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8A4C"/>
    <a:srgbClr val="72BE7F"/>
    <a:srgbClr val="2EB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6"/>
    <p:restoredTop sz="94674"/>
  </p:normalViewPr>
  <p:slideViewPr>
    <p:cSldViewPr snapToGrid="0" snapToObjects="1">
      <p:cViewPr>
        <p:scale>
          <a:sx n="100" d="100"/>
          <a:sy n="100" d="100"/>
        </p:scale>
        <p:origin x="-1836" y="12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CDC3-5B40-B341-B3D1-EE720DBB9E8A}" type="datetimeFigureOut">
              <a:rPr lang="fr-FR" smtClean="0"/>
              <a:t>25/09/2018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097-52E0-D74A-86FC-FBBF9AD0CE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2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evel\tsduck\images\tsduc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402" y="723902"/>
            <a:ext cx="1560512" cy="156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evel\tsduck\images\tsduck-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4" y="1479552"/>
            <a:ext cx="49212" cy="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evel\tsduck\images\tsduck-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35" y="1455739"/>
            <a:ext cx="96838" cy="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evel\tsduck\images\tsduck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02" y="143113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evel\tsduck\images\tsduck-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81" y="1406527"/>
            <a:ext cx="19526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evel\tsduck\images\tsduck-12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72" y="1308896"/>
            <a:ext cx="3905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evel\tsduck\images\tsduck-25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26" y="1113633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/>
          <p:cNvGrpSpPr/>
          <p:nvPr/>
        </p:nvGrpSpPr>
        <p:grpSpPr>
          <a:xfrm>
            <a:off x="901700" y="3136900"/>
            <a:ext cx="5167382" cy="1895475"/>
            <a:chOff x="901700" y="3136900"/>
            <a:chExt cx="5167382" cy="1895475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901700" y="3136900"/>
              <a:ext cx="5080000" cy="1504950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200" b="1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200" b="1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</a:t>
              </a:r>
              <a:endParaRPr lang="fr-FR" sz="1200" b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1108075" y="3384550"/>
              <a:ext cx="4667250" cy="3746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r>
                <a:rPr lang="fr-FR" sz="10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10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executable</a:t>
              </a:r>
              <a:endParaRPr lang="fr-FR" sz="10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086697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2</a:t>
              </a: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097386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1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07600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packet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</a:t>
              </a:r>
              <a:r>
                <a:rPr lang="fr-FR" sz="900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processing</a:t>
              </a:r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 plugin 3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1108075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plugin</a:t>
              </a: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5065318" y="3910012"/>
              <a:ext cx="708024" cy="552450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plugin</a:t>
              </a:r>
            </a:p>
          </p:txBody>
        </p:sp>
        <p:cxnSp>
          <p:nvCxnSpPr>
            <p:cNvPr id="12" name="Connecteur droit avec flèche 11"/>
            <p:cNvCxnSpPr>
              <a:endCxn id="9" idx="2"/>
            </p:cNvCxnSpPr>
            <p:nvPr/>
          </p:nvCxnSpPr>
          <p:spPr>
            <a:xfrm flipV="1">
              <a:off x="1462087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>
              <a:stCxn id="10" idx="2"/>
            </p:cNvCxnSpPr>
            <p:nvPr/>
          </p:nvCxnSpPr>
          <p:spPr>
            <a:xfrm>
              <a:off x="5419330" y="4462462"/>
              <a:ext cx="0" cy="49688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538586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686402" y="4845993"/>
              <a:ext cx="6477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fr-FR" sz="9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</a:t>
              </a:r>
            </a:p>
          </p:txBody>
        </p:sp>
        <p:sp>
          <p:nvSpPr>
            <p:cNvPr id="22" name="Arc 21"/>
            <p:cNvSpPr/>
            <p:nvPr/>
          </p:nvSpPr>
          <p:spPr>
            <a:xfrm>
              <a:off x="1538585" y="3644900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" name="Arc 22"/>
            <p:cNvSpPr/>
            <p:nvPr/>
          </p:nvSpPr>
          <p:spPr>
            <a:xfrm>
              <a:off x="2522537" y="3635376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525539" y="3625852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5" name="Arc 24"/>
            <p:cNvSpPr/>
            <p:nvPr/>
          </p:nvSpPr>
          <p:spPr>
            <a:xfrm>
              <a:off x="4515841" y="3616328"/>
              <a:ext cx="822027" cy="565149"/>
            </a:xfrm>
            <a:prstGeom prst="arc">
              <a:avLst>
                <a:gd name="adj1" fmla="val 10863990"/>
                <a:gd name="adj2" fmla="val 0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2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677" y="4886325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ZoneTexte 62"/>
            <p:cNvSpPr txBox="1"/>
            <p:nvPr/>
          </p:nvSpPr>
          <p:spPr>
            <a:xfrm>
              <a:off x="5766926" y="4905489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741662" y="5988050"/>
            <a:ext cx="5719581" cy="2841625"/>
            <a:chOff x="741662" y="5988050"/>
            <a:chExt cx="5719581" cy="2841625"/>
          </a:xfrm>
        </p:grpSpPr>
        <p:sp>
          <p:nvSpPr>
            <p:cNvPr id="72" name="Rectangle à coins arrondis 71"/>
            <p:cNvSpPr/>
            <p:nvPr/>
          </p:nvSpPr>
          <p:spPr>
            <a:xfrm>
              <a:off x="5264232" y="7007791"/>
              <a:ext cx="176715" cy="420623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fr-FR" sz="800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9" name="Connecteur droit 28"/>
            <p:cNvCxnSpPr/>
            <p:nvPr/>
          </p:nvCxnSpPr>
          <p:spPr>
            <a:xfrm>
              <a:off x="1193800" y="5988050"/>
              <a:ext cx="385719" cy="495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53156" y="59880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1114425" y="60706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1175694" y="61531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236963" y="62357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298232" y="63182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1359501" y="640080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420770" y="6483350"/>
              <a:ext cx="28128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à coins arrondis 39"/>
            <p:cNvSpPr/>
            <p:nvPr/>
          </p:nvSpPr>
          <p:spPr>
            <a:xfrm>
              <a:off x="1979464" y="7035800"/>
              <a:ext cx="2317058" cy="1041400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Linux or Windows computer</a:t>
              </a: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186286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ECMG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329530" y="8432541"/>
              <a:ext cx="770534" cy="397134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EMMG</a:t>
              </a:r>
            </a:p>
          </p:txBody>
        </p:sp>
        <p:cxnSp>
          <p:nvCxnSpPr>
            <p:cNvPr id="46" name="Connecteur droit 45"/>
            <p:cNvCxnSpPr>
              <a:stCxn id="42" idx="3"/>
              <a:endCxn id="41" idx="2"/>
            </p:cNvCxnSpPr>
            <p:nvPr/>
          </p:nvCxnSpPr>
          <p:spPr>
            <a:xfrm>
              <a:off x="2524123" y="7608758"/>
              <a:ext cx="2229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>
              <a:endCxn id="43" idx="1"/>
            </p:cNvCxnSpPr>
            <p:nvPr/>
          </p:nvCxnSpPr>
          <p:spPr>
            <a:xfrm>
              <a:off x="3523082" y="7608758"/>
              <a:ext cx="2229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>
              <a:stCxn id="41" idx="3"/>
            </p:cNvCxnSpPr>
            <p:nvPr/>
          </p:nvCxnSpPr>
          <p:spPr>
            <a:xfrm flipH="1">
              <a:off x="2570377" y="7743462"/>
              <a:ext cx="290356" cy="3317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>
              <a:stCxn id="41" idx="5"/>
            </p:cNvCxnSpPr>
            <p:nvPr/>
          </p:nvCxnSpPr>
          <p:spPr>
            <a:xfrm>
              <a:off x="3409441" y="7743462"/>
              <a:ext cx="305356" cy="33176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>
              <a:endCxn id="44" idx="0"/>
            </p:cNvCxnSpPr>
            <p:nvPr/>
          </p:nvCxnSpPr>
          <p:spPr>
            <a:xfrm>
              <a:off x="2570377" y="8075224"/>
              <a:ext cx="1176" cy="35731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endCxn id="45" idx="0"/>
            </p:cNvCxnSpPr>
            <p:nvPr/>
          </p:nvCxnSpPr>
          <p:spPr>
            <a:xfrm>
              <a:off x="3714797" y="8075224"/>
              <a:ext cx="0" cy="357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en angle 70"/>
            <p:cNvCxnSpPr>
              <a:endCxn id="42" idx="1"/>
            </p:cNvCxnSpPr>
            <p:nvPr/>
          </p:nvCxnSpPr>
          <p:spPr>
            <a:xfrm rot="16200000" flipH="1">
              <a:off x="988111" y="6780770"/>
              <a:ext cx="1290508" cy="365468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à coins arrondis 72"/>
            <p:cNvSpPr/>
            <p:nvPr/>
          </p:nvSpPr>
          <p:spPr>
            <a:xfrm>
              <a:off x="5690709" y="7090974"/>
              <a:ext cx="770534" cy="254259"/>
            </a:xfrm>
            <a:prstGeom prst="roundRect">
              <a:avLst>
                <a:gd name="adj" fmla="val 3969"/>
              </a:avLst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 anchorCtr="0"/>
            <a:lstStyle/>
            <a:p>
              <a:pPr algn="ctr"/>
              <a:r>
                <a:rPr lang="fr-FR" sz="1000" b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STB</a:t>
              </a:r>
              <a:endParaRPr lang="fr-FR" sz="1000" b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5024562" y="6718059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coupler</a:t>
              </a:r>
            </a:p>
          </p:txBody>
        </p:sp>
        <p:cxnSp>
          <p:nvCxnSpPr>
            <p:cNvPr id="75" name="Connecteur droit 74"/>
            <p:cNvCxnSpPr>
              <a:stCxn id="72" idx="3"/>
              <a:endCxn id="73" idx="1"/>
            </p:cNvCxnSpPr>
            <p:nvPr/>
          </p:nvCxnSpPr>
          <p:spPr>
            <a:xfrm>
              <a:off x="5440947" y="7218103"/>
              <a:ext cx="249762" cy="1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en angle 77"/>
            <p:cNvCxnSpPr>
              <a:stCxn id="43" idx="3"/>
            </p:cNvCxnSpPr>
            <p:nvPr/>
          </p:nvCxnSpPr>
          <p:spPr>
            <a:xfrm flipV="1">
              <a:off x="4454076" y="7281152"/>
              <a:ext cx="806981" cy="327606"/>
            </a:xfrm>
            <a:prstGeom prst="bentConnector3">
              <a:avLst>
                <a:gd name="adj1" fmla="val 61803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ZoneTexte 80"/>
            <p:cNvSpPr txBox="1"/>
            <p:nvPr/>
          </p:nvSpPr>
          <p:spPr>
            <a:xfrm>
              <a:off x="741662" y="6319678"/>
              <a:ext cx="6477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UHF</a:t>
              </a:r>
            </a:p>
            <a:p>
              <a:pPr algn="ctr"/>
              <a:r>
                <a:rPr lang="fr-FR" sz="900" i="1" dirty="0" err="1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antenna</a:t>
              </a:r>
              <a:endParaRPr lang="fr-FR" sz="900" i="1" dirty="0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86" name="Connecteur en angle 85"/>
            <p:cNvCxnSpPr/>
            <p:nvPr/>
          </p:nvCxnSpPr>
          <p:spPr>
            <a:xfrm>
              <a:off x="1450631" y="6837979"/>
              <a:ext cx="3810426" cy="316884"/>
            </a:xfrm>
            <a:prstGeom prst="bentConnector3">
              <a:avLst>
                <a:gd name="adj1" fmla="val 91912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ZoneTexte 101"/>
            <p:cNvSpPr txBox="1"/>
            <p:nvPr/>
          </p:nvSpPr>
          <p:spPr>
            <a:xfrm>
              <a:off x="3400174" y="6683602"/>
              <a:ext cx="1539380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R1, R2, R3, R4, R5, R6</a:t>
              </a:r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4357037" y="7623759"/>
              <a:ext cx="590623" cy="138499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algn="r"/>
              <a:r>
                <a:rPr lang="fr-FR" sz="900" i="1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MUX: R9</a:t>
              </a:r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7092" y="7418258"/>
              <a:ext cx="775990" cy="38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i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900" i="1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1816099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DVB-T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tuner</a:t>
              </a: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746052" y="7332533"/>
              <a:ext cx="708024" cy="5524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Dektec</a:t>
              </a:r>
            </a:p>
            <a:p>
              <a:pPr algn="ctr"/>
              <a:r>
                <a:rPr lang="fr-FR" sz="900" dirty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DTA-110T</a:t>
              </a:r>
            </a:p>
            <a:p>
              <a:pPr algn="ctr"/>
              <a:r>
                <a:rPr lang="fr-FR" sz="900" dirty="0" err="1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modulator</a:t>
              </a:r>
              <a:endParaRPr lang="fr-FR" sz="900" dirty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pic>
          <p:nvPicPr>
            <p:cNvPr id="64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7661" y="8558083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ZoneTexte 64"/>
            <p:cNvSpPr txBox="1"/>
            <p:nvPr/>
          </p:nvSpPr>
          <p:spPr>
            <a:xfrm>
              <a:off x="5950910" y="8577247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dirty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50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Connecteur droit 117"/>
          <p:cNvCxnSpPr/>
          <p:nvPr/>
        </p:nvCxnSpPr>
        <p:spPr>
          <a:xfrm flipH="1" flipV="1">
            <a:off x="3218390" y="1806315"/>
            <a:ext cx="451910" cy="7871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à coins arrondis 72"/>
          <p:cNvSpPr/>
          <p:nvPr/>
        </p:nvSpPr>
        <p:spPr>
          <a:xfrm>
            <a:off x="1415372" y="2726548"/>
            <a:ext cx="770534" cy="376626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Media Server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620737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1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pic>
        <p:nvPicPr>
          <p:cNvPr id="64" name="Picture 7" descr="D:\Devel\tsduck\images\tsduck-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37" y="3122483"/>
            <a:ext cx="146050" cy="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64"/>
          <p:cNvSpPr txBox="1"/>
          <p:nvPr/>
        </p:nvSpPr>
        <p:spPr>
          <a:xfrm>
            <a:off x="5759086" y="3141647"/>
            <a:ext cx="302156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7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7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45671" y="1362846"/>
            <a:ext cx="1348926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66" name="Connecteur droit 65"/>
          <p:cNvCxnSpPr>
            <a:stCxn id="69" idx="3"/>
            <a:endCxn id="68" idx="2"/>
          </p:cNvCxnSpPr>
          <p:nvPr/>
        </p:nvCxnSpPr>
        <p:spPr>
          <a:xfrm flipV="1">
            <a:off x="4677093" y="1806313"/>
            <a:ext cx="170109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4091949" y="1617648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1261837" y="1362847"/>
            <a:ext cx="1790700" cy="782419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Linux or Windows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77" name="Connecteur droit 76"/>
          <p:cNvCxnSpPr>
            <a:stCxn id="80" idx="1"/>
            <a:endCxn id="79" idx="6"/>
          </p:cNvCxnSpPr>
          <p:nvPr/>
        </p:nvCxnSpPr>
        <p:spPr>
          <a:xfrm flipH="1" flipV="1">
            <a:off x="2421579" y="1806314"/>
            <a:ext cx="17220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>
            <a:off x="1873342" y="1648876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2593782" y="1617649"/>
            <a:ext cx="643658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Dektec modulator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2" name="Rectangle à coins arrondis 81"/>
          <p:cNvSpPr/>
          <p:nvPr/>
        </p:nvSpPr>
        <p:spPr>
          <a:xfrm>
            <a:off x="682923" y="272675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2339441" y="272654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32" name="Connecteur droit 31"/>
          <p:cNvCxnSpPr>
            <a:stCxn id="73" idx="0"/>
          </p:cNvCxnSpPr>
          <p:nvPr/>
        </p:nvCxnSpPr>
        <p:spPr>
          <a:xfrm flipV="1">
            <a:off x="1800639" y="2508250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83" idx="0"/>
          </p:cNvCxnSpPr>
          <p:nvPr/>
        </p:nvCxnSpPr>
        <p:spPr>
          <a:xfrm flipV="1">
            <a:off x="2628898" y="250824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82" idx="0"/>
          </p:cNvCxnSpPr>
          <p:nvPr/>
        </p:nvCxnSpPr>
        <p:spPr>
          <a:xfrm flipV="1">
            <a:off x="972380" y="250824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51436" y="2489200"/>
            <a:ext cx="2498164" cy="635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2378075" y="2145265"/>
            <a:ext cx="0" cy="32713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flipH="1">
            <a:off x="1913543" y="256040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8" name="Arc 97"/>
          <p:cNvSpPr/>
          <p:nvPr/>
        </p:nvSpPr>
        <p:spPr>
          <a:xfrm>
            <a:off x="974573" y="256799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9" name="ZoneTexte 98"/>
          <p:cNvSpPr txBox="1"/>
          <p:nvPr/>
        </p:nvSpPr>
        <p:spPr>
          <a:xfrm>
            <a:off x="933124" y="2189054"/>
            <a:ext cx="1113805" cy="2769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224.250.250.1 : 9000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3782048" y="2287525"/>
            <a:ext cx="590623" cy="138499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Network 2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3984184" y="2720408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5297802" y="2720197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09" name="Connecteur droit 108"/>
          <p:cNvCxnSpPr>
            <a:stCxn id="107" idx="0"/>
          </p:cNvCxnSpPr>
          <p:nvPr/>
        </p:nvCxnSpPr>
        <p:spPr>
          <a:xfrm flipV="1">
            <a:off x="5587259" y="2501899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>
            <a:stCxn id="106" idx="0"/>
          </p:cNvCxnSpPr>
          <p:nvPr/>
        </p:nvCxnSpPr>
        <p:spPr>
          <a:xfrm flipV="1">
            <a:off x="4273641" y="2501898"/>
            <a:ext cx="0" cy="2185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3795560" y="2489200"/>
            <a:ext cx="2424265" cy="0"/>
          </a:xfrm>
          <a:prstGeom prst="line">
            <a:avLst/>
          </a:prstGeom>
          <a:ln w="44450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5120180" y="2145265"/>
            <a:ext cx="0" cy="3248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/>
          <p:cNvSpPr/>
          <p:nvPr/>
        </p:nvSpPr>
        <p:spPr>
          <a:xfrm flipH="1" flipV="1">
            <a:off x="5121157" y="1995257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4" name="Arc 113"/>
          <p:cNvSpPr/>
          <p:nvPr/>
        </p:nvSpPr>
        <p:spPr>
          <a:xfrm flipV="1">
            <a:off x="4339360" y="2002840"/>
            <a:ext cx="779643" cy="30288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5" name="ZoneTexte 114"/>
          <p:cNvSpPr txBox="1"/>
          <p:nvPr/>
        </p:nvSpPr>
        <p:spPr>
          <a:xfrm>
            <a:off x="5449708" y="2191455"/>
            <a:ext cx="7727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Multicast to 230.2.3.4 : 7000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16" name="Rectangle à coins arrondis 115"/>
          <p:cNvSpPr/>
          <p:nvPr/>
        </p:nvSpPr>
        <p:spPr>
          <a:xfrm>
            <a:off x="4632266" y="2725784"/>
            <a:ext cx="578914" cy="257241"/>
          </a:xfrm>
          <a:prstGeom prst="roundRect">
            <a:avLst>
              <a:gd name="adj" fmla="val 3969"/>
            </a:avLst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pPr algn="ctr"/>
            <a:r>
              <a:rPr lang="fr-FR" sz="1000" b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STB</a:t>
            </a:r>
            <a:endParaRPr lang="fr-FR" sz="1000" b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17" name="Connecteur droit 116"/>
          <p:cNvCxnSpPr>
            <a:stCxn id="116" idx="0"/>
          </p:cNvCxnSpPr>
          <p:nvPr/>
        </p:nvCxnSpPr>
        <p:spPr>
          <a:xfrm flipV="1">
            <a:off x="4921723" y="2507486"/>
            <a:ext cx="0" cy="2182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>
            <a:stCxn id="69" idx="1"/>
          </p:cNvCxnSpPr>
          <p:nvPr/>
        </p:nvCxnSpPr>
        <p:spPr>
          <a:xfrm flipH="1" flipV="1">
            <a:off x="3517900" y="1727595"/>
            <a:ext cx="574049" cy="78719"/>
          </a:xfrm>
          <a:prstGeom prst="line">
            <a:avLst/>
          </a:prstGeom>
          <a:ln w="222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H="1" flipV="1">
            <a:off x="3517900" y="1727595"/>
            <a:ext cx="155575" cy="157438"/>
          </a:xfrm>
          <a:prstGeom prst="line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/>
          <p:cNvSpPr txBox="1"/>
          <p:nvPr/>
        </p:nvSpPr>
        <p:spPr>
          <a:xfrm>
            <a:off x="3071587" y="1155097"/>
            <a:ext cx="1178426" cy="415498"/>
          </a:xfrm>
          <a:prstGeom prst="rect">
            <a:avLst/>
          </a:prstGeom>
          <a:noFill/>
        </p:spPr>
        <p:txBody>
          <a:bodyPr wrap="square" lIns="0" tIns="0" rIns="36000" bIns="0" rtlCol="0">
            <a:spAutoFit/>
          </a:bodyPr>
          <a:lstStyle/>
          <a:p>
            <a:pPr algn="ctr"/>
            <a:r>
              <a:rPr lang="fr-FR" sz="9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MPE encapsulation, forged destination: 230.2.3.4 : 7000</a:t>
            </a:r>
            <a:endParaRPr lang="fr-FR" sz="9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40" name="Connecteur droit 39"/>
          <p:cNvCxnSpPr>
            <a:stCxn id="41" idx="3"/>
            <a:endCxn id="79" idx="2"/>
          </p:cNvCxnSpPr>
          <p:nvPr/>
        </p:nvCxnSpPr>
        <p:spPr>
          <a:xfrm flipV="1">
            <a:off x="1703233" y="1806314"/>
            <a:ext cx="170109" cy="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1118089" y="1625509"/>
            <a:ext cx="585144" cy="3773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9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</a:t>
            </a:r>
            <a:endParaRPr lang="fr-FR" sz="9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6" name="Connecteur en angle 5"/>
          <p:cNvCxnSpPr>
            <a:endCxn id="79" idx="4"/>
          </p:cNvCxnSpPr>
          <p:nvPr/>
        </p:nvCxnSpPr>
        <p:spPr>
          <a:xfrm rot="5400000" flipH="1" flipV="1">
            <a:off x="1621227" y="2200316"/>
            <a:ext cx="762797" cy="289671"/>
          </a:xfrm>
          <a:prstGeom prst="curvedConnector3">
            <a:avLst>
              <a:gd name="adj1" fmla="val 21696"/>
            </a:avLst>
          </a:prstGeom>
          <a:ln w="127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651436" y="1806313"/>
            <a:ext cx="482656" cy="7862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973" y="1360776"/>
            <a:ext cx="461335" cy="46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necteur droit 15"/>
          <p:cNvCxnSpPr/>
          <p:nvPr/>
        </p:nvCxnSpPr>
        <p:spPr>
          <a:xfrm flipH="1">
            <a:off x="5121320" y="1976090"/>
            <a:ext cx="1" cy="15678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4847202" y="1648875"/>
            <a:ext cx="548237" cy="3148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 i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900" i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4091949" y="2002642"/>
            <a:ext cx="1027053" cy="388132"/>
          </a:xfrm>
          <a:prstGeom prst="arc">
            <a:avLst>
              <a:gd name="adj1" fmla="val 16144377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0" name="Arc 69"/>
          <p:cNvSpPr/>
          <p:nvPr/>
        </p:nvSpPr>
        <p:spPr>
          <a:xfrm flipH="1" flipV="1">
            <a:off x="5121155" y="2001603"/>
            <a:ext cx="620732" cy="389169"/>
          </a:xfrm>
          <a:prstGeom prst="arc">
            <a:avLst>
              <a:gd name="adj1" fmla="val 16199986"/>
              <a:gd name="adj2" fmla="val 146338"/>
            </a:avLst>
          </a:prstGeom>
          <a:ln w="127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grpSp>
        <p:nvGrpSpPr>
          <p:cNvPr id="1024" name="Groupe 1023"/>
          <p:cNvGrpSpPr/>
          <p:nvPr/>
        </p:nvGrpSpPr>
        <p:grpSpPr>
          <a:xfrm>
            <a:off x="198903" y="3762901"/>
            <a:ext cx="6571573" cy="1685639"/>
            <a:chOff x="198903" y="6457333"/>
            <a:chExt cx="6571573" cy="1685639"/>
          </a:xfrm>
        </p:grpSpPr>
        <p:sp>
          <p:nvSpPr>
            <p:cNvPr id="174" name="Rectangle à coins arrondis 173"/>
            <p:cNvSpPr/>
            <p:nvPr/>
          </p:nvSpPr>
          <p:spPr>
            <a:xfrm>
              <a:off x="1437034" y="6955058"/>
              <a:ext cx="3519851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75" name="Rectangle à coins arrondis 174"/>
            <p:cNvSpPr/>
            <p:nvPr/>
          </p:nvSpPr>
          <p:spPr>
            <a:xfrm>
              <a:off x="1542666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76" name="Connecteur droit avec flèche 175"/>
            <p:cNvCxnSpPr>
              <a:endCxn id="175" idx="1"/>
            </p:cNvCxnSpPr>
            <p:nvPr/>
          </p:nvCxnSpPr>
          <p:spPr>
            <a:xfrm>
              <a:off x="1096360" y="7199741"/>
              <a:ext cx="4463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1054265" y="7076393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2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78" name="ZoneTexte 177"/>
            <p:cNvSpPr txBox="1"/>
            <p:nvPr/>
          </p:nvSpPr>
          <p:spPr>
            <a:xfrm>
              <a:off x="4982257" y="70703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2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1" name="Rectangle à coins arrondis 180"/>
            <p:cNvSpPr/>
            <p:nvPr/>
          </p:nvSpPr>
          <p:spPr>
            <a:xfrm>
              <a:off x="197361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2" name="Rectangle à coins arrondis 181"/>
            <p:cNvSpPr/>
            <p:nvPr/>
          </p:nvSpPr>
          <p:spPr>
            <a:xfrm>
              <a:off x="240455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b="1" noProof="1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endParaRPr>
            </a:p>
          </p:txBody>
        </p:sp>
        <p:sp>
          <p:nvSpPr>
            <p:cNvPr id="183" name="Rectangle à coins arrondis 182"/>
            <p:cNvSpPr/>
            <p:nvPr/>
          </p:nvSpPr>
          <p:spPr>
            <a:xfrm>
              <a:off x="2835499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merge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4" name="Rectangle à coins arrondis 183"/>
            <p:cNvSpPr/>
            <p:nvPr/>
          </p:nvSpPr>
          <p:spPr>
            <a:xfrm>
              <a:off x="3266443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5" name="Rectangle à coins arrondis 184"/>
            <p:cNvSpPr/>
            <p:nvPr/>
          </p:nvSpPr>
          <p:spPr>
            <a:xfrm>
              <a:off x="3697387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6" name="Rectangle à coins arrondis 185"/>
            <p:cNvSpPr/>
            <p:nvPr/>
          </p:nvSpPr>
          <p:spPr>
            <a:xfrm>
              <a:off x="4128331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fork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87" name="Rectangle à coins arrondis 186"/>
            <p:cNvSpPr/>
            <p:nvPr/>
          </p:nvSpPr>
          <p:spPr>
            <a:xfrm>
              <a:off x="4559275" y="7099132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188" name="Connecteur droit avec flèche 187"/>
            <p:cNvCxnSpPr>
              <a:stCxn id="175" idx="3"/>
              <a:endCxn id="181" idx="1"/>
            </p:cNvCxnSpPr>
            <p:nvPr/>
          </p:nvCxnSpPr>
          <p:spPr>
            <a:xfrm>
              <a:off x="1854705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avec flèche 188"/>
            <p:cNvCxnSpPr>
              <a:stCxn id="181" idx="3"/>
              <a:endCxn id="182" idx="1"/>
            </p:cNvCxnSpPr>
            <p:nvPr/>
          </p:nvCxnSpPr>
          <p:spPr>
            <a:xfrm>
              <a:off x="2285649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avec flèche 189"/>
            <p:cNvCxnSpPr>
              <a:stCxn id="182" idx="3"/>
              <a:endCxn id="183" idx="1"/>
            </p:cNvCxnSpPr>
            <p:nvPr/>
          </p:nvCxnSpPr>
          <p:spPr>
            <a:xfrm>
              <a:off x="2716593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avec flèche 190"/>
            <p:cNvCxnSpPr>
              <a:stCxn id="183" idx="3"/>
              <a:endCxn id="184" idx="1"/>
            </p:cNvCxnSpPr>
            <p:nvPr/>
          </p:nvCxnSpPr>
          <p:spPr>
            <a:xfrm>
              <a:off x="3147538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avec flèche 191"/>
            <p:cNvCxnSpPr>
              <a:stCxn id="184" idx="3"/>
              <a:endCxn id="185" idx="1"/>
            </p:cNvCxnSpPr>
            <p:nvPr/>
          </p:nvCxnSpPr>
          <p:spPr>
            <a:xfrm>
              <a:off x="3578482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avec flèche 192"/>
            <p:cNvCxnSpPr>
              <a:stCxn id="185" idx="3"/>
              <a:endCxn id="186" idx="1"/>
            </p:cNvCxnSpPr>
            <p:nvPr/>
          </p:nvCxnSpPr>
          <p:spPr>
            <a:xfrm>
              <a:off x="4009426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>
              <a:stCxn id="186" idx="3"/>
              <a:endCxn id="187" idx="1"/>
            </p:cNvCxnSpPr>
            <p:nvPr/>
          </p:nvCxnSpPr>
          <p:spPr>
            <a:xfrm>
              <a:off x="4440370" y="7199742"/>
              <a:ext cx="1189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avec flèche 194"/>
            <p:cNvCxnSpPr>
              <a:stCxn id="187" idx="3"/>
            </p:cNvCxnSpPr>
            <p:nvPr/>
          </p:nvCxnSpPr>
          <p:spPr>
            <a:xfrm>
              <a:off x="4871314" y="7199742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à coins arrondis 195"/>
            <p:cNvSpPr/>
            <p:nvPr/>
          </p:nvSpPr>
          <p:spPr>
            <a:xfrm>
              <a:off x="582586" y="6460346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92541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1123160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1553778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1984396" y="6607853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01" name="Connecteur droit avec flèche 200"/>
            <p:cNvCxnSpPr>
              <a:stCxn id="197" idx="3"/>
              <a:endCxn id="198" idx="1"/>
            </p:cNvCxnSpPr>
            <p:nvPr/>
          </p:nvCxnSpPr>
          <p:spPr>
            <a:xfrm>
              <a:off x="1004580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avec flèche 201"/>
            <p:cNvCxnSpPr>
              <a:endCxn id="199" idx="1"/>
            </p:cNvCxnSpPr>
            <p:nvPr/>
          </p:nvCxnSpPr>
          <p:spPr>
            <a:xfrm flipV="1">
              <a:off x="1444719" y="6708463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>
              <a:stCxn id="199" idx="3"/>
              <a:endCxn id="200" idx="1"/>
            </p:cNvCxnSpPr>
            <p:nvPr/>
          </p:nvCxnSpPr>
          <p:spPr>
            <a:xfrm>
              <a:off x="1865817" y="6708463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137"/>
            <p:cNvCxnSpPr>
              <a:stCxn id="200" idx="3"/>
              <a:endCxn id="182" idx="0"/>
            </p:cNvCxnSpPr>
            <p:nvPr/>
          </p:nvCxnSpPr>
          <p:spPr>
            <a:xfrm>
              <a:off x="2296435" y="6708463"/>
              <a:ext cx="264139" cy="390668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à coins arrondis 204"/>
            <p:cNvSpPr/>
            <p:nvPr/>
          </p:nvSpPr>
          <p:spPr>
            <a:xfrm>
              <a:off x="1003383" y="7468960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6" name="Rectangle à coins arrondis 205"/>
            <p:cNvSpPr/>
            <p:nvPr/>
          </p:nvSpPr>
          <p:spPr>
            <a:xfrm>
              <a:off x="111333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7" name="Rectangle à coins arrondis 206"/>
            <p:cNvSpPr/>
            <p:nvPr/>
          </p:nvSpPr>
          <p:spPr>
            <a:xfrm>
              <a:off x="1543957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8" name="Rectangle à coins arrondis 207"/>
            <p:cNvSpPr/>
            <p:nvPr/>
          </p:nvSpPr>
          <p:spPr>
            <a:xfrm>
              <a:off x="1974575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09" name="Rectangle à coins arrondis 208"/>
            <p:cNvSpPr/>
            <p:nvPr/>
          </p:nvSpPr>
          <p:spPr>
            <a:xfrm>
              <a:off x="24051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0" name="Connecteur droit avec flèche 209"/>
            <p:cNvCxnSpPr>
              <a:stCxn id="206" idx="3"/>
              <a:endCxn id="207" idx="1"/>
            </p:cNvCxnSpPr>
            <p:nvPr/>
          </p:nvCxnSpPr>
          <p:spPr>
            <a:xfrm>
              <a:off x="1425377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/>
            <p:cNvCxnSpPr>
              <a:endCxn id="208" idx="1"/>
            </p:cNvCxnSpPr>
            <p:nvPr/>
          </p:nvCxnSpPr>
          <p:spPr>
            <a:xfrm flipV="1">
              <a:off x="1865517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eur droit avec flèche 211"/>
            <p:cNvCxnSpPr>
              <a:stCxn id="208" idx="3"/>
              <a:endCxn id="209" idx="1"/>
            </p:cNvCxnSpPr>
            <p:nvPr/>
          </p:nvCxnSpPr>
          <p:spPr>
            <a:xfrm>
              <a:off x="2286614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137"/>
            <p:cNvCxnSpPr>
              <a:stCxn id="209" idx="3"/>
              <a:endCxn id="183" idx="2"/>
            </p:cNvCxnSpPr>
            <p:nvPr/>
          </p:nvCxnSpPr>
          <p:spPr>
            <a:xfrm flipV="1">
              <a:off x="2717232" y="7300351"/>
              <a:ext cx="274286" cy="416726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eur droit avec flèche 213"/>
            <p:cNvCxnSpPr>
              <a:endCxn id="197" idx="1"/>
            </p:cNvCxnSpPr>
            <p:nvPr/>
          </p:nvCxnSpPr>
          <p:spPr>
            <a:xfrm flipV="1">
              <a:off x="245505" y="6708463"/>
              <a:ext cx="447036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ZoneTexte 214"/>
            <p:cNvSpPr txBox="1"/>
            <p:nvPr/>
          </p:nvSpPr>
          <p:spPr>
            <a:xfrm>
              <a:off x="198903" y="6588549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1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16" name="Connecteur droit avec flèche 215"/>
            <p:cNvCxnSpPr>
              <a:endCxn id="206" idx="1"/>
            </p:cNvCxnSpPr>
            <p:nvPr/>
          </p:nvCxnSpPr>
          <p:spPr>
            <a:xfrm flipV="1">
              <a:off x="677452" y="7717077"/>
              <a:ext cx="435886" cy="399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ZoneTexte 216"/>
            <p:cNvSpPr txBox="1"/>
            <p:nvPr/>
          </p:nvSpPr>
          <p:spPr>
            <a:xfrm>
              <a:off x="621836" y="7597725"/>
              <a:ext cx="408441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input TS 3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8" name="Rectangle à coins arrondis 217"/>
            <p:cNvSpPr/>
            <p:nvPr/>
          </p:nvSpPr>
          <p:spPr>
            <a:xfrm>
              <a:off x="4010667" y="6457333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19" name="Rectangle à coins arrondis 218"/>
            <p:cNvSpPr/>
            <p:nvPr/>
          </p:nvSpPr>
          <p:spPr>
            <a:xfrm>
              <a:off x="4120622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4551241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4981859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5412477" y="6604840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23" name="Connecteur droit avec flèche 222"/>
            <p:cNvCxnSpPr>
              <a:stCxn id="219" idx="3"/>
              <a:endCxn id="220" idx="1"/>
            </p:cNvCxnSpPr>
            <p:nvPr/>
          </p:nvCxnSpPr>
          <p:spPr>
            <a:xfrm>
              <a:off x="4432661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avec flèche 223"/>
            <p:cNvCxnSpPr>
              <a:endCxn id="221" idx="1"/>
            </p:cNvCxnSpPr>
            <p:nvPr/>
          </p:nvCxnSpPr>
          <p:spPr>
            <a:xfrm flipV="1">
              <a:off x="4872800" y="6705450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avec flèche 224"/>
            <p:cNvCxnSpPr>
              <a:stCxn id="221" idx="3"/>
              <a:endCxn id="222" idx="1"/>
            </p:cNvCxnSpPr>
            <p:nvPr/>
          </p:nvCxnSpPr>
          <p:spPr>
            <a:xfrm>
              <a:off x="5293898" y="6705450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avec flèche 137"/>
            <p:cNvCxnSpPr>
              <a:stCxn id="185" idx="0"/>
              <a:endCxn id="219" idx="1"/>
            </p:cNvCxnSpPr>
            <p:nvPr/>
          </p:nvCxnSpPr>
          <p:spPr>
            <a:xfrm rot="5400000" flipH="1" flipV="1">
              <a:off x="3790174" y="6768683"/>
              <a:ext cx="393681" cy="267215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 à coins arrondis 226"/>
            <p:cNvSpPr/>
            <p:nvPr/>
          </p:nvSpPr>
          <p:spPr>
            <a:xfrm>
              <a:off x="4472438" y="7468959"/>
              <a:ext cx="1806240" cy="411831"/>
            </a:xfrm>
            <a:prstGeom prst="roundRect">
              <a:avLst>
                <a:gd name="adj" fmla="val 396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fr-FR" sz="600" b="1" noProof="1" smtClean="0">
                  <a:solidFill>
                    <a:schemeClr val="tx1"/>
                  </a:solidFill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tsp</a:t>
              </a:r>
              <a:endParaRPr lang="fr-FR" sz="600" b="1" noProof="1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4582393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b="1" noProof="1" smtClean="0">
                  <a:latin typeface="Consolas" panose="020B0609020204030204" pitchFamily="49" charset="0"/>
                  <a:ea typeface="Arial Rounded MT Bold" charset="0"/>
                  <a:cs typeface="Consolas" panose="020B0609020204030204" pitchFamily="49" charset="0"/>
                </a:rPr>
                <a:t>file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5013011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5443630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plugin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5874248" y="7616467"/>
              <a:ext cx="312039" cy="201219"/>
            </a:xfrm>
            <a:prstGeom prst="roundRect">
              <a:avLst/>
            </a:prstGeom>
            <a:solidFill>
              <a:srgbClr val="1F8A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600" i="1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</a:t>
              </a:r>
              <a:endParaRPr lang="fr-FR" sz="600" i="1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2" name="Connecteur droit avec flèche 231"/>
            <p:cNvCxnSpPr>
              <a:stCxn id="228" idx="3"/>
              <a:endCxn id="229" idx="1"/>
            </p:cNvCxnSpPr>
            <p:nvPr/>
          </p:nvCxnSpPr>
          <p:spPr>
            <a:xfrm>
              <a:off x="4894432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avec flèche 232"/>
            <p:cNvCxnSpPr>
              <a:endCxn id="230" idx="1"/>
            </p:cNvCxnSpPr>
            <p:nvPr/>
          </p:nvCxnSpPr>
          <p:spPr>
            <a:xfrm flipV="1">
              <a:off x="5334571" y="7717077"/>
              <a:ext cx="109059" cy="34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avec flèche 233"/>
            <p:cNvCxnSpPr>
              <a:stCxn id="230" idx="3"/>
              <a:endCxn id="231" idx="1"/>
            </p:cNvCxnSpPr>
            <p:nvPr/>
          </p:nvCxnSpPr>
          <p:spPr>
            <a:xfrm>
              <a:off x="5755668" y="7717077"/>
              <a:ext cx="1185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avec flèche 137"/>
            <p:cNvCxnSpPr>
              <a:stCxn id="186" idx="2"/>
              <a:endCxn id="228" idx="1"/>
            </p:cNvCxnSpPr>
            <p:nvPr/>
          </p:nvCxnSpPr>
          <p:spPr>
            <a:xfrm rot="16200000" flipH="1">
              <a:off x="4225009" y="7359693"/>
              <a:ext cx="416725" cy="298042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ZoneTexte 235"/>
            <p:cNvSpPr txBox="1"/>
            <p:nvPr/>
          </p:nvSpPr>
          <p:spPr>
            <a:xfrm>
              <a:off x="5835459" y="6572146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1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7" name="Connecteur droit avec flèche 236"/>
            <p:cNvCxnSpPr>
              <a:stCxn id="222" idx="3"/>
            </p:cNvCxnSpPr>
            <p:nvPr/>
          </p:nvCxnSpPr>
          <p:spPr>
            <a:xfrm flipV="1">
              <a:off x="5724516" y="6701507"/>
              <a:ext cx="429070" cy="39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ZoneTexte 237"/>
            <p:cNvSpPr txBox="1"/>
            <p:nvPr/>
          </p:nvSpPr>
          <p:spPr>
            <a:xfrm>
              <a:off x="6310751" y="7593782"/>
              <a:ext cx="4597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6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output TS 3</a:t>
              </a:r>
              <a:endParaRPr lang="fr-FR" sz="6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  <p:cxnSp>
          <p:nvCxnSpPr>
            <p:cNvPr id="239" name="Connecteur droit avec flèche 238"/>
            <p:cNvCxnSpPr>
              <a:stCxn id="231" idx="3"/>
            </p:cNvCxnSpPr>
            <p:nvPr/>
          </p:nvCxnSpPr>
          <p:spPr>
            <a:xfrm flipV="1">
              <a:off x="6186287" y="7717076"/>
              <a:ext cx="4290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1" name="Picture 7" descr="D:\Devel\tsduck\images\tsduck-48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585" y="7996922"/>
              <a:ext cx="146050" cy="1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2" name="ZoneTexte 241"/>
            <p:cNvSpPr txBox="1"/>
            <p:nvPr/>
          </p:nvSpPr>
          <p:spPr>
            <a:xfrm>
              <a:off x="6284834" y="8016086"/>
              <a:ext cx="302156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700" noProof="1" smtClean="0">
                  <a:latin typeface="Cambria" panose="02040503050406030204" pitchFamily="18" charset="0"/>
                  <a:ea typeface="Arial Rounded MT Bold" charset="0"/>
                  <a:cs typeface="Arial Rounded MT Bold" charset="0"/>
                </a:rPr>
                <a:t>TSDuck</a:t>
              </a:r>
              <a:endParaRPr lang="fr-FR" sz="700" noProof="1">
                <a:latin typeface="Cambria" panose="02040503050406030204" pitchFamily="18" charset="0"/>
                <a:ea typeface="Arial Rounded MT Bold" charset="0"/>
                <a:cs typeface="Arial Rounded MT Bold" charset="0"/>
              </a:endParaRPr>
            </a:p>
          </p:txBody>
        </p:sp>
      </p:grpSp>
      <p:pic>
        <p:nvPicPr>
          <p:cNvPr id="240" name="Picture 7" descr="D:\Devel\tsduck\images\tsduck-48.png">
            <a:extLst>
              <a:ext uri="{FF2B5EF4-FFF2-40B4-BE49-F238E27FC236}">
                <a16:creationId xmlns="" xmlns:a16="http://schemas.microsoft.com/office/drawing/2014/main" id="{7EBDB59B-A971-2145-8D90-DA0176A2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18" y="7719271"/>
            <a:ext cx="126321" cy="1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ZoneTexte 242">
            <a:extLst>
              <a:ext uri="{FF2B5EF4-FFF2-40B4-BE49-F238E27FC236}">
                <a16:creationId xmlns="" xmlns:a16="http://schemas.microsoft.com/office/drawing/2014/main" id="{24E2D4AE-DD52-8240-8AF5-E8D191EF58B2}"/>
              </a:ext>
            </a:extLst>
          </p:cNvPr>
          <p:cNvSpPr txBox="1"/>
          <p:nvPr/>
        </p:nvSpPr>
        <p:spPr>
          <a:xfrm>
            <a:off x="6254414" y="7723147"/>
            <a:ext cx="3325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TSDuck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4" name="Rectangle à coins arrondis 243">
            <a:extLst>
              <a:ext uri="{FF2B5EF4-FFF2-40B4-BE49-F238E27FC236}">
                <a16:creationId xmlns="" xmlns:a16="http://schemas.microsoft.com/office/drawing/2014/main" id="{DFD7C87C-57E7-3942-AEE8-76374267556C}"/>
              </a:ext>
            </a:extLst>
          </p:cNvPr>
          <p:cNvSpPr/>
          <p:nvPr/>
        </p:nvSpPr>
        <p:spPr>
          <a:xfrm>
            <a:off x="4486445" y="7067367"/>
            <a:ext cx="1632265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5" name="Rectangle à coins arrondis 244">
            <a:extLst>
              <a:ext uri="{FF2B5EF4-FFF2-40B4-BE49-F238E27FC236}">
                <a16:creationId xmlns="" xmlns:a16="http://schemas.microsoft.com/office/drawing/2014/main" id="{6AF3952C-6E42-9F4C-BCAC-CA6D7682F478}"/>
              </a:ext>
            </a:extLst>
          </p:cNvPr>
          <p:cNvSpPr/>
          <p:nvPr/>
        </p:nvSpPr>
        <p:spPr>
          <a:xfrm>
            <a:off x="4620433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6" name="Rectangle à coins arrondis 245">
            <a:extLst>
              <a:ext uri="{FF2B5EF4-FFF2-40B4-BE49-F238E27FC236}">
                <a16:creationId xmlns="" xmlns:a16="http://schemas.microsoft.com/office/drawing/2014/main" id="{401C1769-9E94-FE4E-B77C-858A4DB570E4}"/>
              </a:ext>
            </a:extLst>
          </p:cNvPr>
          <p:cNvSpPr/>
          <p:nvPr/>
        </p:nvSpPr>
        <p:spPr>
          <a:xfrm>
            <a:off x="5145171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plugin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47" name="Rectangle à coins arrondis 246">
            <a:extLst>
              <a:ext uri="{FF2B5EF4-FFF2-40B4-BE49-F238E27FC236}">
                <a16:creationId xmlns="" xmlns:a16="http://schemas.microsoft.com/office/drawing/2014/main" id="{288599FE-0002-E442-862B-6641BE5360ED}"/>
              </a:ext>
            </a:extLst>
          </p:cNvPr>
          <p:cNvSpPr/>
          <p:nvPr/>
        </p:nvSpPr>
        <p:spPr>
          <a:xfrm>
            <a:off x="5683870" y="7247115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i="1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48" name="Connecteur droit avec flèche 247">
            <a:extLst>
              <a:ext uri="{FF2B5EF4-FFF2-40B4-BE49-F238E27FC236}">
                <a16:creationId xmlns="" xmlns:a16="http://schemas.microsoft.com/office/drawing/2014/main" id="{358A55EA-8299-5243-966D-73C91238E7E1}"/>
              </a:ext>
            </a:extLst>
          </p:cNvPr>
          <p:cNvCxnSpPr>
            <a:stCxn id="245" idx="3"/>
            <a:endCxn id="246" idx="1"/>
          </p:cNvCxnSpPr>
          <p:nvPr/>
        </p:nvCxnSpPr>
        <p:spPr>
          <a:xfrm>
            <a:off x="5000674" y="7369715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="" xmlns:a16="http://schemas.microsoft.com/office/drawing/2014/main" id="{81727CF6-61E7-1248-B379-32613250077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5537013" y="7369715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ZoneTexte 249">
            <a:extLst>
              <a:ext uri="{FF2B5EF4-FFF2-40B4-BE49-F238E27FC236}">
                <a16:creationId xmlns="" xmlns:a16="http://schemas.microsoft.com/office/drawing/2014/main" id="{E144A86D-7BE6-D740-8D8A-3812CEE2D089}"/>
              </a:ext>
            </a:extLst>
          </p:cNvPr>
          <p:cNvSpPr txBox="1"/>
          <p:nvPr/>
        </p:nvSpPr>
        <p:spPr>
          <a:xfrm>
            <a:off x="6160857" y="7213980"/>
            <a:ext cx="4438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output TS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1" name="Connecteur droit avec flèche 250">
            <a:extLst>
              <a:ext uri="{FF2B5EF4-FFF2-40B4-BE49-F238E27FC236}">
                <a16:creationId xmlns="" xmlns:a16="http://schemas.microsoft.com/office/drawing/2014/main" id="{C4931B87-DB8F-CF42-825C-39B52224539D}"/>
              </a:ext>
            </a:extLst>
          </p:cNvPr>
          <p:cNvCxnSpPr>
            <a:stCxn id="247" idx="3"/>
          </p:cNvCxnSpPr>
          <p:nvPr/>
        </p:nvCxnSpPr>
        <p:spPr>
          <a:xfrm flipV="1">
            <a:off x="6064111" y="7369714"/>
            <a:ext cx="52285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à coins arrondis 251">
            <a:extLst>
              <a:ext uri="{FF2B5EF4-FFF2-40B4-BE49-F238E27FC236}">
                <a16:creationId xmlns="" xmlns:a16="http://schemas.microsoft.com/office/drawing/2014/main" id="{F16D29F8-F334-CB4D-BFD1-BD53652E3698}"/>
              </a:ext>
            </a:extLst>
          </p:cNvPr>
          <p:cNvSpPr/>
          <p:nvPr/>
        </p:nvSpPr>
        <p:spPr>
          <a:xfrm>
            <a:off x="713693" y="7659841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</a:t>
            </a:r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uner 1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3" name="Connecteur droit 252">
            <a:extLst>
              <a:ext uri="{FF2B5EF4-FFF2-40B4-BE49-F238E27FC236}">
                <a16:creationId xmlns="" xmlns:a16="http://schemas.microsoft.com/office/drawing/2014/main" id="{21FEE28B-F787-BA47-B678-2E1BC9B22353}"/>
              </a:ext>
            </a:extLst>
          </p:cNvPr>
          <p:cNvCxnSpPr/>
          <p:nvPr/>
        </p:nvCxnSpPr>
        <p:spPr>
          <a:xfrm flipH="1" flipV="1">
            <a:off x="310077" y="7816221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4" name="Picture 3">
            <a:extLst>
              <a:ext uri="{FF2B5EF4-FFF2-40B4-BE49-F238E27FC236}">
                <a16:creationId xmlns="" xmlns:a16="http://schemas.microsoft.com/office/drawing/2014/main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536" y="7430869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5" name="Rectangle à coins arrondis 254">
            <a:extLst>
              <a:ext uri="{FF2B5EF4-FFF2-40B4-BE49-F238E27FC236}">
                <a16:creationId xmlns="" xmlns:a16="http://schemas.microsoft.com/office/drawing/2014/main" id="{23928D21-4F50-394F-A465-8160CD1E1038}"/>
              </a:ext>
            </a:extLst>
          </p:cNvPr>
          <p:cNvSpPr/>
          <p:nvPr/>
        </p:nvSpPr>
        <p:spPr>
          <a:xfrm>
            <a:off x="3113371" y="6614010"/>
            <a:ext cx="1260280" cy="1394111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tsswitch</a:t>
            </a:r>
            <a:endParaRPr lang="fr-FR" sz="9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56" name="Rectangle à coins arrondis 255">
            <a:extLst>
              <a:ext uri="{FF2B5EF4-FFF2-40B4-BE49-F238E27FC236}">
                <a16:creationId xmlns="" xmlns:a16="http://schemas.microsoft.com/office/drawing/2014/main" id="{D36A8FDC-F1BD-EC40-8248-6B52204EA4FB}"/>
              </a:ext>
            </a:extLst>
          </p:cNvPr>
          <p:cNvSpPr/>
          <p:nvPr/>
        </p:nvSpPr>
        <p:spPr>
          <a:xfrm>
            <a:off x="3214587" y="6793758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7" name="Rectangle à coins arrondis 256">
            <a:extLst>
              <a:ext uri="{FF2B5EF4-FFF2-40B4-BE49-F238E27FC236}">
                <a16:creationId xmlns="" xmlns:a16="http://schemas.microsoft.com/office/drawing/2014/main" id="{2E1B18C1-9894-1F42-B531-FA72F788D06A}"/>
              </a:ext>
            </a:extLst>
          </p:cNvPr>
          <p:cNvSpPr/>
          <p:nvPr/>
        </p:nvSpPr>
        <p:spPr>
          <a:xfrm>
            <a:off x="3896342" y="724485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58" name="Connecteur droit avec flèche 78">
            <a:extLst>
              <a:ext uri="{FF2B5EF4-FFF2-40B4-BE49-F238E27FC236}">
                <a16:creationId xmlns="" xmlns:a16="http://schemas.microsoft.com/office/drawing/2014/main" id="{B29DF2C1-5270-904D-B642-F5752B62DDF8}"/>
              </a:ext>
            </a:extLst>
          </p:cNvPr>
          <p:cNvCxnSpPr>
            <a:cxnSpLocks/>
            <a:stCxn id="256" idx="3"/>
            <a:endCxn id="257" idx="1"/>
          </p:cNvCxnSpPr>
          <p:nvPr/>
        </p:nvCxnSpPr>
        <p:spPr>
          <a:xfrm>
            <a:off x="3594828" y="6916358"/>
            <a:ext cx="301514" cy="451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="" xmlns:a16="http://schemas.microsoft.com/office/drawing/2014/main" id="{7BFD1D0D-2F24-5140-A7A1-15162A534CF0}"/>
              </a:ext>
            </a:extLst>
          </p:cNvPr>
          <p:cNvCxnSpPr>
            <a:cxnSpLocks/>
            <a:stCxn id="257" idx="3"/>
            <a:endCxn id="245" idx="1"/>
          </p:cNvCxnSpPr>
          <p:nvPr/>
        </p:nvCxnSpPr>
        <p:spPr>
          <a:xfrm>
            <a:off x="4276582" y="7367459"/>
            <a:ext cx="343851" cy="2256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à coins arrondis 261">
            <a:extLst>
              <a:ext uri="{FF2B5EF4-FFF2-40B4-BE49-F238E27FC236}">
                <a16:creationId xmlns="" xmlns:a16="http://schemas.microsoft.com/office/drawing/2014/main" id="{FC5A53AA-03C5-6740-AAB7-22C581F93311}"/>
              </a:ext>
            </a:extLst>
          </p:cNvPr>
          <p:cNvSpPr/>
          <p:nvPr/>
        </p:nvSpPr>
        <p:spPr>
          <a:xfrm>
            <a:off x="3214587" y="7096106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3" name="Rectangle à coins arrondis 262">
            <a:extLst>
              <a:ext uri="{FF2B5EF4-FFF2-40B4-BE49-F238E27FC236}">
                <a16:creationId xmlns="" xmlns:a16="http://schemas.microsoft.com/office/drawing/2014/main" id="{C892A677-4DD7-9D44-A35F-E07C3734C7D0}"/>
              </a:ext>
            </a:extLst>
          </p:cNvPr>
          <p:cNvSpPr/>
          <p:nvPr/>
        </p:nvSpPr>
        <p:spPr>
          <a:xfrm>
            <a:off x="3214587" y="7398454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4" name="Rectangle à coins arrondis 263">
            <a:extLst>
              <a:ext uri="{FF2B5EF4-FFF2-40B4-BE49-F238E27FC236}">
                <a16:creationId xmlns="" xmlns:a16="http://schemas.microsoft.com/office/drawing/2014/main" id="{055106AB-BE5F-E244-93DF-730F424CE9E2}"/>
              </a:ext>
            </a:extLst>
          </p:cNvPr>
          <p:cNvSpPr/>
          <p:nvPr/>
        </p:nvSpPr>
        <p:spPr>
          <a:xfrm>
            <a:off x="3214587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5" name="Connecteur droit avec flèche 78">
            <a:extLst>
              <a:ext uri="{FF2B5EF4-FFF2-40B4-BE49-F238E27FC236}">
                <a16:creationId xmlns="" xmlns:a16="http://schemas.microsoft.com/office/drawing/2014/main" id="{CE59BDD5-42FC-2347-A97B-6EF1AF2CD76E}"/>
              </a:ext>
            </a:extLst>
          </p:cNvPr>
          <p:cNvCxnSpPr>
            <a:cxnSpLocks/>
            <a:stCxn id="262" idx="3"/>
          </p:cNvCxnSpPr>
          <p:nvPr/>
        </p:nvCxnSpPr>
        <p:spPr>
          <a:xfrm>
            <a:off x="3594828" y="7218706"/>
            <a:ext cx="301514" cy="148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78">
            <a:extLst>
              <a:ext uri="{FF2B5EF4-FFF2-40B4-BE49-F238E27FC236}">
                <a16:creationId xmlns="" xmlns:a16="http://schemas.microsoft.com/office/drawing/2014/main" id="{B20FFC8F-9BC4-2E4A-A8EE-7F654C8D18B6}"/>
              </a:ext>
            </a:extLst>
          </p:cNvPr>
          <p:cNvCxnSpPr>
            <a:cxnSpLocks/>
            <a:stCxn id="263" idx="3"/>
            <a:endCxn id="257" idx="1"/>
          </p:cNvCxnSpPr>
          <p:nvPr/>
        </p:nvCxnSpPr>
        <p:spPr>
          <a:xfrm flipV="1">
            <a:off x="3594828" y="7367459"/>
            <a:ext cx="301514" cy="1535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78">
            <a:extLst>
              <a:ext uri="{FF2B5EF4-FFF2-40B4-BE49-F238E27FC236}">
                <a16:creationId xmlns="" xmlns:a16="http://schemas.microsoft.com/office/drawing/2014/main" id="{FCD708BB-A040-F54D-A04F-BF29BBC34A9B}"/>
              </a:ext>
            </a:extLst>
          </p:cNvPr>
          <p:cNvCxnSpPr>
            <a:cxnSpLocks/>
            <a:stCxn id="264" idx="3"/>
            <a:endCxn id="257" idx="1"/>
          </p:cNvCxnSpPr>
          <p:nvPr/>
        </p:nvCxnSpPr>
        <p:spPr>
          <a:xfrm flipV="1">
            <a:off x="3594828" y="7367459"/>
            <a:ext cx="301514" cy="455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102">
            <a:extLst>
              <a:ext uri="{FF2B5EF4-FFF2-40B4-BE49-F238E27FC236}">
                <a16:creationId xmlns="" xmlns:a16="http://schemas.microsoft.com/office/drawing/2014/main" id="{F68601FD-3B24-E84E-8512-8F12BDD6F447}"/>
              </a:ext>
            </a:extLst>
          </p:cNvPr>
          <p:cNvCxnSpPr>
            <a:cxnSpLocks/>
            <a:stCxn id="276" idx="3"/>
            <a:endCxn id="262" idx="1"/>
          </p:cNvCxnSpPr>
          <p:nvPr/>
        </p:nvCxnSpPr>
        <p:spPr>
          <a:xfrm>
            <a:off x="1241718" y="7217149"/>
            <a:ext cx="1972869" cy="15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à coins arrondis 268">
            <a:extLst>
              <a:ext uri="{FF2B5EF4-FFF2-40B4-BE49-F238E27FC236}">
                <a16:creationId xmlns="" xmlns:a16="http://schemas.microsoft.com/office/drawing/2014/main" id="{207176EF-D58B-9F42-B51F-EDF84066C434}"/>
              </a:ext>
            </a:extLst>
          </p:cNvPr>
          <p:cNvSpPr/>
          <p:nvPr/>
        </p:nvSpPr>
        <p:spPr>
          <a:xfrm>
            <a:off x="1311769" y="7521054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70" name="Rectangle à coins arrondis 269">
            <a:extLst>
              <a:ext uri="{FF2B5EF4-FFF2-40B4-BE49-F238E27FC236}">
                <a16:creationId xmlns="" xmlns:a16="http://schemas.microsoft.com/office/drawing/2014/main" id="{0EBD748A-8AD9-2C46-89B4-4F6A71D46447}"/>
              </a:ext>
            </a:extLst>
          </p:cNvPr>
          <p:cNvSpPr/>
          <p:nvPr/>
        </p:nvSpPr>
        <p:spPr>
          <a:xfrm>
            <a:off x="1445756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1" name="Rectangle à coins arrondis 270">
            <a:extLst>
              <a:ext uri="{FF2B5EF4-FFF2-40B4-BE49-F238E27FC236}">
                <a16:creationId xmlns="" xmlns:a16="http://schemas.microsoft.com/office/drawing/2014/main" id="{FF06C02C-F215-8D4F-A8E5-8095AD1B4B48}"/>
              </a:ext>
            </a:extLst>
          </p:cNvPr>
          <p:cNvSpPr/>
          <p:nvPr/>
        </p:nvSpPr>
        <p:spPr>
          <a:xfrm>
            <a:off x="1970494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2" name="Rectangle à coins arrondis 271">
            <a:extLst>
              <a:ext uri="{FF2B5EF4-FFF2-40B4-BE49-F238E27FC236}">
                <a16:creationId xmlns="" xmlns:a16="http://schemas.microsoft.com/office/drawing/2014/main" id="{DC06761C-E5D6-8C40-8FE7-6EAC716FC474}"/>
              </a:ext>
            </a:extLst>
          </p:cNvPr>
          <p:cNvSpPr/>
          <p:nvPr/>
        </p:nvSpPr>
        <p:spPr>
          <a:xfrm>
            <a:off x="2509193" y="7700801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73" name="Connecteur droit avec flèche 272">
            <a:extLst>
              <a:ext uri="{FF2B5EF4-FFF2-40B4-BE49-F238E27FC236}">
                <a16:creationId xmlns="" xmlns:a16="http://schemas.microsoft.com/office/drawing/2014/main" id="{917022DD-9C4E-8C4F-8EF4-DC025172FC05}"/>
              </a:ext>
            </a:extLst>
          </p:cNvPr>
          <p:cNvCxnSpPr>
            <a:stCxn id="270" idx="3"/>
            <a:endCxn id="271" idx="1"/>
          </p:cNvCxnSpPr>
          <p:nvPr/>
        </p:nvCxnSpPr>
        <p:spPr>
          <a:xfrm>
            <a:off x="1825997" y="7823402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avec flèche 273">
            <a:extLst>
              <a:ext uri="{FF2B5EF4-FFF2-40B4-BE49-F238E27FC236}">
                <a16:creationId xmlns="" xmlns:a16="http://schemas.microsoft.com/office/drawing/2014/main" id="{C8A7163D-1B73-8544-BEB6-5055C4559C5C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2362337" y="7823402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avec flèche 274">
            <a:extLst>
              <a:ext uri="{FF2B5EF4-FFF2-40B4-BE49-F238E27FC236}">
                <a16:creationId xmlns="" xmlns:a16="http://schemas.microsoft.com/office/drawing/2014/main" id="{0EB21763-B322-DA48-835F-2AC58953056D}"/>
              </a:ext>
            </a:extLst>
          </p:cNvPr>
          <p:cNvCxnSpPr>
            <a:cxnSpLocks/>
            <a:stCxn id="252" idx="3"/>
            <a:endCxn id="270" idx="1"/>
          </p:cNvCxnSpPr>
          <p:nvPr/>
        </p:nvCxnSpPr>
        <p:spPr>
          <a:xfrm>
            <a:off x="1219794" y="7823021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ZoneTexte 275">
            <a:extLst>
              <a:ext uri="{FF2B5EF4-FFF2-40B4-BE49-F238E27FC236}">
                <a16:creationId xmlns="" xmlns:a16="http://schemas.microsoft.com/office/drawing/2014/main" id="{9C7431C8-D75F-5142-A1EB-8230494FC409}"/>
              </a:ext>
            </a:extLst>
          </p:cNvPr>
          <p:cNvSpPr txBox="1"/>
          <p:nvPr/>
        </p:nvSpPr>
        <p:spPr>
          <a:xfrm>
            <a:off x="744005" y="7155593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1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77" name="Connecteur droit avec flèche 276">
            <a:extLst>
              <a:ext uri="{FF2B5EF4-FFF2-40B4-BE49-F238E27FC236}">
                <a16:creationId xmlns="" xmlns:a16="http://schemas.microsoft.com/office/drawing/2014/main" id="{51025ACC-3151-1E4B-AB8E-659FC8729762}"/>
              </a:ext>
            </a:extLst>
          </p:cNvPr>
          <p:cNvCxnSpPr>
            <a:cxnSpLocks/>
            <a:stCxn id="272" idx="3"/>
            <a:endCxn id="264" idx="1"/>
          </p:cNvCxnSpPr>
          <p:nvPr/>
        </p:nvCxnSpPr>
        <p:spPr>
          <a:xfrm>
            <a:off x="2889434" y="7823402"/>
            <a:ext cx="3251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120">
            <a:extLst>
              <a:ext uri="{FF2B5EF4-FFF2-40B4-BE49-F238E27FC236}">
                <a16:creationId xmlns="" xmlns:a16="http://schemas.microsoft.com/office/drawing/2014/main" id="{906459B5-8582-FB4E-8E54-AFC7005D5446}"/>
              </a:ext>
            </a:extLst>
          </p:cNvPr>
          <p:cNvCxnSpPr>
            <a:cxnSpLocks/>
            <a:stCxn id="279" idx="3"/>
            <a:endCxn id="263" idx="1"/>
          </p:cNvCxnSpPr>
          <p:nvPr/>
        </p:nvCxnSpPr>
        <p:spPr>
          <a:xfrm>
            <a:off x="1241718" y="7390383"/>
            <a:ext cx="1972869" cy="130671"/>
          </a:xfrm>
          <a:prstGeom prst="bentConnector3">
            <a:avLst>
              <a:gd name="adj1" fmla="val 92135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ZoneTexte 278">
            <a:extLst>
              <a:ext uri="{FF2B5EF4-FFF2-40B4-BE49-F238E27FC236}">
                <a16:creationId xmlns="" xmlns:a16="http://schemas.microsoft.com/office/drawing/2014/main" id="{CA252A1D-16B0-9A4A-89F5-1189E8A73A99}"/>
              </a:ext>
            </a:extLst>
          </p:cNvPr>
          <p:cNvSpPr txBox="1"/>
          <p:nvPr/>
        </p:nvSpPr>
        <p:spPr>
          <a:xfrm>
            <a:off x="744005" y="7328827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2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80" name="ZoneTexte 279">
            <a:extLst>
              <a:ext uri="{FF2B5EF4-FFF2-40B4-BE49-F238E27FC236}">
                <a16:creationId xmlns="" xmlns:a16="http://schemas.microsoft.com/office/drawing/2014/main" id="{CD80FC3C-1E7A-C341-AB6B-3F80A5F70604}"/>
              </a:ext>
            </a:extLst>
          </p:cNvPr>
          <p:cNvSpPr txBox="1"/>
          <p:nvPr/>
        </p:nvSpPr>
        <p:spPr>
          <a:xfrm>
            <a:off x="744005" y="751423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3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281" name="Rectangle à coins arrondis 280">
            <a:extLst>
              <a:ext uri="{FF2B5EF4-FFF2-40B4-BE49-F238E27FC236}">
                <a16:creationId xmlns="" xmlns:a16="http://schemas.microsoft.com/office/drawing/2014/main" id="{0E47B07A-E542-E94F-B3E2-4F4ABA87F78E}"/>
              </a:ext>
            </a:extLst>
          </p:cNvPr>
          <p:cNvSpPr/>
          <p:nvPr/>
        </p:nvSpPr>
        <p:spPr>
          <a:xfrm>
            <a:off x="2626191" y="8475572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Remote control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282" name="Connecteur droit avec flèche 179">
            <a:extLst>
              <a:ext uri="{FF2B5EF4-FFF2-40B4-BE49-F238E27FC236}">
                <a16:creationId xmlns="" xmlns:a16="http://schemas.microsoft.com/office/drawing/2014/main" id="{790BDF13-B28F-4A4B-8464-24DEEE7A347F}"/>
              </a:ext>
            </a:extLst>
          </p:cNvPr>
          <p:cNvCxnSpPr>
            <a:cxnSpLocks/>
            <a:stCxn id="281" idx="3"/>
            <a:endCxn id="255" idx="2"/>
          </p:cNvCxnSpPr>
          <p:nvPr/>
        </p:nvCxnSpPr>
        <p:spPr>
          <a:xfrm flipV="1">
            <a:off x="3132292" y="8008121"/>
            <a:ext cx="611219" cy="630631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ZoneTexte 282">
            <a:extLst>
              <a:ext uri="{FF2B5EF4-FFF2-40B4-BE49-F238E27FC236}">
                <a16:creationId xmlns="" xmlns:a16="http://schemas.microsoft.com/office/drawing/2014/main" id="{0A8106A8-EA81-3B49-833A-1C0B7A03B6C3}"/>
              </a:ext>
            </a:extLst>
          </p:cNvPr>
          <p:cNvSpPr txBox="1"/>
          <p:nvPr/>
        </p:nvSpPr>
        <p:spPr>
          <a:xfrm>
            <a:off x="3795230" y="8068539"/>
            <a:ext cx="9627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UDP datagram</a:t>
            </a:r>
          </a:p>
          <a:p>
            <a:endParaRPr lang="fr-FR" sz="800" noProof="1" smtClean="0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"0"  "next"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"1"  "previous"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"2"  "exit"</a:t>
            </a:r>
          </a:p>
          <a:p>
            <a:r>
              <a:rPr lang="fr-FR" sz="800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"3"</a:t>
            </a:r>
            <a:endParaRPr lang="fr-FR" sz="800" noProof="1">
              <a:latin typeface="Consolas" panose="020B0609020204030204" pitchFamily="49" charset="0"/>
              <a:ea typeface="Arial Rounded MT Bold" charset="0"/>
              <a:cs typeface="Consolas" panose="020B0609020204030204" pitchFamily="49" charset="0"/>
            </a:endParaRPr>
          </a:p>
        </p:txBody>
      </p:sp>
      <p:sp>
        <p:nvSpPr>
          <p:cNvPr id="158" name="Rectangle à coins arrondis 157">
            <a:extLst>
              <a:ext uri="{FF2B5EF4-FFF2-40B4-BE49-F238E27FC236}">
                <a16:creationId xmlns="" xmlns:a16="http://schemas.microsoft.com/office/drawing/2014/main" id="{F16D29F8-F334-CB4D-BFD1-BD53652E3698}"/>
              </a:ext>
            </a:extLst>
          </p:cNvPr>
          <p:cNvSpPr/>
          <p:nvPr/>
        </p:nvSpPr>
        <p:spPr>
          <a:xfrm>
            <a:off x="710753" y="6753929"/>
            <a:ext cx="506101" cy="326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DVB</a:t>
            </a:r>
          </a:p>
          <a:p>
            <a:pPr algn="ctr"/>
            <a:r>
              <a:rPr lang="fr-FR" sz="800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tuner 0</a:t>
            </a:r>
            <a:endParaRPr lang="fr-FR" sz="800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59" name="Connecteur droit 158">
            <a:extLst>
              <a:ext uri="{FF2B5EF4-FFF2-40B4-BE49-F238E27FC236}">
                <a16:creationId xmlns="" xmlns:a16="http://schemas.microsoft.com/office/drawing/2014/main" id="{21FEE28B-F787-BA47-B678-2E1BC9B22353}"/>
              </a:ext>
            </a:extLst>
          </p:cNvPr>
          <p:cNvCxnSpPr/>
          <p:nvPr/>
        </p:nvCxnSpPr>
        <p:spPr>
          <a:xfrm flipH="1" flipV="1">
            <a:off x="307137" y="6910309"/>
            <a:ext cx="417457" cy="6800"/>
          </a:xfrm>
          <a:prstGeom prst="line">
            <a:avLst/>
          </a:prstGeom>
          <a:ln w="317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3">
            <a:extLst>
              <a:ext uri="{FF2B5EF4-FFF2-40B4-BE49-F238E27FC236}">
                <a16:creationId xmlns="" xmlns:a16="http://schemas.microsoft.com/office/drawing/2014/main" id="{8B89C201-BA7A-3547-9956-97C9C559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6" y="6524957"/>
            <a:ext cx="399016" cy="399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" name="Rectangle à coins arrondis 161">
            <a:extLst>
              <a:ext uri="{FF2B5EF4-FFF2-40B4-BE49-F238E27FC236}">
                <a16:creationId xmlns="" xmlns:a16="http://schemas.microsoft.com/office/drawing/2014/main" id="{207176EF-D58B-9F42-B51F-EDF84066C434}"/>
              </a:ext>
            </a:extLst>
          </p:cNvPr>
          <p:cNvSpPr/>
          <p:nvPr/>
        </p:nvSpPr>
        <p:spPr>
          <a:xfrm>
            <a:off x="1308829" y="6615142"/>
            <a:ext cx="1675892" cy="501844"/>
          </a:xfrm>
          <a:prstGeom prst="roundRect">
            <a:avLst>
              <a:gd name="adj" fmla="val 396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fr-FR" sz="900" b="1" noProof="1" smtClean="0">
                <a:solidFill>
                  <a:schemeClr val="tx1"/>
                </a:solidFill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tsp</a:t>
            </a:r>
            <a:endParaRPr lang="fr-FR" sz="800" b="1" noProof="1">
              <a:solidFill>
                <a:schemeClr val="tx1"/>
              </a:solidFill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163" name="Rectangle à coins arrondis 162">
            <a:extLst>
              <a:ext uri="{FF2B5EF4-FFF2-40B4-BE49-F238E27FC236}">
                <a16:creationId xmlns="" xmlns:a16="http://schemas.microsoft.com/office/drawing/2014/main" id="{0EBD748A-8AD9-2C46-89B4-4F6A71D46447}"/>
              </a:ext>
            </a:extLst>
          </p:cNvPr>
          <p:cNvSpPr/>
          <p:nvPr/>
        </p:nvSpPr>
        <p:spPr>
          <a:xfrm>
            <a:off x="1442816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dvb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4" name="Rectangle à coins arrondis 163">
            <a:extLst>
              <a:ext uri="{FF2B5EF4-FFF2-40B4-BE49-F238E27FC236}">
                <a16:creationId xmlns="" xmlns:a16="http://schemas.microsoft.com/office/drawing/2014/main" id="{FF06C02C-F215-8D4F-A8E5-8095AD1B4B48}"/>
              </a:ext>
            </a:extLst>
          </p:cNvPr>
          <p:cNvSpPr/>
          <p:nvPr/>
        </p:nvSpPr>
        <p:spPr>
          <a:xfrm>
            <a:off x="1967554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zap</a:t>
            </a:r>
            <a:endParaRPr lang="fr-FR" sz="8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5" name="Rectangle à coins arrondis 164">
            <a:extLst>
              <a:ext uri="{FF2B5EF4-FFF2-40B4-BE49-F238E27FC236}">
                <a16:creationId xmlns="" xmlns:a16="http://schemas.microsoft.com/office/drawing/2014/main" id="{DC06761C-E5D6-8C40-8FE7-6EAC716FC474}"/>
              </a:ext>
            </a:extLst>
          </p:cNvPr>
          <p:cNvSpPr/>
          <p:nvPr/>
        </p:nvSpPr>
        <p:spPr>
          <a:xfrm>
            <a:off x="2506253" y="6794889"/>
            <a:ext cx="380241" cy="245199"/>
          </a:xfrm>
          <a:prstGeom prst="roundRect">
            <a:avLst/>
          </a:prstGeom>
          <a:solidFill>
            <a:srgbClr val="1F8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800" b="1" noProof="1" smtClean="0">
                <a:latin typeface="Consolas" panose="020B0609020204030204" pitchFamily="49" charset="0"/>
                <a:ea typeface="Arial Rounded MT Bold" charset="0"/>
                <a:cs typeface="Consolas" panose="020B0609020204030204" pitchFamily="49" charset="0"/>
              </a:rPr>
              <a:t>file</a:t>
            </a:r>
            <a:endParaRPr lang="fr-FR" sz="800" i="1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="" xmlns:a16="http://schemas.microsoft.com/office/drawing/2014/main" id="{917022DD-9C4E-8C4F-8EF4-DC025172FC05}"/>
              </a:ext>
            </a:extLst>
          </p:cNvPr>
          <p:cNvCxnSpPr>
            <a:stCxn id="163" idx="3"/>
            <a:endCxn id="164" idx="1"/>
          </p:cNvCxnSpPr>
          <p:nvPr/>
        </p:nvCxnSpPr>
        <p:spPr>
          <a:xfrm>
            <a:off x="1823057" y="6917490"/>
            <a:ext cx="14449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="" xmlns:a16="http://schemas.microsoft.com/office/drawing/2014/main" id="{C8A7163D-1B73-8544-BEB6-5055C4559C5C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2359397" y="6917490"/>
            <a:ext cx="146857" cy="418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="" xmlns:a16="http://schemas.microsoft.com/office/drawing/2014/main" id="{0EB21763-B322-DA48-835F-2AC58953056D}"/>
              </a:ext>
            </a:extLst>
          </p:cNvPr>
          <p:cNvCxnSpPr>
            <a:cxnSpLocks/>
            <a:stCxn id="158" idx="3"/>
            <a:endCxn id="163" idx="1"/>
          </p:cNvCxnSpPr>
          <p:nvPr/>
        </p:nvCxnSpPr>
        <p:spPr>
          <a:xfrm>
            <a:off x="1216854" y="6917109"/>
            <a:ext cx="225963" cy="38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="" xmlns:a16="http://schemas.microsoft.com/office/drawing/2014/main" id="{51025ACC-3151-1E4B-AB8E-659FC8729762}"/>
              </a:ext>
            </a:extLst>
          </p:cNvPr>
          <p:cNvCxnSpPr>
            <a:cxnSpLocks/>
            <a:stCxn id="165" idx="3"/>
            <a:endCxn id="256" idx="1"/>
          </p:cNvCxnSpPr>
          <p:nvPr/>
        </p:nvCxnSpPr>
        <p:spPr>
          <a:xfrm flipV="1">
            <a:off x="2886494" y="6916358"/>
            <a:ext cx="328093" cy="11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="" xmlns:a16="http://schemas.microsoft.com/office/drawing/2014/main" id="{CD80FC3C-1E7A-C341-AB6B-3F80A5F70604}"/>
              </a:ext>
            </a:extLst>
          </p:cNvPr>
          <p:cNvSpPr txBox="1"/>
          <p:nvPr/>
        </p:nvSpPr>
        <p:spPr>
          <a:xfrm>
            <a:off x="744005" y="6613865"/>
            <a:ext cx="49771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noProof="1" smtClean="0">
                <a:latin typeface="Cambria" panose="02040503050406030204" pitchFamily="18" charset="0"/>
                <a:ea typeface="Arial Rounded MT Bold" charset="0"/>
                <a:cs typeface="Arial Rounded MT Bold" charset="0"/>
              </a:rPr>
              <a:t>input TS 0</a:t>
            </a:r>
            <a:endParaRPr lang="fr-FR" sz="800" noProof="1">
              <a:latin typeface="Cambria" panose="02040503050406030204" pitchFamily="18" charset="0"/>
              <a:ea typeface="Arial Rounded MT Bold" charset="0"/>
              <a:cs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378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216</Words>
  <Application>Microsoft Office PowerPoint</Application>
  <PresentationFormat>Format A4 (210 x 297 mm)</PresentationFormat>
  <Paragraphs>119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Lelégard</dc:creator>
  <cp:lastModifiedBy>Thierry LELEGARD</cp:lastModifiedBy>
  <cp:revision>38</cp:revision>
  <dcterms:created xsi:type="dcterms:W3CDTF">2017-05-20T14:29:44Z</dcterms:created>
  <dcterms:modified xsi:type="dcterms:W3CDTF">2018-09-25T09:34:52Z</dcterms:modified>
</cp:coreProperties>
</file>