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78" r:id="rId3"/>
    <p:sldId id="257" r:id="rId4"/>
    <p:sldId id="260" r:id="rId5"/>
    <p:sldId id="265" r:id="rId6"/>
    <p:sldId id="261" r:id="rId7"/>
    <p:sldId id="267" r:id="rId8"/>
    <p:sldId id="275" r:id="rId9"/>
    <p:sldId id="273" r:id="rId10"/>
    <p:sldId id="268" r:id="rId11"/>
    <p:sldId id="271" r:id="rId12"/>
    <p:sldId id="272" r:id="rId13"/>
    <p:sldId id="266" r:id="rId14"/>
    <p:sldId id="270" r:id="rId15"/>
    <p:sldId id="259" r:id="rId16"/>
    <p:sldId id="263" r:id="rId17"/>
    <p:sldId id="269" r:id="rId18"/>
    <p:sldId id="26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D60B8A-277B-4F0C-AE94-7D97940B1DEB}" v="1192" dt="2025-06-17T11:16:22.8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w Day" userId="aa665e8c-30a8-4fa9-8cc0-3863daf037ac" providerId="ADAL" clId="{66D60B8A-277B-4F0C-AE94-7D97940B1DEB}"/>
    <pc:docChg chg="undo custSel addSld delSld modSld sldOrd">
      <pc:chgData name="Huw Day" userId="aa665e8c-30a8-4fa9-8cc0-3863daf037ac" providerId="ADAL" clId="{66D60B8A-277B-4F0C-AE94-7D97940B1DEB}" dt="2025-06-17T11:16:32.168" v="7434"/>
      <pc:docMkLst>
        <pc:docMk/>
      </pc:docMkLst>
      <pc:sldChg chg="addSp modSp mod modAnim">
        <pc:chgData name="Huw Day" userId="aa665e8c-30a8-4fa9-8cc0-3863daf037ac" providerId="ADAL" clId="{66D60B8A-277B-4F0C-AE94-7D97940B1DEB}" dt="2025-06-17T10:57:00.218" v="7198"/>
        <pc:sldMkLst>
          <pc:docMk/>
          <pc:sldMk cId="753360186" sldId="256"/>
        </pc:sldMkLst>
        <pc:spChg chg="add mod">
          <ac:chgData name="Huw Day" userId="aa665e8c-30a8-4fa9-8cc0-3863daf037ac" providerId="ADAL" clId="{66D60B8A-277B-4F0C-AE94-7D97940B1DEB}" dt="2025-06-17T10:56:55.903" v="7197" actId="14100"/>
          <ac:spMkLst>
            <pc:docMk/>
            <pc:sldMk cId="753360186" sldId="256"/>
            <ac:spMk id="4" creationId="{7C1D49C2-2DDB-CB61-0C3E-D94385AB04B6}"/>
          </ac:spMkLst>
        </pc:spChg>
      </pc:sldChg>
      <pc:sldChg chg="addSp delSp modSp mod modAnim modShow modNotesTx">
        <pc:chgData name="Huw Day" userId="aa665e8c-30a8-4fa9-8cc0-3863daf037ac" providerId="ADAL" clId="{66D60B8A-277B-4F0C-AE94-7D97940B1DEB}" dt="2025-06-17T11:13:15.077" v="7206"/>
        <pc:sldMkLst>
          <pc:docMk/>
          <pc:sldMk cId="57310573" sldId="257"/>
        </pc:sldMkLst>
        <pc:spChg chg="mod">
          <ac:chgData name="Huw Day" userId="aa665e8c-30a8-4fa9-8cc0-3863daf037ac" providerId="ADAL" clId="{66D60B8A-277B-4F0C-AE94-7D97940B1DEB}" dt="2025-05-22T09:20:48.088" v="2482" actId="1076"/>
          <ac:spMkLst>
            <pc:docMk/>
            <pc:sldMk cId="57310573" sldId="257"/>
            <ac:spMk id="2" creationId="{DB2ABC3D-D247-0692-D37B-46A2C45BA8C0}"/>
          </ac:spMkLst>
        </pc:spChg>
        <pc:spChg chg="add mod">
          <ac:chgData name="Huw Day" userId="aa665e8c-30a8-4fa9-8cc0-3863daf037ac" providerId="ADAL" clId="{66D60B8A-277B-4F0C-AE94-7D97940B1DEB}" dt="2025-06-17T10:39:00.363" v="6816" actId="313"/>
          <ac:spMkLst>
            <pc:docMk/>
            <pc:sldMk cId="57310573" sldId="257"/>
            <ac:spMk id="3" creationId="{83D3A9DB-483F-6A28-9248-D4A7805DD209}"/>
          </ac:spMkLst>
        </pc:spChg>
      </pc:sldChg>
      <pc:sldChg chg="delSp modSp del mod modShow">
        <pc:chgData name="Huw Day" userId="aa665e8c-30a8-4fa9-8cc0-3863daf037ac" providerId="ADAL" clId="{66D60B8A-277B-4F0C-AE94-7D97940B1DEB}" dt="2025-06-03T10:34:50.501" v="2924" actId="47"/>
        <pc:sldMkLst>
          <pc:docMk/>
          <pc:sldMk cId="2753167694" sldId="258"/>
        </pc:sldMkLst>
      </pc:sldChg>
      <pc:sldChg chg="delSp modSp new mod ord">
        <pc:chgData name="Huw Day" userId="aa665e8c-30a8-4fa9-8cc0-3863daf037ac" providerId="ADAL" clId="{66D60B8A-277B-4F0C-AE94-7D97940B1DEB}" dt="2025-06-17T10:50:07.923" v="6893" actId="20577"/>
        <pc:sldMkLst>
          <pc:docMk/>
          <pc:sldMk cId="3400924978" sldId="259"/>
        </pc:sldMkLst>
        <pc:spChg chg="mod">
          <ac:chgData name="Huw Day" userId="aa665e8c-30a8-4fa9-8cc0-3863daf037ac" providerId="ADAL" clId="{66D60B8A-277B-4F0C-AE94-7D97940B1DEB}" dt="2025-06-17T10:50:07.923" v="6893" actId="20577"/>
          <ac:spMkLst>
            <pc:docMk/>
            <pc:sldMk cId="3400924978" sldId="259"/>
            <ac:spMk id="2" creationId="{974957FE-8D12-FE6E-9658-F6B0C21737C7}"/>
          </ac:spMkLst>
        </pc:spChg>
      </pc:sldChg>
      <pc:sldChg chg="addSp modSp new mod modShow modNotesTx">
        <pc:chgData name="Huw Day" userId="aa665e8c-30a8-4fa9-8cc0-3863daf037ac" providerId="ADAL" clId="{66D60B8A-277B-4F0C-AE94-7D97940B1DEB}" dt="2025-06-17T11:04:16.617" v="7199" actId="729"/>
        <pc:sldMkLst>
          <pc:docMk/>
          <pc:sldMk cId="931729382" sldId="260"/>
        </pc:sldMkLst>
        <pc:spChg chg="mod">
          <ac:chgData name="Huw Day" userId="aa665e8c-30a8-4fa9-8cc0-3863daf037ac" providerId="ADAL" clId="{66D60B8A-277B-4F0C-AE94-7D97940B1DEB}" dt="2025-05-22T09:33:59.864" v="2880" actId="313"/>
          <ac:spMkLst>
            <pc:docMk/>
            <pc:sldMk cId="931729382" sldId="260"/>
            <ac:spMk id="2" creationId="{389CC626-7C60-CDD5-3ECE-69885A4D77C1}"/>
          </ac:spMkLst>
        </pc:spChg>
        <pc:spChg chg="mod">
          <ac:chgData name="Huw Day" userId="aa665e8c-30a8-4fa9-8cc0-3863daf037ac" providerId="ADAL" clId="{66D60B8A-277B-4F0C-AE94-7D97940B1DEB}" dt="2025-06-11T09:42:44.830" v="3532" actId="1076"/>
          <ac:spMkLst>
            <pc:docMk/>
            <pc:sldMk cId="931729382" sldId="260"/>
            <ac:spMk id="3" creationId="{C24BC6E3-A458-DF93-D18B-09D376E9B523}"/>
          </ac:spMkLst>
        </pc:spChg>
        <pc:spChg chg="add mod">
          <ac:chgData name="Huw Day" userId="aa665e8c-30a8-4fa9-8cc0-3863daf037ac" providerId="ADAL" clId="{66D60B8A-277B-4F0C-AE94-7D97940B1DEB}" dt="2025-06-03T12:33:01.489" v="2937" actId="1076"/>
          <ac:spMkLst>
            <pc:docMk/>
            <pc:sldMk cId="931729382" sldId="260"/>
            <ac:spMk id="7" creationId="{9FE94811-2656-AD05-3F01-266E545D27D9}"/>
          </ac:spMkLst>
        </pc:spChg>
        <pc:picChg chg="add mod">
          <ac:chgData name="Huw Day" userId="aa665e8c-30a8-4fa9-8cc0-3863daf037ac" providerId="ADAL" clId="{66D60B8A-277B-4F0C-AE94-7D97940B1DEB}" dt="2025-06-03T12:32:57.337" v="2936" actId="1076"/>
          <ac:picMkLst>
            <pc:docMk/>
            <pc:sldMk cId="931729382" sldId="260"/>
            <ac:picMk id="5" creationId="{604BF2CC-C6F6-8C87-B74E-0A8B7F9AAEBF}"/>
          </ac:picMkLst>
        </pc:picChg>
      </pc:sldChg>
      <pc:sldChg chg="new del">
        <pc:chgData name="Huw Day" userId="aa665e8c-30a8-4fa9-8cc0-3863daf037ac" providerId="ADAL" clId="{66D60B8A-277B-4F0C-AE94-7D97940B1DEB}" dt="2025-05-12T11:43:10.269" v="713" actId="47"/>
        <pc:sldMkLst>
          <pc:docMk/>
          <pc:sldMk cId="2281578974" sldId="261"/>
        </pc:sldMkLst>
      </pc:sldChg>
      <pc:sldChg chg="addSp delSp modSp new mod ord modAnim modNotesTx">
        <pc:chgData name="Huw Day" userId="aa665e8c-30a8-4fa9-8cc0-3863daf037ac" providerId="ADAL" clId="{66D60B8A-277B-4F0C-AE94-7D97940B1DEB}" dt="2025-06-17T11:14:57.237" v="7321"/>
        <pc:sldMkLst>
          <pc:docMk/>
          <pc:sldMk cId="2428624313" sldId="261"/>
        </pc:sldMkLst>
        <pc:spChg chg="mod">
          <ac:chgData name="Huw Day" userId="aa665e8c-30a8-4fa9-8cc0-3863daf037ac" providerId="ADAL" clId="{66D60B8A-277B-4F0C-AE94-7D97940B1DEB}" dt="2025-05-12T12:38:49.722" v="979" actId="27636"/>
          <ac:spMkLst>
            <pc:docMk/>
            <pc:sldMk cId="2428624313" sldId="261"/>
            <ac:spMk id="2" creationId="{267A1C57-FB7F-D1CC-6DEE-6C96964FFD73}"/>
          </ac:spMkLst>
        </pc:spChg>
        <pc:spChg chg="add mod">
          <ac:chgData name="Huw Day" userId="aa665e8c-30a8-4fa9-8cc0-3863daf037ac" providerId="ADAL" clId="{66D60B8A-277B-4F0C-AE94-7D97940B1DEB}" dt="2025-06-17T10:53:18.605" v="7121" actId="1076"/>
          <ac:spMkLst>
            <pc:docMk/>
            <pc:sldMk cId="2428624313" sldId="261"/>
            <ac:spMk id="4" creationId="{9D085C27-439A-5469-461F-5F1D0DC57ACA}"/>
          </ac:spMkLst>
        </pc:spChg>
        <pc:spChg chg="add mod">
          <ac:chgData name="Huw Day" userId="aa665e8c-30a8-4fa9-8cc0-3863daf037ac" providerId="ADAL" clId="{66D60B8A-277B-4F0C-AE94-7D97940B1DEB}" dt="2025-06-17T11:14:49.547" v="7319" actId="1076"/>
          <ac:spMkLst>
            <pc:docMk/>
            <pc:sldMk cId="2428624313" sldId="261"/>
            <ac:spMk id="6" creationId="{35330442-1097-FF65-FFBA-DC3EF77F40BA}"/>
          </ac:spMkLst>
        </pc:spChg>
        <pc:picChg chg="add mod modCrop">
          <ac:chgData name="Huw Day" userId="aa665e8c-30a8-4fa9-8cc0-3863daf037ac" providerId="ADAL" clId="{66D60B8A-277B-4F0C-AE94-7D97940B1DEB}" dt="2025-06-17T11:14:27.298" v="7310" actId="732"/>
          <ac:picMkLst>
            <pc:docMk/>
            <pc:sldMk cId="2428624313" sldId="261"/>
            <ac:picMk id="10" creationId="{8C4BE5BF-81CB-D570-0C24-1BCE445D0295}"/>
          </ac:picMkLst>
        </pc:picChg>
      </pc:sldChg>
      <pc:sldChg chg="addSp delSp modSp new mod modShow">
        <pc:chgData name="Huw Day" userId="aa665e8c-30a8-4fa9-8cc0-3863daf037ac" providerId="ADAL" clId="{66D60B8A-277B-4F0C-AE94-7D97940B1DEB}" dt="2025-06-03T12:33:52.350" v="2938" actId="729"/>
        <pc:sldMkLst>
          <pc:docMk/>
          <pc:sldMk cId="546674499" sldId="262"/>
        </pc:sldMkLst>
        <pc:spChg chg="mod">
          <ac:chgData name="Huw Day" userId="aa665e8c-30a8-4fa9-8cc0-3863daf037ac" providerId="ADAL" clId="{66D60B8A-277B-4F0C-AE94-7D97940B1DEB}" dt="2025-05-12T12:52:29.473" v="1010" actId="14100"/>
          <ac:spMkLst>
            <pc:docMk/>
            <pc:sldMk cId="546674499" sldId="262"/>
            <ac:spMk id="2" creationId="{F1AC66EC-643A-A7BF-4C11-C846FB5A9AC1}"/>
          </ac:spMkLst>
        </pc:spChg>
        <pc:spChg chg="add mod">
          <ac:chgData name="Huw Day" userId="aa665e8c-30a8-4fa9-8cc0-3863daf037ac" providerId="ADAL" clId="{66D60B8A-277B-4F0C-AE94-7D97940B1DEB}" dt="2025-05-15T11:31:07.645" v="1667" actId="1076"/>
          <ac:spMkLst>
            <pc:docMk/>
            <pc:sldMk cId="546674499" sldId="262"/>
            <ac:spMk id="10" creationId="{3D09C919-6809-9C6A-D9E8-6F200EF4C5F7}"/>
          </ac:spMkLst>
        </pc:spChg>
        <pc:spChg chg="add mod">
          <ac:chgData name="Huw Day" userId="aa665e8c-30a8-4fa9-8cc0-3863daf037ac" providerId="ADAL" clId="{66D60B8A-277B-4F0C-AE94-7D97940B1DEB}" dt="2025-05-15T12:01:38.320" v="2014" actId="20577"/>
          <ac:spMkLst>
            <pc:docMk/>
            <pc:sldMk cId="546674499" sldId="262"/>
            <ac:spMk id="11" creationId="{284B649E-1021-B76E-DAD2-E36169DD31E1}"/>
          </ac:spMkLst>
        </pc:spChg>
        <pc:picChg chg="add mod">
          <ac:chgData name="Huw Day" userId="aa665e8c-30a8-4fa9-8cc0-3863daf037ac" providerId="ADAL" clId="{66D60B8A-277B-4F0C-AE94-7D97940B1DEB}" dt="2025-05-15T11:30:35.756" v="1618" actId="14100"/>
          <ac:picMkLst>
            <pc:docMk/>
            <pc:sldMk cId="546674499" sldId="262"/>
            <ac:picMk id="8" creationId="{F27C4416-997C-AB2C-50C8-F4D4AB5DE23E}"/>
          </ac:picMkLst>
        </pc:picChg>
      </pc:sldChg>
      <pc:sldChg chg="addSp delSp modSp new mod ord modAnim modShow">
        <pc:chgData name="Huw Day" userId="aa665e8c-30a8-4fa9-8cc0-3863daf037ac" providerId="ADAL" clId="{66D60B8A-277B-4F0C-AE94-7D97940B1DEB}" dt="2025-06-11T13:43:18.056" v="3541" actId="729"/>
        <pc:sldMkLst>
          <pc:docMk/>
          <pc:sldMk cId="882326282" sldId="263"/>
        </pc:sldMkLst>
        <pc:spChg chg="mod">
          <ac:chgData name="Huw Day" userId="aa665e8c-30a8-4fa9-8cc0-3863daf037ac" providerId="ADAL" clId="{66D60B8A-277B-4F0C-AE94-7D97940B1DEB}" dt="2025-05-12T12:52:55.699" v="1020" actId="255"/>
          <ac:spMkLst>
            <pc:docMk/>
            <pc:sldMk cId="882326282" sldId="263"/>
            <ac:spMk id="2" creationId="{CEA0422A-8965-FBBA-F3D2-8F276A00DA10}"/>
          </ac:spMkLst>
        </pc:spChg>
        <pc:picChg chg="add mod">
          <ac:chgData name="Huw Day" userId="aa665e8c-30a8-4fa9-8cc0-3863daf037ac" providerId="ADAL" clId="{66D60B8A-277B-4F0C-AE94-7D97940B1DEB}" dt="2025-06-03T12:51:39.832" v="3416" actId="1076"/>
          <ac:picMkLst>
            <pc:docMk/>
            <pc:sldMk cId="882326282" sldId="263"/>
            <ac:picMk id="4" creationId="{CA71C277-DB67-1D07-AD19-FB3D35BC9ABA}"/>
          </ac:picMkLst>
        </pc:picChg>
        <pc:picChg chg="add mod">
          <ac:chgData name="Huw Day" userId="aa665e8c-30a8-4fa9-8cc0-3863daf037ac" providerId="ADAL" clId="{66D60B8A-277B-4F0C-AE94-7D97940B1DEB}" dt="2025-06-03T12:52:05.363" v="3418" actId="1076"/>
          <ac:picMkLst>
            <pc:docMk/>
            <pc:sldMk cId="882326282" sldId="263"/>
            <ac:picMk id="8" creationId="{E8E7FB03-9B22-E082-4ACD-A3907FEA0300}"/>
          </ac:picMkLst>
        </pc:picChg>
      </pc:sldChg>
      <pc:sldChg chg="addSp delSp modSp new del mod">
        <pc:chgData name="Huw Day" userId="aa665e8c-30a8-4fa9-8cc0-3863daf037ac" providerId="ADAL" clId="{66D60B8A-277B-4F0C-AE94-7D97940B1DEB}" dt="2025-06-03T10:34:46.091" v="2923" actId="47"/>
        <pc:sldMkLst>
          <pc:docMk/>
          <pc:sldMk cId="578877949" sldId="264"/>
        </pc:sldMkLst>
      </pc:sldChg>
      <pc:sldChg chg="modSp new mod ord modAnim">
        <pc:chgData name="Huw Day" userId="aa665e8c-30a8-4fa9-8cc0-3863daf037ac" providerId="ADAL" clId="{66D60B8A-277B-4F0C-AE94-7D97940B1DEB}" dt="2025-06-17T11:14:35.325" v="7313" actId="20577"/>
        <pc:sldMkLst>
          <pc:docMk/>
          <pc:sldMk cId="1951098774" sldId="265"/>
        </pc:sldMkLst>
        <pc:spChg chg="mod">
          <ac:chgData name="Huw Day" userId="aa665e8c-30a8-4fa9-8cc0-3863daf037ac" providerId="ADAL" clId="{66D60B8A-277B-4F0C-AE94-7D97940B1DEB}" dt="2025-05-22T09:33:40.884" v="2849"/>
          <ac:spMkLst>
            <pc:docMk/>
            <pc:sldMk cId="1951098774" sldId="265"/>
            <ac:spMk id="2" creationId="{CC3C7A9B-54E5-44C4-8720-23080039E9B0}"/>
          </ac:spMkLst>
        </pc:spChg>
        <pc:spChg chg="mod">
          <ac:chgData name="Huw Day" userId="aa665e8c-30a8-4fa9-8cc0-3863daf037ac" providerId="ADAL" clId="{66D60B8A-277B-4F0C-AE94-7D97940B1DEB}" dt="2025-06-17T11:14:35.325" v="7313" actId="20577"/>
          <ac:spMkLst>
            <pc:docMk/>
            <pc:sldMk cId="1951098774" sldId="265"/>
            <ac:spMk id="3" creationId="{C0E0238D-6210-76F7-EC98-0649AE3709A1}"/>
          </ac:spMkLst>
        </pc:spChg>
      </pc:sldChg>
      <pc:sldChg chg="modSp new mod ord">
        <pc:chgData name="Huw Day" userId="aa665e8c-30a8-4fa9-8cc0-3863daf037ac" providerId="ADAL" clId="{66D60B8A-277B-4F0C-AE94-7D97940B1DEB}" dt="2025-06-17T10:56:43.433" v="7166" actId="20577"/>
        <pc:sldMkLst>
          <pc:docMk/>
          <pc:sldMk cId="2752824070" sldId="266"/>
        </pc:sldMkLst>
        <pc:spChg chg="mod">
          <ac:chgData name="Huw Day" userId="aa665e8c-30a8-4fa9-8cc0-3863daf037ac" providerId="ADAL" clId="{66D60B8A-277B-4F0C-AE94-7D97940B1DEB}" dt="2025-06-17T10:56:43.433" v="7166" actId="20577"/>
          <ac:spMkLst>
            <pc:docMk/>
            <pc:sldMk cId="2752824070" sldId="266"/>
            <ac:spMk id="2" creationId="{002601C6-8893-381A-2D87-3D711706E700}"/>
          </ac:spMkLst>
        </pc:spChg>
        <pc:spChg chg="mod">
          <ac:chgData name="Huw Day" userId="aa665e8c-30a8-4fa9-8cc0-3863daf037ac" providerId="ADAL" clId="{66D60B8A-277B-4F0C-AE94-7D97940B1DEB}" dt="2025-06-12T08:59:19.997" v="4421" actId="20577"/>
          <ac:spMkLst>
            <pc:docMk/>
            <pc:sldMk cId="2752824070" sldId="266"/>
            <ac:spMk id="3" creationId="{3F02C162-0B2B-B969-8C35-CCA06CBBDFEF}"/>
          </ac:spMkLst>
        </pc:spChg>
      </pc:sldChg>
      <pc:sldChg chg="addSp new mod ord">
        <pc:chgData name="Huw Day" userId="aa665e8c-30a8-4fa9-8cc0-3863daf037ac" providerId="ADAL" clId="{66D60B8A-277B-4F0C-AE94-7D97940B1DEB}" dt="2025-06-12T09:09:54.228" v="4710"/>
        <pc:sldMkLst>
          <pc:docMk/>
          <pc:sldMk cId="3644126918" sldId="267"/>
        </pc:sldMkLst>
        <pc:picChg chg="add">
          <ac:chgData name="Huw Day" userId="aa665e8c-30a8-4fa9-8cc0-3863daf037ac" providerId="ADAL" clId="{66D60B8A-277B-4F0C-AE94-7D97940B1DEB}" dt="2025-06-03T10:33:37.730" v="2920" actId="22"/>
          <ac:picMkLst>
            <pc:docMk/>
            <pc:sldMk cId="3644126918" sldId="267"/>
            <ac:picMk id="5" creationId="{82FE9C98-A7DF-41C4-50DE-405FCFF6F36D}"/>
          </ac:picMkLst>
        </pc:picChg>
      </pc:sldChg>
      <pc:sldChg chg="addSp new mod ord">
        <pc:chgData name="Huw Day" userId="aa665e8c-30a8-4fa9-8cc0-3863daf037ac" providerId="ADAL" clId="{66D60B8A-277B-4F0C-AE94-7D97940B1DEB}" dt="2025-06-17T11:16:32.168" v="7434"/>
        <pc:sldMkLst>
          <pc:docMk/>
          <pc:sldMk cId="842343971" sldId="268"/>
        </pc:sldMkLst>
        <pc:picChg chg="add">
          <ac:chgData name="Huw Day" userId="aa665e8c-30a8-4fa9-8cc0-3863daf037ac" providerId="ADAL" clId="{66D60B8A-277B-4F0C-AE94-7D97940B1DEB}" dt="2025-06-03T10:34:12.857" v="2922" actId="22"/>
          <ac:picMkLst>
            <pc:docMk/>
            <pc:sldMk cId="842343971" sldId="268"/>
            <ac:picMk id="5" creationId="{5D5FADCD-6492-B34F-488C-1CE9AA339379}"/>
          </ac:picMkLst>
        </pc:picChg>
      </pc:sldChg>
      <pc:sldChg chg="addSp modSp new mod ord modAnim modShow">
        <pc:chgData name="Huw Day" userId="aa665e8c-30a8-4fa9-8cc0-3863daf037ac" providerId="ADAL" clId="{66D60B8A-277B-4F0C-AE94-7D97940B1DEB}" dt="2025-06-11T13:43:19.387" v="3542" actId="729"/>
        <pc:sldMkLst>
          <pc:docMk/>
          <pc:sldMk cId="1528494668" sldId="269"/>
        </pc:sldMkLst>
        <pc:picChg chg="add mod">
          <ac:chgData name="Huw Day" userId="aa665e8c-30a8-4fa9-8cc0-3863daf037ac" providerId="ADAL" clId="{66D60B8A-277B-4F0C-AE94-7D97940B1DEB}" dt="2025-06-03T12:52:25.692" v="3421" actId="1076"/>
          <ac:picMkLst>
            <pc:docMk/>
            <pc:sldMk cId="1528494668" sldId="269"/>
            <ac:picMk id="5" creationId="{297752E0-90DE-3DD9-2DC8-AB8017169E81}"/>
          </ac:picMkLst>
        </pc:picChg>
        <pc:picChg chg="add mod">
          <ac:chgData name="Huw Day" userId="aa665e8c-30a8-4fa9-8cc0-3863daf037ac" providerId="ADAL" clId="{66D60B8A-277B-4F0C-AE94-7D97940B1DEB}" dt="2025-06-03T12:52:39.276" v="3423" actId="1076"/>
          <ac:picMkLst>
            <pc:docMk/>
            <pc:sldMk cId="1528494668" sldId="269"/>
            <ac:picMk id="7" creationId="{629ADC77-A039-C13F-65B5-EF439AC1705B}"/>
          </ac:picMkLst>
        </pc:picChg>
        <pc:picChg chg="add mod">
          <ac:chgData name="Huw Day" userId="aa665e8c-30a8-4fa9-8cc0-3863daf037ac" providerId="ADAL" clId="{66D60B8A-277B-4F0C-AE94-7D97940B1DEB}" dt="2025-06-03T12:52:59.851" v="3425" actId="1076"/>
          <ac:picMkLst>
            <pc:docMk/>
            <pc:sldMk cId="1528494668" sldId="269"/>
            <ac:picMk id="9" creationId="{CDD663EB-4D82-C3B0-D25F-644A0E72975F}"/>
          </ac:picMkLst>
        </pc:picChg>
      </pc:sldChg>
      <pc:sldChg chg="modSp new mod ord">
        <pc:chgData name="Huw Day" userId="aa665e8c-30a8-4fa9-8cc0-3863daf037ac" providerId="ADAL" clId="{66D60B8A-277B-4F0C-AE94-7D97940B1DEB}" dt="2025-06-17T10:54:36.166" v="7149" actId="20577"/>
        <pc:sldMkLst>
          <pc:docMk/>
          <pc:sldMk cId="1199408379" sldId="270"/>
        </pc:sldMkLst>
        <pc:spChg chg="mod">
          <ac:chgData name="Huw Day" userId="aa665e8c-30a8-4fa9-8cc0-3863daf037ac" providerId="ADAL" clId="{66D60B8A-277B-4F0C-AE94-7D97940B1DEB}" dt="2025-06-03T12:56:31.130" v="3529" actId="20577"/>
          <ac:spMkLst>
            <pc:docMk/>
            <pc:sldMk cId="1199408379" sldId="270"/>
            <ac:spMk id="2" creationId="{4748DB11-E80E-C6F5-37C9-90094B6A2104}"/>
          </ac:spMkLst>
        </pc:spChg>
        <pc:spChg chg="mod">
          <ac:chgData name="Huw Day" userId="aa665e8c-30a8-4fa9-8cc0-3863daf037ac" providerId="ADAL" clId="{66D60B8A-277B-4F0C-AE94-7D97940B1DEB}" dt="2025-06-17T10:54:36.166" v="7149" actId="20577"/>
          <ac:spMkLst>
            <pc:docMk/>
            <pc:sldMk cId="1199408379" sldId="270"/>
            <ac:spMk id="3" creationId="{7BB16FE4-C9C7-C6EA-E398-B2E01ADD4EB0}"/>
          </ac:spMkLst>
        </pc:spChg>
      </pc:sldChg>
      <pc:sldChg chg="modSp new mod modShow">
        <pc:chgData name="Huw Day" userId="aa665e8c-30a8-4fa9-8cc0-3863daf037ac" providerId="ADAL" clId="{66D60B8A-277B-4F0C-AE94-7D97940B1DEB}" dt="2025-06-12T13:47:53.995" v="6164" actId="729"/>
        <pc:sldMkLst>
          <pc:docMk/>
          <pc:sldMk cId="2600473992" sldId="271"/>
        </pc:sldMkLst>
        <pc:spChg chg="mod">
          <ac:chgData name="Huw Day" userId="aa665e8c-30a8-4fa9-8cc0-3863daf037ac" providerId="ADAL" clId="{66D60B8A-277B-4F0C-AE94-7D97940B1DEB}" dt="2025-06-12T09:10:08.919" v="4725" actId="20577"/>
          <ac:spMkLst>
            <pc:docMk/>
            <pc:sldMk cId="2600473992" sldId="271"/>
            <ac:spMk id="2" creationId="{B6EA7618-86CE-A259-0490-33328A7EB229}"/>
          </ac:spMkLst>
        </pc:spChg>
        <pc:spChg chg="mod">
          <ac:chgData name="Huw Day" userId="aa665e8c-30a8-4fa9-8cc0-3863daf037ac" providerId="ADAL" clId="{66D60B8A-277B-4F0C-AE94-7D97940B1DEB}" dt="2025-06-12T09:15:50.319" v="5048" actId="20577"/>
          <ac:spMkLst>
            <pc:docMk/>
            <pc:sldMk cId="2600473992" sldId="271"/>
            <ac:spMk id="3" creationId="{C97857B6-0261-924B-AB2E-1946DEEB124F}"/>
          </ac:spMkLst>
        </pc:spChg>
      </pc:sldChg>
      <pc:sldChg chg="modSp new mod modShow">
        <pc:chgData name="Huw Day" userId="aa665e8c-30a8-4fa9-8cc0-3863daf037ac" providerId="ADAL" clId="{66D60B8A-277B-4F0C-AE94-7D97940B1DEB}" dt="2025-06-12T13:47:52.622" v="6163" actId="729"/>
        <pc:sldMkLst>
          <pc:docMk/>
          <pc:sldMk cId="4188187981" sldId="272"/>
        </pc:sldMkLst>
        <pc:spChg chg="mod">
          <ac:chgData name="Huw Day" userId="aa665e8c-30a8-4fa9-8cc0-3863daf037ac" providerId="ADAL" clId="{66D60B8A-277B-4F0C-AE94-7D97940B1DEB}" dt="2025-06-12T09:20:40.139" v="5458" actId="20577"/>
          <ac:spMkLst>
            <pc:docMk/>
            <pc:sldMk cId="4188187981" sldId="272"/>
            <ac:spMk id="2" creationId="{B7F08792-5836-C603-8DC6-76414426B316}"/>
          </ac:spMkLst>
        </pc:spChg>
        <pc:spChg chg="mod">
          <ac:chgData name="Huw Day" userId="aa665e8c-30a8-4fa9-8cc0-3863daf037ac" providerId="ADAL" clId="{66D60B8A-277B-4F0C-AE94-7D97940B1DEB}" dt="2025-06-12T09:20:49.792" v="5521" actId="20577"/>
          <ac:spMkLst>
            <pc:docMk/>
            <pc:sldMk cId="4188187981" sldId="272"/>
            <ac:spMk id="3" creationId="{283B6B74-462A-1D60-3862-E5882164AA2C}"/>
          </ac:spMkLst>
        </pc:spChg>
      </pc:sldChg>
      <pc:sldChg chg="addSp modSp new mod ord">
        <pc:chgData name="Huw Day" userId="aa665e8c-30a8-4fa9-8cc0-3863daf037ac" providerId="ADAL" clId="{66D60B8A-277B-4F0C-AE94-7D97940B1DEB}" dt="2025-06-17T11:16:30.372" v="7432"/>
        <pc:sldMkLst>
          <pc:docMk/>
          <pc:sldMk cId="528448431" sldId="273"/>
        </pc:sldMkLst>
        <pc:spChg chg="mod">
          <ac:chgData name="Huw Day" userId="aa665e8c-30a8-4fa9-8cc0-3863daf037ac" providerId="ADAL" clId="{66D60B8A-277B-4F0C-AE94-7D97940B1DEB}" dt="2025-06-12T09:21:29.055" v="5527"/>
          <ac:spMkLst>
            <pc:docMk/>
            <pc:sldMk cId="528448431" sldId="273"/>
            <ac:spMk id="2" creationId="{5F97B11F-ED23-4363-7B00-B77F912B0B9A}"/>
          </ac:spMkLst>
        </pc:spChg>
        <pc:spChg chg="mod">
          <ac:chgData name="Huw Day" userId="aa665e8c-30a8-4fa9-8cc0-3863daf037ac" providerId="ADAL" clId="{66D60B8A-277B-4F0C-AE94-7D97940B1DEB}" dt="2025-06-17T11:13:04.792" v="7205" actId="20577"/>
          <ac:spMkLst>
            <pc:docMk/>
            <pc:sldMk cId="528448431" sldId="273"/>
            <ac:spMk id="3" creationId="{EA1DAA4D-E54F-ED36-A625-552FE3985978}"/>
          </ac:spMkLst>
        </pc:spChg>
        <pc:spChg chg="add mod">
          <ac:chgData name="Huw Day" userId="aa665e8c-30a8-4fa9-8cc0-3863daf037ac" providerId="ADAL" clId="{66D60B8A-277B-4F0C-AE94-7D97940B1DEB}" dt="2025-06-12T09:36:11.773" v="5745" actId="1076"/>
          <ac:spMkLst>
            <pc:docMk/>
            <pc:sldMk cId="528448431" sldId="273"/>
            <ac:spMk id="5" creationId="{7474D52D-537D-0C6C-F2D1-F44B10C6D3E0}"/>
          </ac:spMkLst>
        </pc:spChg>
      </pc:sldChg>
      <pc:sldChg chg="delSp new del mod">
        <pc:chgData name="Huw Day" userId="aa665e8c-30a8-4fa9-8cc0-3863daf037ac" providerId="ADAL" clId="{66D60B8A-277B-4F0C-AE94-7D97940B1DEB}" dt="2025-06-12T08:59:33.538" v="4426" actId="47"/>
        <pc:sldMkLst>
          <pc:docMk/>
          <pc:sldMk cId="1929306665" sldId="273"/>
        </pc:sldMkLst>
      </pc:sldChg>
      <pc:sldChg chg="modSp new del mod">
        <pc:chgData name="Huw Day" userId="aa665e8c-30a8-4fa9-8cc0-3863daf037ac" providerId="ADAL" clId="{66D60B8A-277B-4F0C-AE94-7D97940B1DEB}" dt="2025-06-12T14:00:45.653" v="6410" actId="47"/>
        <pc:sldMkLst>
          <pc:docMk/>
          <pc:sldMk cId="1772522406" sldId="274"/>
        </pc:sldMkLst>
      </pc:sldChg>
      <pc:sldChg chg="modSp new mod modAnim">
        <pc:chgData name="Huw Day" userId="aa665e8c-30a8-4fa9-8cc0-3863daf037ac" providerId="ADAL" clId="{66D60B8A-277B-4F0C-AE94-7D97940B1DEB}" dt="2025-06-17T11:16:22.851" v="7430" actId="20577"/>
        <pc:sldMkLst>
          <pc:docMk/>
          <pc:sldMk cId="203416615" sldId="275"/>
        </pc:sldMkLst>
        <pc:spChg chg="mod">
          <ac:chgData name="Huw Day" userId="aa665e8c-30a8-4fa9-8cc0-3863daf037ac" providerId="ADAL" clId="{66D60B8A-277B-4F0C-AE94-7D97940B1DEB}" dt="2025-06-12T13:47:37.419" v="6162"/>
          <ac:spMkLst>
            <pc:docMk/>
            <pc:sldMk cId="203416615" sldId="275"/>
            <ac:spMk id="2" creationId="{370F4432-7A81-1622-D64D-8F9348B4EAC8}"/>
          </ac:spMkLst>
        </pc:spChg>
        <pc:spChg chg="mod">
          <ac:chgData name="Huw Day" userId="aa665e8c-30a8-4fa9-8cc0-3863daf037ac" providerId="ADAL" clId="{66D60B8A-277B-4F0C-AE94-7D97940B1DEB}" dt="2025-06-17T11:16:22.851" v="7430" actId="20577"/>
          <ac:spMkLst>
            <pc:docMk/>
            <pc:sldMk cId="203416615" sldId="275"/>
            <ac:spMk id="3" creationId="{241BF0A2-F108-97D2-4D0A-64DB4B2B4956}"/>
          </ac:spMkLst>
        </pc:spChg>
      </pc:sldChg>
      <pc:sldChg chg="new del">
        <pc:chgData name="Huw Day" userId="aa665e8c-30a8-4fa9-8cc0-3863daf037ac" providerId="ADAL" clId="{66D60B8A-277B-4F0C-AE94-7D97940B1DEB}" dt="2025-06-17T10:35:18.484" v="6413" actId="47"/>
        <pc:sldMkLst>
          <pc:docMk/>
          <pc:sldMk cId="889729713" sldId="276"/>
        </pc:sldMkLst>
      </pc:sldChg>
      <pc:sldChg chg="modSp add del mod">
        <pc:chgData name="Huw Day" userId="aa665e8c-30a8-4fa9-8cc0-3863daf037ac" providerId="ADAL" clId="{66D60B8A-277B-4F0C-AE94-7D97940B1DEB}" dt="2025-06-17T10:36:30.022" v="6712" actId="47"/>
        <pc:sldMkLst>
          <pc:docMk/>
          <pc:sldMk cId="139866660" sldId="277"/>
        </pc:sldMkLst>
        <pc:spChg chg="mod">
          <ac:chgData name="Huw Day" userId="aa665e8c-30a8-4fa9-8cc0-3863daf037ac" providerId="ADAL" clId="{66D60B8A-277B-4F0C-AE94-7D97940B1DEB}" dt="2025-06-17T10:35:33.509" v="6494" actId="20577"/>
          <ac:spMkLst>
            <pc:docMk/>
            <pc:sldMk cId="139866660" sldId="277"/>
            <ac:spMk id="2" creationId="{45F89063-77B3-7AAC-33FA-1235D14C65D5}"/>
          </ac:spMkLst>
        </pc:spChg>
      </pc:sldChg>
      <pc:sldChg chg="modSp new mod modAnim">
        <pc:chgData name="Huw Day" userId="aa665e8c-30a8-4fa9-8cc0-3863daf037ac" providerId="ADAL" clId="{66D60B8A-277B-4F0C-AE94-7D97940B1DEB}" dt="2025-06-17T11:15:55.049" v="7421" actId="20577"/>
        <pc:sldMkLst>
          <pc:docMk/>
          <pc:sldMk cId="733233546" sldId="278"/>
        </pc:sldMkLst>
        <pc:spChg chg="mod">
          <ac:chgData name="Huw Day" userId="aa665e8c-30a8-4fa9-8cc0-3863daf037ac" providerId="ADAL" clId="{66D60B8A-277B-4F0C-AE94-7D97940B1DEB}" dt="2025-06-17T10:35:39.477" v="6527" actId="20577"/>
          <ac:spMkLst>
            <pc:docMk/>
            <pc:sldMk cId="733233546" sldId="278"/>
            <ac:spMk id="2" creationId="{11D592E6-2C26-7A29-9941-BAC446F11E21}"/>
          </ac:spMkLst>
        </pc:spChg>
        <pc:spChg chg="mod">
          <ac:chgData name="Huw Day" userId="aa665e8c-30a8-4fa9-8cc0-3863daf037ac" providerId="ADAL" clId="{66D60B8A-277B-4F0C-AE94-7D97940B1DEB}" dt="2025-06-17T11:15:55.049" v="7421" actId="20577"/>
          <ac:spMkLst>
            <pc:docMk/>
            <pc:sldMk cId="733233546" sldId="278"/>
            <ac:spMk id="3" creationId="{28ED0E88-4F90-A23B-4D73-1275036FABF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911EC4-B3F5-43EC-892A-2903691D0EA1}" type="datetimeFigureOut">
              <a:rPr lang="en-GB" smtClean="0"/>
              <a:t>17/06/2025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EFBED9-A0B8-49CC-95BE-8B2E6CEE1510}" type="slidenum">
              <a:rPr lang="en-GB" smtClean="0"/>
              <a:t>‹#›</a:t>
            </a:fld>
            <a:endParaRPr lang="en-GB"/>
          </a:p>
        </p:txBody>
      </p:sp>
    </p:spTree>
    <p:extLst>
      <p:ext uri="{BB962C8B-B14F-4D97-AF65-F5344CB8AC3E}">
        <p14:creationId xmlns:p14="http://schemas.microsoft.com/office/powerpoint/2010/main" val="547908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aim of this talk is for people who already appreciate the curse of dimensionality to maybe understand it better</a:t>
            </a:r>
            <a:endParaRPr lang="en-GB" dirty="0"/>
          </a:p>
        </p:txBody>
      </p:sp>
      <p:sp>
        <p:nvSpPr>
          <p:cNvPr id="4" name="Slide Number Placeholder 3"/>
          <p:cNvSpPr>
            <a:spLocks noGrp="1"/>
          </p:cNvSpPr>
          <p:nvPr>
            <p:ph type="sldNum" sz="quarter" idx="5"/>
          </p:nvPr>
        </p:nvSpPr>
        <p:spPr/>
        <p:txBody>
          <a:bodyPr/>
          <a:lstStyle/>
          <a:p>
            <a:fld id="{9AEFBED9-A0B8-49CC-95BE-8B2E6CEE1510}" type="slidenum">
              <a:rPr lang="en-GB" smtClean="0"/>
              <a:t>3</a:t>
            </a:fld>
            <a:endParaRPr lang="en-GB"/>
          </a:p>
        </p:txBody>
      </p:sp>
    </p:spTree>
    <p:extLst>
      <p:ext uri="{BB962C8B-B14F-4D97-AF65-F5344CB8AC3E}">
        <p14:creationId xmlns:p14="http://schemas.microsoft.com/office/powerpoint/2010/main" val="3578093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We’re going to use ideas about a hypersphere in high dimensions of some radius to help us understand how vectors behave in large dimensions!</a:t>
            </a:r>
            <a:endParaRPr lang="en-GB" dirty="0"/>
          </a:p>
        </p:txBody>
      </p:sp>
      <p:sp>
        <p:nvSpPr>
          <p:cNvPr id="4" name="Slide Number Placeholder 3"/>
          <p:cNvSpPr>
            <a:spLocks noGrp="1"/>
          </p:cNvSpPr>
          <p:nvPr>
            <p:ph type="sldNum" sz="quarter" idx="5"/>
          </p:nvPr>
        </p:nvSpPr>
        <p:spPr/>
        <p:txBody>
          <a:bodyPr/>
          <a:lstStyle/>
          <a:p>
            <a:fld id="{9AEFBED9-A0B8-49CC-95BE-8B2E6CEE1510}" type="slidenum">
              <a:rPr lang="en-GB" smtClean="0"/>
              <a:t>4</a:t>
            </a:fld>
            <a:endParaRPr lang="en-GB"/>
          </a:p>
        </p:txBody>
      </p:sp>
    </p:spTree>
    <p:extLst>
      <p:ext uri="{BB962C8B-B14F-4D97-AF65-F5344CB8AC3E}">
        <p14:creationId xmlns:p14="http://schemas.microsoft.com/office/powerpoint/2010/main" val="1487928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AEFBED9-A0B8-49CC-95BE-8B2E6CEE1510}" type="slidenum">
              <a:rPr lang="en-GB" smtClean="0"/>
              <a:t>5</a:t>
            </a:fld>
            <a:endParaRPr lang="en-GB"/>
          </a:p>
        </p:txBody>
      </p:sp>
    </p:spTree>
    <p:extLst>
      <p:ext uri="{BB962C8B-B14F-4D97-AF65-F5344CB8AC3E}">
        <p14:creationId xmlns:p14="http://schemas.microsoft.com/office/powerpoint/2010/main" val="35987994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Intuitively, the probability of the norm of a random vector inside the unit hyperball being epsilon far from the surface is just the ratio of the volume of the 1-epsilon hyperball divided by the volume of the unit hyperball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fixed epsilon between 0 and 1, this probability grows to 1 as the dimension grows large.</a:t>
            </a:r>
            <a:endParaRPr lang="en-GB" dirty="0"/>
          </a:p>
          <a:p>
            <a:endParaRPr lang="en-GB" dirty="0"/>
          </a:p>
        </p:txBody>
      </p:sp>
      <p:sp>
        <p:nvSpPr>
          <p:cNvPr id="4" name="Slide Number Placeholder 3"/>
          <p:cNvSpPr>
            <a:spLocks noGrp="1"/>
          </p:cNvSpPr>
          <p:nvPr>
            <p:ph type="sldNum" sz="quarter" idx="5"/>
          </p:nvPr>
        </p:nvSpPr>
        <p:spPr/>
        <p:txBody>
          <a:bodyPr/>
          <a:lstStyle/>
          <a:p>
            <a:fld id="{9AEFBED9-A0B8-49CC-95BE-8B2E6CEE1510}" type="slidenum">
              <a:rPr lang="en-GB" smtClean="0"/>
              <a:t>6</a:t>
            </a:fld>
            <a:endParaRPr lang="en-GB"/>
          </a:p>
        </p:txBody>
      </p:sp>
    </p:spTree>
    <p:extLst>
      <p:ext uri="{BB962C8B-B14F-4D97-AF65-F5344CB8AC3E}">
        <p14:creationId xmlns:p14="http://schemas.microsoft.com/office/powerpoint/2010/main" val="4284728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54F53-22F9-7E94-EDAE-5A9FB15AB5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8625037-0B3F-3F2D-AEF4-C9AF6CF806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2FF018E-7904-A272-5BEE-15DA985C2387}"/>
              </a:ext>
            </a:extLst>
          </p:cNvPr>
          <p:cNvSpPr>
            <a:spLocks noGrp="1"/>
          </p:cNvSpPr>
          <p:nvPr>
            <p:ph type="dt" sz="half" idx="10"/>
          </p:nvPr>
        </p:nvSpPr>
        <p:spPr/>
        <p:txBody>
          <a:bodyPr/>
          <a:lstStyle/>
          <a:p>
            <a:fld id="{5EE7BEC9-4945-4596-81C1-0F98D102B230}" type="datetimeFigureOut">
              <a:rPr lang="en-GB" smtClean="0"/>
              <a:t>17/06/2025</a:t>
            </a:fld>
            <a:endParaRPr lang="en-GB"/>
          </a:p>
        </p:txBody>
      </p:sp>
      <p:sp>
        <p:nvSpPr>
          <p:cNvPr id="5" name="Footer Placeholder 4">
            <a:extLst>
              <a:ext uri="{FF2B5EF4-FFF2-40B4-BE49-F238E27FC236}">
                <a16:creationId xmlns:a16="http://schemas.microsoft.com/office/drawing/2014/main" id="{AD652CE1-4284-536C-5174-B157474C4A6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594C461-FD62-98F0-EC0F-6A0300810105}"/>
              </a:ext>
            </a:extLst>
          </p:cNvPr>
          <p:cNvSpPr>
            <a:spLocks noGrp="1"/>
          </p:cNvSpPr>
          <p:nvPr>
            <p:ph type="sldNum" sz="quarter" idx="12"/>
          </p:nvPr>
        </p:nvSpPr>
        <p:spPr/>
        <p:txBody>
          <a:bodyPr/>
          <a:lstStyle/>
          <a:p>
            <a:fld id="{7E2301BE-6095-4720-8317-6B95741668C5}" type="slidenum">
              <a:rPr lang="en-GB" smtClean="0"/>
              <a:t>‹#›</a:t>
            </a:fld>
            <a:endParaRPr lang="en-GB"/>
          </a:p>
        </p:txBody>
      </p:sp>
    </p:spTree>
    <p:extLst>
      <p:ext uri="{BB962C8B-B14F-4D97-AF65-F5344CB8AC3E}">
        <p14:creationId xmlns:p14="http://schemas.microsoft.com/office/powerpoint/2010/main" val="3989665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6D2CB-D68E-24A1-8E07-FCC18BE06C3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C2C86AD-4BB3-DCED-B334-FE3E4C84B4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A31A028-DD0E-2083-0819-BC5A4DBA862E}"/>
              </a:ext>
            </a:extLst>
          </p:cNvPr>
          <p:cNvSpPr>
            <a:spLocks noGrp="1"/>
          </p:cNvSpPr>
          <p:nvPr>
            <p:ph type="dt" sz="half" idx="10"/>
          </p:nvPr>
        </p:nvSpPr>
        <p:spPr/>
        <p:txBody>
          <a:bodyPr/>
          <a:lstStyle/>
          <a:p>
            <a:fld id="{5EE7BEC9-4945-4596-81C1-0F98D102B230}" type="datetimeFigureOut">
              <a:rPr lang="en-GB" smtClean="0"/>
              <a:t>17/06/2025</a:t>
            </a:fld>
            <a:endParaRPr lang="en-GB"/>
          </a:p>
        </p:txBody>
      </p:sp>
      <p:sp>
        <p:nvSpPr>
          <p:cNvPr id="5" name="Footer Placeholder 4">
            <a:extLst>
              <a:ext uri="{FF2B5EF4-FFF2-40B4-BE49-F238E27FC236}">
                <a16:creationId xmlns:a16="http://schemas.microsoft.com/office/drawing/2014/main" id="{31E37B6F-E374-996D-F720-B36D4D838BD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B135E54-11DE-FCFB-3E17-84D379553BDD}"/>
              </a:ext>
            </a:extLst>
          </p:cNvPr>
          <p:cNvSpPr>
            <a:spLocks noGrp="1"/>
          </p:cNvSpPr>
          <p:nvPr>
            <p:ph type="sldNum" sz="quarter" idx="12"/>
          </p:nvPr>
        </p:nvSpPr>
        <p:spPr/>
        <p:txBody>
          <a:bodyPr/>
          <a:lstStyle/>
          <a:p>
            <a:fld id="{7E2301BE-6095-4720-8317-6B95741668C5}" type="slidenum">
              <a:rPr lang="en-GB" smtClean="0"/>
              <a:t>‹#›</a:t>
            </a:fld>
            <a:endParaRPr lang="en-GB"/>
          </a:p>
        </p:txBody>
      </p:sp>
    </p:spTree>
    <p:extLst>
      <p:ext uri="{BB962C8B-B14F-4D97-AF65-F5344CB8AC3E}">
        <p14:creationId xmlns:p14="http://schemas.microsoft.com/office/powerpoint/2010/main" val="4091797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552EA7-26C9-AAE5-F34D-33E81E12E7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39102DB-0D0B-70BF-F79C-1B8D3E1CD0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0CD810F-FD34-3492-59B0-B62EA525DB38}"/>
              </a:ext>
            </a:extLst>
          </p:cNvPr>
          <p:cNvSpPr>
            <a:spLocks noGrp="1"/>
          </p:cNvSpPr>
          <p:nvPr>
            <p:ph type="dt" sz="half" idx="10"/>
          </p:nvPr>
        </p:nvSpPr>
        <p:spPr/>
        <p:txBody>
          <a:bodyPr/>
          <a:lstStyle/>
          <a:p>
            <a:fld id="{5EE7BEC9-4945-4596-81C1-0F98D102B230}" type="datetimeFigureOut">
              <a:rPr lang="en-GB" smtClean="0"/>
              <a:t>17/06/2025</a:t>
            </a:fld>
            <a:endParaRPr lang="en-GB"/>
          </a:p>
        </p:txBody>
      </p:sp>
      <p:sp>
        <p:nvSpPr>
          <p:cNvPr id="5" name="Footer Placeholder 4">
            <a:extLst>
              <a:ext uri="{FF2B5EF4-FFF2-40B4-BE49-F238E27FC236}">
                <a16:creationId xmlns:a16="http://schemas.microsoft.com/office/drawing/2014/main" id="{FE14573C-6EB5-E562-E82C-4540889FBF6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C18F02D-82C1-64A1-F81E-3B41A8DD960B}"/>
              </a:ext>
            </a:extLst>
          </p:cNvPr>
          <p:cNvSpPr>
            <a:spLocks noGrp="1"/>
          </p:cNvSpPr>
          <p:nvPr>
            <p:ph type="sldNum" sz="quarter" idx="12"/>
          </p:nvPr>
        </p:nvSpPr>
        <p:spPr/>
        <p:txBody>
          <a:bodyPr/>
          <a:lstStyle/>
          <a:p>
            <a:fld id="{7E2301BE-6095-4720-8317-6B95741668C5}" type="slidenum">
              <a:rPr lang="en-GB" smtClean="0"/>
              <a:t>‹#›</a:t>
            </a:fld>
            <a:endParaRPr lang="en-GB"/>
          </a:p>
        </p:txBody>
      </p:sp>
    </p:spTree>
    <p:extLst>
      <p:ext uri="{BB962C8B-B14F-4D97-AF65-F5344CB8AC3E}">
        <p14:creationId xmlns:p14="http://schemas.microsoft.com/office/powerpoint/2010/main" val="2422757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C8CB7-97BA-5610-FB75-62B6A6AA5D5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5ADA992-CA01-3743-E46B-32C8655725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6A0DD28-CCA9-ADFF-0539-3EB77E32D48F}"/>
              </a:ext>
            </a:extLst>
          </p:cNvPr>
          <p:cNvSpPr>
            <a:spLocks noGrp="1"/>
          </p:cNvSpPr>
          <p:nvPr>
            <p:ph type="dt" sz="half" idx="10"/>
          </p:nvPr>
        </p:nvSpPr>
        <p:spPr/>
        <p:txBody>
          <a:bodyPr/>
          <a:lstStyle/>
          <a:p>
            <a:fld id="{5EE7BEC9-4945-4596-81C1-0F98D102B230}" type="datetimeFigureOut">
              <a:rPr lang="en-GB" smtClean="0"/>
              <a:t>17/06/2025</a:t>
            </a:fld>
            <a:endParaRPr lang="en-GB"/>
          </a:p>
        </p:txBody>
      </p:sp>
      <p:sp>
        <p:nvSpPr>
          <p:cNvPr id="5" name="Footer Placeholder 4">
            <a:extLst>
              <a:ext uri="{FF2B5EF4-FFF2-40B4-BE49-F238E27FC236}">
                <a16:creationId xmlns:a16="http://schemas.microsoft.com/office/drawing/2014/main" id="{8C3F37DE-9573-44B7-263F-A9B5615D952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2940E41-D845-C6F1-16DE-D6C7C9C57AB6}"/>
              </a:ext>
            </a:extLst>
          </p:cNvPr>
          <p:cNvSpPr>
            <a:spLocks noGrp="1"/>
          </p:cNvSpPr>
          <p:nvPr>
            <p:ph type="sldNum" sz="quarter" idx="12"/>
          </p:nvPr>
        </p:nvSpPr>
        <p:spPr/>
        <p:txBody>
          <a:bodyPr/>
          <a:lstStyle/>
          <a:p>
            <a:fld id="{7E2301BE-6095-4720-8317-6B95741668C5}" type="slidenum">
              <a:rPr lang="en-GB" smtClean="0"/>
              <a:t>‹#›</a:t>
            </a:fld>
            <a:endParaRPr lang="en-GB"/>
          </a:p>
        </p:txBody>
      </p:sp>
    </p:spTree>
    <p:extLst>
      <p:ext uri="{BB962C8B-B14F-4D97-AF65-F5344CB8AC3E}">
        <p14:creationId xmlns:p14="http://schemas.microsoft.com/office/powerpoint/2010/main" val="3763799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BB37C-A3CB-9749-F540-D09B5D9686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3ADFD37-7845-BE35-D243-DC36AF92418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5FDD12-855D-9721-4F32-C3FC764DB839}"/>
              </a:ext>
            </a:extLst>
          </p:cNvPr>
          <p:cNvSpPr>
            <a:spLocks noGrp="1"/>
          </p:cNvSpPr>
          <p:nvPr>
            <p:ph type="dt" sz="half" idx="10"/>
          </p:nvPr>
        </p:nvSpPr>
        <p:spPr/>
        <p:txBody>
          <a:bodyPr/>
          <a:lstStyle/>
          <a:p>
            <a:fld id="{5EE7BEC9-4945-4596-81C1-0F98D102B230}" type="datetimeFigureOut">
              <a:rPr lang="en-GB" smtClean="0"/>
              <a:t>17/06/2025</a:t>
            </a:fld>
            <a:endParaRPr lang="en-GB"/>
          </a:p>
        </p:txBody>
      </p:sp>
      <p:sp>
        <p:nvSpPr>
          <p:cNvPr id="5" name="Footer Placeholder 4">
            <a:extLst>
              <a:ext uri="{FF2B5EF4-FFF2-40B4-BE49-F238E27FC236}">
                <a16:creationId xmlns:a16="http://schemas.microsoft.com/office/drawing/2014/main" id="{A16CDEA0-EF3C-D719-2E7C-AD13F7D6D6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532FF2-C51A-2421-89EC-F4120E238B11}"/>
              </a:ext>
            </a:extLst>
          </p:cNvPr>
          <p:cNvSpPr>
            <a:spLocks noGrp="1"/>
          </p:cNvSpPr>
          <p:nvPr>
            <p:ph type="sldNum" sz="quarter" idx="12"/>
          </p:nvPr>
        </p:nvSpPr>
        <p:spPr/>
        <p:txBody>
          <a:bodyPr/>
          <a:lstStyle/>
          <a:p>
            <a:fld id="{7E2301BE-6095-4720-8317-6B95741668C5}" type="slidenum">
              <a:rPr lang="en-GB" smtClean="0"/>
              <a:t>‹#›</a:t>
            </a:fld>
            <a:endParaRPr lang="en-GB"/>
          </a:p>
        </p:txBody>
      </p:sp>
    </p:spTree>
    <p:extLst>
      <p:ext uri="{BB962C8B-B14F-4D97-AF65-F5344CB8AC3E}">
        <p14:creationId xmlns:p14="http://schemas.microsoft.com/office/powerpoint/2010/main" val="3996443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DF867-FD05-DC00-FC0B-C0C898FE58D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35DF518-86DE-6A04-25F3-0595630ABA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670834B-C42B-CA47-0495-D06F0F438A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A3B9750-6B5B-636B-9EDE-43A46DAE2E76}"/>
              </a:ext>
            </a:extLst>
          </p:cNvPr>
          <p:cNvSpPr>
            <a:spLocks noGrp="1"/>
          </p:cNvSpPr>
          <p:nvPr>
            <p:ph type="dt" sz="half" idx="10"/>
          </p:nvPr>
        </p:nvSpPr>
        <p:spPr/>
        <p:txBody>
          <a:bodyPr/>
          <a:lstStyle/>
          <a:p>
            <a:fld id="{5EE7BEC9-4945-4596-81C1-0F98D102B230}" type="datetimeFigureOut">
              <a:rPr lang="en-GB" smtClean="0"/>
              <a:t>17/06/2025</a:t>
            </a:fld>
            <a:endParaRPr lang="en-GB"/>
          </a:p>
        </p:txBody>
      </p:sp>
      <p:sp>
        <p:nvSpPr>
          <p:cNvPr id="6" name="Footer Placeholder 5">
            <a:extLst>
              <a:ext uri="{FF2B5EF4-FFF2-40B4-BE49-F238E27FC236}">
                <a16:creationId xmlns:a16="http://schemas.microsoft.com/office/drawing/2014/main" id="{8BF7105E-0A8F-8F5A-11C9-05E36DE55D8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608F879-8EF2-800A-E564-14369227E0E4}"/>
              </a:ext>
            </a:extLst>
          </p:cNvPr>
          <p:cNvSpPr>
            <a:spLocks noGrp="1"/>
          </p:cNvSpPr>
          <p:nvPr>
            <p:ph type="sldNum" sz="quarter" idx="12"/>
          </p:nvPr>
        </p:nvSpPr>
        <p:spPr/>
        <p:txBody>
          <a:bodyPr/>
          <a:lstStyle/>
          <a:p>
            <a:fld id="{7E2301BE-6095-4720-8317-6B95741668C5}" type="slidenum">
              <a:rPr lang="en-GB" smtClean="0"/>
              <a:t>‹#›</a:t>
            </a:fld>
            <a:endParaRPr lang="en-GB"/>
          </a:p>
        </p:txBody>
      </p:sp>
    </p:spTree>
    <p:extLst>
      <p:ext uri="{BB962C8B-B14F-4D97-AF65-F5344CB8AC3E}">
        <p14:creationId xmlns:p14="http://schemas.microsoft.com/office/powerpoint/2010/main" val="3473843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8C029-CD73-BAD8-3A25-BE2C4CC20A4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A01E612-D8D8-EA60-B234-E397C796BD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094408-5DF5-C47B-21C1-C9389D8779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B2ECA40-1F20-6F09-972C-053B4E06BB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B91C30-D873-A108-C742-BF9D11247E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5843938-C38E-FCEF-873C-9DBAA29466A1}"/>
              </a:ext>
            </a:extLst>
          </p:cNvPr>
          <p:cNvSpPr>
            <a:spLocks noGrp="1"/>
          </p:cNvSpPr>
          <p:nvPr>
            <p:ph type="dt" sz="half" idx="10"/>
          </p:nvPr>
        </p:nvSpPr>
        <p:spPr/>
        <p:txBody>
          <a:bodyPr/>
          <a:lstStyle/>
          <a:p>
            <a:fld id="{5EE7BEC9-4945-4596-81C1-0F98D102B230}" type="datetimeFigureOut">
              <a:rPr lang="en-GB" smtClean="0"/>
              <a:t>17/06/2025</a:t>
            </a:fld>
            <a:endParaRPr lang="en-GB"/>
          </a:p>
        </p:txBody>
      </p:sp>
      <p:sp>
        <p:nvSpPr>
          <p:cNvPr id="8" name="Footer Placeholder 7">
            <a:extLst>
              <a:ext uri="{FF2B5EF4-FFF2-40B4-BE49-F238E27FC236}">
                <a16:creationId xmlns:a16="http://schemas.microsoft.com/office/drawing/2014/main" id="{F7E2D8F0-24CF-0666-2308-4784B3BD591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C73729B-FE87-2AC1-6CC5-A1D5C8126522}"/>
              </a:ext>
            </a:extLst>
          </p:cNvPr>
          <p:cNvSpPr>
            <a:spLocks noGrp="1"/>
          </p:cNvSpPr>
          <p:nvPr>
            <p:ph type="sldNum" sz="quarter" idx="12"/>
          </p:nvPr>
        </p:nvSpPr>
        <p:spPr/>
        <p:txBody>
          <a:bodyPr/>
          <a:lstStyle/>
          <a:p>
            <a:fld id="{7E2301BE-6095-4720-8317-6B95741668C5}" type="slidenum">
              <a:rPr lang="en-GB" smtClean="0"/>
              <a:t>‹#›</a:t>
            </a:fld>
            <a:endParaRPr lang="en-GB"/>
          </a:p>
        </p:txBody>
      </p:sp>
    </p:spTree>
    <p:extLst>
      <p:ext uri="{BB962C8B-B14F-4D97-AF65-F5344CB8AC3E}">
        <p14:creationId xmlns:p14="http://schemas.microsoft.com/office/powerpoint/2010/main" val="1616112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35970-604C-085C-4271-7EC81C4319A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FDA1D4F-7D37-1BC8-17C5-9ADEFA6B3403}"/>
              </a:ext>
            </a:extLst>
          </p:cNvPr>
          <p:cNvSpPr>
            <a:spLocks noGrp="1"/>
          </p:cNvSpPr>
          <p:nvPr>
            <p:ph type="dt" sz="half" idx="10"/>
          </p:nvPr>
        </p:nvSpPr>
        <p:spPr/>
        <p:txBody>
          <a:bodyPr/>
          <a:lstStyle/>
          <a:p>
            <a:fld id="{5EE7BEC9-4945-4596-81C1-0F98D102B230}" type="datetimeFigureOut">
              <a:rPr lang="en-GB" smtClean="0"/>
              <a:t>17/06/2025</a:t>
            </a:fld>
            <a:endParaRPr lang="en-GB"/>
          </a:p>
        </p:txBody>
      </p:sp>
      <p:sp>
        <p:nvSpPr>
          <p:cNvPr id="4" name="Footer Placeholder 3">
            <a:extLst>
              <a:ext uri="{FF2B5EF4-FFF2-40B4-BE49-F238E27FC236}">
                <a16:creationId xmlns:a16="http://schemas.microsoft.com/office/drawing/2014/main" id="{71A19553-599C-3659-CB91-E3D4D405E98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BF20B98-6F64-5C4B-D355-3D8E32608C65}"/>
              </a:ext>
            </a:extLst>
          </p:cNvPr>
          <p:cNvSpPr>
            <a:spLocks noGrp="1"/>
          </p:cNvSpPr>
          <p:nvPr>
            <p:ph type="sldNum" sz="quarter" idx="12"/>
          </p:nvPr>
        </p:nvSpPr>
        <p:spPr/>
        <p:txBody>
          <a:bodyPr/>
          <a:lstStyle/>
          <a:p>
            <a:fld id="{7E2301BE-6095-4720-8317-6B95741668C5}" type="slidenum">
              <a:rPr lang="en-GB" smtClean="0"/>
              <a:t>‹#›</a:t>
            </a:fld>
            <a:endParaRPr lang="en-GB"/>
          </a:p>
        </p:txBody>
      </p:sp>
    </p:spTree>
    <p:extLst>
      <p:ext uri="{BB962C8B-B14F-4D97-AF65-F5344CB8AC3E}">
        <p14:creationId xmlns:p14="http://schemas.microsoft.com/office/powerpoint/2010/main" val="345004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6606CA-DF23-F9F3-6ADC-CDAFFFDF909F}"/>
              </a:ext>
            </a:extLst>
          </p:cNvPr>
          <p:cNvSpPr>
            <a:spLocks noGrp="1"/>
          </p:cNvSpPr>
          <p:nvPr>
            <p:ph type="dt" sz="half" idx="10"/>
          </p:nvPr>
        </p:nvSpPr>
        <p:spPr/>
        <p:txBody>
          <a:bodyPr/>
          <a:lstStyle/>
          <a:p>
            <a:fld id="{5EE7BEC9-4945-4596-81C1-0F98D102B230}" type="datetimeFigureOut">
              <a:rPr lang="en-GB" smtClean="0"/>
              <a:t>17/06/2025</a:t>
            </a:fld>
            <a:endParaRPr lang="en-GB"/>
          </a:p>
        </p:txBody>
      </p:sp>
      <p:sp>
        <p:nvSpPr>
          <p:cNvPr id="3" name="Footer Placeholder 2">
            <a:extLst>
              <a:ext uri="{FF2B5EF4-FFF2-40B4-BE49-F238E27FC236}">
                <a16:creationId xmlns:a16="http://schemas.microsoft.com/office/drawing/2014/main" id="{0EFB1815-1543-CCD7-E7F8-76FF551D2F6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942E3E8-F9CC-06CD-D698-5B175DE532C7}"/>
              </a:ext>
            </a:extLst>
          </p:cNvPr>
          <p:cNvSpPr>
            <a:spLocks noGrp="1"/>
          </p:cNvSpPr>
          <p:nvPr>
            <p:ph type="sldNum" sz="quarter" idx="12"/>
          </p:nvPr>
        </p:nvSpPr>
        <p:spPr/>
        <p:txBody>
          <a:bodyPr/>
          <a:lstStyle/>
          <a:p>
            <a:fld id="{7E2301BE-6095-4720-8317-6B95741668C5}" type="slidenum">
              <a:rPr lang="en-GB" smtClean="0"/>
              <a:t>‹#›</a:t>
            </a:fld>
            <a:endParaRPr lang="en-GB"/>
          </a:p>
        </p:txBody>
      </p:sp>
    </p:spTree>
    <p:extLst>
      <p:ext uri="{BB962C8B-B14F-4D97-AF65-F5344CB8AC3E}">
        <p14:creationId xmlns:p14="http://schemas.microsoft.com/office/powerpoint/2010/main" val="2420131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ED2CD-2001-C2D5-2673-01F8AFCBB7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164D0B1-CC87-53A3-803A-9715E9E28E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5CFAAF6-A96F-2464-E21F-886D9E887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CD798D-9A06-D361-4C2E-CB4211F73C4E}"/>
              </a:ext>
            </a:extLst>
          </p:cNvPr>
          <p:cNvSpPr>
            <a:spLocks noGrp="1"/>
          </p:cNvSpPr>
          <p:nvPr>
            <p:ph type="dt" sz="half" idx="10"/>
          </p:nvPr>
        </p:nvSpPr>
        <p:spPr/>
        <p:txBody>
          <a:bodyPr/>
          <a:lstStyle/>
          <a:p>
            <a:fld id="{5EE7BEC9-4945-4596-81C1-0F98D102B230}" type="datetimeFigureOut">
              <a:rPr lang="en-GB" smtClean="0"/>
              <a:t>17/06/2025</a:t>
            </a:fld>
            <a:endParaRPr lang="en-GB"/>
          </a:p>
        </p:txBody>
      </p:sp>
      <p:sp>
        <p:nvSpPr>
          <p:cNvPr id="6" name="Footer Placeholder 5">
            <a:extLst>
              <a:ext uri="{FF2B5EF4-FFF2-40B4-BE49-F238E27FC236}">
                <a16:creationId xmlns:a16="http://schemas.microsoft.com/office/drawing/2014/main" id="{780E157D-D59A-3F9C-8086-C87FB6FDA87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05B575F-4B68-6339-37F5-C41FDA01F556}"/>
              </a:ext>
            </a:extLst>
          </p:cNvPr>
          <p:cNvSpPr>
            <a:spLocks noGrp="1"/>
          </p:cNvSpPr>
          <p:nvPr>
            <p:ph type="sldNum" sz="quarter" idx="12"/>
          </p:nvPr>
        </p:nvSpPr>
        <p:spPr/>
        <p:txBody>
          <a:bodyPr/>
          <a:lstStyle/>
          <a:p>
            <a:fld id="{7E2301BE-6095-4720-8317-6B95741668C5}" type="slidenum">
              <a:rPr lang="en-GB" smtClean="0"/>
              <a:t>‹#›</a:t>
            </a:fld>
            <a:endParaRPr lang="en-GB"/>
          </a:p>
        </p:txBody>
      </p:sp>
    </p:spTree>
    <p:extLst>
      <p:ext uri="{BB962C8B-B14F-4D97-AF65-F5344CB8AC3E}">
        <p14:creationId xmlns:p14="http://schemas.microsoft.com/office/powerpoint/2010/main" val="2450424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95EDF-74C1-B41B-69C2-CA0F1FC5A0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55E7365-8EAE-9D57-F125-36AE026BD5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87D21C3-C10F-D3F7-5F92-D9E94D394F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91AB76-F108-CBD0-D46C-E92190D7DE16}"/>
              </a:ext>
            </a:extLst>
          </p:cNvPr>
          <p:cNvSpPr>
            <a:spLocks noGrp="1"/>
          </p:cNvSpPr>
          <p:nvPr>
            <p:ph type="dt" sz="half" idx="10"/>
          </p:nvPr>
        </p:nvSpPr>
        <p:spPr/>
        <p:txBody>
          <a:bodyPr/>
          <a:lstStyle/>
          <a:p>
            <a:fld id="{5EE7BEC9-4945-4596-81C1-0F98D102B230}" type="datetimeFigureOut">
              <a:rPr lang="en-GB" smtClean="0"/>
              <a:t>17/06/2025</a:t>
            </a:fld>
            <a:endParaRPr lang="en-GB"/>
          </a:p>
        </p:txBody>
      </p:sp>
      <p:sp>
        <p:nvSpPr>
          <p:cNvPr id="6" name="Footer Placeholder 5">
            <a:extLst>
              <a:ext uri="{FF2B5EF4-FFF2-40B4-BE49-F238E27FC236}">
                <a16:creationId xmlns:a16="http://schemas.microsoft.com/office/drawing/2014/main" id="{674274F0-0013-7227-3187-21669803992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017BF54-1D3E-BE75-D7A8-AD0D5456E20D}"/>
              </a:ext>
            </a:extLst>
          </p:cNvPr>
          <p:cNvSpPr>
            <a:spLocks noGrp="1"/>
          </p:cNvSpPr>
          <p:nvPr>
            <p:ph type="sldNum" sz="quarter" idx="12"/>
          </p:nvPr>
        </p:nvSpPr>
        <p:spPr/>
        <p:txBody>
          <a:bodyPr/>
          <a:lstStyle/>
          <a:p>
            <a:fld id="{7E2301BE-6095-4720-8317-6B95741668C5}" type="slidenum">
              <a:rPr lang="en-GB" smtClean="0"/>
              <a:t>‹#›</a:t>
            </a:fld>
            <a:endParaRPr lang="en-GB"/>
          </a:p>
        </p:txBody>
      </p:sp>
    </p:spTree>
    <p:extLst>
      <p:ext uri="{BB962C8B-B14F-4D97-AF65-F5344CB8AC3E}">
        <p14:creationId xmlns:p14="http://schemas.microsoft.com/office/powerpoint/2010/main" val="548593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09AA8B-5277-58B3-2C42-88C1B4B98A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415A38F-BB8D-EF72-7594-B8B2F36D41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5181089-5AD8-5CDF-C5F8-2611B2EE39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EE7BEC9-4945-4596-81C1-0F98D102B230}" type="datetimeFigureOut">
              <a:rPr lang="en-GB" smtClean="0"/>
              <a:t>17/06/2025</a:t>
            </a:fld>
            <a:endParaRPr lang="en-GB"/>
          </a:p>
        </p:txBody>
      </p:sp>
      <p:sp>
        <p:nvSpPr>
          <p:cNvPr id="5" name="Footer Placeholder 4">
            <a:extLst>
              <a:ext uri="{FF2B5EF4-FFF2-40B4-BE49-F238E27FC236}">
                <a16:creationId xmlns:a16="http://schemas.microsoft.com/office/drawing/2014/main" id="{9CC7F5B5-0EC5-6DCF-7D43-7CED7F44E7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122DFE3E-6D65-4855-D11B-E6BBF6083D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E2301BE-6095-4720-8317-6B95741668C5}" type="slidenum">
              <a:rPr lang="en-GB" smtClean="0"/>
              <a:t>‹#›</a:t>
            </a:fld>
            <a:endParaRPr lang="en-GB"/>
          </a:p>
        </p:txBody>
      </p:sp>
    </p:spTree>
    <p:extLst>
      <p:ext uri="{BB962C8B-B14F-4D97-AF65-F5344CB8AC3E}">
        <p14:creationId xmlns:p14="http://schemas.microsoft.com/office/powerpoint/2010/main" val="4144276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Huw.day@bristol.ac.u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HuwWDay/BlurseOfDimensionality" TargetMode="External"/><Relationship Id="rId2" Type="http://schemas.openxmlformats.org/officeDocument/2006/relationships/hyperlink" Target="https://rolandspeicher.com/lectures/course-on-high-dimensional-analysis-random-matrices-and-machine-learning-summer-term-2023/"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rolandspeicher.com/wp-content/uploads/2023/08/hda_rmml.pdf" TargetMode="Externa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AD521-8DCF-D5A1-CDFD-703B36B4EF5A}"/>
              </a:ext>
            </a:extLst>
          </p:cNvPr>
          <p:cNvSpPr>
            <a:spLocks noGrp="1"/>
          </p:cNvSpPr>
          <p:nvPr>
            <p:ph type="ctrTitle"/>
          </p:nvPr>
        </p:nvSpPr>
        <p:spPr/>
        <p:txBody>
          <a:bodyPr/>
          <a:lstStyle/>
          <a:p>
            <a:r>
              <a:rPr lang="en-US" dirty="0"/>
              <a:t>The </a:t>
            </a:r>
            <a:r>
              <a:rPr lang="en-US" dirty="0" err="1"/>
              <a:t>Blurse</a:t>
            </a:r>
            <a:r>
              <a:rPr lang="en-US" dirty="0"/>
              <a:t> of Dimensionality</a:t>
            </a:r>
            <a:endParaRPr lang="en-GB" dirty="0"/>
          </a:p>
        </p:txBody>
      </p:sp>
      <p:sp>
        <p:nvSpPr>
          <p:cNvPr id="3" name="Subtitle 2">
            <a:extLst>
              <a:ext uri="{FF2B5EF4-FFF2-40B4-BE49-F238E27FC236}">
                <a16:creationId xmlns:a16="http://schemas.microsoft.com/office/drawing/2014/main" id="{DE1B8C4B-ACF2-59FD-3D72-3E2806303347}"/>
              </a:ext>
            </a:extLst>
          </p:cNvPr>
          <p:cNvSpPr>
            <a:spLocks noGrp="1"/>
          </p:cNvSpPr>
          <p:nvPr>
            <p:ph type="subTitle" idx="1"/>
          </p:nvPr>
        </p:nvSpPr>
        <p:spPr/>
        <p:txBody>
          <a:bodyPr/>
          <a:lstStyle/>
          <a:p>
            <a:r>
              <a:rPr lang="en-US" dirty="0"/>
              <a:t>Dr Huw Day (he/him)</a:t>
            </a:r>
          </a:p>
          <a:p>
            <a:r>
              <a:rPr lang="en-US" dirty="0">
                <a:hlinkClick r:id="rId2"/>
              </a:rPr>
              <a:t>Huw.day@bristol.ac.uk</a:t>
            </a:r>
            <a:endParaRPr lang="en-US" dirty="0"/>
          </a:p>
          <a:p>
            <a:endParaRPr lang="en-US" dirty="0"/>
          </a:p>
          <a:p>
            <a:endParaRPr lang="en-US" dirty="0"/>
          </a:p>
        </p:txBody>
      </p:sp>
      <p:sp>
        <p:nvSpPr>
          <p:cNvPr id="4" name="TextBox 3">
            <a:extLst>
              <a:ext uri="{FF2B5EF4-FFF2-40B4-BE49-F238E27FC236}">
                <a16:creationId xmlns:a16="http://schemas.microsoft.com/office/drawing/2014/main" id="{7C1D49C2-2DDB-CB61-0C3E-D94385AB04B6}"/>
              </a:ext>
            </a:extLst>
          </p:cNvPr>
          <p:cNvSpPr txBox="1"/>
          <p:nvPr/>
        </p:nvSpPr>
        <p:spPr>
          <a:xfrm>
            <a:off x="1208314" y="5595257"/>
            <a:ext cx="2764972" cy="369332"/>
          </a:xfrm>
          <a:prstGeom prst="rect">
            <a:avLst/>
          </a:prstGeom>
          <a:noFill/>
        </p:spPr>
        <p:txBody>
          <a:bodyPr wrap="square" rtlCol="0">
            <a:spAutoFit/>
          </a:bodyPr>
          <a:lstStyle/>
          <a:p>
            <a:r>
              <a:rPr lang="en-US" dirty="0" err="1"/>
              <a:t>Blurse</a:t>
            </a:r>
            <a:r>
              <a:rPr lang="en-US" dirty="0"/>
              <a:t> = Blessing + Curse</a:t>
            </a:r>
            <a:endParaRPr lang="en-GB" dirty="0"/>
          </a:p>
        </p:txBody>
      </p:sp>
    </p:spTree>
    <p:extLst>
      <p:ext uri="{BB962C8B-B14F-4D97-AF65-F5344CB8AC3E}">
        <p14:creationId xmlns:p14="http://schemas.microsoft.com/office/powerpoint/2010/main" val="753360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F92A0-EAA8-6DEA-B995-E68C8E62DEB4}"/>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66409144-AB41-26D2-9F38-9FF5DD0A596B}"/>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5D5FADCD-6492-B34F-488C-1CE9AA339379}"/>
              </a:ext>
            </a:extLst>
          </p:cNvPr>
          <p:cNvPicPr>
            <a:picLocks noChangeAspect="1"/>
          </p:cNvPicPr>
          <p:nvPr/>
        </p:nvPicPr>
        <p:blipFill>
          <a:blip r:embed="rId2"/>
          <a:stretch>
            <a:fillRect/>
          </a:stretch>
        </p:blipFill>
        <p:spPr>
          <a:xfrm>
            <a:off x="938645" y="0"/>
            <a:ext cx="10314709" cy="6858000"/>
          </a:xfrm>
          <a:prstGeom prst="rect">
            <a:avLst/>
          </a:prstGeom>
        </p:spPr>
      </p:pic>
    </p:spTree>
    <p:extLst>
      <p:ext uri="{BB962C8B-B14F-4D97-AF65-F5344CB8AC3E}">
        <p14:creationId xmlns:p14="http://schemas.microsoft.com/office/powerpoint/2010/main" val="842343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A7618-86CE-A259-0490-33328A7EB229}"/>
              </a:ext>
            </a:extLst>
          </p:cNvPr>
          <p:cNvSpPr>
            <a:spLocks noGrp="1"/>
          </p:cNvSpPr>
          <p:nvPr>
            <p:ph type="title"/>
          </p:nvPr>
        </p:nvSpPr>
        <p:spPr/>
        <p:txBody>
          <a:bodyPr/>
          <a:lstStyle/>
          <a:p>
            <a:r>
              <a:rPr lang="en-US" sz="4400" dirty="0"/>
              <a:t>Any two vectors in the hypersphere are almost orthogonal (sketch proof)</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97857B6-0261-924B-AB2E-1946DEEB124F}"/>
                  </a:ext>
                </a:extLst>
              </p:cNvPr>
              <p:cNvSpPr>
                <a:spLocks noGrp="1"/>
              </p:cNvSpPr>
              <p:nvPr>
                <p:ph idx="1"/>
              </p:nvPr>
            </p:nvSpPr>
            <p:spPr/>
            <p:txBody>
              <a:bodyPr>
                <a:normAutofit/>
              </a:bodyPr>
              <a:lstStyle/>
              <a:p>
                <a:pPr>
                  <a:buFont typeface="Wingdings" panose="05000000000000000000" pitchFamily="2" charset="2"/>
                  <a:buChar char="Ø"/>
                </a:pPr>
                <a:r>
                  <a:rPr lang="en-US" dirty="0"/>
                  <a:t>We can think of randomly picking two vectors “x” and “y” on the surface of a p-dimensional unit-radius hypersphere and asking what the distribution of their dot product? </a:t>
                </a:r>
                <a14:m>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oMath>
                </a14:m>
                <a:endParaRPr lang="en-US" dirty="0"/>
              </a:p>
              <a:p>
                <a:pPr>
                  <a:buFont typeface="Wingdings" panose="05000000000000000000" pitchFamily="2" charset="2"/>
                  <a:buChar char="Ø"/>
                </a:pPr>
                <a:r>
                  <a:rPr lang="en-US" dirty="0"/>
                  <a:t>Because of rotational symmetry, it suffices to fix one of these vectors (consider the first standard basis vector) and take the dot product with the randomly sampled vector.</a:t>
                </a:r>
              </a:p>
              <a:p>
                <a:pPr>
                  <a:buFont typeface="Wingdings" panose="05000000000000000000" pitchFamily="2" charset="2"/>
                  <a:buChar char="Ø"/>
                </a:pPr>
                <a:r>
                  <a:rPr lang="en-US" dirty="0"/>
                  <a:t>Without loss of generality, fix: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 0, …, 0</m:t>
                        </m:r>
                      </m:e>
                    </m:d>
                  </m:oMath>
                </a14:m>
                <a:r>
                  <a:rPr lang="en-GB" dirty="0"/>
                  <a:t> so that:</a:t>
                </a:r>
                <a:br>
                  <a:rPr lang="en-GB" dirty="0"/>
                </a:br>
                <a14:m>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=1</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+0</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+…+0</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𝑛</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1</m:t>
                        </m:r>
                      </m:sub>
                    </m:sSub>
                  </m:oMath>
                </a14:m>
                <a:endParaRPr lang="en-GB" dirty="0"/>
              </a:p>
              <a:p>
                <a:pPr>
                  <a:buFont typeface="Wingdings" panose="05000000000000000000" pitchFamily="2" charset="2"/>
                  <a:buChar char="Ø"/>
                </a:pPr>
                <a:r>
                  <a:rPr lang="en-US" dirty="0"/>
                  <a:t>So it suffices to consider the marginal of the first entry of “y”.</a:t>
                </a:r>
                <a:endParaRPr lang="en-GB" dirty="0"/>
              </a:p>
            </p:txBody>
          </p:sp>
        </mc:Choice>
        <mc:Fallback xmlns="">
          <p:sp>
            <p:nvSpPr>
              <p:cNvPr id="3" name="Content Placeholder 2">
                <a:extLst>
                  <a:ext uri="{FF2B5EF4-FFF2-40B4-BE49-F238E27FC236}">
                    <a16:creationId xmlns:a16="http://schemas.microsoft.com/office/drawing/2014/main" id="{C97857B6-0261-924B-AB2E-1946DEEB124F}"/>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en-GB">
                    <a:noFill/>
                  </a:rPr>
                  <a:t> </a:t>
                </a:r>
              </a:p>
            </p:txBody>
          </p:sp>
        </mc:Fallback>
      </mc:AlternateContent>
    </p:spTree>
    <p:extLst>
      <p:ext uri="{BB962C8B-B14F-4D97-AF65-F5344CB8AC3E}">
        <p14:creationId xmlns:p14="http://schemas.microsoft.com/office/powerpoint/2010/main" val="2600473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08792-5836-C603-8DC6-76414426B316}"/>
              </a:ext>
            </a:extLst>
          </p:cNvPr>
          <p:cNvSpPr>
            <a:spLocks noGrp="1"/>
          </p:cNvSpPr>
          <p:nvPr>
            <p:ph type="title"/>
          </p:nvPr>
        </p:nvSpPr>
        <p:spPr/>
        <p:txBody>
          <a:bodyPr/>
          <a:lstStyle/>
          <a:p>
            <a:r>
              <a:rPr lang="en-US" sz="4400" dirty="0"/>
              <a:t>Any two vectors in the hypersphere are almost orthogonal (sketch proof)</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3B6B74-462A-1D60-3862-E5882164AA2C}"/>
                  </a:ext>
                </a:extLst>
              </p:cNvPr>
              <p:cNvSpPr>
                <a:spLocks noGrp="1"/>
              </p:cNvSpPr>
              <p:nvPr>
                <p:ph idx="1"/>
              </p:nvPr>
            </p:nvSpPr>
            <p:spPr/>
            <p:txBody>
              <a:bodyPr/>
              <a:lstStyle/>
              <a:p>
                <a:pPr>
                  <a:buFont typeface="Wingdings" panose="05000000000000000000" pitchFamily="2" charset="2"/>
                  <a:buChar char="Ø"/>
                </a:pPr>
                <a:r>
                  <a:rPr lang="en-US" dirty="0"/>
                  <a:t>Because y is a vector on the p-dimensional unit sphere we know that:</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𝑝</m:t>
                        </m:r>
                      </m:sup>
                      <m:e>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𝑦</m:t>
                            </m:r>
                          </m:e>
                          <m:sub>
                            <m:r>
                              <a:rPr lang="en-US" b="0" i="1" smtClean="0">
                                <a:latin typeface="Cambria Math" panose="02040503050406030204" pitchFamily="18" charset="0"/>
                              </a:rPr>
                              <m:t>𝑖</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m:t>
                            </m:r>
                          </m:e>
                          <m:sup>
                            <m:r>
                              <a:rPr lang="en-US" b="0" i="1" smtClean="0">
                                <a:latin typeface="Cambria Math" panose="02040503050406030204" pitchFamily="18" charset="0"/>
                              </a:rPr>
                              <m:t>2</m:t>
                            </m:r>
                          </m:sup>
                        </m:sSup>
                      </m:e>
                    </m:nary>
                  </m:oMath>
                </a14:m>
                <a:r>
                  <a:rPr lang="en-GB" dirty="0"/>
                  <a:t> but we also know that </a:t>
                </a:r>
                <a14:m>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oMath>
                </a14:m>
                <a:endParaRPr lang="en-US" b="0" dirty="0"/>
              </a:p>
              <a:p>
                <a:pPr>
                  <a:buFont typeface="Wingdings" panose="05000000000000000000" pitchFamily="2" charset="2"/>
                  <a:buChar char="Ø"/>
                </a:pPr>
                <a:r>
                  <a:rPr lang="en-GB" dirty="0"/>
                  <a:t>This means that we also have the equation: </a:t>
                </a:r>
                <a14:m>
                  <m:oMath xmlns:m="http://schemas.openxmlformats.org/officeDocument/2006/math">
                    <m:nary>
                      <m:naryPr>
                        <m:chr m:val="∑"/>
                        <m:ctrlPr>
                          <a:rPr lang="en-GB"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=2</m:t>
                        </m:r>
                      </m:sub>
                      <m:sup>
                        <m:r>
                          <a:rPr lang="en-US" b="0" i="1" smtClean="0">
                            <a:latin typeface="Cambria Math" panose="02040503050406030204" pitchFamily="18" charset="0"/>
                          </a:rPr>
                          <m:t>𝑝</m:t>
                        </m:r>
                      </m:sup>
                      <m:e>
                        <m:sSubSup>
                          <m:sSubSupPr>
                            <m:ctrlPr>
                              <a:rPr lang="en-GB" i="1" smtClean="0">
                                <a:latin typeface="Cambria Math" panose="02040503050406030204" pitchFamily="18" charset="0"/>
                              </a:rPr>
                            </m:ctrlPr>
                          </m:sSubSupPr>
                          <m:e>
                            <m:r>
                              <a:rPr lang="en-US" b="0" i="1" smtClean="0">
                                <a:latin typeface="Cambria Math" panose="02040503050406030204" pitchFamily="18" charset="0"/>
                              </a:rPr>
                              <m:t>𝑦</m:t>
                            </m:r>
                          </m:e>
                          <m:sub>
                            <m:r>
                              <a:rPr lang="en-US" b="0" i="1" smtClean="0">
                                <a:latin typeface="Cambria Math" panose="02040503050406030204" pitchFamily="18" charset="0"/>
                              </a:rPr>
                              <m:t>𝑖</m:t>
                            </m:r>
                          </m:sub>
                          <m:sup>
                            <m:r>
                              <a:rPr lang="en-US" b="0" i="1" smtClean="0">
                                <a:latin typeface="Cambria Math" panose="02040503050406030204" pitchFamily="18" charset="0"/>
                              </a:rPr>
                              <m:t>2</m:t>
                            </m:r>
                          </m:sup>
                        </m:sSubSup>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2</m:t>
                            </m:r>
                          </m:sup>
                        </m:sSup>
                      </m:e>
                    </m:nary>
                  </m:oMath>
                </a14:m>
                <a:r>
                  <a:rPr lang="en-GB" dirty="0"/>
                  <a:t>, which can be geometrically interpreted as saying that p-1 dimensional vector (removing the first entry of “y”) lies on the hypersphere of radius </a:t>
                </a:r>
                <a14:m>
                  <m:oMath xmlns:m="http://schemas.openxmlformats.org/officeDocument/2006/math">
                    <m:rad>
                      <m:radPr>
                        <m:degHide m:val="on"/>
                        <m:ctrlPr>
                          <a:rPr lang="en-GB" i="1" smtClean="0">
                            <a:latin typeface="Cambria Math" panose="02040503050406030204" pitchFamily="18" charset="0"/>
                          </a:rPr>
                        </m:ctrlPr>
                      </m:radPr>
                      <m:deg/>
                      <m:e>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2</m:t>
                            </m:r>
                          </m:sup>
                        </m:sSup>
                      </m:e>
                    </m:rad>
                  </m:oMath>
                </a14:m>
                <a:endParaRPr lang="en-GB" dirty="0"/>
              </a:p>
              <a:p>
                <a:pPr>
                  <a:buFont typeface="Wingdings" panose="05000000000000000000" pitchFamily="2" charset="2"/>
                  <a:buChar char="Ø"/>
                </a:pPr>
                <a:r>
                  <a:rPr lang="en-GB" dirty="0"/>
                  <a:t>*waves hands and indicates towards my poster for more details*</a:t>
                </a:r>
              </a:p>
              <a:p>
                <a:pPr>
                  <a:buFont typeface="Wingdings" panose="05000000000000000000" pitchFamily="2" charset="2"/>
                  <a:buChar char="Ø"/>
                </a:pPr>
                <a:endParaRPr lang="en-GB" dirty="0"/>
              </a:p>
            </p:txBody>
          </p:sp>
        </mc:Choice>
        <mc:Fallback xmlns="">
          <p:sp>
            <p:nvSpPr>
              <p:cNvPr id="3" name="Content Placeholder 2">
                <a:extLst>
                  <a:ext uri="{FF2B5EF4-FFF2-40B4-BE49-F238E27FC236}">
                    <a16:creationId xmlns:a16="http://schemas.microsoft.com/office/drawing/2014/main" id="{283B6B74-462A-1D60-3862-E5882164AA2C}"/>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en-GB">
                    <a:noFill/>
                  </a:rPr>
                  <a:t> </a:t>
                </a:r>
              </a:p>
            </p:txBody>
          </p:sp>
        </mc:Fallback>
      </mc:AlternateContent>
    </p:spTree>
    <p:extLst>
      <p:ext uri="{BB962C8B-B14F-4D97-AF65-F5344CB8AC3E}">
        <p14:creationId xmlns:p14="http://schemas.microsoft.com/office/powerpoint/2010/main" val="4188187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601C6-8893-381A-2D87-3D711706E700}"/>
              </a:ext>
            </a:extLst>
          </p:cNvPr>
          <p:cNvSpPr>
            <a:spLocks noGrp="1"/>
          </p:cNvSpPr>
          <p:nvPr>
            <p:ph type="title"/>
          </p:nvPr>
        </p:nvSpPr>
        <p:spPr/>
        <p:txBody>
          <a:bodyPr/>
          <a:lstStyle/>
          <a:p>
            <a:r>
              <a:rPr lang="en-US" dirty="0"/>
              <a:t>Curse or Blessing?</a:t>
            </a:r>
            <a:endParaRPr lang="en-GB" dirty="0"/>
          </a:p>
        </p:txBody>
      </p:sp>
      <p:sp>
        <p:nvSpPr>
          <p:cNvPr id="3" name="Content Placeholder 2">
            <a:extLst>
              <a:ext uri="{FF2B5EF4-FFF2-40B4-BE49-F238E27FC236}">
                <a16:creationId xmlns:a16="http://schemas.microsoft.com/office/drawing/2014/main" id="{3F02C162-0B2B-B969-8C35-CCA06CBBDFEF}"/>
              </a:ext>
            </a:extLst>
          </p:cNvPr>
          <p:cNvSpPr>
            <a:spLocks noGrp="1"/>
          </p:cNvSpPr>
          <p:nvPr>
            <p:ph idx="1"/>
          </p:nvPr>
        </p:nvSpPr>
        <p:spPr/>
        <p:txBody>
          <a:bodyPr/>
          <a:lstStyle/>
          <a:p>
            <a:pPr>
              <a:buFont typeface="Wingdings" panose="05000000000000000000" pitchFamily="2" charset="2"/>
              <a:buChar char="Ø"/>
            </a:pPr>
            <a:r>
              <a:rPr lang="en-US" dirty="0"/>
              <a:t>Data gets sparse and it becomes increasingly difficult to sample the densities of distributions in high dimensions. </a:t>
            </a:r>
          </a:p>
          <a:p>
            <a:pPr>
              <a:buFont typeface="Wingdings" panose="05000000000000000000" pitchFamily="2" charset="2"/>
              <a:buChar char="Ø"/>
            </a:pPr>
            <a:r>
              <a:rPr lang="en-US" dirty="0"/>
              <a:t>Many functions of random vectors and random matrices behave close to deterministically, making it much more routine to sample smooth, 1 dimensional functions of high dimensional vectors.</a:t>
            </a:r>
          </a:p>
          <a:p>
            <a:pPr>
              <a:buFont typeface="Wingdings" panose="05000000000000000000" pitchFamily="2" charset="2"/>
              <a:buChar char="Ø"/>
            </a:pPr>
            <a:endParaRPr lang="en-GB" dirty="0"/>
          </a:p>
        </p:txBody>
      </p:sp>
    </p:spTree>
    <p:extLst>
      <p:ext uri="{BB962C8B-B14F-4D97-AF65-F5344CB8AC3E}">
        <p14:creationId xmlns:p14="http://schemas.microsoft.com/office/powerpoint/2010/main" val="2752824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8DB11-E80E-C6F5-37C9-90094B6A2104}"/>
              </a:ext>
            </a:extLst>
          </p:cNvPr>
          <p:cNvSpPr>
            <a:spLocks noGrp="1"/>
          </p:cNvSpPr>
          <p:nvPr>
            <p:ph type="title"/>
          </p:nvPr>
        </p:nvSpPr>
        <p:spPr/>
        <p:txBody>
          <a:bodyPr/>
          <a:lstStyle/>
          <a:p>
            <a:r>
              <a:rPr lang="en-US" dirty="0"/>
              <a:t>Acknowledgements/References</a:t>
            </a:r>
            <a:endParaRPr lang="en-GB" dirty="0"/>
          </a:p>
        </p:txBody>
      </p:sp>
      <p:sp>
        <p:nvSpPr>
          <p:cNvPr id="3" name="Content Placeholder 2">
            <a:extLst>
              <a:ext uri="{FF2B5EF4-FFF2-40B4-BE49-F238E27FC236}">
                <a16:creationId xmlns:a16="http://schemas.microsoft.com/office/drawing/2014/main" id="{7BB16FE4-C9C7-C6EA-E398-B2E01ADD4EB0}"/>
              </a:ext>
            </a:extLst>
          </p:cNvPr>
          <p:cNvSpPr>
            <a:spLocks noGrp="1"/>
          </p:cNvSpPr>
          <p:nvPr>
            <p:ph idx="1"/>
          </p:nvPr>
        </p:nvSpPr>
        <p:spPr/>
        <p:txBody>
          <a:bodyPr/>
          <a:lstStyle/>
          <a:p>
            <a:pPr>
              <a:buFont typeface="Wingdings" panose="05000000000000000000" pitchFamily="2" charset="2"/>
              <a:buChar char="Ø"/>
            </a:pPr>
            <a:r>
              <a:rPr lang="en-US" dirty="0"/>
              <a:t>The content of this talk + poster is inspired by the notes and recordings of Roland Speicher's graduate course "High Dimensional Analysis: Random Matrices and Machine Learning" (</a:t>
            </a:r>
            <a:r>
              <a:rPr lang="en-US" dirty="0">
                <a:hlinkClick r:id="rId2"/>
              </a:rPr>
              <a:t>https://rolandspeicher.com/lectures/course-on-high-dimensional-analysis-random-matrices-and-machine-learning-summer-term-2023/</a:t>
            </a:r>
            <a:r>
              <a:rPr lang="en-US" dirty="0"/>
              <a:t>) [1].</a:t>
            </a:r>
          </a:p>
          <a:p>
            <a:pPr>
              <a:buFont typeface="Wingdings" panose="05000000000000000000" pitchFamily="2" charset="2"/>
              <a:buChar char="Ø"/>
            </a:pPr>
            <a:r>
              <a:rPr lang="en-US" dirty="0"/>
              <a:t>Some of the figures were generated by Fahd Abdelazim from the Ask-JGI data science helpdesk (ask-jgi@bristol.ac.uk) code available on GitHub (</a:t>
            </a:r>
            <a:r>
              <a:rPr lang="en-US" dirty="0">
                <a:hlinkClick r:id="rId3"/>
              </a:rPr>
              <a:t>https://github.com/HuwWDay/BlurseOfDimensionality</a:t>
            </a:r>
            <a:r>
              <a:rPr lang="en-US" dirty="0"/>
              <a:t>) [2].</a:t>
            </a:r>
            <a:endParaRPr lang="en-GB" dirty="0"/>
          </a:p>
        </p:txBody>
      </p:sp>
    </p:spTree>
    <p:extLst>
      <p:ext uri="{BB962C8B-B14F-4D97-AF65-F5344CB8AC3E}">
        <p14:creationId xmlns:p14="http://schemas.microsoft.com/office/powerpoint/2010/main" val="1199408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957FE-8D12-FE6E-9658-F6B0C21737C7}"/>
              </a:ext>
            </a:extLst>
          </p:cNvPr>
          <p:cNvSpPr>
            <a:spLocks noGrp="1"/>
          </p:cNvSpPr>
          <p:nvPr>
            <p:ph type="title"/>
          </p:nvPr>
        </p:nvSpPr>
        <p:spPr>
          <a:xfrm>
            <a:off x="838200" y="1983613"/>
            <a:ext cx="10515600" cy="3063875"/>
          </a:xfrm>
        </p:spPr>
        <p:txBody>
          <a:bodyPr>
            <a:normAutofit fontScale="90000"/>
          </a:bodyPr>
          <a:lstStyle/>
          <a:p>
            <a:pPr algn="ctr"/>
            <a:r>
              <a:rPr lang="en-US" dirty="0"/>
              <a:t>“The literature on machine learning is also in high dimension so you can get lost very easily but there can be some quite nice concentrations if you know where to look.” </a:t>
            </a:r>
            <a:br>
              <a:rPr lang="en-US" dirty="0"/>
            </a:br>
            <a:r>
              <a:rPr lang="en-US" dirty="0"/>
              <a:t>– Roland Speicher</a:t>
            </a:r>
            <a:endParaRPr lang="en-GB" dirty="0"/>
          </a:p>
        </p:txBody>
      </p:sp>
    </p:spTree>
    <p:extLst>
      <p:ext uri="{BB962C8B-B14F-4D97-AF65-F5344CB8AC3E}">
        <p14:creationId xmlns:p14="http://schemas.microsoft.com/office/powerpoint/2010/main" val="3400924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0422A-8965-FBBA-F3D2-8F276A00DA10}"/>
              </a:ext>
            </a:extLst>
          </p:cNvPr>
          <p:cNvSpPr>
            <a:spLocks noGrp="1"/>
          </p:cNvSpPr>
          <p:nvPr>
            <p:ph type="title"/>
          </p:nvPr>
        </p:nvSpPr>
        <p:spPr/>
        <p:txBody>
          <a:bodyPr>
            <a:normAutofit/>
          </a:bodyPr>
          <a:lstStyle/>
          <a:p>
            <a:r>
              <a:rPr lang="en-US" sz="3000" dirty="0"/>
              <a:t>Any two vectors in the hypersphere are almost orthogonal</a:t>
            </a:r>
            <a:endParaRPr lang="en-GB" sz="3000" dirty="0"/>
          </a:p>
        </p:txBody>
      </p:sp>
      <p:pic>
        <p:nvPicPr>
          <p:cNvPr id="4" name="Picture 3">
            <a:extLst>
              <a:ext uri="{FF2B5EF4-FFF2-40B4-BE49-F238E27FC236}">
                <a16:creationId xmlns:a16="http://schemas.microsoft.com/office/drawing/2014/main" id="{CA71C277-DB67-1D07-AD19-FB3D35BC9ABA}"/>
              </a:ext>
            </a:extLst>
          </p:cNvPr>
          <p:cNvPicPr>
            <a:picLocks noChangeAspect="1"/>
          </p:cNvPicPr>
          <p:nvPr/>
        </p:nvPicPr>
        <p:blipFill>
          <a:blip r:embed="rId2"/>
          <a:stretch>
            <a:fillRect/>
          </a:stretch>
        </p:blipFill>
        <p:spPr>
          <a:xfrm>
            <a:off x="1742467" y="1455838"/>
            <a:ext cx="8707065" cy="1790950"/>
          </a:xfrm>
          <a:prstGeom prst="rect">
            <a:avLst/>
          </a:prstGeom>
        </p:spPr>
      </p:pic>
      <p:pic>
        <p:nvPicPr>
          <p:cNvPr id="8" name="Picture 7">
            <a:extLst>
              <a:ext uri="{FF2B5EF4-FFF2-40B4-BE49-F238E27FC236}">
                <a16:creationId xmlns:a16="http://schemas.microsoft.com/office/drawing/2014/main" id="{E8E7FB03-9B22-E082-4ACD-A3907FEA0300}"/>
              </a:ext>
            </a:extLst>
          </p:cNvPr>
          <p:cNvPicPr>
            <a:picLocks noChangeAspect="1"/>
          </p:cNvPicPr>
          <p:nvPr/>
        </p:nvPicPr>
        <p:blipFill>
          <a:blip r:embed="rId3"/>
          <a:stretch>
            <a:fillRect/>
          </a:stretch>
        </p:blipFill>
        <p:spPr>
          <a:xfrm>
            <a:off x="1799624" y="3990862"/>
            <a:ext cx="8592749" cy="1619476"/>
          </a:xfrm>
          <a:prstGeom prst="rect">
            <a:avLst/>
          </a:prstGeom>
        </p:spPr>
      </p:pic>
    </p:spTree>
    <p:extLst>
      <p:ext uri="{BB962C8B-B14F-4D97-AF65-F5344CB8AC3E}">
        <p14:creationId xmlns:p14="http://schemas.microsoft.com/office/powerpoint/2010/main" val="882326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2998D-B6F5-31E6-6F5F-160021D80AF0}"/>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C50536C5-2E7C-0200-3627-FCE3E9C04E37}"/>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297752E0-90DE-3DD9-2DC8-AB8017169E81}"/>
              </a:ext>
            </a:extLst>
          </p:cNvPr>
          <p:cNvPicPr>
            <a:picLocks noChangeAspect="1"/>
          </p:cNvPicPr>
          <p:nvPr/>
        </p:nvPicPr>
        <p:blipFill>
          <a:blip r:embed="rId2"/>
          <a:stretch>
            <a:fillRect/>
          </a:stretch>
        </p:blipFill>
        <p:spPr>
          <a:xfrm>
            <a:off x="1794862" y="735466"/>
            <a:ext cx="8602275" cy="1333686"/>
          </a:xfrm>
          <a:prstGeom prst="rect">
            <a:avLst/>
          </a:prstGeom>
        </p:spPr>
      </p:pic>
      <p:pic>
        <p:nvPicPr>
          <p:cNvPr id="7" name="Picture 6">
            <a:extLst>
              <a:ext uri="{FF2B5EF4-FFF2-40B4-BE49-F238E27FC236}">
                <a16:creationId xmlns:a16="http://schemas.microsoft.com/office/drawing/2014/main" id="{629ADC77-A039-C13F-65B5-EF439AC1705B}"/>
              </a:ext>
            </a:extLst>
          </p:cNvPr>
          <p:cNvPicPr>
            <a:picLocks noChangeAspect="1"/>
          </p:cNvPicPr>
          <p:nvPr/>
        </p:nvPicPr>
        <p:blipFill>
          <a:blip r:embed="rId3"/>
          <a:stretch>
            <a:fillRect/>
          </a:stretch>
        </p:blipFill>
        <p:spPr>
          <a:xfrm>
            <a:off x="1771045" y="2439493"/>
            <a:ext cx="8649907" cy="2105319"/>
          </a:xfrm>
          <a:prstGeom prst="rect">
            <a:avLst/>
          </a:prstGeom>
        </p:spPr>
      </p:pic>
      <p:pic>
        <p:nvPicPr>
          <p:cNvPr id="9" name="Picture 8">
            <a:extLst>
              <a:ext uri="{FF2B5EF4-FFF2-40B4-BE49-F238E27FC236}">
                <a16:creationId xmlns:a16="http://schemas.microsoft.com/office/drawing/2014/main" id="{CDD663EB-4D82-C3B0-D25F-644A0E72975F}"/>
              </a:ext>
            </a:extLst>
          </p:cNvPr>
          <p:cNvPicPr>
            <a:picLocks noChangeAspect="1"/>
          </p:cNvPicPr>
          <p:nvPr/>
        </p:nvPicPr>
        <p:blipFill>
          <a:blip r:embed="rId4"/>
          <a:stretch>
            <a:fillRect/>
          </a:stretch>
        </p:blipFill>
        <p:spPr>
          <a:xfrm>
            <a:off x="1780571" y="4915153"/>
            <a:ext cx="8640381" cy="1848108"/>
          </a:xfrm>
          <a:prstGeom prst="rect">
            <a:avLst/>
          </a:prstGeom>
        </p:spPr>
      </p:pic>
    </p:spTree>
    <p:extLst>
      <p:ext uri="{BB962C8B-B14F-4D97-AF65-F5344CB8AC3E}">
        <p14:creationId xmlns:p14="http://schemas.microsoft.com/office/powerpoint/2010/main" val="1528494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C66EC-643A-A7BF-4C11-C846FB5A9AC1}"/>
              </a:ext>
            </a:extLst>
          </p:cNvPr>
          <p:cNvSpPr>
            <a:spLocks noGrp="1"/>
          </p:cNvSpPr>
          <p:nvPr>
            <p:ph type="title"/>
          </p:nvPr>
        </p:nvSpPr>
        <p:spPr>
          <a:xfrm>
            <a:off x="838200" y="365125"/>
            <a:ext cx="10515600" cy="750443"/>
          </a:xfrm>
        </p:spPr>
        <p:txBody>
          <a:bodyPr>
            <a:normAutofit/>
          </a:bodyPr>
          <a:lstStyle/>
          <a:p>
            <a:r>
              <a:rPr lang="en-US" sz="3000" dirty="0"/>
              <a:t>Almost all the volume of the hypersphere lies near its equator</a:t>
            </a:r>
            <a:endParaRPr lang="en-GB" sz="3000" dirty="0"/>
          </a:p>
        </p:txBody>
      </p:sp>
      <p:pic>
        <p:nvPicPr>
          <p:cNvPr id="8" name="Picture 7">
            <a:extLst>
              <a:ext uri="{FF2B5EF4-FFF2-40B4-BE49-F238E27FC236}">
                <a16:creationId xmlns:a16="http://schemas.microsoft.com/office/drawing/2014/main" id="{F27C4416-997C-AB2C-50C8-F4D4AB5DE23E}"/>
              </a:ext>
            </a:extLst>
          </p:cNvPr>
          <p:cNvPicPr>
            <a:picLocks noChangeAspect="1"/>
          </p:cNvPicPr>
          <p:nvPr/>
        </p:nvPicPr>
        <p:blipFill>
          <a:blip r:embed="rId2"/>
          <a:stretch>
            <a:fillRect/>
          </a:stretch>
        </p:blipFill>
        <p:spPr>
          <a:xfrm>
            <a:off x="131981" y="1423516"/>
            <a:ext cx="6582539" cy="4509198"/>
          </a:xfrm>
          <a:prstGeom prst="rect">
            <a:avLst/>
          </a:prstGeom>
        </p:spPr>
      </p:pic>
      <p:sp>
        <p:nvSpPr>
          <p:cNvPr id="10" name="TextBox 9">
            <a:extLst>
              <a:ext uri="{FF2B5EF4-FFF2-40B4-BE49-F238E27FC236}">
                <a16:creationId xmlns:a16="http://schemas.microsoft.com/office/drawing/2014/main" id="{3D09C919-6809-9C6A-D9E8-6F200EF4C5F7}"/>
              </a:ext>
            </a:extLst>
          </p:cNvPr>
          <p:cNvSpPr txBox="1"/>
          <p:nvPr/>
        </p:nvSpPr>
        <p:spPr>
          <a:xfrm>
            <a:off x="1208314" y="6055996"/>
            <a:ext cx="5257800" cy="369332"/>
          </a:xfrm>
          <a:prstGeom prst="rect">
            <a:avLst/>
          </a:prstGeom>
          <a:noFill/>
        </p:spPr>
        <p:txBody>
          <a:bodyPr wrap="square" rtlCol="0">
            <a:spAutoFit/>
          </a:bodyPr>
          <a:lstStyle/>
          <a:p>
            <a:r>
              <a:rPr lang="en-US" dirty="0"/>
              <a:t>Integral approaches sqrt(2pi/ p) from above</a:t>
            </a:r>
            <a:endParaRPr lang="en-GB" dirty="0"/>
          </a:p>
        </p:txBody>
      </p:sp>
      <p:sp>
        <p:nvSpPr>
          <p:cNvPr id="11" name="TextBox 10">
            <a:extLst>
              <a:ext uri="{FF2B5EF4-FFF2-40B4-BE49-F238E27FC236}">
                <a16:creationId xmlns:a16="http://schemas.microsoft.com/office/drawing/2014/main" id="{284B649E-1021-B76E-DAD2-E36169DD31E1}"/>
              </a:ext>
            </a:extLst>
          </p:cNvPr>
          <p:cNvSpPr txBox="1"/>
          <p:nvPr/>
        </p:nvSpPr>
        <p:spPr>
          <a:xfrm>
            <a:off x="7696200" y="2492829"/>
            <a:ext cx="2928257" cy="923330"/>
          </a:xfrm>
          <a:prstGeom prst="rect">
            <a:avLst/>
          </a:prstGeom>
          <a:noFill/>
        </p:spPr>
        <p:txBody>
          <a:bodyPr wrap="square" rtlCol="0">
            <a:spAutoFit/>
          </a:bodyPr>
          <a:lstStyle/>
          <a:p>
            <a:r>
              <a:rPr lang="en-US" dirty="0"/>
              <a:t>Plot of probability of |t_{p}| less than epsilon for increasing values of epsilon</a:t>
            </a:r>
            <a:endParaRPr lang="en-GB" dirty="0"/>
          </a:p>
        </p:txBody>
      </p:sp>
    </p:spTree>
    <p:extLst>
      <p:ext uri="{BB962C8B-B14F-4D97-AF65-F5344CB8AC3E}">
        <p14:creationId xmlns:p14="http://schemas.microsoft.com/office/powerpoint/2010/main" val="546674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592E6-2C26-7A29-9941-BAC446F11E21}"/>
              </a:ext>
            </a:extLst>
          </p:cNvPr>
          <p:cNvSpPr>
            <a:spLocks noGrp="1"/>
          </p:cNvSpPr>
          <p:nvPr>
            <p:ph type="title"/>
          </p:nvPr>
        </p:nvSpPr>
        <p:spPr/>
        <p:txBody>
          <a:bodyPr/>
          <a:lstStyle/>
          <a:p>
            <a:r>
              <a:rPr lang="en-US" dirty="0"/>
              <a:t>Questions I’m cursed to answer:</a:t>
            </a:r>
            <a:endParaRPr lang="en-GB" dirty="0"/>
          </a:p>
        </p:txBody>
      </p:sp>
      <p:sp>
        <p:nvSpPr>
          <p:cNvPr id="3" name="Content Placeholder 2">
            <a:extLst>
              <a:ext uri="{FF2B5EF4-FFF2-40B4-BE49-F238E27FC236}">
                <a16:creationId xmlns:a16="http://schemas.microsoft.com/office/drawing/2014/main" id="{28ED0E88-4F90-A23B-4D73-1275036FABFD}"/>
              </a:ext>
            </a:extLst>
          </p:cNvPr>
          <p:cNvSpPr>
            <a:spLocks noGrp="1"/>
          </p:cNvSpPr>
          <p:nvPr>
            <p:ph idx="1"/>
          </p:nvPr>
        </p:nvSpPr>
        <p:spPr/>
        <p:txBody>
          <a:bodyPr/>
          <a:lstStyle/>
          <a:p>
            <a:pPr>
              <a:buFont typeface="Wingdings" panose="05000000000000000000" pitchFamily="2" charset="2"/>
              <a:buChar char="Ø"/>
            </a:pPr>
            <a:r>
              <a:rPr lang="en-US" dirty="0"/>
              <a:t>Can you code this for me in MATLAB/Excel/STATA?</a:t>
            </a:r>
          </a:p>
          <a:p>
            <a:pPr>
              <a:buFont typeface="Wingdings" panose="05000000000000000000" pitchFamily="2" charset="2"/>
              <a:buChar char="Ø"/>
            </a:pPr>
            <a:r>
              <a:rPr lang="en-US" dirty="0"/>
              <a:t>Can I use AI to do ____?</a:t>
            </a:r>
          </a:p>
          <a:p>
            <a:pPr>
              <a:buFont typeface="Wingdings" panose="05000000000000000000" pitchFamily="2" charset="2"/>
              <a:buChar char="Ø"/>
            </a:pPr>
            <a:r>
              <a:rPr lang="en-US" dirty="0"/>
              <a:t>Our ML model isn’t working very well, can’t we just give it more features?</a:t>
            </a:r>
          </a:p>
          <a:p>
            <a:pPr>
              <a:buFont typeface="Wingdings" panose="05000000000000000000" pitchFamily="2" charset="2"/>
              <a:buChar char="Ø"/>
            </a:pPr>
            <a:endParaRPr lang="en-GB" dirty="0"/>
          </a:p>
        </p:txBody>
      </p:sp>
    </p:spTree>
    <p:extLst>
      <p:ext uri="{BB962C8B-B14F-4D97-AF65-F5344CB8AC3E}">
        <p14:creationId xmlns:p14="http://schemas.microsoft.com/office/powerpoint/2010/main" val="733233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BC3D-D247-0692-D37B-46A2C45BA8C0}"/>
              </a:ext>
            </a:extLst>
          </p:cNvPr>
          <p:cNvSpPr>
            <a:spLocks noGrp="1"/>
          </p:cNvSpPr>
          <p:nvPr>
            <p:ph type="title"/>
          </p:nvPr>
        </p:nvSpPr>
        <p:spPr>
          <a:xfrm>
            <a:off x="838200" y="2766218"/>
            <a:ext cx="10515600" cy="1325563"/>
          </a:xfrm>
        </p:spPr>
        <p:txBody>
          <a:bodyPr>
            <a:normAutofit fontScale="90000"/>
          </a:bodyPr>
          <a:lstStyle/>
          <a:p>
            <a:pPr algn="ctr"/>
            <a:r>
              <a:rPr lang="en-US" dirty="0"/>
              <a:t>“</a:t>
            </a:r>
            <a:r>
              <a:rPr lang="en-US" dirty="0" err="1"/>
              <a:t>Visualising</a:t>
            </a:r>
            <a:r>
              <a:rPr lang="en-US" dirty="0"/>
              <a:t> 9 dimensional space is easy: just </a:t>
            </a:r>
            <a:r>
              <a:rPr lang="en-US" dirty="0" err="1"/>
              <a:t>visualise</a:t>
            </a:r>
            <a:r>
              <a:rPr lang="en-US" dirty="0"/>
              <a:t> n-dimensional space and then let n=9.”</a:t>
            </a:r>
            <a:endParaRPr lang="en-GB" dirty="0"/>
          </a:p>
        </p:txBody>
      </p:sp>
      <p:sp>
        <p:nvSpPr>
          <p:cNvPr id="3" name="Title 1">
            <a:extLst>
              <a:ext uri="{FF2B5EF4-FFF2-40B4-BE49-F238E27FC236}">
                <a16:creationId xmlns:a16="http://schemas.microsoft.com/office/drawing/2014/main" id="{83D3A9DB-483F-6A28-9248-D4A7805DD209}"/>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How do we visualize 9 dimensional space?</a:t>
            </a:r>
            <a:endParaRPr lang="en-GB" dirty="0"/>
          </a:p>
        </p:txBody>
      </p:sp>
    </p:spTree>
    <p:extLst>
      <p:ext uri="{BB962C8B-B14F-4D97-AF65-F5344CB8AC3E}">
        <p14:creationId xmlns:p14="http://schemas.microsoft.com/office/powerpoint/2010/main" val="57310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CC626-7C60-CDD5-3ECE-69885A4D77C1}"/>
              </a:ext>
            </a:extLst>
          </p:cNvPr>
          <p:cNvSpPr>
            <a:spLocks noGrp="1"/>
          </p:cNvSpPr>
          <p:nvPr>
            <p:ph type="title"/>
          </p:nvPr>
        </p:nvSpPr>
        <p:spPr/>
        <p:txBody>
          <a:bodyPr>
            <a:normAutofit/>
          </a:bodyPr>
          <a:lstStyle/>
          <a:p>
            <a:r>
              <a:rPr lang="en-US" sz="4000" dirty="0"/>
              <a:t>A rather excitable sphere</a:t>
            </a:r>
            <a:endParaRPr lang="en-GB" sz="4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24BC6E3-A458-DF93-D18B-09D376E9B523}"/>
                  </a:ext>
                </a:extLst>
              </p:cNvPr>
              <p:cNvSpPr>
                <a:spLocks noGrp="1"/>
              </p:cNvSpPr>
              <p:nvPr>
                <p:ph idx="1"/>
              </p:nvPr>
            </p:nvSpPr>
            <p:spPr>
              <a:xfrm>
                <a:off x="293914" y="1690688"/>
                <a:ext cx="11604171" cy="1864632"/>
              </a:xfrm>
            </p:spPr>
            <p:txBody>
              <a:bodyPr>
                <a:normAutofit fontScale="92500"/>
              </a:bodyPr>
              <a:lstStyle/>
              <a:p>
                <a:pPr marL="0" indent="0">
                  <a:buNone/>
                </a:pPr>
                <a:r>
                  <a:rPr lang="en-US" sz="2000" dirty="0"/>
                  <a:t>Consider a hypersphere of radius </a:t>
                </a:r>
                <a:r>
                  <a:rPr lang="en-US" sz="2000" i="1" dirty="0"/>
                  <a:t>R</a:t>
                </a:r>
                <a:r>
                  <a:rPr lang="en-US" sz="2000" dirty="0"/>
                  <a:t> in </a:t>
                </a:r>
                <a14:m>
                  <m:oMath xmlns:m="http://schemas.openxmlformats.org/officeDocument/2006/math">
                    <m:sSup>
                      <m:sSupPr>
                        <m:ctrlPr>
                          <a:rPr lang="en-US" sz="2000" i="1" smtClean="0">
                            <a:latin typeface="Cambria Math" panose="02040503050406030204" pitchFamily="18" charset="0"/>
                          </a:rPr>
                        </m:ctrlPr>
                      </m:sSupPr>
                      <m:e>
                        <m:r>
                          <a:rPr lang="en-US" sz="2000" i="1" smtClean="0">
                            <a:latin typeface="Cambria Math" panose="02040503050406030204" pitchFamily="18" charset="0"/>
                            <a:ea typeface="Cambria Math" panose="02040503050406030204" pitchFamily="18" charset="0"/>
                          </a:rPr>
                          <m:t>ℝ</m:t>
                        </m:r>
                      </m:e>
                      <m:sup>
                        <m:r>
                          <a:rPr lang="en-US" sz="2000" b="0" i="1" smtClean="0">
                            <a:latin typeface="Cambria Math" panose="02040503050406030204" pitchFamily="18" charset="0"/>
                          </a:rPr>
                          <m:t>𝑝</m:t>
                        </m:r>
                      </m:sup>
                    </m:sSup>
                  </m:oMath>
                </a14:m>
                <a:r>
                  <a:rPr lang="en-US" sz="2000" dirty="0"/>
                  <a:t> defined as:</a:t>
                </a:r>
              </a:p>
              <a:p>
                <a:pPr marL="0" indent="0">
                  <a:buNone/>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𝐵</m:t>
                          </m:r>
                        </m:e>
                        <m:sub>
                          <m:r>
                            <a:rPr lang="en-US" sz="2000" b="0" i="1" smtClean="0">
                              <a:latin typeface="Cambria Math" panose="02040503050406030204" pitchFamily="18" charset="0"/>
                            </a:rPr>
                            <m:t>𝑝</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𝑅</m:t>
                          </m:r>
                        </m:e>
                      </m:d>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𝑝</m:t>
                              </m:r>
                            </m:sub>
                          </m:sSub>
                        </m:e>
                      </m:d>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ℝ</m:t>
                          </m:r>
                        </m:e>
                        <m:sup>
                          <m:r>
                            <a:rPr lang="en-US" sz="2000" b="0" i="1" smtClean="0">
                              <a:latin typeface="Cambria Math" panose="02040503050406030204" pitchFamily="18" charset="0"/>
                              <a:ea typeface="Cambria Math" panose="02040503050406030204" pitchFamily="18" charset="0"/>
                            </a:rPr>
                            <m:t>𝑝</m:t>
                          </m:r>
                        </m:sup>
                      </m:sSup>
                      <m:r>
                        <a:rPr lang="en-US" sz="2000" b="0" i="1" smtClean="0">
                          <a:latin typeface="Cambria Math" panose="02040503050406030204" pitchFamily="18" charset="0"/>
                          <a:ea typeface="Cambria Math" panose="02040503050406030204" pitchFamily="18" charset="0"/>
                        </a:rPr>
                        <m:t>:</m:t>
                      </m:r>
                      <m:sSubSup>
                        <m:sSubSupPr>
                          <m:ctrlPr>
                            <a:rPr lang="en-US" sz="2000" b="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𝑥</m:t>
                          </m:r>
                        </m:e>
                        <m:sub>
                          <m:r>
                            <a:rPr lang="en-US" sz="2000" b="0" i="1" smtClean="0">
                              <a:latin typeface="Cambria Math" panose="02040503050406030204" pitchFamily="18" charset="0"/>
                              <a:ea typeface="Cambria Math" panose="02040503050406030204" pitchFamily="18" charset="0"/>
                            </a:rPr>
                            <m:t>1</m:t>
                          </m:r>
                        </m:sub>
                        <m:sup>
                          <m:r>
                            <a:rPr lang="en-US" sz="2000" b="0" i="1" smtClean="0">
                              <a:latin typeface="Cambria Math" panose="02040503050406030204" pitchFamily="18" charset="0"/>
                              <a:ea typeface="Cambria Math" panose="02040503050406030204" pitchFamily="18" charset="0"/>
                            </a:rPr>
                            <m:t>2</m:t>
                          </m:r>
                        </m:sup>
                      </m:sSubSup>
                      <m:r>
                        <a:rPr lang="en-US" sz="2000" b="0" i="1" smtClean="0">
                          <a:latin typeface="Cambria Math" panose="02040503050406030204" pitchFamily="18" charset="0"/>
                          <a:ea typeface="Cambria Math" panose="02040503050406030204" pitchFamily="18" charset="0"/>
                        </a:rPr>
                        <m:t>+…+</m:t>
                      </m:r>
                      <m:sSubSup>
                        <m:sSubSupPr>
                          <m:ctrlPr>
                            <a:rPr lang="en-US" sz="2000" b="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𝑥</m:t>
                          </m:r>
                        </m:e>
                        <m:sub>
                          <m:r>
                            <a:rPr lang="en-US" sz="2000" b="0" i="1" smtClean="0">
                              <a:latin typeface="Cambria Math" panose="02040503050406030204" pitchFamily="18" charset="0"/>
                              <a:ea typeface="Cambria Math" panose="02040503050406030204" pitchFamily="18" charset="0"/>
                            </a:rPr>
                            <m:t>𝑝</m:t>
                          </m:r>
                        </m:sub>
                        <m:sup>
                          <m:r>
                            <a:rPr lang="en-US" sz="2000" b="0" i="1" smtClean="0">
                              <a:latin typeface="Cambria Math" panose="02040503050406030204" pitchFamily="18" charset="0"/>
                              <a:ea typeface="Cambria Math" panose="02040503050406030204" pitchFamily="18" charset="0"/>
                            </a:rPr>
                            <m:t>2</m:t>
                          </m:r>
                        </m:sup>
                      </m:sSubSup>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𝑅</m:t>
                          </m:r>
                        </m:e>
                        <m:sup>
                          <m:r>
                            <a:rPr lang="en-US" sz="2000" b="0" i="1" smtClean="0">
                              <a:latin typeface="Cambria Math" panose="02040503050406030204" pitchFamily="18" charset="0"/>
                              <a:ea typeface="Cambria Math" panose="02040503050406030204" pitchFamily="18" charset="0"/>
                            </a:rPr>
                            <m:t>2</m:t>
                          </m:r>
                        </m:sup>
                      </m:sSup>
                      <m:r>
                        <a:rPr lang="en-US" sz="2000" b="0" i="1" smtClean="0">
                          <a:latin typeface="Cambria Math" panose="02040503050406030204" pitchFamily="18" charset="0"/>
                          <a:ea typeface="Cambria Math" panose="02040503050406030204" pitchFamily="18" charset="0"/>
                        </a:rPr>
                        <m:t>}</m:t>
                      </m:r>
                    </m:oMath>
                  </m:oMathPara>
                </a14:m>
                <a:endParaRPr lang="en-US" sz="2000" dirty="0"/>
              </a:p>
              <a:p>
                <a:pPr marL="0" indent="0">
                  <a:buNone/>
                </a:pPr>
                <a:r>
                  <a:rPr lang="en-US" sz="2000" dirty="0"/>
                  <a:t>It can be shown that:</a:t>
                </a:r>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𝑣𝑜𝑙</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𝐵</m:t>
                              </m:r>
                            </m:e>
                            <m:sub>
                              <m:r>
                                <a:rPr lang="en-US" sz="2000" b="0" i="1" smtClean="0">
                                  <a:latin typeface="Cambria Math" panose="02040503050406030204" pitchFamily="18" charset="0"/>
                                </a:rPr>
                                <m:t>𝑝</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𝑅</m:t>
                              </m:r>
                            </m:e>
                          </m:d>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𝜋</m:t>
                              </m:r>
                            </m:e>
                            <m:sup>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𝑝</m:t>
                                  </m:r>
                                </m:num>
                                <m:den>
                                  <m:r>
                                    <a:rPr lang="en-US" sz="2000" b="0" i="1" smtClean="0">
                                      <a:latin typeface="Cambria Math" panose="02040503050406030204" pitchFamily="18" charset="0"/>
                                    </a:rPr>
                                    <m:t>2</m:t>
                                  </m:r>
                                </m:den>
                              </m:f>
                            </m:sup>
                          </m:sSup>
                        </m:num>
                        <m:den>
                          <m:r>
                            <m:rPr>
                              <m:sty m:val="p"/>
                            </m:rPr>
                            <a:rPr lang="el-GR" sz="2000" b="0" i="1" smtClean="0">
                              <a:latin typeface="Cambria Math" panose="02040503050406030204" pitchFamily="18" charset="0"/>
                              <a:ea typeface="Cambria Math" panose="02040503050406030204" pitchFamily="18" charset="0"/>
                            </a:rPr>
                            <m:t>Γ</m:t>
                          </m:r>
                          <m:d>
                            <m:dPr>
                              <m:ctrlPr>
                                <a:rPr lang="en-US" sz="2000" b="0" i="1" smtClean="0">
                                  <a:latin typeface="Cambria Math" panose="02040503050406030204" pitchFamily="18" charset="0"/>
                                  <a:ea typeface="Cambria Math" panose="02040503050406030204" pitchFamily="18" charset="0"/>
                                </a:rPr>
                              </m:ctrlPr>
                            </m:dPr>
                            <m:e>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𝑝</m:t>
                                  </m:r>
                                </m:num>
                                <m:den>
                                  <m:r>
                                    <a:rPr lang="en-US" sz="2000" b="0" i="1" smtClean="0">
                                      <a:latin typeface="Cambria Math" panose="02040503050406030204" pitchFamily="18" charset="0"/>
                                      <a:ea typeface="Cambria Math" panose="02040503050406030204" pitchFamily="18" charset="0"/>
                                    </a:rPr>
                                    <m:t>2</m:t>
                                  </m:r>
                                </m:den>
                              </m:f>
                              <m:r>
                                <a:rPr lang="en-US" sz="2000" b="0" i="1" smtClean="0">
                                  <a:latin typeface="Cambria Math" panose="02040503050406030204" pitchFamily="18" charset="0"/>
                                  <a:ea typeface="Cambria Math" panose="02040503050406030204" pitchFamily="18" charset="0"/>
                                </a:rPr>
                                <m:t>+1</m:t>
                              </m:r>
                            </m:e>
                          </m:d>
                        </m:den>
                      </m:f>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𝑅</m:t>
                          </m:r>
                        </m:e>
                        <m:sup>
                          <m:r>
                            <a:rPr lang="en-US" sz="2000" b="0" i="1" smtClean="0">
                              <a:latin typeface="Cambria Math" panose="02040503050406030204" pitchFamily="18" charset="0"/>
                            </a:rPr>
                            <m:t>𝑝</m:t>
                          </m:r>
                        </m:sup>
                      </m:sSup>
                    </m:oMath>
                  </m:oMathPara>
                </a14:m>
                <a:endParaRPr lang="en-US" sz="2000" dirty="0"/>
              </a:p>
              <a:p>
                <a:pPr marL="0" indent="0">
                  <a:buNone/>
                </a:pPr>
                <a:endParaRPr lang="en-US" sz="2000" dirty="0"/>
              </a:p>
            </p:txBody>
          </p:sp>
        </mc:Choice>
        <mc:Fallback xmlns="">
          <p:sp>
            <p:nvSpPr>
              <p:cNvPr id="3" name="Content Placeholder 2">
                <a:extLst>
                  <a:ext uri="{FF2B5EF4-FFF2-40B4-BE49-F238E27FC236}">
                    <a16:creationId xmlns:a16="http://schemas.microsoft.com/office/drawing/2014/main" id="{C24BC6E3-A458-DF93-D18B-09D376E9B523}"/>
                  </a:ext>
                </a:extLst>
              </p:cNvPr>
              <p:cNvSpPr>
                <a:spLocks noGrp="1" noRot="1" noChangeAspect="1" noMove="1" noResize="1" noEditPoints="1" noAdjustHandles="1" noChangeArrowheads="1" noChangeShapeType="1" noTextEdit="1"/>
              </p:cNvSpPr>
              <p:nvPr>
                <p:ph idx="1"/>
              </p:nvPr>
            </p:nvSpPr>
            <p:spPr>
              <a:xfrm>
                <a:off x="293914" y="1690688"/>
                <a:ext cx="11604171" cy="1864632"/>
              </a:xfrm>
              <a:blipFill>
                <a:blip r:embed="rId3"/>
                <a:stretch>
                  <a:fillRect l="-473" t="-3268"/>
                </a:stretch>
              </a:blipFill>
            </p:spPr>
            <p:txBody>
              <a:bodyPr/>
              <a:lstStyle/>
              <a:p>
                <a:r>
                  <a:rPr lang="en-GB">
                    <a:noFill/>
                  </a:rPr>
                  <a:t> </a:t>
                </a:r>
              </a:p>
            </p:txBody>
          </p:sp>
        </mc:Fallback>
      </mc:AlternateContent>
      <p:pic>
        <p:nvPicPr>
          <p:cNvPr id="5" name="Picture 4">
            <a:extLst>
              <a:ext uri="{FF2B5EF4-FFF2-40B4-BE49-F238E27FC236}">
                <a16:creationId xmlns:a16="http://schemas.microsoft.com/office/drawing/2014/main" id="{604BF2CC-C6F6-8C87-B74E-0A8B7F9AAEBF}"/>
              </a:ext>
            </a:extLst>
          </p:cNvPr>
          <p:cNvPicPr>
            <a:picLocks noChangeAspect="1"/>
          </p:cNvPicPr>
          <p:nvPr/>
        </p:nvPicPr>
        <p:blipFill>
          <a:blip r:embed="rId4"/>
          <a:stretch>
            <a:fillRect/>
          </a:stretch>
        </p:blipFill>
        <p:spPr>
          <a:xfrm>
            <a:off x="0" y="3690215"/>
            <a:ext cx="6527717" cy="2866076"/>
          </a:xfrm>
          <a:prstGeom prst="rect">
            <a:avLst/>
          </a:prstGeom>
        </p:spPr>
      </p:pic>
      <p:sp>
        <p:nvSpPr>
          <p:cNvPr id="7" name="TextBox 6">
            <a:extLst>
              <a:ext uri="{FF2B5EF4-FFF2-40B4-BE49-F238E27FC236}">
                <a16:creationId xmlns:a16="http://schemas.microsoft.com/office/drawing/2014/main" id="{9FE94811-2656-AD05-3F01-266E545D27D9}"/>
              </a:ext>
            </a:extLst>
          </p:cNvPr>
          <p:cNvSpPr txBox="1"/>
          <p:nvPr/>
        </p:nvSpPr>
        <p:spPr>
          <a:xfrm>
            <a:off x="7148431" y="5490242"/>
            <a:ext cx="6096000" cy="646331"/>
          </a:xfrm>
          <a:prstGeom prst="rect">
            <a:avLst/>
          </a:prstGeom>
          <a:noFill/>
        </p:spPr>
        <p:txBody>
          <a:bodyPr wrap="square">
            <a:spAutoFit/>
          </a:bodyPr>
          <a:lstStyle/>
          <a:p>
            <a:r>
              <a:rPr lang="en-GB" dirty="0"/>
              <a:t>Figure from: </a:t>
            </a:r>
            <a:r>
              <a:rPr lang="en-GB" dirty="0">
                <a:hlinkClick r:id="rId5"/>
              </a:rPr>
              <a:t>https://rolandspeicher.com/wp-content/uploads/2023/08/hda_rmml.pdf</a:t>
            </a:r>
            <a:r>
              <a:rPr lang="en-GB" dirty="0"/>
              <a:t> </a:t>
            </a:r>
          </a:p>
        </p:txBody>
      </p:sp>
    </p:spTree>
    <p:extLst>
      <p:ext uri="{BB962C8B-B14F-4D97-AF65-F5344CB8AC3E}">
        <p14:creationId xmlns:p14="http://schemas.microsoft.com/office/powerpoint/2010/main" val="931729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C7A9B-54E5-44C4-8720-23080039E9B0}"/>
              </a:ext>
            </a:extLst>
          </p:cNvPr>
          <p:cNvSpPr>
            <a:spLocks noGrp="1"/>
          </p:cNvSpPr>
          <p:nvPr>
            <p:ph type="title"/>
          </p:nvPr>
        </p:nvSpPr>
        <p:spPr/>
        <p:txBody>
          <a:bodyPr/>
          <a:lstStyle/>
          <a:p>
            <a:r>
              <a:rPr lang="en-US" sz="4400" dirty="0"/>
              <a:t>How can we think about high dimensional space?</a:t>
            </a:r>
            <a:endParaRPr lang="en-GB" dirty="0"/>
          </a:p>
        </p:txBody>
      </p:sp>
      <p:sp>
        <p:nvSpPr>
          <p:cNvPr id="3" name="Content Placeholder 2">
            <a:extLst>
              <a:ext uri="{FF2B5EF4-FFF2-40B4-BE49-F238E27FC236}">
                <a16:creationId xmlns:a16="http://schemas.microsoft.com/office/drawing/2014/main" id="{C0E0238D-6210-76F7-EC98-0649AE3709A1}"/>
              </a:ext>
            </a:extLst>
          </p:cNvPr>
          <p:cNvSpPr>
            <a:spLocks noGrp="1"/>
          </p:cNvSpPr>
          <p:nvPr>
            <p:ph idx="1"/>
          </p:nvPr>
        </p:nvSpPr>
        <p:spPr/>
        <p:txBody>
          <a:bodyPr>
            <a:normAutofit/>
          </a:bodyPr>
          <a:lstStyle/>
          <a:p>
            <a:pPr marL="0" indent="0">
              <a:buNone/>
            </a:pPr>
            <a:r>
              <a:rPr lang="en-US" sz="3600" dirty="0"/>
              <a:t>In high dimensions:</a:t>
            </a:r>
          </a:p>
          <a:p>
            <a:pPr marL="742950" indent="-742950">
              <a:buAutoNum type="arabicPeriod"/>
            </a:pPr>
            <a:r>
              <a:rPr lang="en-US" sz="3600" dirty="0"/>
              <a:t>The volume of a hypersphere is concentrated close to its surface</a:t>
            </a:r>
          </a:p>
          <a:p>
            <a:pPr marL="742950" indent="-742950">
              <a:buAutoNum type="arabicPeriod"/>
            </a:pPr>
            <a:r>
              <a:rPr lang="en-US" sz="3600" dirty="0"/>
              <a:t>Any two vectors are likely to be almost orthogonal</a:t>
            </a:r>
          </a:p>
          <a:p>
            <a:pPr marL="0" indent="0">
              <a:buNone/>
            </a:pPr>
            <a:endParaRPr lang="en-GB" sz="3600" dirty="0"/>
          </a:p>
        </p:txBody>
      </p:sp>
    </p:spTree>
    <p:extLst>
      <p:ext uri="{BB962C8B-B14F-4D97-AF65-F5344CB8AC3E}">
        <p14:creationId xmlns:p14="http://schemas.microsoft.com/office/powerpoint/2010/main" val="1951098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A1C57-FB7F-D1CC-6DEE-6C96964FFD73}"/>
              </a:ext>
            </a:extLst>
          </p:cNvPr>
          <p:cNvSpPr>
            <a:spLocks noGrp="1"/>
          </p:cNvSpPr>
          <p:nvPr>
            <p:ph type="title"/>
          </p:nvPr>
        </p:nvSpPr>
        <p:spPr/>
        <p:txBody>
          <a:bodyPr>
            <a:normAutofit/>
          </a:bodyPr>
          <a:lstStyle/>
          <a:p>
            <a:r>
              <a:rPr lang="en-US" dirty="0"/>
              <a:t>The volume of a hypersphere is concentrated close to its surface</a:t>
            </a:r>
            <a:endParaRPr lang="en-GB" dirty="0"/>
          </a:p>
        </p:txBody>
      </p:sp>
      <p:pic>
        <p:nvPicPr>
          <p:cNvPr id="10" name="Picture 9">
            <a:extLst>
              <a:ext uri="{FF2B5EF4-FFF2-40B4-BE49-F238E27FC236}">
                <a16:creationId xmlns:a16="http://schemas.microsoft.com/office/drawing/2014/main" id="{8C4BE5BF-81CB-D570-0C24-1BCE445D0295}"/>
              </a:ext>
            </a:extLst>
          </p:cNvPr>
          <p:cNvPicPr>
            <a:picLocks noChangeAspect="1"/>
          </p:cNvPicPr>
          <p:nvPr/>
        </p:nvPicPr>
        <p:blipFill>
          <a:blip r:embed="rId3"/>
          <a:srcRect t="15373"/>
          <a:stretch/>
        </p:blipFill>
        <p:spPr>
          <a:xfrm>
            <a:off x="2075889" y="2449286"/>
            <a:ext cx="8040222" cy="2394374"/>
          </a:xfrm>
          <a:prstGeom prst="rect">
            <a:avLst/>
          </a:prstGeom>
        </p:spPr>
      </p:pic>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9D085C27-439A-5469-461F-5F1D0DC57ACA}"/>
                  </a:ext>
                </a:extLst>
              </p:cNvPr>
              <p:cNvSpPr txBox="1"/>
              <p:nvPr/>
            </p:nvSpPr>
            <p:spPr>
              <a:xfrm>
                <a:off x="-1436914" y="5167312"/>
                <a:ext cx="6096000" cy="9463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𝑣𝑜𝑙</m:t>
                      </m:r>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𝐵</m:t>
                              </m:r>
                            </m:e>
                            <m:sub>
                              <m:r>
                                <a:rPr lang="en-US" sz="1800" b="0" i="1" smtClean="0">
                                  <a:latin typeface="Cambria Math" panose="02040503050406030204" pitchFamily="18" charset="0"/>
                                </a:rPr>
                                <m:t>𝑝</m:t>
                              </m:r>
                            </m:sub>
                          </m:sSub>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𝑅</m:t>
                              </m:r>
                            </m:e>
                          </m:d>
                        </m:e>
                      </m:d>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ea typeface="Cambria Math" panose="02040503050406030204" pitchFamily="18" charset="0"/>
                                </a:rPr>
                                <m:t>𝜋</m:t>
                              </m:r>
                            </m:e>
                            <m:sup>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𝑝</m:t>
                                  </m:r>
                                </m:num>
                                <m:den>
                                  <m:r>
                                    <a:rPr lang="en-US" sz="1800" b="0" i="1" smtClean="0">
                                      <a:latin typeface="Cambria Math" panose="02040503050406030204" pitchFamily="18" charset="0"/>
                                    </a:rPr>
                                    <m:t>2</m:t>
                                  </m:r>
                                </m:den>
                              </m:f>
                            </m:sup>
                          </m:sSup>
                        </m:num>
                        <m:den>
                          <m:r>
                            <m:rPr>
                              <m:sty m:val="p"/>
                            </m:rPr>
                            <a:rPr lang="el-GR" sz="1800" b="0" i="1" smtClean="0">
                              <a:latin typeface="Cambria Math" panose="02040503050406030204" pitchFamily="18" charset="0"/>
                              <a:ea typeface="Cambria Math" panose="02040503050406030204" pitchFamily="18" charset="0"/>
                            </a:rPr>
                            <m:t>Γ</m:t>
                          </m:r>
                          <m:d>
                            <m:dPr>
                              <m:ctrlPr>
                                <a:rPr lang="en-US" sz="1800" b="0" i="1" smtClean="0">
                                  <a:latin typeface="Cambria Math" panose="02040503050406030204" pitchFamily="18" charset="0"/>
                                  <a:ea typeface="Cambria Math" panose="02040503050406030204" pitchFamily="18" charset="0"/>
                                </a:rPr>
                              </m:ctrlPr>
                            </m:dPr>
                            <m:e>
                              <m:f>
                                <m:fPr>
                                  <m:ctrlPr>
                                    <a:rPr lang="en-US" sz="1800" b="0" i="1" smtClean="0">
                                      <a:latin typeface="Cambria Math" panose="02040503050406030204" pitchFamily="18" charset="0"/>
                                      <a:ea typeface="Cambria Math" panose="02040503050406030204" pitchFamily="18" charset="0"/>
                                    </a:rPr>
                                  </m:ctrlPr>
                                </m:fPr>
                                <m:num>
                                  <m:r>
                                    <a:rPr lang="en-US" sz="1800" b="0" i="1" smtClean="0">
                                      <a:latin typeface="Cambria Math" panose="02040503050406030204" pitchFamily="18" charset="0"/>
                                      <a:ea typeface="Cambria Math" panose="02040503050406030204" pitchFamily="18" charset="0"/>
                                    </a:rPr>
                                    <m:t>𝑝</m:t>
                                  </m:r>
                                </m:num>
                                <m:den>
                                  <m:r>
                                    <a:rPr lang="en-US" sz="1800" b="0" i="1" smtClean="0">
                                      <a:latin typeface="Cambria Math" panose="02040503050406030204" pitchFamily="18" charset="0"/>
                                      <a:ea typeface="Cambria Math" panose="02040503050406030204" pitchFamily="18" charset="0"/>
                                    </a:rPr>
                                    <m:t>2</m:t>
                                  </m:r>
                                </m:den>
                              </m:f>
                              <m:r>
                                <a:rPr lang="en-US" sz="1800" b="0" i="1" smtClean="0">
                                  <a:latin typeface="Cambria Math" panose="02040503050406030204" pitchFamily="18" charset="0"/>
                                  <a:ea typeface="Cambria Math" panose="02040503050406030204" pitchFamily="18" charset="0"/>
                                </a:rPr>
                                <m:t>+1</m:t>
                              </m:r>
                            </m:e>
                          </m:d>
                        </m:den>
                      </m:f>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𝑅</m:t>
                          </m:r>
                        </m:e>
                        <m:sup>
                          <m:r>
                            <a:rPr lang="en-US" sz="1800" b="0" i="1" smtClean="0">
                              <a:latin typeface="Cambria Math" panose="02040503050406030204" pitchFamily="18" charset="0"/>
                            </a:rPr>
                            <m:t>𝑝</m:t>
                          </m:r>
                        </m:sup>
                      </m:sSup>
                    </m:oMath>
                  </m:oMathPara>
                </a14:m>
                <a:endParaRPr lang="en-GB" dirty="0"/>
              </a:p>
            </p:txBody>
          </p:sp>
        </mc:Choice>
        <mc:Fallback>
          <p:sp>
            <p:nvSpPr>
              <p:cNvPr id="4" name="TextBox 3">
                <a:extLst>
                  <a:ext uri="{FF2B5EF4-FFF2-40B4-BE49-F238E27FC236}">
                    <a16:creationId xmlns:a16="http://schemas.microsoft.com/office/drawing/2014/main" id="{9D085C27-439A-5469-461F-5F1D0DC57ACA}"/>
                  </a:ext>
                </a:extLst>
              </p:cNvPr>
              <p:cNvSpPr txBox="1">
                <a:spLocks noRot="1" noChangeAspect="1" noMove="1" noResize="1" noEditPoints="1" noAdjustHandles="1" noChangeArrowheads="1" noChangeShapeType="1" noTextEdit="1"/>
              </p:cNvSpPr>
              <p:nvPr/>
            </p:nvSpPr>
            <p:spPr>
              <a:xfrm>
                <a:off x="-1436914" y="5167312"/>
                <a:ext cx="6096000" cy="946349"/>
              </a:xfrm>
              <a:prstGeom prst="rect">
                <a:avLst/>
              </a:prstGeom>
              <a:blipFill>
                <a:blip r:embed="rId4"/>
                <a:stretch>
                  <a:fillRect/>
                </a:stretch>
              </a:blipFill>
            </p:spPr>
            <p:txBody>
              <a:bodyPr/>
              <a:lstStyle/>
              <a:p>
                <a:r>
                  <a:rPr lang="en-GB">
                    <a:noFill/>
                  </a:rPr>
                  <a:t> </a:t>
                </a:r>
              </a:p>
            </p:txBody>
          </p:sp>
        </mc:Fallback>
      </mc:AlternateContent>
      <p:sp>
        <p:nvSpPr>
          <p:cNvPr id="6" name="TextBox 5">
            <a:extLst>
              <a:ext uri="{FF2B5EF4-FFF2-40B4-BE49-F238E27FC236}">
                <a16:creationId xmlns:a16="http://schemas.microsoft.com/office/drawing/2014/main" id="{35330442-1097-FF65-FFBA-DC3EF77F40BA}"/>
              </a:ext>
            </a:extLst>
          </p:cNvPr>
          <p:cNvSpPr txBox="1"/>
          <p:nvPr/>
        </p:nvSpPr>
        <p:spPr>
          <a:xfrm>
            <a:off x="2688772" y="1829674"/>
            <a:ext cx="6814456" cy="369332"/>
          </a:xfrm>
          <a:prstGeom prst="rect">
            <a:avLst/>
          </a:prstGeom>
          <a:noFill/>
        </p:spPr>
        <p:txBody>
          <a:bodyPr wrap="square">
            <a:spAutoFit/>
          </a:bodyPr>
          <a:lstStyle/>
          <a:p>
            <a:pPr algn="ctr"/>
            <a:r>
              <a:rPr lang="en-US" sz="1800" i="1" dirty="0"/>
              <a:t>“If you peel a high dimensional orange, not much is left”</a:t>
            </a:r>
          </a:p>
        </p:txBody>
      </p:sp>
    </p:spTree>
    <p:extLst>
      <p:ext uri="{BB962C8B-B14F-4D97-AF65-F5344CB8AC3E}">
        <p14:creationId xmlns:p14="http://schemas.microsoft.com/office/powerpoint/2010/main" val="2428624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A7251-F51D-8220-1DE8-F51B3826165D}"/>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3B8DE9D6-2559-0160-D6CE-6A22AA479416}"/>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82FE9C98-A7DF-41C4-50DE-405FCFF6F36D}"/>
              </a:ext>
            </a:extLst>
          </p:cNvPr>
          <p:cNvPicPr>
            <a:picLocks noChangeAspect="1"/>
          </p:cNvPicPr>
          <p:nvPr/>
        </p:nvPicPr>
        <p:blipFill>
          <a:blip r:embed="rId2"/>
          <a:stretch>
            <a:fillRect/>
          </a:stretch>
        </p:blipFill>
        <p:spPr>
          <a:xfrm>
            <a:off x="942109" y="0"/>
            <a:ext cx="10307782" cy="6858000"/>
          </a:xfrm>
          <a:prstGeom prst="rect">
            <a:avLst/>
          </a:prstGeom>
        </p:spPr>
      </p:pic>
    </p:spTree>
    <p:extLst>
      <p:ext uri="{BB962C8B-B14F-4D97-AF65-F5344CB8AC3E}">
        <p14:creationId xmlns:p14="http://schemas.microsoft.com/office/powerpoint/2010/main" val="3644126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F4432-7A81-1622-D64D-8F9348B4EAC8}"/>
              </a:ext>
            </a:extLst>
          </p:cNvPr>
          <p:cNvSpPr>
            <a:spLocks noGrp="1"/>
          </p:cNvSpPr>
          <p:nvPr>
            <p:ph type="title"/>
          </p:nvPr>
        </p:nvSpPr>
        <p:spPr/>
        <p:txBody>
          <a:bodyPr/>
          <a:lstStyle/>
          <a:p>
            <a:r>
              <a:rPr lang="en-US" sz="4400" dirty="0"/>
              <a:t>Any two vectors in the hypersphere are almost orthogonal (sketch proof)</a:t>
            </a:r>
            <a:endParaRPr lang="en-GB"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41BF0A2-F108-97D2-4D0A-64DB4B2B4956}"/>
                  </a:ext>
                </a:extLst>
              </p:cNvPr>
              <p:cNvSpPr>
                <a:spLocks noGrp="1"/>
              </p:cNvSpPr>
              <p:nvPr>
                <p:ph idx="1"/>
              </p:nvPr>
            </p:nvSpPr>
            <p:spPr/>
            <p:txBody>
              <a:bodyPr>
                <a:normAutofit/>
              </a:bodyPr>
              <a:lstStyle/>
              <a:p>
                <a:pPr>
                  <a:buFont typeface="Wingdings" panose="05000000000000000000" pitchFamily="2" charset="2"/>
                  <a:buChar char="Ø"/>
                </a:pPr>
                <a:r>
                  <a:rPr lang="en-US" dirty="0"/>
                  <a:t>Imagine two unit vectors in p dimensions  “x” and “y” and consider their dot product </a:t>
                </a:r>
                <a14:m>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oMath>
                </a14:m>
                <a:endParaRPr lang="en-US" dirty="0"/>
              </a:p>
              <a:p>
                <a:pPr>
                  <a:buFont typeface="Wingdings" panose="05000000000000000000" pitchFamily="2" charset="2"/>
                  <a:buChar char="Ø"/>
                </a:pPr>
                <a:r>
                  <a:rPr lang="en-US" dirty="0"/>
                  <a:t>It suffices to fix one and randomly choose the other. </a:t>
                </a:r>
                <a:br>
                  <a:rPr lang="en-US" dirty="0"/>
                </a:br>
                <a:r>
                  <a:rPr lang="en-US" dirty="0"/>
                  <a:t>Let x=(1, 0, 0, …) and y be random, this means: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1</m:t>
                        </m:r>
                      </m:sub>
                    </m:sSub>
                  </m:oMath>
                </a14:m>
                <a:endParaRPr lang="en-US" b="0" dirty="0">
                  <a:ea typeface="Cambria Math" panose="02040503050406030204" pitchFamily="18" charset="0"/>
                </a:endParaRPr>
              </a:p>
              <a:p>
                <a:pPr>
                  <a:buFont typeface="Wingdings" panose="05000000000000000000" pitchFamily="2" charset="2"/>
                  <a:buChar char="Ø"/>
                </a:pPr>
                <a:r>
                  <a:rPr lang="en-US" dirty="0"/>
                  <a:t>As p gets larger, the elements of the vector “y” get smaller on average because it’s a unit norm vector - a high-dimensional unit vector has lots of small elements, a 1-d unit vector is just (1).</a:t>
                </a:r>
              </a:p>
              <a:p>
                <a:pPr>
                  <a:buFont typeface="Wingdings" panose="05000000000000000000" pitchFamily="2" charset="2"/>
                  <a:buChar char="Ø"/>
                </a:pPr>
                <a:r>
                  <a:rPr lang="en-US" dirty="0"/>
                  <a:t>This means the dot product gets smaller on average as p gets larger.</a:t>
                </a:r>
              </a:p>
              <a:p>
                <a:pPr marL="0" indent="0">
                  <a:buNone/>
                </a:pPr>
                <a:endParaRPr lang="en-GB" dirty="0"/>
              </a:p>
            </p:txBody>
          </p:sp>
        </mc:Choice>
        <mc:Fallback>
          <p:sp>
            <p:nvSpPr>
              <p:cNvPr id="3" name="Content Placeholder 2">
                <a:extLst>
                  <a:ext uri="{FF2B5EF4-FFF2-40B4-BE49-F238E27FC236}">
                    <a16:creationId xmlns:a16="http://schemas.microsoft.com/office/drawing/2014/main" id="{241BF0A2-F108-97D2-4D0A-64DB4B2B4956}"/>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en-GB">
                    <a:noFill/>
                  </a:rPr>
                  <a:t> </a:t>
                </a:r>
              </a:p>
            </p:txBody>
          </p:sp>
        </mc:Fallback>
      </mc:AlternateContent>
    </p:spTree>
    <p:extLst>
      <p:ext uri="{BB962C8B-B14F-4D97-AF65-F5344CB8AC3E}">
        <p14:creationId xmlns:p14="http://schemas.microsoft.com/office/powerpoint/2010/main" val="203416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7B11F-ED23-4363-7B00-B77F912B0B9A}"/>
              </a:ext>
            </a:extLst>
          </p:cNvPr>
          <p:cNvSpPr>
            <a:spLocks noGrp="1"/>
          </p:cNvSpPr>
          <p:nvPr>
            <p:ph type="title"/>
          </p:nvPr>
        </p:nvSpPr>
        <p:spPr/>
        <p:txBody>
          <a:bodyPr/>
          <a:lstStyle/>
          <a:p>
            <a:r>
              <a:rPr lang="en-US" sz="4400" dirty="0"/>
              <a:t>Any two vectors in the hypersphere are almost orthogonal (sketch proof)</a:t>
            </a:r>
            <a:endParaRPr lang="en-GB"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A1DAA4D-E54F-ED36-A625-552FE3985978}"/>
                  </a:ext>
                </a:extLst>
              </p:cNvPr>
              <p:cNvSpPr>
                <a:spLocks noGrp="1"/>
              </p:cNvSpPr>
              <p:nvPr>
                <p:ph idx="1"/>
              </p:nvPr>
            </p:nvSpPr>
            <p:spPr/>
            <p:txBody>
              <a:bodyPr>
                <a:normAutofit/>
              </a:bodyPr>
              <a:lstStyle/>
              <a:p>
                <a:pPr>
                  <a:buFont typeface="Wingdings" panose="05000000000000000000" pitchFamily="2" charset="2"/>
                  <a:buChar char="Ø"/>
                </a:pPr>
                <a:r>
                  <a:rPr lang="en-US" dirty="0"/>
                  <a:t>It transpires that for dimension p the pdf of “z” has the form:</a:t>
                </a:r>
                <a:br>
                  <a:rPr lang="en-US" dirty="0"/>
                </a:b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𝑝</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𝑧</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𝑝</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2</m:t>
                            </m:r>
                          </m:sup>
                        </m:sSup>
                        <m:r>
                          <a:rPr lang="en-US" b="0" i="1" smtClean="0">
                            <a:latin typeface="Cambria Math" panose="02040503050406030204" pitchFamily="18" charset="0"/>
                          </a:rPr>
                          <m:t>)</m:t>
                        </m:r>
                      </m:e>
                      <m:sup>
                        <m:f>
                          <m:fPr>
                            <m:ctrlPr>
                              <a:rPr lang="en-US" b="0" i="1" smtClean="0">
                                <a:latin typeface="Cambria Math" panose="02040503050406030204" pitchFamily="18" charset="0"/>
                              </a:rPr>
                            </m:ctrlPr>
                          </m:fPr>
                          <m:num>
                            <m:r>
                              <a:rPr lang="en-US" b="0" i="1" smtClean="0">
                                <a:latin typeface="Cambria Math" panose="02040503050406030204" pitchFamily="18" charset="0"/>
                              </a:rPr>
                              <m:t>𝑝</m:t>
                            </m:r>
                            <m:r>
                              <a:rPr lang="en-US" b="0" i="1" smtClean="0">
                                <a:latin typeface="Cambria Math" panose="02040503050406030204" pitchFamily="18" charset="0"/>
                              </a:rPr>
                              <m:t>−3</m:t>
                            </m:r>
                          </m:num>
                          <m:den>
                            <m:r>
                              <a:rPr lang="en-US" b="0" i="1" smtClean="0">
                                <a:latin typeface="Cambria Math" panose="02040503050406030204" pitchFamily="18" charset="0"/>
                              </a:rPr>
                              <m:t>2</m:t>
                            </m:r>
                          </m:den>
                        </m:f>
                      </m:sup>
                    </m:sSup>
                    <m:r>
                      <a:rPr lang="en-US" b="0" i="1" smtClean="0">
                        <a:latin typeface="Cambria Math" panose="02040503050406030204" pitchFamily="18" charset="0"/>
                      </a:rPr>
                      <m:t>, −1 </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 ≤1. </m:t>
                    </m:r>
                  </m:oMath>
                </a14:m>
                <a:endParaRPr lang="en-US" b="0" dirty="0"/>
              </a:p>
              <a:p>
                <a:pPr>
                  <a:buFont typeface="Wingdings" panose="05000000000000000000" pitchFamily="2" charset="2"/>
                  <a:buChar char="Ø"/>
                </a:pPr>
                <a:r>
                  <a:rPr lang="en-US" b="0" dirty="0"/>
                  <a:t>When z is not 0</a:t>
                </a:r>
                <a:r>
                  <a:rPr lang="en-US" dirty="0"/>
                  <a:t>:</a:t>
                </a:r>
                <a:br>
                  <a:rPr lang="en-US" dirty="0"/>
                </a:b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𝑝</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𝑧</m:t>
                        </m:r>
                      </m:e>
                    </m:d>
                  </m:oMath>
                </a14:m>
                <a:r>
                  <a:rPr lang="en-US" dirty="0"/>
                  <a:t> behaves like a number between 0 and 1 raised to a large power which decays to 0.</a:t>
                </a:r>
              </a:p>
              <a:p>
                <a:pPr>
                  <a:buFont typeface="Wingdings" panose="05000000000000000000" pitchFamily="2" charset="2"/>
                  <a:buChar char="Ø"/>
                </a:pPr>
                <a:r>
                  <a:rPr lang="en-US" b="0" dirty="0"/>
                  <a:t>When z is exactly 0, the value inside the brackets is 1 which does not decay as you raise it to larger powers.</a:t>
                </a:r>
              </a:p>
              <a:p>
                <a:pPr>
                  <a:buFont typeface="Wingdings" panose="05000000000000000000" pitchFamily="2" charset="2"/>
                  <a:buChar char="Ø"/>
                </a:pPr>
                <a:r>
                  <a:rPr lang="en-US" b="0" dirty="0"/>
                  <a:t>We conclude: </a:t>
                </a:r>
                <a14:m>
                  <m:oMath xmlns:m="http://schemas.openxmlformats.org/officeDocument/2006/math">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lim</m:t>
                            </m:r>
                          </m:e>
                          <m:lim>
                            <m:r>
                              <a:rPr lang="en-US" b="0" i="1" smtClean="0">
                                <a:latin typeface="Cambria Math" panose="02040503050406030204" pitchFamily="18" charset="0"/>
                              </a:rPr>
                              <m:t>𝑝</m:t>
                            </m:r>
                            <m:r>
                              <a:rPr lang="en-US" b="0" i="1" smtClean="0">
                                <a:latin typeface="Cambria Math" panose="02040503050406030204" pitchFamily="18" charset="0"/>
                              </a:rPr>
                              <m:t>→∞</m:t>
                            </m:r>
                          </m:lim>
                        </m:limLow>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𝑝</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𝑧</m:t>
                            </m:r>
                          </m:e>
                        </m:d>
                        <m:r>
                          <a:rPr lang="en-US" b="0" i="1" smtClean="0">
                            <a:latin typeface="Cambria Math" panose="02040503050406030204" pitchFamily="18" charset="0"/>
                          </a:rPr>
                          <m:t>=1</m:t>
                        </m:r>
                      </m:e>
                    </m:func>
                    <m:r>
                      <a:rPr lang="en-US" b="0" i="1" smtClean="0">
                        <a:latin typeface="Cambria Math" panose="02040503050406030204" pitchFamily="18" charset="0"/>
                      </a:rPr>
                      <m:t> </m:t>
                    </m:r>
                  </m:oMath>
                </a14:m>
                <a:r>
                  <a:rPr lang="en-US" b="0" dirty="0"/>
                  <a:t>with probability 1.</a:t>
                </a:r>
              </a:p>
            </p:txBody>
          </p:sp>
        </mc:Choice>
        <mc:Fallback>
          <p:sp>
            <p:nvSpPr>
              <p:cNvPr id="3" name="Content Placeholder 2">
                <a:extLst>
                  <a:ext uri="{FF2B5EF4-FFF2-40B4-BE49-F238E27FC236}">
                    <a16:creationId xmlns:a16="http://schemas.microsoft.com/office/drawing/2014/main" id="{EA1DAA4D-E54F-ED36-A625-552FE3985978}"/>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474D52D-537D-0C6C-F2D1-F44B10C6D3E0}"/>
                  </a:ext>
                </a:extLst>
              </p:cNvPr>
              <p:cNvSpPr txBox="1"/>
              <p:nvPr/>
            </p:nvSpPr>
            <p:spPr>
              <a:xfrm>
                <a:off x="7600950" y="681037"/>
                <a:ext cx="6094476" cy="97110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𝑝</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m:rPr>
                              <m:sty m:val="p"/>
                            </m:rPr>
                            <a:rPr lang="el-GR" b="0" i="1" smtClean="0">
                              <a:latin typeface="Cambria Math" panose="02040503050406030204" pitchFamily="18" charset="0"/>
                              <a:ea typeface="Cambria Math" panose="02040503050406030204" pitchFamily="18" charset="0"/>
                            </a:rPr>
                            <m:t>Γ</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𝑝</m:t>
                              </m:r>
                            </m:num>
                            <m:den>
                              <m:r>
                                <a:rPr lang="en-US" b="0" i="1" smtClean="0">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num>
                        <m:den>
                          <m:r>
                            <m:rPr>
                              <m:sty m:val="p"/>
                            </m:rPr>
                            <a:rPr lang="el-GR" b="0" i="1" smtClean="0">
                              <a:latin typeface="Cambria Math" panose="02040503050406030204" pitchFamily="18" charset="0"/>
                              <a:ea typeface="Cambria Math" panose="02040503050406030204" pitchFamily="18" charset="0"/>
                            </a:rPr>
                            <m:t>Γ</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rad>
                            <m:radPr>
                              <m:degHide m:val="on"/>
                              <m:ctrlPr>
                                <a:rPr lang="en-US"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𝜋</m:t>
                              </m:r>
                            </m:e>
                          </m:rad>
                        </m:den>
                      </m:f>
                    </m:oMath>
                  </m:oMathPara>
                </a14:m>
                <a:endParaRPr lang="en-GB" dirty="0"/>
              </a:p>
            </p:txBody>
          </p:sp>
        </mc:Choice>
        <mc:Fallback xmlns="">
          <p:sp>
            <p:nvSpPr>
              <p:cNvPr id="5" name="TextBox 4">
                <a:extLst>
                  <a:ext uri="{FF2B5EF4-FFF2-40B4-BE49-F238E27FC236}">
                    <a16:creationId xmlns:a16="http://schemas.microsoft.com/office/drawing/2014/main" id="{7474D52D-537D-0C6C-F2D1-F44B10C6D3E0}"/>
                  </a:ext>
                </a:extLst>
              </p:cNvPr>
              <p:cNvSpPr txBox="1">
                <a:spLocks noRot="1" noChangeAspect="1" noMove="1" noResize="1" noEditPoints="1" noAdjustHandles="1" noChangeArrowheads="1" noChangeShapeType="1" noTextEdit="1"/>
              </p:cNvSpPr>
              <p:nvPr/>
            </p:nvSpPr>
            <p:spPr>
              <a:xfrm>
                <a:off x="7600950" y="681037"/>
                <a:ext cx="6094476" cy="971100"/>
              </a:xfrm>
              <a:prstGeom prst="rect">
                <a:avLst/>
              </a:prstGeom>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5284484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1002</Words>
  <Application>Microsoft Office PowerPoint</Application>
  <PresentationFormat>Widescreen</PresentationFormat>
  <Paragraphs>62</Paragraphs>
  <Slides>18</Slides>
  <Notes>4</Notes>
  <HiddenSlides>6</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Aptos</vt:lpstr>
      <vt:lpstr>Aptos Display</vt:lpstr>
      <vt:lpstr>Arial</vt:lpstr>
      <vt:lpstr>Cambria Math</vt:lpstr>
      <vt:lpstr>Wingdings</vt:lpstr>
      <vt:lpstr>Office Theme</vt:lpstr>
      <vt:lpstr>The Blurse of Dimensionality</vt:lpstr>
      <vt:lpstr>Questions I’m cursed to answer:</vt:lpstr>
      <vt:lpstr>“Visualising 9 dimensional space is easy: just visualise n-dimensional space and then let n=9.”</vt:lpstr>
      <vt:lpstr>A rather excitable sphere</vt:lpstr>
      <vt:lpstr>How can we think about high dimensional space?</vt:lpstr>
      <vt:lpstr>The volume of a hypersphere is concentrated close to its surface</vt:lpstr>
      <vt:lpstr>PowerPoint Presentation</vt:lpstr>
      <vt:lpstr>Any two vectors in the hypersphere are almost orthogonal (sketch proof)</vt:lpstr>
      <vt:lpstr>Any two vectors in the hypersphere are almost orthogonal (sketch proof)</vt:lpstr>
      <vt:lpstr>PowerPoint Presentation</vt:lpstr>
      <vt:lpstr>Any two vectors in the hypersphere are almost orthogonal (sketch proof)</vt:lpstr>
      <vt:lpstr>Any two vectors in the hypersphere are almost orthogonal (sketch proof)</vt:lpstr>
      <vt:lpstr>Curse or Blessing?</vt:lpstr>
      <vt:lpstr>Acknowledgements/References</vt:lpstr>
      <vt:lpstr>“The literature on machine learning is also in high dimension so you can get lost very easily but there can be some quite nice concentrations if you know where to look.”  – Roland Speicher</vt:lpstr>
      <vt:lpstr>Any two vectors in the hypersphere are almost orthogonal</vt:lpstr>
      <vt:lpstr>PowerPoint Presentation</vt:lpstr>
      <vt:lpstr>Almost all the volume of the hypersphere lies near its equator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Huw Day</dc:creator>
  <cp:lastModifiedBy>Huw Day</cp:lastModifiedBy>
  <cp:revision>1</cp:revision>
  <dcterms:created xsi:type="dcterms:W3CDTF">2025-05-12T08:23:23Z</dcterms:created>
  <dcterms:modified xsi:type="dcterms:W3CDTF">2025-06-17T11:16:33Z</dcterms:modified>
</cp:coreProperties>
</file>