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5" r:id="rId5"/>
    <p:sldId id="263" r:id="rId6"/>
    <p:sldId id="269" r:id="rId7"/>
    <p:sldId id="268" r:id="rId8"/>
    <p:sldId id="261" r:id="rId9"/>
    <p:sldId id="267" r:id="rId10"/>
    <p:sldId id="262" r:id="rId11"/>
    <p:sldId id="266" r:id="rId12"/>
    <p:sldId id="27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D60B8A-277B-4F0C-AE94-7D97940B1DEB}" v="183" dt="2025-06-03T12:55:46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w Day" userId="aa665e8c-30a8-4fa9-8cc0-3863daf037ac" providerId="ADAL" clId="{66D60B8A-277B-4F0C-AE94-7D97940B1DEB}"/>
    <pc:docChg chg="undo custSel addSld delSld modSld sldOrd">
      <pc:chgData name="Huw Day" userId="aa665e8c-30a8-4fa9-8cc0-3863daf037ac" providerId="ADAL" clId="{66D60B8A-277B-4F0C-AE94-7D97940B1DEB}" dt="2025-06-03T12:56:38.812" v="3531" actId="403"/>
      <pc:docMkLst>
        <pc:docMk/>
      </pc:docMkLst>
      <pc:sldChg chg="addSp delSp modSp mod">
        <pc:chgData name="Huw Day" userId="aa665e8c-30a8-4fa9-8cc0-3863daf037ac" providerId="ADAL" clId="{66D60B8A-277B-4F0C-AE94-7D97940B1DEB}" dt="2025-05-22T09:20:48.088" v="2482" actId="1076"/>
        <pc:sldMkLst>
          <pc:docMk/>
          <pc:sldMk cId="57310573" sldId="257"/>
        </pc:sldMkLst>
        <pc:spChg chg="mod">
          <ac:chgData name="Huw Day" userId="aa665e8c-30a8-4fa9-8cc0-3863daf037ac" providerId="ADAL" clId="{66D60B8A-277B-4F0C-AE94-7D97940B1DEB}" dt="2025-05-22T09:20:48.088" v="2482" actId="1076"/>
          <ac:spMkLst>
            <pc:docMk/>
            <pc:sldMk cId="57310573" sldId="257"/>
            <ac:spMk id="2" creationId="{DB2ABC3D-D247-0692-D37B-46A2C45BA8C0}"/>
          </ac:spMkLst>
        </pc:spChg>
      </pc:sldChg>
      <pc:sldChg chg="delSp modSp del mod modShow">
        <pc:chgData name="Huw Day" userId="aa665e8c-30a8-4fa9-8cc0-3863daf037ac" providerId="ADAL" clId="{66D60B8A-277B-4F0C-AE94-7D97940B1DEB}" dt="2025-06-03T10:34:50.501" v="2924" actId="47"/>
        <pc:sldMkLst>
          <pc:docMk/>
          <pc:sldMk cId="2753167694" sldId="258"/>
        </pc:sldMkLst>
      </pc:sldChg>
      <pc:sldChg chg="delSp modSp new mod">
        <pc:chgData name="Huw Day" userId="aa665e8c-30a8-4fa9-8cc0-3863daf037ac" providerId="ADAL" clId="{66D60B8A-277B-4F0C-AE94-7D97940B1DEB}" dt="2025-06-03T12:56:22.267" v="3500" actId="20577"/>
        <pc:sldMkLst>
          <pc:docMk/>
          <pc:sldMk cId="3400924978" sldId="259"/>
        </pc:sldMkLst>
        <pc:spChg chg="mod">
          <ac:chgData name="Huw Day" userId="aa665e8c-30a8-4fa9-8cc0-3863daf037ac" providerId="ADAL" clId="{66D60B8A-277B-4F0C-AE94-7D97940B1DEB}" dt="2025-06-03T12:56:22.267" v="3500" actId="20577"/>
          <ac:spMkLst>
            <pc:docMk/>
            <pc:sldMk cId="3400924978" sldId="259"/>
            <ac:spMk id="2" creationId="{974957FE-8D12-FE6E-9658-F6B0C21737C7}"/>
          </ac:spMkLst>
        </pc:spChg>
      </pc:sldChg>
      <pc:sldChg chg="addSp modSp new mod">
        <pc:chgData name="Huw Day" userId="aa665e8c-30a8-4fa9-8cc0-3863daf037ac" providerId="ADAL" clId="{66D60B8A-277B-4F0C-AE94-7D97940B1DEB}" dt="2025-06-03T12:33:01.489" v="2937" actId="1076"/>
        <pc:sldMkLst>
          <pc:docMk/>
          <pc:sldMk cId="931729382" sldId="260"/>
        </pc:sldMkLst>
        <pc:spChg chg="mod">
          <ac:chgData name="Huw Day" userId="aa665e8c-30a8-4fa9-8cc0-3863daf037ac" providerId="ADAL" clId="{66D60B8A-277B-4F0C-AE94-7D97940B1DEB}" dt="2025-05-22T09:33:59.864" v="2880" actId="313"/>
          <ac:spMkLst>
            <pc:docMk/>
            <pc:sldMk cId="931729382" sldId="260"/>
            <ac:spMk id="2" creationId="{389CC626-7C60-CDD5-3ECE-69885A4D77C1}"/>
          </ac:spMkLst>
        </pc:spChg>
        <pc:spChg chg="mod">
          <ac:chgData name="Huw Day" userId="aa665e8c-30a8-4fa9-8cc0-3863daf037ac" providerId="ADAL" clId="{66D60B8A-277B-4F0C-AE94-7D97940B1DEB}" dt="2025-06-03T12:32:54.386" v="2935" actId="27636"/>
          <ac:spMkLst>
            <pc:docMk/>
            <pc:sldMk cId="931729382" sldId="260"/>
            <ac:spMk id="3" creationId="{C24BC6E3-A458-DF93-D18B-09D376E9B523}"/>
          </ac:spMkLst>
        </pc:spChg>
        <pc:spChg chg="add mod">
          <ac:chgData name="Huw Day" userId="aa665e8c-30a8-4fa9-8cc0-3863daf037ac" providerId="ADAL" clId="{66D60B8A-277B-4F0C-AE94-7D97940B1DEB}" dt="2025-06-03T12:33:01.489" v="2937" actId="1076"/>
          <ac:spMkLst>
            <pc:docMk/>
            <pc:sldMk cId="931729382" sldId="260"/>
            <ac:spMk id="7" creationId="{9FE94811-2656-AD05-3F01-266E545D27D9}"/>
          </ac:spMkLst>
        </pc:spChg>
        <pc:picChg chg="add mod">
          <ac:chgData name="Huw Day" userId="aa665e8c-30a8-4fa9-8cc0-3863daf037ac" providerId="ADAL" clId="{66D60B8A-277B-4F0C-AE94-7D97940B1DEB}" dt="2025-06-03T12:32:57.337" v="2936" actId="1076"/>
          <ac:picMkLst>
            <pc:docMk/>
            <pc:sldMk cId="931729382" sldId="260"/>
            <ac:picMk id="5" creationId="{604BF2CC-C6F6-8C87-B74E-0A8B7F9AAEBF}"/>
          </ac:picMkLst>
        </pc:picChg>
      </pc:sldChg>
      <pc:sldChg chg="new del">
        <pc:chgData name="Huw Day" userId="aa665e8c-30a8-4fa9-8cc0-3863daf037ac" providerId="ADAL" clId="{66D60B8A-277B-4F0C-AE94-7D97940B1DEB}" dt="2025-05-12T11:43:10.269" v="713" actId="47"/>
        <pc:sldMkLst>
          <pc:docMk/>
          <pc:sldMk cId="2281578974" sldId="261"/>
        </pc:sldMkLst>
      </pc:sldChg>
      <pc:sldChg chg="addSp delSp modSp new mod modNotesTx">
        <pc:chgData name="Huw Day" userId="aa665e8c-30a8-4fa9-8cc0-3863daf037ac" providerId="ADAL" clId="{66D60B8A-277B-4F0C-AE94-7D97940B1DEB}" dt="2025-06-03T12:53:46.121" v="3433" actId="478"/>
        <pc:sldMkLst>
          <pc:docMk/>
          <pc:sldMk cId="2428624313" sldId="261"/>
        </pc:sldMkLst>
        <pc:spChg chg="mod">
          <ac:chgData name="Huw Day" userId="aa665e8c-30a8-4fa9-8cc0-3863daf037ac" providerId="ADAL" clId="{66D60B8A-277B-4F0C-AE94-7D97940B1DEB}" dt="2025-05-12T12:38:49.722" v="979" actId="27636"/>
          <ac:spMkLst>
            <pc:docMk/>
            <pc:sldMk cId="2428624313" sldId="261"/>
            <ac:spMk id="2" creationId="{267A1C57-FB7F-D1CC-6DEE-6C96964FFD73}"/>
          </ac:spMkLst>
        </pc:spChg>
        <pc:spChg chg="add del mod">
          <ac:chgData name="Huw Day" userId="aa665e8c-30a8-4fa9-8cc0-3863daf037ac" providerId="ADAL" clId="{66D60B8A-277B-4F0C-AE94-7D97940B1DEB}" dt="2025-06-03T12:40:24.911" v="2946" actId="478"/>
          <ac:spMkLst>
            <pc:docMk/>
            <pc:sldMk cId="2428624313" sldId="261"/>
            <ac:spMk id="3" creationId="{FFF0D2DA-DA33-B1F0-B2E5-551A5730853B}"/>
          </ac:spMkLst>
        </pc:spChg>
        <pc:spChg chg="add del mod">
          <ac:chgData name="Huw Day" userId="aa665e8c-30a8-4fa9-8cc0-3863daf037ac" providerId="ADAL" clId="{66D60B8A-277B-4F0C-AE94-7D97940B1DEB}" dt="2025-06-03T12:45:44.978" v="3408" actId="478"/>
          <ac:spMkLst>
            <pc:docMk/>
            <pc:sldMk cId="2428624313" sldId="261"/>
            <ac:spMk id="4" creationId="{BBAAB88A-0DE7-8996-AE08-67757843BD82}"/>
          </ac:spMkLst>
        </pc:spChg>
        <pc:spChg chg="add del mod">
          <ac:chgData name="Huw Day" userId="aa665e8c-30a8-4fa9-8cc0-3863daf037ac" providerId="ADAL" clId="{66D60B8A-277B-4F0C-AE94-7D97940B1DEB}" dt="2025-06-03T12:53:46.121" v="3433" actId="478"/>
          <ac:spMkLst>
            <pc:docMk/>
            <pc:sldMk cId="2428624313" sldId="261"/>
            <ac:spMk id="7" creationId="{AB94A301-2B3B-92FC-EF8A-CA5C884F5CDE}"/>
          </ac:spMkLst>
        </pc:spChg>
        <pc:picChg chg="add del mod">
          <ac:chgData name="Huw Day" userId="aa665e8c-30a8-4fa9-8cc0-3863daf037ac" providerId="ADAL" clId="{66D60B8A-277B-4F0C-AE94-7D97940B1DEB}" dt="2025-06-03T12:53:42.554" v="3431" actId="478"/>
          <ac:picMkLst>
            <pc:docMk/>
            <pc:sldMk cId="2428624313" sldId="261"/>
            <ac:picMk id="5" creationId="{9C5AD96C-9C12-2DA4-3D31-C0A8D660EE25}"/>
          </ac:picMkLst>
        </pc:picChg>
        <pc:picChg chg="add del mod">
          <ac:chgData name="Huw Day" userId="aa665e8c-30a8-4fa9-8cc0-3863daf037ac" providerId="ADAL" clId="{66D60B8A-277B-4F0C-AE94-7D97940B1DEB}" dt="2025-06-03T12:35:11.134" v="2941" actId="478"/>
          <ac:picMkLst>
            <pc:docMk/>
            <pc:sldMk cId="2428624313" sldId="261"/>
            <ac:picMk id="9" creationId="{8CA970FC-5B86-5FE1-5AB3-EEFFF585D481}"/>
          </ac:picMkLst>
        </pc:picChg>
        <pc:picChg chg="add">
          <ac:chgData name="Huw Day" userId="aa665e8c-30a8-4fa9-8cc0-3863daf037ac" providerId="ADAL" clId="{66D60B8A-277B-4F0C-AE94-7D97940B1DEB}" dt="2025-06-03T12:53:43.623" v="3432" actId="22"/>
          <ac:picMkLst>
            <pc:docMk/>
            <pc:sldMk cId="2428624313" sldId="261"/>
            <ac:picMk id="10" creationId="{8C4BE5BF-81CB-D570-0C24-1BCE445D0295}"/>
          </ac:picMkLst>
        </pc:picChg>
      </pc:sldChg>
      <pc:sldChg chg="addSp delSp modSp new mod modShow">
        <pc:chgData name="Huw Day" userId="aa665e8c-30a8-4fa9-8cc0-3863daf037ac" providerId="ADAL" clId="{66D60B8A-277B-4F0C-AE94-7D97940B1DEB}" dt="2025-06-03T12:33:52.350" v="2938" actId="729"/>
        <pc:sldMkLst>
          <pc:docMk/>
          <pc:sldMk cId="546674499" sldId="262"/>
        </pc:sldMkLst>
        <pc:spChg chg="mod">
          <ac:chgData name="Huw Day" userId="aa665e8c-30a8-4fa9-8cc0-3863daf037ac" providerId="ADAL" clId="{66D60B8A-277B-4F0C-AE94-7D97940B1DEB}" dt="2025-05-12T12:52:29.473" v="1010" actId="14100"/>
          <ac:spMkLst>
            <pc:docMk/>
            <pc:sldMk cId="546674499" sldId="262"/>
            <ac:spMk id="2" creationId="{F1AC66EC-643A-A7BF-4C11-C846FB5A9AC1}"/>
          </ac:spMkLst>
        </pc:spChg>
        <pc:spChg chg="add mod">
          <ac:chgData name="Huw Day" userId="aa665e8c-30a8-4fa9-8cc0-3863daf037ac" providerId="ADAL" clId="{66D60B8A-277B-4F0C-AE94-7D97940B1DEB}" dt="2025-05-15T11:31:07.645" v="1667" actId="1076"/>
          <ac:spMkLst>
            <pc:docMk/>
            <pc:sldMk cId="546674499" sldId="262"/>
            <ac:spMk id="10" creationId="{3D09C919-6809-9C6A-D9E8-6F200EF4C5F7}"/>
          </ac:spMkLst>
        </pc:spChg>
        <pc:spChg chg="add mod">
          <ac:chgData name="Huw Day" userId="aa665e8c-30a8-4fa9-8cc0-3863daf037ac" providerId="ADAL" clId="{66D60B8A-277B-4F0C-AE94-7D97940B1DEB}" dt="2025-05-15T12:01:38.320" v="2014" actId="20577"/>
          <ac:spMkLst>
            <pc:docMk/>
            <pc:sldMk cId="546674499" sldId="262"/>
            <ac:spMk id="11" creationId="{284B649E-1021-B76E-DAD2-E36169DD31E1}"/>
          </ac:spMkLst>
        </pc:spChg>
        <pc:picChg chg="add mod">
          <ac:chgData name="Huw Day" userId="aa665e8c-30a8-4fa9-8cc0-3863daf037ac" providerId="ADAL" clId="{66D60B8A-277B-4F0C-AE94-7D97940B1DEB}" dt="2025-05-15T11:30:35.756" v="1618" actId="14100"/>
          <ac:picMkLst>
            <pc:docMk/>
            <pc:sldMk cId="546674499" sldId="262"/>
            <ac:picMk id="8" creationId="{F27C4416-997C-AB2C-50C8-F4D4AB5DE23E}"/>
          </ac:picMkLst>
        </pc:picChg>
      </pc:sldChg>
      <pc:sldChg chg="addSp delSp modSp new mod ord modAnim">
        <pc:chgData name="Huw Day" userId="aa665e8c-30a8-4fa9-8cc0-3863daf037ac" providerId="ADAL" clId="{66D60B8A-277B-4F0C-AE94-7D97940B1DEB}" dt="2025-06-03T12:53:13.948" v="3427"/>
        <pc:sldMkLst>
          <pc:docMk/>
          <pc:sldMk cId="882326282" sldId="263"/>
        </pc:sldMkLst>
        <pc:spChg chg="mod">
          <ac:chgData name="Huw Day" userId="aa665e8c-30a8-4fa9-8cc0-3863daf037ac" providerId="ADAL" clId="{66D60B8A-277B-4F0C-AE94-7D97940B1DEB}" dt="2025-05-12T12:52:55.699" v="1020" actId="255"/>
          <ac:spMkLst>
            <pc:docMk/>
            <pc:sldMk cId="882326282" sldId="263"/>
            <ac:spMk id="2" creationId="{CEA0422A-8965-FBBA-F3D2-8F276A00DA10}"/>
          </ac:spMkLst>
        </pc:spChg>
        <pc:spChg chg="add del mod">
          <ac:chgData name="Huw Day" userId="aa665e8c-30a8-4fa9-8cc0-3863daf037ac" providerId="ADAL" clId="{66D60B8A-277B-4F0C-AE94-7D97940B1DEB}" dt="2025-06-03T12:45:58.235" v="3409" actId="478"/>
          <ac:spMkLst>
            <pc:docMk/>
            <pc:sldMk cId="882326282" sldId="263"/>
            <ac:spMk id="6" creationId="{3F7F7E90-B3AD-177B-811E-327AA7F0EDD6}"/>
          </ac:spMkLst>
        </pc:spChg>
        <pc:picChg chg="add mod">
          <ac:chgData name="Huw Day" userId="aa665e8c-30a8-4fa9-8cc0-3863daf037ac" providerId="ADAL" clId="{66D60B8A-277B-4F0C-AE94-7D97940B1DEB}" dt="2025-06-03T12:51:39.832" v="3416" actId="1076"/>
          <ac:picMkLst>
            <pc:docMk/>
            <pc:sldMk cId="882326282" sldId="263"/>
            <ac:picMk id="4" creationId="{CA71C277-DB67-1D07-AD19-FB3D35BC9ABA}"/>
          </ac:picMkLst>
        </pc:picChg>
        <pc:picChg chg="add del mod">
          <ac:chgData name="Huw Day" userId="aa665e8c-30a8-4fa9-8cc0-3863daf037ac" providerId="ADAL" clId="{66D60B8A-277B-4F0C-AE94-7D97940B1DEB}" dt="2025-06-03T12:51:33.965" v="3413" actId="478"/>
          <ac:picMkLst>
            <pc:docMk/>
            <pc:sldMk cId="882326282" sldId="263"/>
            <ac:picMk id="5" creationId="{BA6965AD-D1E1-ACD3-C381-56B8B309C2AA}"/>
          </ac:picMkLst>
        </pc:picChg>
        <pc:picChg chg="add mod">
          <ac:chgData name="Huw Day" userId="aa665e8c-30a8-4fa9-8cc0-3863daf037ac" providerId="ADAL" clId="{66D60B8A-277B-4F0C-AE94-7D97940B1DEB}" dt="2025-06-03T12:52:05.363" v="3418" actId="1076"/>
          <ac:picMkLst>
            <pc:docMk/>
            <pc:sldMk cId="882326282" sldId="263"/>
            <ac:picMk id="8" creationId="{E8E7FB03-9B22-E082-4ACD-A3907FEA0300}"/>
          </ac:picMkLst>
        </pc:picChg>
      </pc:sldChg>
      <pc:sldChg chg="addSp delSp modSp new del mod">
        <pc:chgData name="Huw Day" userId="aa665e8c-30a8-4fa9-8cc0-3863daf037ac" providerId="ADAL" clId="{66D60B8A-277B-4F0C-AE94-7D97940B1DEB}" dt="2025-06-03T10:34:46.091" v="2923" actId="47"/>
        <pc:sldMkLst>
          <pc:docMk/>
          <pc:sldMk cId="578877949" sldId="264"/>
        </pc:sldMkLst>
      </pc:sldChg>
      <pc:sldChg chg="modSp new mod ord">
        <pc:chgData name="Huw Day" userId="aa665e8c-30a8-4fa9-8cc0-3863daf037ac" providerId="ADAL" clId="{66D60B8A-277B-4F0C-AE94-7D97940B1DEB}" dt="2025-06-03T12:56:38.812" v="3531" actId="403"/>
        <pc:sldMkLst>
          <pc:docMk/>
          <pc:sldMk cId="1951098774" sldId="265"/>
        </pc:sldMkLst>
        <pc:spChg chg="mod">
          <ac:chgData name="Huw Day" userId="aa665e8c-30a8-4fa9-8cc0-3863daf037ac" providerId="ADAL" clId="{66D60B8A-277B-4F0C-AE94-7D97940B1DEB}" dt="2025-05-22T09:33:40.884" v="2849"/>
          <ac:spMkLst>
            <pc:docMk/>
            <pc:sldMk cId="1951098774" sldId="265"/>
            <ac:spMk id="2" creationId="{CC3C7A9B-54E5-44C4-8720-23080039E9B0}"/>
          </ac:spMkLst>
        </pc:spChg>
        <pc:spChg chg="mod">
          <ac:chgData name="Huw Day" userId="aa665e8c-30a8-4fa9-8cc0-3863daf037ac" providerId="ADAL" clId="{66D60B8A-277B-4F0C-AE94-7D97940B1DEB}" dt="2025-06-03T12:56:38.812" v="3531" actId="403"/>
          <ac:spMkLst>
            <pc:docMk/>
            <pc:sldMk cId="1951098774" sldId="265"/>
            <ac:spMk id="3" creationId="{C0E0238D-6210-76F7-EC98-0649AE3709A1}"/>
          </ac:spMkLst>
        </pc:spChg>
      </pc:sldChg>
      <pc:sldChg chg="modSp new mod">
        <pc:chgData name="Huw Day" userId="aa665e8c-30a8-4fa9-8cc0-3863daf037ac" providerId="ADAL" clId="{66D60B8A-277B-4F0C-AE94-7D97940B1DEB}" dt="2025-06-03T12:55:18.054" v="3466" actId="20577"/>
        <pc:sldMkLst>
          <pc:docMk/>
          <pc:sldMk cId="2752824070" sldId="266"/>
        </pc:sldMkLst>
        <pc:spChg chg="mod">
          <ac:chgData name="Huw Day" userId="aa665e8c-30a8-4fa9-8cc0-3863daf037ac" providerId="ADAL" clId="{66D60B8A-277B-4F0C-AE94-7D97940B1DEB}" dt="2025-06-03T12:55:08.364" v="3460" actId="20577"/>
          <ac:spMkLst>
            <pc:docMk/>
            <pc:sldMk cId="2752824070" sldId="266"/>
            <ac:spMk id="2" creationId="{002601C6-8893-381A-2D87-3D711706E700}"/>
          </ac:spMkLst>
        </pc:spChg>
        <pc:spChg chg="mod">
          <ac:chgData name="Huw Day" userId="aa665e8c-30a8-4fa9-8cc0-3863daf037ac" providerId="ADAL" clId="{66D60B8A-277B-4F0C-AE94-7D97940B1DEB}" dt="2025-06-03T12:55:18.054" v="3466" actId="20577"/>
          <ac:spMkLst>
            <pc:docMk/>
            <pc:sldMk cId="2752824070" sldId="266"/>
            <ac:spMk id="3" creationId="{3F02C162-0B2B-B969-8C35-CCA06CBBDFEF}"/>
          </ac:spMkLst>
        </pc:spChg>
      </pc:sldChg>
      <pc:sldChg chg="addSp new mod">
        <pc:chgData name="Huw Day" userId="aa665e8c-30a8-4fa9-8cc0-3863daf037ac" providerId="ADAL" clId="{66D60B8A-277B-4F0C-AE94-7D97940B1DEB}" dt="2025-06-03T10:33:37.730" v="2920" actId="22"/>
        <pc:sldMkLst>
          <pc:docMk/>
          <pc:sldMk cId="3644126918" sldId="267"/>
        </pc:sldMkLst>
        <pc:picChg chg="add">
          <ac:chgData name="Huw Day" userId="aa665e8c-30a8-4fa9-8cc0-3863daf037ac" providerId="ADAL" clId="{66D60B8A-277B-4F0C-AE94-7D97940B1DEB}" dt="2025-06-03T10:33:37.730" v="2920" actId="22"/>
          <ac:picMkLst>
            <pc:docMk/>
            <pc:sldMk cId="3644126918" sldId="267"/>
            <ac:picMk id="5" creationId="{82FE9C98-A7DF-41C4-50DE-405FCFF6F36D}"/>
          </ac:picMkLst>
        </pc:picChg>
      </pc:sldChg>
      <pc:sldChg chg="addSp new mod ord">
        <pc:chgData name="Huw Day" userId="aa665e8c-30a8-4fa9-8cc0-3863daf037ac" providerId="ADAL" clId="{66D60B8A-277B-4F0C-AE94-7D97940B1DEB}" dt="2025-06-03T12:34:04.685" v="2940"/>
        <pc:sldMkLst>
          <pc:docMk/>
          <pc:sldMk cId="842343971" sldId="268"/>
        </pc:sldMkLst>
        <pc:picChg chg="add">
          <ac:chgData name="Huw Day" userId="aa665e8c-30a8-4fa9-8cc0-3863daf037ac" providerId="ADAL" clId="{66D60B8A-277B-4F0C-AE94-7D97940B1DEB}" dt="2025-06-03T10:34:12.857" v="2922" actId="22"/>
          <ac:picMkLst>
            <pc:docMk/>
            <pc:sldMk cId="842343971" sldId="268"/>
            <ac:picMk id="5" creationId="{5D5FADCD-6492-B34F-488C-1CE9AA339379}"/>
          </ac:picMkLst>
        </pc:picChg>
      </pc:sldChg>
      <pc:sldChg chg="addSp modSp new mod modAnim">
        <pc:chgData name="Huw Day" userId="aa665e8c-30a8-4fa9-8cc0-3863daf037ac" providerId="ADAL" clId="{66D60B8A-277B-4F0C-AE94-7D97940B1DEB}" dt="2025-06-03T12:53:21.706" v="3430"/>
        <pc:sldMkLst>
          <pc:docMk/>
          <pc:sldMk cId="1528494668" sldId="269"/>
        </pc:sldMkLst>
        <pc:picChg chg="add mod">
          <ac:chgData name="Huw Day" userId="aa665e8c-30a8-4fa9-8cc0-3863daf037ac" providerId="ADAL" clId="{66D60B8A-277B-4F0C-AE94-7D97940B1DEB}" dt="2025-06-03T12:52:25.692" v="3421" actId="1076"/>
          <ac:picMkLst>
            <pc:docMk/>
            <pc:sldMk cId="1528494668" sldId="269"/>
            <ac:picMk id="5" creationId="{297752E0-90DE-3DD9-2DC8-AB8017169E81}"/>
          </ac:picMkLst>
        </pc:picChg>
        <pc:picChg chg="add mod">
          <ac:chgData name="Huw Day" userId="aa665e8c-30a8-4fa9-8cc0-3863daf037ac" providerId="ADAL" clId="{66D60B8A-277B-4F0C-AE94-7D97940B1DEB}" dt="2025-06-03T12:52:39.276" v="3423" actId="1076"/>
          <ac:picMkLst>
            <pc:docMk/>
            <pc:sldMk cId="1528494668" sldId="269"/>
            <ac:picMk id="7" creationId="{629ADC77-A039-C13F-65B5-EF439AC1705B}"/>
          </ac:picMkLst>
        </pc:picChg>
        <pc:picChg chg="add mod">
          <ac:chgData name="Huw Day" userId="aa665e8c-30a8-4fa9-8cc0-3863daf037ac" providerId="ADAL" clId="{66D60B8A-277B-4F0C-AE94-7D97940B1DEB}" dt="2025-06-03T12:52:59.851" v="3425" actId="1076"/>
          <ac:picMkLst>
            <pc:docMk/>
            <pc:sldMk cId="1528494668" sldId="269"/>
            <ac:picMk id="9" creationId="{CDD663EB-4D82-C3B0-D25F-644A0E72975F}"/>
          </ac:picMkLst>
        </pc:picChg>
      </pc:sldChg>
      <pc:sldChg chg="modSp new mod">
        <pc:chgData name="Huw Day" userId="aa665e8c-30a8-4fa9-8cc0-3863daf037ac" providerId="ADAL" clId="{66D60B8A-277B-4F0C-AE94-7D97940B1DEB}" dt="2025-06-03T12:56:31.130" v="3529" actId="20577"/>
        <pc:sldMkLst>
          <pc:docMk/>
          <pc:sldMk cId="1199408379" sldId="270"/>
        </pc:sldMkLst>
        <pc:spChg chg="mod">
          <ac:chgData name="Huw Day" userId="aa665e8c-30a8-4fa9-8cc0-3863daf037ac" providerId="ADAL" clId="{66D60B8A-277B-4F0C-AE94-7D97940B1DEB}" dt="2025-06-03T12:56:31.130" v="3529" actId="20577"/>
          <ac:spMkLst>
            <pc:docMk/>
            <pc:sldMk cId="1199408379" sldId="270"/>
            <ac:spMk id="2" creationId="{4748DB11-E80E-C6F5-37C9-90094B6A2104}"/>
          </ac:spMkLst>
        </pc:spChg>
        <pc:spChg chg="mod">
          <ac:chgData name="Huw Day" userId="aa665e8c-30a8-4fa9-8cc0-3863daf037ac" providerId="ADAL" clId="{66D60B8A-277B-4F0C-AE94-7D97940B1DEB}" dt="2025-06-03T12:56:00.176" v="3497" actId="20577"/>
          <ac:spMkLst>
            <pc:docMk/>
            <pc:sldMk cId="1199408379" sldId="270"/>
            <ac:spMk id="3" creationId="{7BB16FE4-C9C7-C6EA-E398-B2E01ADD4E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11EC4-B3F5-43EC-892A-2903691D0EA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FBED9-A0B8-49CC-95BE-8B2E6CEE15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90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Intuitively, the probability of the norm of a random vector inside the unit hyperball being epsilon far from the surface is just the ratio of the volume of the 1-epsilon hyperball divided by the volume of the unit hyperball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fixed epsilon between 0 and 1, this probability grows to 1 as the dimension grows large.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FBED9-A0B8-49CC-95BE-8B2E6CEE151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72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4F53-22F9-7E94-EDAE-5A9FB15AB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25037-0B3F-3F2D-AEF4-C9AF6CF80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F018E-7904-A272-5BEE-15DA985C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BEC9-4945-4596-81C1-0F98D102B230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2CE1-4284-536C-5174-B157474C4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4C461-FD62-98F0-EC0F-6A030081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01BE-6095-4720-8317-6B95741668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66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D2CB-D68E-24A1-8E07-FCC18BE0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C86AD-4BB3-DCED-B334-FE3E4C84B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1A028-DD0E-2083-0819-BC5A4DBA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BEC9-4945-4596-81C1-0F98D102B230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37B6F-E374-996D-F720-B36D4D83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5E54-11DE-FCFB-3E17-84D37955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01BE-6095-4720-8317-6B95741668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79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52EA7-26C9-AAE5-F34D-33E81E12E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102DB-0D0B-70BF-F79C-1B8D3E1CD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D810F-FD34-3492-59B0-B62EA525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BEC9-4945-4596-81C1-0F98D102B230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4573C-6EB5-E562-E82C-4540889FB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8F02D-82C1-64A1-F81E-3B41A8DD9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01BE-6095-4720-8317-6B95741668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7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8CB7-97BA-5610-FB75-62B6A6AA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DA992-CA01-3743-E46B-32C865572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DD28-CCA9-ADFF-0539-3EB77E32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BEC9-4945-4596-81C1-0F98D102B230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F37DE-9573-44B7-263F-A9B5615D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40E41-D845-C6F1-16DE-D6C7C9C5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01BE-6095-4720-8317-6B95741668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79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B37C-A3CB-9749-F540-D09B5D96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DFD37-7845-BE35-D243-DC36AF924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FDD12-855D-9721-4F32-C3FC764D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BEC9-4945-4596-81C1-0F98D102B230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CDEA0-EF3C-D719-2E7C-AD13F7D6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32FF2-C51A-2421-89EC-F4120E23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01BE-6095-4720-8317-6B95741668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44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F867-FD05-DC00-FC0B-C0C898FE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DF518-86DE-6A04-25F3-0595630AB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0834B-C42B-CA47-0495-D06F0F438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B9750-6B5B-636B-9EDE-43A46DAE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BEC9-4945-4596-81C1-0F98D102B230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7105E-0A8F-8F5A-11C9-05E36DE5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8F879-8EF2-800A-E564-14369227E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01BE-6095-4720-8317-6B95741668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84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C029-CD73-BAD8-3A25-BE2C4CC2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E612-D8D8-EA60-B234-E397C796B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94408-5DF5-C47B-21C1-C9389D877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ECA40-1F20-6F09-972C-053B4E06B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91C30-D873-A108-C742-BF9D11247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43938-C38E-FCEF-873C-9DBAA294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BEC9-4945-4596-81C1-0F98D102B230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2D8F0-24CF-0666-2308-4784B3BD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3729B-FE87-2AC1-6CC5-A1D5C812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01BE-6095-4720-8317-6B95741668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1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5970-604C-085C-4271-7EC81C43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A1D4F-7D37-1BC8-17C5-9ADEFA6B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BEC9-4945-4596-81C1-0F98D102B230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19553-599C-3659-CB91-E3D4D405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20B98-6F64-5C4B-D355-3D8E3260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01BE-6095-4720-8317-6B95741668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0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606CA-DF23-F9F3-6ADC-CDAFFFDF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BEC9-4945-4596-81C1-0F98D102B230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B1815-1543-CCD7-E7F8-76FF551D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2E3E8-F9CC-06CD-D698-5B175DE5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01BE-6095-4720-8317-6B95741668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13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D2CD-2001-C2D5-2673-01F8AFCB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D0B1-CC87-53A3-803A-9715E9E2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FAAF6-A96F-2464-E21F-886D9E887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D798D-9A06-D361-4C2E-CB4211F73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BEC9-4945-4596-81C1-0F98D102B230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E157D-D59A-3F9C-8086-C87FB6FD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B575F-4B68-6339-37F5-C41FDA01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01BE-6095-4720-8317-6B95741668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42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5EDF-74C1-B41B-69C2-CA0F1FC5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E7365-8EAE-9D57-F125-36AE026BD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D21C3-C10F-D3F7-5F92-D9E94D394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1AB76-F108-CBD0-D46C-E92190D7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7BEC9-4945-4596-81C1-0F98D102B230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274F0-0013-7227-3187-21669803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7BF54-1D3E-BE75-D7A8-AD0D5456E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301BE-6095-4720-8317-6B95741668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59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9AA8B-5277-58B3-2C42-88C1B4B9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5A38F-BB8D-EF72-7594-B8B2F36D4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81089-5AD8-5CDF-C5F8-2611B2EE3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E7BEC9-4945-4596-81C1-0F98D102B230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7F5B5-0EC5-6DCF-7D43-7CED7F44E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DFE3E-6D65-4855-D11B-E6BBF6083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2301BE-6095-4720-8317-6B95741668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27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w.day@bristol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wWDay/BlurseOfDimensionality" TargetMode="External"/><Relationship Id="rId2" Type="http://schemas.openxmlformats.org/officeDocument/2006/relationships/hyperlink" Target="https://rolandspeicher.com/lectures/course-on-high-dimensional-analysis-random-matrices-and-machine-learning-summer-term-2023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olandspeicher.com/wp-content/uploads/2023/08/hda_rmml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D521-8DCF-D5A1-CDFD-703B36B4E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Blurse</a:t>
            </a:r>
            <a:r>
              <a:rPr lang="en-US" dirty="0"/>
              <a:t> of Dimensionality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B8C4B-ACF2-59FD-3D72-3E2806303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Huw Day (he/him)</a:t>
            </a:r>
          </a:p>
          <a:p>
            <a:r>
              <a:rPr lang="en-US" dirty="0">
                <a:hlinkClick r:id="rId2"/>
              </a:rPr>
              <a:t>Huw.day@bristol.ac.uk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60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66EC-643A-A7BF-4C11-C846FB5A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43"/>
          </a:xfrm>
        </p:spPr>
        <p:txBody>
          <a:bodyPr>
            <a:normAutofit/>
          </a:bodyPr>
          <a:lstStyle/>
          <a:p>
            <a:r>
              <a:rPr lang="en-US" sz="3000" dirty="0"/>
              <a:t>Almost all the volume of the hypersphere lies near its equator</a:t>
            </a:r>
            <a:endParaRPr lang="en-GB" sz="3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C4416-997C-AB2C-50C8-F4D4AB5DE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1" y="1423516"/>
            <a:ext cx="6582539" cy="45091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09C919-6809-9C6A-D9E8-6F200EF4C5F7}"/>
              </a:ext>
            </a:extLst>
          </p:cNvPr>
          <p:cNvSpPr txBox="1"/>
          <p:nvPr/>
        </p:nvSpPr>
        <p:spPr>
          <a:xfrm>
            <a:off x="1208314" y="6055996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Integral approaches sqrt(2pi/ p) from above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4B649E-1021-B76E-DAD2-E36169DD31E1}"/>
              </a:ext>
            </a:extLst>
          </p:cNvPr>
          <p:cNvSpPr txBox="1"/>
          <p:nvPr/>
        </p:nvSpPr>
        <p:spPr>
          <a:xfrm>
            <a:off x="7696200" y="2492829"/>
            <a:ext cx="2928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 of probability of |t_{p}| less than epsilon for increasing values of epsilon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6674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601C6-8893-381A-2D87-3D711706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Blessing or Curse?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C162-0B2B-B969-8C35-CCA06CBBD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 gets sparse and it becomes increasingly difficult to sample the densities of distributions in high dimensions.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Many random vectors and random matrices behave close to deterministically, making it much more routine to sample smooth, 1 dimensional functions of high dimensional vectors.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824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DB11-E80E-C6F5-37C9-90094B6A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Acknowledgements/References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16FE4-C9C7-C6EA-E398-B2E01ADD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content of this poster is inspired by the notes and recordings of Roland Speicher's graduate course "High Dimensional Analysis: Random Matrices and Machine Learning" (</a:t>
            </a:r>
            <a:r>
              <a:rPr lang="en-US" dirty="0">
                <a:hlinkClick r:id="rId2"/>
              </a:rPr>
              <a:t>https://rolandspeicher.com/lectures/course-on-high-dimensional-analysis-random-matrices-and-machine-learning-summer-term-2023/</a:t>
            </a:r>
            <a:r>
              <a:rPr lang="en-US" dirty="0"/>
              <a:t>) [1].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Some of the figures were generated by Fahd Abdelazim from the Ask-JGI data science helpdesk (ask-jgi@bristol.ac.uk) code available on GitHub (</a:t>
            </a:r>
            <a:r>
              <a:rPr lang="en-US" dirty="0">
                <a:hlinkClick r:id="rId3"/>
              </a:rPr>
              <a:t>https://github.com/HuwWDay/BlurseOfDimensionality</a:t>
            </a:r>
            <a:r>
              <a:rPr lang="en-US" dirty="0"/>
              <a:t>) [2].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940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57FE-8D12-FE6E-9658-F6B0C217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3613"/>
            <a:ext cx="10515600" cy="30638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“The literature on machine learning is also in high dimension so you can get lost very easily.” – Roland Speicher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092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BC3D-D247-0692-D37B-46A2C45B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“</a:t>
            </a:r>
            <a:r>
              <a:rPr lang="en-US" dirty="0" err="1"/>
              <a:t>Visualising</a:t>
            </a:r>
            <a:r>
              <a:rPr lang="en-US" dirty="0"/>
              <a:t> 9 dimensional space is easy: just </a:t>
            </a:r>
            <a:r>
              <a:rPr lang="en-US" dirty="0" err="1"/>
              <a:t>visualise</a:t>
            </a:r>
            <a:r>
              <a:rPr lang="en-US" dirty="0"/>
              <a:t> n-dimensional space and then let n=9.”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31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C626-7C60-CDD5-3ECE-69885A4D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rather excitable sphere</a:t>
            </a:r>
            <a:endParaRPr lang="en-GB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BC6E3-A458-DF93-D18B-09D376E9B5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604171" cy="186463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Consider a hypersphere of radius </a:t>
                </a:r>
                <a:r>
                  <a:rPr lang="en-US" sz="2000" i="1" dirty="0"/>
                  <a:t>R</a:t>
                </a:r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sz="2000" dirty="0"/>
                  <a:t>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It can be shown that: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𝑣𝑜𝑙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BC6E3-A458-DF93-D18B-09D376E9B5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604171" cy="1864632"/>
              </a:xfrm>
              <a:blipFill>
                <a:blip r:embed="rId2"/>
                <a:stretch>
                  <a:fillRect l="-525" t="-32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04BF2CC-C6F6-8C87-B74E-0A8B7F9AA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0215"/>
            <a:ext cx="6527717" cy="28660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E94811-2656-AD05-3F01-266E545D27D9}"/>
              </a:ext>
            </a:extLst>
          </p:cNvPr>
          <p:cNvSpPr txBox="1"/>
          <p:nvPr/>
        </p:nvSpPr>
        <p:spPr>
          <a:xfrm>
            <a:off x="7148431" y="549024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Figure from: </a:t>
            </a:r>
            <a:r>
              <a:rPr lang="en-GB" dirty="0">
                <a:hlinkClick r:id="rId4"/>
              </a:rPr>
              <a:t>https://rolandspeicher.com/wp-content/uploads/2023/08/hda_rmml.pdf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172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7A9B-54E5-44C4-8720-23080039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How can we think about high dimensional space?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238D-6210-76F7-EC98-0649AE370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In high dimensions: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600" dirty="0"/>
              <a:t>Any two vectors in the hypersphere are almost orthogonal</a:t>
            </a:r>
          </a:p>
          <a:p>
            <a:pPr marL="514350" indent="-514350">
              <a:buAutoNum type="arabicPeriod"/>
            </a:pPr>
            <a:r>
              <a:rPr lang="en-US" sz="3600" dirty="0"/>
              <a:t>The volume of a hypersphere is concentrated close to its surface</a:t>
            </a:r>
          </a:p>
          <a:p>
            <a:pPr marL="0" indent="0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5109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422A-8965-FBBA-F3D2-8F276A00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Any two vectors in the hypersphere are almost orthogonal</a:t>
            </a:r>
            <a:endParaRPr lang="en-GB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1C277-DB67-1D07-AD19-FB3D35BC9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67" y="1455838"/>
            <a:ext cx="8707065" cy="1790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E7FB03-9B22-E082-4ACD-A3907FEA0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624" y="3990862"/>
            <a:ext cx="8592749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2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998D-B6F5-31E6-6F5F-160021D8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536C5-2E7C-0200-3627-FCE3E9C04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752E0-90DE-3DD9-2DC8-AB8017169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735466"/>
            <a:ext cx="8602275" cy="1333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9ADC77-A039-C13F-65B5-EF439AC17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045" y="2439493"/>
            <a:ext cx="8649907" cy="2105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D663EB-4D82-C3B0-D25F-644A0E729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571" y="4915153"/>
            <a:ext cx="8640381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9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92A0-EAA8-6DEA-B995-E68C8E62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9144-AB41-26D2-9F38-9FF5DD0A5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FADCD-6492-B34F-488C-1CE9AA339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45" y="0"/>
            <a:ext cx="10314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4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A1C57-FB7F-D1CC-6DEE-6C96964F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volume of a hypersphere is concentrated close to its surface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4BE5BF-81CB-D570-0C24-1BCE445D0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889" y="2014340"/>
            <a:ext cx="804022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2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7251-F51D-8220-1DE8-F51B3826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DE9D6-2559-0160-D6CE-6A22AA479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E9C98-A7DF-41C4-50DE-405FCFF6F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0"/>
            <a:ext cx="10307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26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Microsoft Office PowerPoint</Application>
  <PresentationFormat>Widescreen</PresentationFormat>
  <Paragraphs>29</Paragraphs>
  <Slides>13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Wingdings</vt:lpstr>
      <vt:lpstr>Office Theme</vt:lpstr>
      <vt:lpstr>The Blurse of Dimensionality</vt:lpstr>
      <vt:lpstr>“Visualising 9 dimensional space is easy: just visualise n-dimensional space and then let n=9.”</vt:lpstr>
      <vt:lpstr>A rather excitable sphere</vt:lpstr>
      <vt:lpstr>How can we think about high dimensional space?</vt:lpstr>
      <vt:lpstr>Any two vectors in the hypersphere are almost orthogonal</vt:lpstr>
      <vt:lpstr>PowerPoint Presentation</vt:lpstr>
      <vt:lpstr>PowerPoint Presentation</vt:lpstr>
      <vt:lpstr>The volume of a hypersphere is concentrated close to its surface</vt:lpstr>
      <vt:lpstr>PowerPoint Presentation</vt:lpstr>
      <vt:lpstr>Almost all the volume of the hypersphere lies near its equator</vt:lpstr>
      <vt:lpstr>Blessing or Curse?</vt:lpstr>
      <vt:lpstr>Acknowledgements/References</vt:lpstr>
      <vt:lpstr>“The literature on machine learning is also in high dimension so you can get lost very easily.” – Roland Speicher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Huw Day</dc:creator>
  <cp:lastModifiedBy>Huw Day</cp:lastModifiedBy>
  <cp:revision>1</cp:revision>
  <dcterms:created xsi:type="dcterms:W3CDTF">2025-05-12T08:23:23Z</dcterms:created>
  <dcterms:modified xsi:type="dcterms:W3CDTF">2025-06-03T12:56:38Z</dcterms:modified>
</cp:coreProperties>
</file>