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7"/>
  </p:notesMasterIdLst>
  <p:handoutMasterIdLst>
    <p:handoutMasterId r:id="rId38"/>
  </p:handoutMasterIdLst>
  <p:sldIdLst>
    <p:sldId id="256" r:id="rId5"/>
    <p:sldId id="321" r:id="rId6"/>
    <p:sldId id="281" r:id="rId7"/>
    <p:sldId id="319" r:id="rId8"/>
    <p:sldId id="323" r:id="rId9"/>
    <p:sldId id="322" r:id="rId10"/>
    <p:sldId id="289" r:id="rId11"/>
    <p:sldId id="291" r:id="rId12"/>
    <p:sldId id="298" r:id="rId13"/>
    <p:sldId id="297" r:id="rId14"/>
    <p:sldId id="305" r:id="rId15"/>
    <p:sldId id="299" r:id="rId16"/>
    <p:sldId id="293" r:id="rId17"/>
    <p:sldId id="325" r:id="rId18"/>
    <p:sldId id="301" r:id="rId19"/>
    <p:sldId id="294" r:id="rId20"/>
    <p:sldId id="295" r:id="rId21"/>
    <p:sldId id="303" r:id="rId22"/>
    <p:sldId id="302" r:id="rId23"/>
    <p:sldId id="296" r:id="rId24"/>
    <p:sldId id="306" r:id="rId25"/>
    <p:sldId id="320" r:id="rId26"/>
    <p:sldId id="307" r:id="rId27"/>
    <p:sldId id="317" r:id="rId28"/>
    <p:sldId id="326" r:id="rId29"/>
    <p:sldId id="327" r:id="rId30"/>
    <p:sldId id="328" r:id="rId31"/>
    <p:sldId id="313" r:id="rId32"/>
    <p:sldId id="314" r:id="rId33"/>
    <p:sldId id="329" r:id="rId34"/>
    <p:sldId id="330" r:id="rId35"/>
    <p:sldId id="331"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AFAFA"/>
    <a:srgbClr val="0CC6DE"/>
    <a:srgbClr val="EE7219"/>
    <a:srgbClr val="00C0B5"/>
    <a:srgbClr val="E1239A"/>
    <a:srgbClr val="772059"/>
    <a:srgbClr val="BED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32278-D43D-4AE3-AD63-CAC9E3C6334B}" v="1086" dt="2024-11-01T14:33:56.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1" autoAdjust="0"/>
    <p:restoredTop sz="85936" autoAdjust="0"/>
  </p:normalViewPr>
  <p:slideViewPr>
    <p:cSldViewPr snapToGrid="0">
      <p:cViewPr varScale="1">
        <p:scale>
          <a:sx n="125" d="100"/>
          <a:sy n="125" d="100"/>
        </p:scale>
        <p:origin x="1176" y="10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11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w Day" userId="aa665e8c-30a8-4fa9-8cc0-3863daf037ac" providerId="ADAL" clId="{7A232278-D43D-4AE3-AD63-CAC9E3C6334B}"/>
    <pc:docChg chg="undo custSel addSld delSld modSld sldOrd">
      <pc:chgData name="Huw Day" userId="aa665e8c-30a8-4fa9-8cc0-3863daf037ac" providerId="ADAL" clId="{7A232278-D43D-4AE3-AD63-CAC9E3C6334B}" dt="2024-11-01T14:33:56.004" v="28397" actId="20577"/>
      <pc:docMkLst>
        <pc:docMk/>
      </pc:docMkLst>
      <pc:sldChg chg="modSp mod">
        <pc:chgData name="Huw Day" userId="aa665e8c-30a8-4fa9-8cc0-3863daf037ac" providerId="ADAL" clId="{7A232278-D43D-4AE3-AD63-CAC9E3C6334B}" dt="2024-10-03T13:19:48.584" v="1750" actId="20577"/>
        <pc:sldMkLst>
          <pc:docMk/>
          <pc:sldMk cId="3422470908" sldId="256"/>
        </pc:sldMkLst>
        <pc:spChg chg="mod">
          <ac:chgData name="Huw Day" userId="aa665e8c-30a8-4fa9-8cc0-3863daf037ac" providerId="ADAL" clId="{7A232278-D43D-4AE3-AD63-CAC9E3C6334B}" dt="2024-10-03T13:17:57.890" v="1573" actId="20577"/>
          <ac:spMkLst>
            <pc:docMk/>
            <pc:sldMk cId="3422470908" sldId="256"/>
            <ac:spMk id="6" creationId="{7EE1EA15-6469-9A77-C1C1-877FFFAE1A20}"/>
          </ac:spMkLst>
        </pc:spChg>
        <pc:spChg chg="mod">
          <ac:chgData name="Huw Day" userId="aa665e8c-30a8-4fa9-8cc0-3863daf037ac" providerId="ADAL" clId="{7A232278-D43D-4AE3-AD63-CAC9E3C6334B}" dt="2024-10-03T13:19:48.584" v="1750" actId="20577"/>
          <ac:spMkLst>
            <pc:docMk/>
            <pc:sldMk cId="3422470908" sldId="256"/>
            <ac:spMk id="7" creationId="{BB383FD8-5B3A-D6E2-E169-B45EEBEC4305}"/>
          </ac:spMkLst>
        </pc:spChg>
      </pc:sldChg>
      <pc:sldChg chg="del">
        <pc:chgData name="Huw Day" userId="aa665e8c-30a8-4fa9-8cc0-3863daf037ac" providerId="ADAL" clId="{7A232278-D43D-4AE3-AD63-CAC9E3C6334B}" dt="2024-09-24T08:36:45.824" v="280" actId="47"/>
        <pc:sldMkLst>
          <pc:docMk/>
          <pc:sldMk cId="3769369858" sldId="258"/>
        </pc:sldMkLst>
      </pc:sldChg>
      <pc:sldChg chg="del">
        <pc:chgData name="Huw Day" userId="aa665e8c-30a8-4fa9-8cc0-3863daf037ac" providerId="ADAL" clId="{7A232278-D43D-4AE3-AD63-CAC9E3C6334B}" dt="2024-09-24T08:36:44.010" v="276" actId="47"/>
        <pc:sldMkLst>
          <pc:docMk/>
          <pc:sldMk cId="2194099835" sldId="278"/>
        </pc:sldMkLst>
      </pc:sldChg>
      <pc:sldChg chg="del">
        <pc:chgData name="Huw Day" userId="aa665e8c-30a8-4fa9-8cc0-3863daf037ac" providerId="ADAL" clId="{7A232278-D43D-4AE3-AD63-CAC9E3C6334B}" dt="2024-09-24T08:36:44.725" v="277" actId="47"/>
        <pc:sldMkLst>
          <pc:docMk/>
          <pc:sldMk cId="3506753347" sldId="279"/>
        </pc:sldMkLst>
      </pc:sldChg>
      <pc:sldChg chg="modSp del mod">
        <pc:chgData name="Huw Day" userId="aa665e8c-30a8-4fa9-8cc0-3863daf037ac" providerId="ADAL" clId="{7A232278-D43D-4AE3-AD63-CAC9E3C6334B}" dt="2024-10-03T13:18:06.876" v="1576" actId="47"/>
        <pc:sldMkLst>
          <pc:docMk/>
          <pc:sldMk cId="873117459" sldId="280"/>
        </pc:sldMkLst>
        <pc:spChg chg="mod">
          <ac:chgData name="Huw Day" userId="aa665e8c-30a8-4fa9-8cc0-3863daf037ac" providerId="ADAL" clId="{7A232278-D43D-4AE3-AD63-CAC9E3C6334B}" dt="2024-09-24T09:08:17.480" v="1489" actId="20577"/>
          <ac:spMkLst>
            <pc:docMk/>
            <pc:sldMk cId="873117459" sldId="280"/>
            <ac:spMk id="2" creationId="{C4CFEBAD-7847-7D4E-62B4-5796FD83E8DB}"/>
          </ac:spMkLst>
        </pc:spChg>
        <pc:spChg chg="mod">
          <ac:chgData name="Huw Day" userId="aa665e8c-30a8-4fa9-8cc0-3863daf037ac" providerId="ADAL" clId="{7A232278-D43D-4AE3-AD63-CAC9E3C6334B}" dt="2024-09-24T09:08:25.931" v="1524" actId="20577"/>
          <ac:spMkLst>
            <pc:docMk/>
            <pc:sldMk cId="873117459" sldId="280"/>
            <ac:spMk id="3" creationId="{59702194-E8A6-293D-A149-16EC4595B2EF}"/>
          </ac:spMkLst>
        </pc:spChg>
      </pc:sldChg>
      <pc:sldChg chg="modSp mod ord">
        <pc:chgData name="Huw Day" userId="aa665e8c-30a8-4fa9-8cc0-3863daf037ac" providerId="ADAL" clId="{7A232278-D43D-4AE3-AD63-CAC9E3C6334B}" dt="2024-11-01T10:40:04.644" v="17648" actId="20577"/>
        <pc:sldMkLst>
          <pc:docMk/>
          <pc:sldMk cId="1250268108" sldId="281"/>
        </pc:sldMkLst>
        <pc:spChg chg="mod">
          <ac:chgData name="Huw Day" userId="aa665e8c-30a8-4fa9-8cc0-3863daf037ac" providerId="ADAL" clId="{7A232278-D43D-4AE3-AD63-CAC9E3C6334B}" dt="2024-09-24T08:47:01.847" v="931" actId="20577"/>
          <ac:spMkLst>
            <pc:docMk/>
            <pc:sldMk cId="1250268108" sldId="281"/>
            <ac:spMk id="2" creationId="{0CC33312-30CF-CF9D-2E67-D318CABE545B}"/>
          </ac:spMkLst>
        </pc:spChg>
        <pc:spChg chg="mod">
          <ac:chgData name="Huw Day" userId="aa665e8c-30a8-4fa9-8cc0-3863daf037ac" providerId="ADAL" clId="{7A232278-D43D-4AE3-AD63-CAC9E3C6334B}" dt="2024-11-01T10:40:04.644" v="17648" actId="20577"/>
          <ac:spMkLst>
            <pc:docMk/>
            <pc:sldMk cId="1250268108" sldId="281"/>
            <ac:spMk id="3" creationId="{B7E5557D-41D9-7CD6-AC46-7FC2352CE7B1}"/>
          </ac:spMkLst>
        </pc:spChg>
      </pc:sldChg>
      <pc:sldChg chg="del">
        <pc:chgData name="Huw Day" userId="aa665e8c-30a8-4fa9-8cc0-3863daf037ac" providerId="ADAL" clId="{7A232278-D43D-4AE3-AD63-CAC9E3C6334B}" dt="2024-09-24T08:36:43.163" v="275" actId="47"/>
        <pc:sldMkLst>
          <pc:docMk/>
          <pc:sldMk cId="3755983157" sldId="282"/>
        </pc:sldMkLst>
      </pc:sldChg>
      <pc:sldChg chg="del">
        <pc:chgData name="Huw Day" userId="aa665e8c-30a8-4fa9-8cc0-3863daf037ac" providerId="ADAL" clId="{7A232278-D43D-4AE3-AD63-CAC9E3C6334B}" dt="2024-09-24T08:36:45.048" v="278" actId="47"/>
        <pc:sldMkLst>
          <pc:docMk/>
          <pc:sldMk cId="224306654" sldId="283"/>
        </pc:sldMkLst>
      </pc:sldChg>
      <pc:sldChg chg="del">
        <pc:chgData name="Huw Day" userId="aa665e8c-30a8-4fa9-8cc0-3863daf037ac" providerId="ADAL" clId="{7A232278-D43D-4AE3-AD63-CAC9E3C6334B}" dt="2024-09-24T08:36:47.460" v="282" actId="47"/>
        <pc:sldMkLst>
          <pc:docMk/>
          <pc:sldMk cId="1469823029" sldId="285"/>
        </pc:sldMkLst>
      </pc:sldChg>
      <pc:sldChg chg="del">
        <pc:chgData name="Huw Day" userId="aa665e8c-30a8-4fa9-8cc0-3863daf037ac" providerId="ADAL" clId="{7A232278-D43D-4AE3-AD63-CAC9E3C6334B}" dt="2024-09-24T08:36:48.572" v="283" actId="47"/>
        <pc:sldMkLst>
          <pc:docMk/>
          <pc:sldMk cId="2857202012" sldId="286"/>
        </pc:sldMkLst>
      </pc:sldChg>
      <pc:sldChg chg="del">
        <pc:chgData name="Huw Day" userId="aa665e8c-30a8-4fa9-8cc0-3863daf037ac" providerId="ADAL" clId="{7A232278-D43D-4AE3-AD63-CAC9E3C6334B}" dt="2024-09-24T08:36:45.393" v="279" actId="47"/>
        <pc:sldMkLst>
          <pc:docMk/>
          <pc:sldMk cId="1147879642" sldId="287"/>
        </pc:sldMkLst>
      </pc:sldChg>
      <pc:sldChg chg="del">
        <pc:chgData name="Huw Day" userId="aa665e8c-30a8-4fa9-8cc0-3863daf037ac" providerId="ADAL" clId="{7A232278-D43D-4AE3-AD63-CAC9E3C6334B}" dt="2024-09-24T08:36:46.208" v="281" actId="47"/>
        <pc:sldMkLst>
          <pc:docMk/>
          <pc:sldMk cId="1142108885" sldId="288"/>
        </pc:sldMkLst>
      </pc:sldChg>
      <pc:sldChg chg="addSp modSp mod ord">
        <pc:chgData name="Huw Day" userId="aa665e8c-30a8-4fa9-8cc0-3863daf037ac" providerId="ADAL" clId="{7A232278-D43D-4AE3-AD63-CAC9E3C6334B}" dt="2024-10-04T13:17:42.083" v="8199" actId="20577"/>
        <pc:sldMkLst>
          <pc:docMk/>
          <pc:sldMk cId="1226019462" sldId="289"/>
        </pc:sldMkLst>
        <pc:spChg chg="mod">
          <ac:chgData name="Huw Day" userId="aa665e8c-30a8-4fa9-8cc0-3863daf037ac" providerId="ADAL" clId="{7A232278-D43D-4AE3-AD63-CAC9E3C6334B}" dt="2024-10-03T13:18:48.786" v="1724" actId="20577"/>
          <ac:spMkLst>
            <pc:docMk/>
            <pc:sldMk cId="1226019462" sldId="289"/>
            <ac:spMk id="2" creationId="{7B77BF22-AFAD-3F00-2E29-F1F54A020E4D}"/>
          </ac:spMkLst>
        </pc:spChg>
        <pc:spChg chg="mod">
          <ac:chgData name="Huw Day" userId="aa665e8c-30a8-4fa9-8cc0-3863daf037ac" providerId="ADAL" clId="{7A232278-D43D-4AE3-AD63-CAC9E3C6334B}" dt="2024-10-04T13:17:42.083" v="8199" actId="20577"/>
          <ac:spMkLst>
            <pc:docMk/>
            <pc:sldMk cId="1226019462" sldId="289"/>
            <ac:spMk id="3" creationId="{F50AE8FB-AB0B-6671-C5CF-6CF4384D209B}"/>
          </ac:spMkLst>
        </pc:spChg>
        <pc:spChg chg="add mod">
          <ac:chgData name="Huw Day" userId="aa665e8c-30a8-4fa9-8cc0-3863daf037ac" providerId="ADAL" clId="{7A232278-D43D-4AE3-AD63-CAC9E3C6334B}" dt="2024-10-04T13:13:43.122" v="8154" actId="20577"/>
          <ac:spMkLst>
            <pc:docMk/>
            <pc:sldMk cId="1226019462" sldId="289"/>
            <ac:spMk id="4" creationId="{F6087B94-1590-472A-4ADE-73B3B42B37F9}"/>
          </ac:spMkLst>
        </pc:spChg>
      </pc:sldChg>
      <pc:sldChg chg="addSp delSp modSp new del mod">
        <pc:chgData name="Huw Day" userId="aa665e8c-30a8-4fa9-8cc0-3863daf037ac" providerId="ADAL" clId="{7A232278-D43D-4AE3-AD63-CAC9E3C6334B}" dt="2024-10-30T08:25:24.086" v="12810" actId="47"/>
        <pc:sldMkLst>
          <pc:docMk/>
          <pc:sldMk cId="680346717" sldId="290"/>
        </pc:sldMkLst>
        <pc:spChg chg="mod">
          <ac:chgData name="Huw Day" userId="aa665e8c-30a8-4fa9-8cc0-3863daf037ac" providerId="ADAL" clId="{7A232278-D43D-4AE3-AD63-CAC9E3C6334B}" dt="2024-10-18T10:44:18.059" v="11379" actId="1036"/>
          <ac:spMkLst>
            <pc:docMk/>
            <pc:sldMk cId="680346717" sldId="290"/>
            <ac:spMk id="2" creationId="{FFC0E4B3-F5EC-6EEB-1587-348A5B9AD1D3}"/>
          </ac:spMkLst>
        </pc:spChg>
        <pc:spChg chg="del mod">
          <ac:chgData name="Huw Day" userId="aa665e8c-30a8-4fa9-8cc0-3863daf037ac" providerId="ADAL" clId="{7A232278-D43D-4AE3-AD63-CAC9E3C6334B}" dt="2024-09-24T09:04:40.927" v="1382" actId="478"/>
          <ac:spMkLst>
            <pc:docMk/>
            <pc:sldMk cId="680346717" sldId="290"/>
            <ac:spMk id="3" creationId="{96F8357C-5CFC-8E69-4E5E-683EC2055803}"/>
          </ac:spMkLst>
        </pc:spChg>
        <pc:spChg chg="add del mod">
          <ac:chgData name="Huw Day" userId="aa665e8c-30a8-4fa9-8cc0-3863daf037ac" providerId="ADAL" clId="{7A232278-D43D-4AE3-AD63-CAC9E3C6334B}" dt="2024-09-24T09:04:52.737" v="1385" actId="478"/>
          <ac:spMkLst>
            <pc:docMk/>
            <pc:sldMk cId="680346717" sldId="290"/>
            <ac:spMk id="7" creationId="{F1777F73-F0F4-0FE0-F444-67E4C2D01EED}"/>
          </ac:spMkLst>
        </pc:spChg>
        <pc:picChg chg="add mod">
          <ac:chgData name="Huw Day" userId="aa665e8c-30a8-4fa9-8cc0-3863daf037ac" providerId="ADAL" clId="{7A232278-D43D-4AE3-AD63-CAC9E3C6334B}" dt="2024-10-16T14:14:56.563" v="9652" actId="14100"/>
          <ac:picMkLst>
            <pc:docMk/>
            <pc:sldMk cId="680346717" sldId="290"/>
            <ac:picMk id="5" creationId="{EECC050C-FA21-F46B-A6B7-318825DC8CED}"/>
          </ac:picMkLst>
        </pc:picChg>
      </pc:sldChg>
      <pc:sldChg chg="addSp delSp modSp new mod delAnim modAnim modNotesTx">
        <pc:chgData name="Huw Day" userId="aa665e8c-30a8-4fa9-8cc0-3863daf037ac" providerId="ADAL" clId="{7A232278-D43D-4AE3-AD63-CAC9E3C6334B}" dt="2024-11-01T10:41:38.770" v="17701" actId="1076"/>
        <pc:sldMkLst>
          <pc:docMk/>
          <pc:sldMk cId="429049689" sldId="291"/>
        </pc:sldMkLst>
        <pc:spChg chg="mod">
          <ac:chgData name="Huw Day" userId="aa665e8c-30a8-4fa9-8cc0-3863daf037ac" providerId="ADAL" clId="{7A232278-D43D-4AE3-AD63-CAC9E3C6334B}" dt="2024-10-03T13:21:29.962" v="1789" actId="20577"/>
          <ac:spMkLst>
            <pc:docMk/>
            <pc:sldMk cId="429049689" sldId="291"/>
            <ac:spMk id="2" creationId="{A518E08A-0D1B-3E1E-F4C6-5C4EF0361F8F}"/>
          </ac:spMkLst>
        </pc:spChg>
        <pc:spChg chg="del mod">
          <ac:chgData name="Huw Day" userId="aa665e8c-30a8-4fa9-8cc0-3863daf037ac" providerId="ADAL" clId="{7A232278-D43D-4AE3-AD63-CAC9E3C6334B}" dt="2024-10-03T13:29:07.200" v="2760" actId="478"/>
          <ac:spMkLst>
            <pc:docMk/>
            <pc:sldMk cId="429049689" sldId="291"/>
            <ac:spMk id="3" creationId="{0281CD9F-1C21-1EBA-5686-5D2185D0A043}"/>
          </ac:spMkLst>
        </pc:spChg>
        <pc:spChg chg="add del mod">
          <ac:chgData name="Huw Day" userId="aa665e8c-30a8-4fa9-8cc0-3863daf037ac" providerId="ADAL" clId="{7A232278-D43D-4AE3-AD63-CAC9E3C6334B}" dt="2024-10-30T11:00:05.431" v="15067" actId="478"/>
          <ac:spMkLst>
            <pc:docMk/>
            <pc:sldMk cId="429049689" sldId="291"/>
            <ac:spMk id="3" creationId="{22A3B7FF-81F0-7888-7AAF-5C911F3E1565}"/>
          </ac:spMkLst>
        </pc:spChg>
        <pc:spChg chg="add del mod">
          <ac:chgData name="Huw Day" userId="aa665e8c-30a8-4fa9-8cc0-3863daf037ac" providerId="ADAL" clId="{7A232278-D43D-4AE3-AD63-CAC9E3C6334B}" dt="2024-10-30T11:00:09.268" v="15068" actId="478"/>
          <ac:spMkLst>
            <pc:docMk/>
            <pc:sldMk cId="429049689" sldId="291"/>
            <ac:spMk id="5" creationId="{78BCD2E9-BFB3-E903-C71C-F7977C7D7FC0}"/>
          </ac:spMkLst>
        </pc:spChg>
        <pc:spChg chg="add del mod">
          <ac:chgData name="Huw Day" userId="aa665e8c-30a8-4fa9-8cc0-3863daf037ac" providerId="ADAL" clId="{7A232278-D43D-4AE3-AD63-CAC9E3C6334B}" dt="2024-10-30T11:00:09.268" v="15068" actId="478"/>
          <ac:spMkLst>
            <pc:docMk/>
            <pc:sldMk cId="429049689" sldId="291"/>
            <ac:spMk id="6" creationId="{E0632065-05E6-A8CE-59DA-9A06C724801C}"/>
          </ac:spMkLst>
        </pc:spChg>
        <pc:spChg chg="add mod">
          <ac:chgData name="Huw Day" userId="aa665e8c-30a8-4fa9-8cc0-3863daf037ac" providerId="ADAL" clId="{7A232278-D43D-4AE3-AD63-CAC9E3C6334B}" dt="2024-10-30T16:30:13.313" v="17040" actId="1076"/>
          <ac:spMkLst>
            <pc:docMk/>
            <pc:sldMk cId="429049689" sldId="291"/>
            <ac:spMk id="13" creationId="{F2B9D615-CEA4-F384-5ABE-D1D6E4FA6F2A}"/>
          </ac:spMkLst>
        </pc:spChg>
        <pc:graphicFrameChg chg="add del mod modGraphic">
          <ac:chgData name="Huw Day" userId="aa665e8c-30a8-4fa9-8cc0-3863daf037ac" providerId="ADAL" clId="{7A232278-D43D-4AE3-AD63-CAC9E3C6334B}" dt="2024-10-30T11:00:04.275" v="15066" actId="478"/>
          <ac:graphicFrameMkLst>
            <pc:docMk/>
            <pc:sldMk cId="429049689" sldId="291"/>
            <ac:graphicFrameMk id="4" creationId="{D95C83AF-1614-4552-6F99-709686AD3EE1}"/>
          </ac:graphicFrameMkLst>
        </pc:graphicFrameChg>
        <pc:picChg chg="add mod">
          <ac:chgData name="Huw Day" userId="aa665e8c-30a8-4fa9-8cc0-3863daf037ac" providerId="ADAL" clId="{7A232278-D43D-4AE3-AD63-CAC9E3C6334B}" dt="2024-10-30T16:30:20.536" v="17042" actId="1076"/>
          <ac:picMkLst>
            <pc:docMk/>
            <pc:sldMk cId="429049689" sldId="291"/>
            <ac:picMk id="9" creationId="{CAAB65B0-115B-480E-0280-24ECFBD1DFAD}"/>
          </ac:picMkLst>
        </pc:picChg>
        <pc:picChg chg="add mod">
          <ac:chgData name="Huw Day" userId="aa665e8c-30a8-4fa9-8cc0-3863daf037ac" providerId="ADAL" clId="{7A232278-D43D-4AE3-AD63-CAC9E3C6334B}" dt="2024-11-01T10:41:38.770" v="17701" actId="1076"/>
          <ac:picMkLst>
            <pc:docMk/>
            <pc:sldMk cId="429049689" sldId="291"/>
            <ac:picMk id="12" creationId="{F83C230D-12E1-08B1-62DE-C0D789078CA8}"/>
          </ac:picMkLst>
        </pc:picChg>
        <pc:cxnChg chg="add del mod">
          <ac:chgData name="Huw Day" userId="aa665e8c-30a8-4fa9-8cc0-3863daf037ac" providerId="ADAL" clId="{7A232278-D43D-4AE3-AD63-CAC9E3C6334B}" dt="2024-10-30T11:00:09.268" v="15068" actId="478"/>
          <ac:cxnSpMkLst>
            <pc:docMk/>
            <pc:sldMk cId="429049689" sldId="291"/>
            <ac:cxnSpMk id="8" creationId="{E3E55427-322A-6E5B-60F9-91144569FA4B}"/>
          </ac:cxnSpMkLst>
        </pc:cxnChg>
        <pc:cxnChg chg="add del mod">
          <ac:chgData name="Huw Day" userId="aa665e8c-30a8-4fa9-8cc0-3863daf037ac" providerId="ADAL" clId="{7A232278-D43D-4AE3-AD63-CAC9E3C6334B}" dt="2024-10-30T11:00:09.268" v="15068" actId="478"/>
          <ac:cxnSpMkLst>
            <pc:docMk/>
            <pc:sldMk cId="429049689" sldId="291"/>
            <ac:cxnSpMk id="10" creationId="{C21A51A9-F273-C9D5-DEAF-C50E85DA8345}"/>
          </ac:cxnSpMkLst>
        </pc:cxnChg>
      </pc:sldChg>
      <pc:sldChg chg="addSp delSp modSp new del mod">
        <pc:chgData name="Huw Day" userId="aa665e8c-30a8-4fa9-8cc0-3863daf037ac" providerId="ADAL" clId="{7A232278-D43D-4AE3-AD63-CAC9E3C6334B}" dt="2024-10-03T13:47:52.648" v="3148" actId="47"/>
        <pc:sldMkLst>
          <pc:docMk/>
          <pc:sldMk cId="1845219389" sldId="292"/>
        </pc:sldMkLst>
        <pc:spChg chg="mod">
          <ac:chgData name="Huw Day" userId="aa665e8c-30a8-4fa9-8cc0-3863daf037ac" providerId="ADAL" clId="{7A232278-D43D-4AE3-AD63-CAC9E3C6334B}" dt="2024-10-03T13:26:13.207" v="2721" actId="27636"/>
          <ac:spMkLst>
            <pc:docMk/>
            <pc:sldMk cId="1845219389" sldId="292"/>
            <ac:spMk id="2" creationId="{B7330FEE-4C64-C477-1D40-36A8663C3A32}"/>
          </ac:spMkLst>
        </pc:spChg>
        <pc:spChg chg="del">
          <ac:chgData name="Huw Day" userId="aa665e8c-30a8-4fa9-8cc0-3863daf037ac" providerId="ADAL" clId="{7A232278-D43D-4AE3-AD63-CAC9E3C6334B}" dt="2024-10-03T13:35:18.420" v="3139" actId="478"/>
          <ac:spMkLst>
            <pc:docMk/>
            <pc:sldMk cId="1845219389" sldId="292"/>
            <ac:spMk id="3" creationId="{2F88D708-2084-87F7-243D-47F44946E137}"/>
          </ac:spMkLst>
        </pc:spChg>
        <pc:picChg chg="add del mod">
          <ac:chgData name="Huw Day" userId="aa665e8c-30a8-4fa9-8cc0-3863daf037ac" providerId="ADAL" clId="{7A232278-D43D-4AE3-AD63-CAC9E3C6334B}" dt="2024-10-03T13:47:43.547" v="3145" actId="478"/>
          <ac:picMkLst>
            <pc:docMk/>
            <pc:sldMk cId="1845219389" sldId="292"/>
            <ac:picMk id="5" creationId="{FA90FBE4-C9A1-FE64-89B2-B002F2E63EB7}"/>
          </ac:picMkLst>
        </pc:picChg>
      </pc:sldChg>
      <pc:sldChg chg="addSp modSp add mod">
        <pc:chgData name="Huw Day" userId="aa665e8c-30a8-4fa9-8cc0-3863daf037ac" providerId="ADAL" clId="{7A232278-D43D-4AE3-AD63-CAC9E3C6334B}" dt="2024-11-01T10:49:02.910" v="19109" actId="27636"/>
        <pc:sldMkLst>
          <pc:docMk/>
          <pc:sldMk cId="1761535772" sldId="293"/>
        </pc:sldMkLst>
        <pc:spChg chg="mod">
          <ac:chgData name="Huw Day" userId="aa665e8c-30a8-4fa9-8cc0-3863daf037ac" providerId="ADAL" clId="{7A232278-D43D-4AE3-AD63-CAC9E3C6334B}" dt="2024-10-03T13:26:27.672" v="2728" actId="20577"/>
          <ac:spMkLst>
            <pc:docMk/>
            <pc:sldMk cId="1761535772" sldId="293"/>
            <ac:spMk id="2" creationId="{B7330FEE-4C64-C477-1D40-36A8663C3A32}"/>
          </ac:spMkLst>
        </pc:spChg>
        <pc:spChg chg="mod">
          <ac:chgData name="Huw Day" userId="aa665e8c-30a8-4fa9-8cc0-3863daf037ac" providerId="ADAL" clId="{7A232278-D43D-4AE3-AD63-CAC9E3C6334B}" dt="2024-11-01T10:49:02.910" v="19109" actId="27636"/>
          <ac:spMkLst>
            <pc:docMk/>
            <pc:sldMk cId="1761535772" sldId="293"/>
            <ac:spMk id="3" creationId="{2F88D708-2084-87F7-243D-47F44946E137}"/>
          </ac:spMkLst>
        </pc:spChg>
        <pc:spChg chg="add mod">
          <ac:chgData name="Huw Day" userId="aa665e8c-30a8-4fa9-8cc0-3863daf037ac" providerId="ADAL" clId="{7A232278-D43D-4AE3-AD63-CAC9E3C6334B}" dt="2024-10-16T09:26:36.042" v="9626" actId="1076"/>
          <ac:spMkLst>
            <pc:docMk/>
            <pc:sldMk cId="1761535772" sldId="293"/>
            <ac:spMk id="5" creationId="{DD00850F-9C32-D89A-6412-B29FD46238D5}"/>
          </ac:spMkLst>
        </pc:spChg>
      </pc:sldChg>
      <pc:sldChg chg="addSp delSp modSp add mod modNotesTx">
        <pc:chgData name="Huw Day" userId="aa665e8c-30a8-4fa9-8cc0-3863daf037ac" providerId="ADAL" clId="{7A232278-D43D-4AE3-AD63-CAC9E3C6334B}" dt="2024-11-01T11:08:24.258" v="21836" actId="20577"/>
        <pc:sldMkLst>
          <pc:docMk/>
          <pc:sldMk cId="325304702" sldId="294"/>
        </pc:sldMkLst>
        <pc:spChg chg="mod">
          <ac:chgData name="Huw Day" userId="aa665e8c-30a8-4fa9-8cc0-3863daf037ac" providerId="ADAL" clId="{7A232278-D43D-4AE3-AD63-CAC9E3C6334B}" dt="2024-10-03T13:26:35.904" v="2735" actId="27636"/>
          <ac:spMkLst>
            <pc:docMk/>
            <pc:sldMk cId="325304702" sldId="294"/>
            <ac:spMk id="2" creationId="{B7330FEE-4C64-C477-1D40-36A8663C3A32}"/>
          </ac:spMkLst>
        </pc:spChg>
        <pc:spChg chg="mod">
          <ac:chgData name="Huw Day" userId="aa665e8c-30a8-4fa9-8cc0-3863daf037ac" providerId="ADAL" clId="{7A232278-D43D-4AE3-AD63-CAC9E3C6334B}" dt="2024-11-01T11:08:24.258" v="21836" actId="20577"/>
          <ac:spMkLst>
            <pc:docMk/>
            <pc:sldMk cId="325304702" sldId="294"/>
            <ac:spMk id="3" creationId="{2F88D708-2084-87F7-243D-47F44946E137}"/>
          </ac:spMkLst>
        </pc:spChg>
        <pc:picChg chg="add del mod">
          <ac:chgData name="Huw Day" userId="aa665e8c-30a8-4fa9-8cc0-3863daf037ac" providerId="ADAL" clId="{7A232278-D43D-4AE3-AD63-CAC9E3C6334B}" dt="2024-10-24T07:35:12.737" v="12699" actId="478"/>
          <ac:picMkLst>
            <pc:docMk/>
            <pc:sldMk cId="325304702" sldId="294"/>
            <ac:picMk id="5" creationId="{813820A1-5388-EE61-3B7F-B434251CD1CC}"/>
          </ac:picMkLst>
        </pc:picChg>
        <pc:picChg chg="add mod">
          <ac:chgData name="Huw Day" userId="aa665e8c-30a8-4fa9-8cc0-3863daf037ac" providerId="ADAL" clId="{7A232278-D43D-4AE3-AD63-CAC9E3C6334B}" dt="2024-10-24T07:35:16.704" v="12701" actId="1076"/>
          <ac:picMkLst>
            <pc:docMk/>
            <pc:sldMk cId="325304702" sldId="294"/>
            <ac:picMk id="6" creationId="{1A40BB97-5589-92CA-3EF7-53498628F647}"/>
          </ac:picMkLst>
        </pc:picChg>
      </pc:sldChg>
      <pc:sldChg chg="addSp modSp new mod">
        <pc:chgData name="Huw Day" userId="aa665e8c-30a8-4fa9-8cc0-3863daf037ac" providerId="ADAL" clId="{7A232278-D43D-4AE3-AD63-CAC9E3C6334B}" dt="2024-10-16T14:28:50.123" v="9811" actId="27636"/>
        <pc:sldMkLst>
          <pc:docMk/>
          <pc:sldMk cId="1496445290" sldId="295"/>
        </pc:sldMkLst>
        <pc:spChg chg="mod">
          <ac:chgData name="Huw Day" userId="aa665e8c-30a8-4fa9-8cc0-3863daf037ac" providerId="ADAL" clId="{7A232278-D43D-4AE3-AD63-CAC9E3C6334B}" dt="2024-10-03T15:59:39.704" v="7150" actId="20577"/>
          <ac:spMkLst>
            <pc:docMk/>
            <pc:sldMk cId="1496445290" sldId="295"/>
            <ac:spMk id="2" creationId="{B1CA7FEF-BDC7-8E6D-878D-AF975B5DCD18}"/>
          </ac:spMkLst>
        </pc:spChg>
        <pc:spChg chg="mod">
          <ac:chgData name="Huw Day" userId="aa665e8c-30a8-4fa9-8cc0-3863daf037ac" providerId="ADAL" clId="{7A232278-D43D-4AE3-AD63-CAC9E3C6334B}" dt="2024-10-16T14:28:50.123" v="9811" actId="27636"/>
          <ac:spMkLst>
            <pc:docMk/>
            <pc:sldMk cId="1496445290" sldId="295"/>
            <ac:spMk id="3" creationId="{B5FE7DD0-F9D1-0E6A-3505-9DBC58E54546}"/>
          </ac:spMkLst>
        </pc:spChg>
        <pc:spChg chg="add">
          <ac:chgData name="Huw Day" userId="aa665e8c-30a8-4fa9-8cc0-3863daf037ac" providerId="ADAL" clId="{7A232278-D43D-4AE3-AD63-CAC9E3C6334B}" dt="2024-10-16T14:28:05.628" v="9793"/>
          <ac:spMkLst>
            <pc:docMk/>
            <pc:sldMk cId="1496445290" sldId="295"/>
            <ac:spMk id="4" creationId="{A2BA3DFD-4686-2296-4C58-55E22CFEA554}"/>
          </ac:spMkLst>
        </pc:spChg>
        <pc:picChg chg="add mod">
          <ac:chgData name="Huw Day" userId="aa665e8c-30a8-4fa9-8cc0-3863daf037ac" providerId="ADAL" clId="{7A232278-D43D-4AE3-AD63-CAC9E3C6334B}" dt="2024-10-03T16:00:14.646" v="7278" actId="1076"/>
          <ac:picMkLst>
            <pc:docMk/>
            <pc:sldMk cId="1496445290" sldId="295"/>
            <ac:picMk id="5" creationId="{63E87A9A-4804-907F-6CF5-6426D5C14D68}"/>
          </ac:picMkLst>
        </pc:picChg>
      </pc:sldChg>
      <pc:sldChg chg="addSp delSp modSp new mod">
        <pc:chgData name="Huw Day" userId="aa665e8c-30a8-4fa9-8cc0-3863daf037ac" providerId="ADAL" clId="{7A232278-D43D-4AE3-AD63-CAC9E3C6334B}" dt="2024-10-04T13:22:08.645" v="8276" actId="20577"/>
        <pc:sldMkLst>
          <pc:docMk/>
          <pc:sldMk cId="2376391292" sldId="296"/>
        </pc:sldMkLst>
        <pc:spChg chg="mod">
          <ac:chgData name="Huw Day" userId="aa665e8c-30a8-4fa9-8cc0-3863daf037ac" providerId="ADAL" clId="{7A232278-D43D-4AE3-AD63-CAC9E3C6334B}" dt="2024-10-03T13:26:53.697" v="2752" actId="27636"/>
          <ac:spMkLst>
            <pc:docMk/>
            <pc:sldMk cId="2376391292" sldId="296"/>
            <ac:spMk id="2" creationId="{D508F2C6-7FC0-5DB5-0C44-1E13EE5544A5}"/>
          </ac:spMkLst>
        </pc:spChg>
        <pc:spChg chg="mod">
          <ac:chgData name="Huw Day" userId="aa665e8c-30a8-4fa9-8cc0-3863daf037ac" providerId="ADAL" clId="{7A232278-D43D-4AE3-AD63-CAC9E3C6334B}" dt="2024-10-04T13:22:08.645" v="8276" actId="20577"/>
          <ac:spMkLst>
            <pc:docMk/>
            <pc:sldMk cId="2376391292" sldId="296"/>
            <ac:spMk id="3" creationId="{32FA1793-C171-5456-D8E9-307719507C5E}"/>
          </ac:spMkLst>
        </pc:spChg>
        <pc:spChg chg="add del">
          <ac:chgData name="Huw Day" userId="aa665e8c-30a8-4fa9-8cc0-3863daf037ac" providerId="ADAL" clId="{7A232278-D43D-4AE3-AD63-CAC9E3C6334B}" dt="2024-10-04T12:44:51.435" v="7837" actId="478"/>
          <ac:spMkLst>
            <pc:docMk/>
            <pc:sldMk cId="2376391292" sldId="296"/>
            <ac:spMk id="4" creationId="{DDA0307A-81CE-7017-325A-23F84F94C630}"/>
          </ac:spMkLst>
        </pc:spChg>
        <pc:spChg chg="add">
          <ac:chgData name="Huw Day" userId="aa665e8c-30a8-4fa9-8cc0-3863daf037ac" providerId="ADAL" clId="{7A232278-D43D-4AE3-AD63-CAC9E3C6334B}" dt="2024-10-04T12:44:54.759" v="7838"/>
          <ac:spMkLst>
            <pc:docMk/>
            <pc:sldMk cId="2376391292" sldId="296"/>
            <ac:spMk id="5" creationId="{796B5466-BF93-6CFF-C3BE-59FE02D87FAC}"/>
          </ac:spMkLst>
        </pc:spChg>
        <pc:picChg chg="add mod">
          <ac:chgData name="Huw Day" userId="aa665e8c-30a8-4fa9-8cc0-3863daf037ac" providerId="ADAL" clId="{7A232278-D43D-4AE3-AD63-CAC9E3C6334B}" dt="2024-10-04T12:45:07.306" v="7840" actId="1076"/>
          <ac:picMkLst>
            <pc:docMk/>
            <pc:sldMk cId="2376391292" sldId="296"/>
            <ac:picMk id="7" creationId="{D2397E0A-DB1D-0332-DFF7-5F1D29C6163A}"/>
          </ac:picMkLst>
        </pc:picChg>
        <pc:picChg chg="add mod">
          <ac:chgData name="Huw Day" userId="aa665e8c-30a8-4fa9-8cc0-3863daf037ac" providerId="ADAL" clId="{7A232278-D43D-4AE3-AD63-CAC9E3C6334B}" dt="2024-10-04T13:16:12.456" v="8156" actId="1076"/>
          <ac:picMkLst>
            <pc:docMk/>
            <pc:sldMk cId="2376391292" sldId="296"/>
            <ac:picMk id="9" creationId="{096E5689-318B-32A6-92F1-6FC84D1ADCE1}"/>
          </ac:picMkLst>
        </pc:picChg>
      </pc:sldChg>
      <pc:sldChg chg="addSp delSp modSp new mod">
        <pc:chgData name="Huw Day" userId="aa665e8c-30a8-4fa9-8cc0-3863daf037ac" providerId="ADAL" clId="{7A232278-D43D-4AE3-AD63-CAC9E3C6334B}" dt="2024-10-30T11:21:29.694" v="16206" actId="1076"/>
        <pc:sldMkLst>
          <pc:docMk/>
          <pc:sldMk cId="3848086500" sldId="297"/>
        </pc:sldMkLst>
        <pc:spChg chg="del mod">
          <ac:chgData name="Huw Day" userId="aa665e8c-30a8-4fa9-8cc0-3863daf037ac" providerId="ADAL" clId="{7A232278-D43D-4AE3-AD63-CAC9E3C6334B}" dt="2024-10-04T08:19:37.194" v="7424" actId="478"/>
          <ac:spMkLst>
            <pc:docMk/>
            <pc:sldMk cId="3848086500" sldId="297"/>
            <ac:spMk id="2" creationId="{B26E8971-8EB4-0BFC-FFC8-55843302E7AA}"/>
          </ac:spMkLst>
        </pc:spChg>
        <pc:spChg chg="add mod">
          <ac:chgData name="Huw Day" userId="aa665e8c-30a8-4fa9-8cc0-3863daf037ac" providerId="ADAL" clId="{7A232278-D43D-4AE3-AD63-CAC9E3C6334B}" dt="2024-10-30T11:21:29.694" v="16206" actId="1076"/>
          <ac:spMkLst>
            <pc:docMk/>
            <pc:sldMk cId="3848086500" sldId="297"/>
            <ac:spMk id="4" creationId="{AFFCE757-7997-D247-8A03-323104693D01}"/>
          </ac:spMkLst>
        </pc:spChg>
        <pc:spChg chg="add mod">
          <ac:chgData name="Huw Day" userId="aa665e8c-30a8-4fa9-8cc0-3863daf037ac" providerId="ADAL" clId="{7A232278-D43D-4AE3-AD63-CAC9E3C6334B}" dt="2024-10-04T08:19:37.194" v="7424" actId="478"/>
          <ac:spMkLst>
            <pc:docMk/>
            <pc:sldMk cId="3848086500" sldId="297"/>
            <ac:spMk id="6" creationId="{A184CE10-622E-7042-08AF-542243B029B0}"/>
          </ac:spMkLst>
        </pc:spChg>
        <pc:picChg chg="add del mod">
          <ac:chgData name="Huw Day" userId="aa665e8c-30a8-4fa9-8cc0-3863daf037ac" providerId="ADAL" clId="{7A232278-D43D-4AE3-AD63-CAC9E3C6334B}" dt="2024-10-04T08:21:06.803" v="7432" actId="478"/>
          <ac:picMkLst>
            <pc:docMk/>
            <pc:sldMk cId="3848086500" sldId="297"/>
            <ac:picMk id="4" creationId="{84F921F5-A5A6-E1AC-5C60-D6BA6BC37968}"/>
          </ac:picMkLst>
        </pc:picChg>
        <pc:picChg chg="add mod ord">
          <ac:chgData name="Huw Day" userId="aa665e8c-30a8-4fa9-8cc0-3863daf037ac" providerId="ADAL" clId="{7A232278-D43D-4AE3-AD63-CAC9E3C6334B}" dt="2024-10-30T11:21:22.234" v="16202" actId="167"/>
          <ac:picMkLst>
            <pc:docMk/>
            <pc:sldMk cId="3848086500" sldId="297"/>
            <ac:picMk id="8" creationId="{4C73B0B0-FDA3-05D2-306E-7BEF09B42E41}"/>
          </ac:picMkLst>
        </pc:picChg>
      </pc:sldChg>
      <pc:sldChg chg="modSp new del mod">
        <pc:chgData name="Huw Day" userId="aa665e8c-30a8-4fa9-8cc0-3863daf037ac" providerId="ADAL" clId="{7A232278-D43D-4AE3-AD63-CAC9E3C6334B}" dt="2024-10-03T13:27:29.074" v="2756" actId="47"/>
        <pc:sldMkLst>
          <pc:docMk/>
          <pc:sldMk cId="4133800188" sldId="297"/>
        </pc:sldMkLst>
        <pc:spChg chg="mod">
          <ac:chgData name="Huw Day" userId="aa665e8c-30a8-4fa9-8cc0-3863daf037ac" providerId="ADAL" clId="{7A232278-D43D-4AE3-AD63-CAC9E3C6334B}" dt="2024-10-03T13:27:04.022" v="2754"/>
          <ac:spMkLst>
            <pc:docMk/>
            <pc:sldMk cId="4133800188" sldId="297"/>
            <ac:spMk id="2" creationId="{113E1BAD-F8B0-ADBC-7A0F-374EF30A6A6F}"/>
          </ac:spMkLst>
        </pc:spChg>
        <pc:spChg chg="mod">
          <ac:chgData name="Huw Day" userId="aa665e8c-30a8-4fa9-8cc0-3863daf037ac" providerId="ADAL" clId="{7A232278-D43D-4AE3-AD63-CAC9E3C6334B}" dt="2024-10-03T13:27:05.047" v="2755" actId="5793"/>
          <ac:spMkLst>
            <pc:docMk/>
            <pc:sldMk cId="4133800188" sldId="297"/>
            <ac:spMk id="3" creationId="{7FA8C6DC-0796-3CFD-82DB-EF59B617B171}"/>
          </ac:spMkLst>
        </pc:spChg>
      </pc:sldChg>
      <pc:sldChg chg="addSp modSp new mod modAnim">
        <pc:chgData name="Huw Day" userId="aa665e8c-30a8-4fa9-8cc0-3863daf037ac" providerId="ADAL" clId="{7A232278-D43D-4AE3-AD63-CAC9E3C6334B}" dt="2024-10-30T16:33:59.089" v="17279"/>
        <pc:sldMkLst>
          <pc:docMk/>
          <pc:sldMk cId="1179007888" sldId="298"/>
        </pc:sldMkLst>
        <pc:spChg chg="mod">
          <ac:chgData name="Huw Day" userId="aa665e8c-30a8-4fa9-8cc0-3863daf037ac" providerId="ADAL" clId="{7A232278-D43D-4AE3-AD63-CAC9E3C6334B}" dt="2024-10-03T13:47:50.795" v="3147"/>
          <ac:spMkLst>
            <pc:docMk/>
            <pc:sldMk cId="1179007888" sldId="298"/>
            <ac:spMk id="2" creationId="{F77BFE1E-0EE1-7AB8-DB22-D1C1E374A066}"/>
          </ac:spMkLst>
        </pc:spChg>
        <pc:spChg chg="mod">
          <ac:chgData name="Huw Day" userId="aa665e8c-30a8-4fa9-8cc0-3863daf037ac" providerId="ADAL" clId="{7A232278-D43D-4AE3-AD63-CAC9E3C6334B}" dt="2024-10-30T16:32:46.806" v="17082" actId="20577"/>
          <ac:spMkLst>
            <pc:docMk/>
            <pc:sldMk cId="1179007888" sldId="298"/>
            <ac:spMk id="3" creationId="{8F53862B-D0BF-3395-EB9E-E0E30AE4B3B2}"/>
          </ac:spMkLst>
        </pc:spChg>
        <pc:spChg chg="add mod">
          <ac:chgData name="Huw Day" userId="aa665e8c-30a8-4fa9-8cc0-3863daf037ac" providerId="ADAL" clId="{7A232278-D43D-4AE3-AD63-CAC9E3C6334B}" dt="2024-10-30T16:33:37.719" v="17275" actId="1076"/>
          <ac:spMkLst>
            <pc:docMk/>
            <pc:sldMk cId="1179007888" sldId="298"/>
            <ac:spMk id="4" creationId="{5BEB5E78-40AF-5AB5-6537-3FFF1AF68C6A}"/>
          </ac:spMkLst>
        </pc:spChg>
        <pc:picChg chg="add mod">
          <ac:chgData name="Huw Day" userId="aa665e8c-30a8-4fa9-8cc0-3863daf037ac" providerId="ADAL" clId="{7A232278-D43D-4AE3-AD63-CAC9E3C6334B}" dt="2024-10-30T16:32:56.256" v="17083" actId="1076"/>
          <ac:picMkLst>
            <pc:docMk/>
            <pc:sldMk cId="1179007888" sldId="298"/>
            <ac:picMk id="5" creationId="{B00BF0DC-9E48-9169-D551-B8419BA7F789}"/>
          </ac:picMkLst>
        </pc:picChg>
        <pc:picChg chg="add mod">
          <ac:chgData name="Huw Day" userId="aa665e8c-30a8-4fa9-8cc0-3863daf037ac" providerId="ADAL" clId="{7A232278-D43D-4AE3-AD63-CAC9E3C6334B}" dt="2024-10-16T14:29:41.694" v="9813" actId="1076"/>
          <ac:picMkLst>
            <pc:docMk/>
            <pc:sldMk cId="1179007888" sldId="298"/>
            <ac:picMk id="6" creationId="{622B9F59-FF01-0275-147A-B706F1E9C3F7}"/>
          </ac:picMkLst>
        </pc:picChg>
      </pc:sldChg>
      <pc:sldChg chg="addSp delSp modSp new mod">
        <pc:chgData name="Huw Day" userId="aa665e8c-30a8-4fa9-8cc0-3863daf037ac" providerId="ADAL" clId="{7A232278-D43D-4AE3-AD63-CAC9E3C6334B}" dt="2024-10-30T11:21:37.098" v="16209" actId="14100"/>
        <pc:sldMkLst>
          <pc:docMk/>
          <pc:sldMk cId="331851113" sldId="299"/>
        </pc:sldMkLst>
        <pc:spChg chg="add mod">
          <ac:chgData name="Huw Day" userId="aa665e8c-30a8-4fa9-8cc0-3863daf037ac" providerId="ADAL" clId="{7A232278-D43D-4AE3-AD63-CAC9E3C6334B}" dt="2024-10-30T11:21:32.727" v="16208"/>
          <ac:spMkLst>
            <pc:docMk/>
            <pc:sldMk cId="331851113" sldId="299"/>
            <ac:spMk id="2" creationId="{C1FF35A9-85EE-5727-C549-9F2E1B4DF9BC}"/>
          </ac:spMkLst>
        </pc:spChg>
        <pc:spChg chg="del mod">
          <ac:chgData name="Huw Day" userId="aa665e8c-30a8-4fa9-8cc0-3863daf037ac" providerId="ADAL" clId="{7A232278-D43D-4AE3-AD63-CAC9E3C6334B}" dt="2024-10-04T08:19:52.792" v="7428" actId="478"/>
          <ac:spMkLst>
            <pc:docMk/>
            <pc:sldMk cId="331851113" sldId="299"/>
            <ac:spMk id="2" creationId="{CE300D1D-E6F4-5747-CDD5-B8606A35DB23}"/>
          </ac:spMkLst>
        </pc:spChg>
        <pc:spChg chg="add del mod">
          <ac:chgData name="Huw Day" userId="aa665e8c-30a8-4fa9-8cc0-3863daf037ac" providerId="ADAL" clId="{7A232278-D43D-4AE3-AD63-CAC9E3C6334B}" dt="2024-10-04T08:21:43.664" v="7435" actId="478"/>
          <ac:spMkLst>
            <pc:docMk/>
            <pc:sldMk cId="331851113" sldId="299"/>
            <ac:spMk id="6" creationId="{815796D7-F38E-DDFF-1624-F6CB378FD658}"/>
          </ac:spMkLst>
        </pc:spChg>
        <pc:picChg chg="add mod">
          <ac:chgData name="Huw Day" userId="aa665e8c-30a8-4fa9-8cc0-3863daf037ac" providerId="ADAL" clId="{7A232278-D43D-4AE3-AD63-CAC9E3C6334B}" dt="2024-10-30T11:21:37.098" v="16209" actId="14100"/>
          <ac:picMkLst>
            <pc:docMk/>
            <pc:sldMk cId="331851113" sldId="299"/>
            <ac:picMk id="5" creationId="{9186E5FB-9529-9FBE-6D51-16D148CB4450}"/>
          </ac:picMkLst>
        </pc:picChg>
      </pc:sldChg>
      <pc:sldChg chg="new del">
        <pc:chgData name="Huw Day" userId="aa665e8c-30a8-4fa9-8cc0-3863daf037ac" providerId="ADAL" clId="{7A232278-D43D-4AE3-AD63-CAC9E3C6334B}" dt="2024-10-03T14:24:57.093" v="4104" actId="47"/>
        <pc:sldMkLst>
          <pc:docMk/>
          <pc:sldMk cId="337306742" sldId="300"/>
        </pc:sldMkLst>
      </pc:sldChg>
      <pc:sldChg chg="new del">
        <pc:chgData name="Huw Day" userId="aa665e8c-30a8-4fa9-8cc0-3863daf037ac" providerId="ADAL" clId="{7A232278-D43D-4AE3-AD63-CAC9E3C6334B}" dt="2024-10-03T14:59:02.572" v="4448" actId="680"/>
        <pc:sldMkLst>
          <pc:docMk/>
          <pc:sldMk cId="956375419" sldId="300"/>
        </pc:sldMkLst>
      </pc:sldChg>
      <pc:sldChg chg="addSp delSp modSp new del mod setBg modShow">
        <pc:chgData name="Huw Day" userId="aa665e8c-30a8-4fa9-8cc0-3863daf037ac" providerId="ADAL" clId="{7A232278-D43D-4AE3-AD63-CAC9E3C6334B}" dt="2024-10-30T11:26:53.873" v="16210" actId="47"/>
        <pc:sldMkLst>
          <pc:docMk/>
          <pc:sldMk cId="3895728837" sldId="300"/>
        </pc:sldMkLst>
        <pc:spChg chg="del mod">
          <ac:chgData name="Huw Day" userId="aa665e8c-30a8-4fa9-8cc0-3863daf037ac" providerId="ADAL" clId="{7A232278-D43D-4AE3-AD63-CAC9E3C6334B}" dt="2024-10-04T07:57:29.321" v="7354" actId="478"/>
          <ac:spMkLst>
            <pc:docMk/>
            <pc:sldMk cId="3895728837" sldId="300"/>
            <ac:spMk id="2" creationId="{228A87C2-9E1F-C026-5447-957C6101560B}"/>
          </ac:spMkLst>
        </pc:spChg>
        <pc:spChg chg="del">
          <ac:chgData name="Huw Day" userId="aa665e8c-30a8-4fa9-8cc0-3863daf037ac" providerId="ADAL" clId="{7A232278-D43D-4AE3-AD63-CAC9E3C6334B}" dt="2024-10-04T07:57:35.589" v="7356" actId="26606"/>
          <ac:spMkLst>
            <pc:docMk/>
            <pc:sldMk cId="3895728837" sldId="300"/>
            <ac:spMk id="3" creationId="{EC050521-98D5-CF69-D278-CF558D4122B1}"/>
          </ac:spMkLst>
        </pc:spChg>
        <pc:spChg chg="add del mod">
          <ac:chgData name="Huw Day" userId="aa665e8c-30a8-4fa9-8cc0-3863daf037ac" providerId="ADAL" clId="{7A232278-D43D-4AE3-AD63-CAC9E3C6334B}" dt="2024-10-04T07:57:35.589" v="7356" actId="26606"/>
          <ac:spMkLst>
            <pc:docMk/>
            <pc:sldMk cId="3895728837" sldId="300"/>
            <ac:spMk id="7" creationId="{D26ED9CB-2A3C-38A7-5387-544D8510EB4C}"/>
          </ac:spMkLst>
        </pc:spChg>
        <pc:spChg chg="add mod">
          <ac:chgData name="Huw Day" userId="aa665e8c-30a8-4fa9-8cc0-3863daf037ac" providerId="ADAL" clId="{7A232278-D43D-4AE3-AD63-CAC9E3C6334B}" dt="2024-10-04T07:57:50.174" v="7358" actId="478"/>
          <ac:spMkLst>
            <pc:docMk/>
            <pc:sldMk cId="3895728837" sldId="300"/>
            <ac:spMk id="9" creationId="{3EC6E96F-376C-C383-8F82-D9CD4752D11B}"/>
          </ac:spMkLst>
        </pc:spChg>
        <pc:picChg chg="add del mod">
          <ac:chgData name="Huw Day" userId="aa665e8c-30a8-4fa9-8cc0-3863daf037ac" providerId="ADAL" clId="{7A232278-D43D-4AE3-AD63-CAC9E3C6334B}" dt="2024-10-04T07:57:50.174" v="7358" actId="478"/>
          <ac:picMkLst>
            <pc:docMk/>
            <pc:sldMk cId="3895728837" sldId="300"/>
            <ac:picMk id="5" creationId="{593B5A2C-6017-7366-188F-E98D4D0BAEAB}"/>
          </ac:picMkLst>
        </pc:picChg>
        <pc:picChg chg="add del mod">
          <ac:chgData name="Huw Day" userId="aa665e8c-30a8-4fa9-8cc0-3863daf037ac" providerId="ADAL" clId="{7A232278-D43D-4AE3-AD63-CAC9E3C6334B}" dt="2024-10-04T08:05:28.472" v="7368" actId="478"/>
          <ac:picMkLst>
            <pc:docMk/>
            <pc:sldMk cId="3895728837" sldId="300"/>
            <ac:picMk id="11" creationId="{A469BD6A-88FB-AFC8-CD48-8F8F2630255A}"/>
          </ac:picMkLst>
        </pc:picChg>
        <pc:picChg chg="add del mod">
          <ac:chgData name="Huw Day" userId="aa665e8c-30a8-4fa9-8cc0-3863daf037ac" providerId="ADAL" clId="{7A232278-D43D-4AE3-AD63-CAC9E3C6334B}" dt="2024-10-04T08:14:59.097" v="7372" actId="478"/>
          <ac:picMkLst>
            <pc:docMk/>
            <pc:sldMk cId="3895728837" sldId="300"/>
            <ac:picMk id="13" creationId="{D2CC5868-E8A7-7ED5-3E3A-35581BDAD07A}"/>
          </ac:picMkLst>
        </pc:picChg>
        <pc:picChg chg="add mod">
          <ac:chgData name="Huw Day" userId="aa665e8c-30a8-4fa9-8cc0-3863daf037ac" providerId="ADAL" clId="{7A232278-D43D-4AE3-AD63-CAC9E3C6334B}" dt="2024-10-04T08:15:00.913" v="7373" actId="1076"/>
          <ac:picMkLst>
            <pc:docMk/>
            <pc:sldMk cId="3895728837" sldId="300"/>
            <ac:picMk id="15" creationId="{A091B547-05C1-71CF-B51D-C99AC1E5E7C6}"/>
          </ac:picMkLst>
        </pc:picChg>
      </pc:sldChg>
      <pc:sldChg chg="addSp delSp modSp new mod ord delAnim modAnim modNotesTx">
        <pc:chgData name="Huw Day" userId="aa665e8c-30a8-4fa9-8cc0-3863daf037ac" providerId="ADAL" clId="{7A232278-D43D-4AE3-AD63-CAC9E3C6334B}" dt="2024-11-01T11:03:07.046" v="20506" actId="20577"/>
        <pc:sldMkLst>
          <pc:docMk/>
          <pc:sldMk cId="2929572748" sldId="301"/>
        </pc:sldMkLst>
        <pc:spChg chg="mod">
          <ac:chgData name="Huw Day" userId="aa665e8c-30a8-4fa9-8cc0-3863daf037ac" providerId="ADAL" clId="{7A232278-D43D-4AE3-AD63-CAC9E3C6334B}" dt="2024-10-03T15:46:45.794" v="6666" actId="14100"/>
          <ac:spMkLst>
            <pc:docMk/>
            <pc:sldMk cId="2929572748" sldId="301"/>
            <ac:spMk id="2" creationId="{3B937B15-2B4A-314A-A0C0-1DD9550BE915}"/>
          </ac:spMkLst>
        </pc:spChg>
        <pc:spChg chg="mod">
          <ac:chgData name="Huw Day" userId="aa665e8c-30a8-4fa9-8cc0-3863daf037ac" providerId="ADAL" clId="{7A232278-D43D-4AE3-AD63-CAC9E3C6334B}" dt="2024-11-01T11:03:07.046" v="20506" actId="20577"/>
          <ac:spMkLst>
            <pc:docMk/>
            <pc:sldMk cId="2929572748" sldId="301"/>
            <ac:spMk id="3" creationId="{A8673A92-133B-B58F-3EB4-4EE96CC4392A}"/>
          </ac:spMkLst>
        </pc:spChg>
        <pc:picChg chg="add del mod">
          <ac:chgData name="Huw Day" userId="aa665e8c-30a8-4fa9-8cc0-3863daf037ac" providerId="ADAL" clId="{7A232278-D43D-4AE3-AD63-CAC9E3C6334B}" dt="2024-10-24T07:34:53.236" v="12696" actId="478"/>
          <ac:picMkLst>
            <pc:docMk/>
            <pc:sldMk cId="2929572748" sldId="301"/>
            <ac:picMk id="5" creationId="{15DFA1EA-D8D1-BC5A-E03F-D84182F2748B}"/>
          </ac:picMkLst>
        </pc:picChg>
        <pc:picChg chg="add mod">
          <ac:chgData name="Huw Day" userId="aa665e8c-30a8-4fa9-8cc0-3863daf037ac" providerId="ADAL" clId="{7A232278-D43D-4AE3-AD63-CAC9E3C6334B}" dt="2024-10-30T11:44:22.597" v="16479" actId="1076"/>
          <ac:picMkLst>
            <pc:docMk/>
            <pc:sldMk cId="2929572748" sldId="301"/>
            <ac:picMk id="5" creationId="{B96A6F59-D3F9-EF5B-3E67-E75712586245}"/>
          </ac:picMkLst>
        </pc:picChg>
        <pc:picChg chg="add del mod">
          <ac:chgData name="Huw Day" userId="aa665e8c-30a8-4fa9-8cc0-3863daf037ac" providerId="ADAL" clId="{7A232278-D43D-4AE3-AD63-CAC9E3C6334B}" dt="2024-10-30T11:27:30.542" v="16211" actId="478"/>
          <ac:picMkLst>
            <pc:docMk/>
            <pc:sldMk cId="2929572748" sldId="301"/>
            <ac:picMk id="6" creationId="{737DF452-B524-F78D-A05E-D7DB384A2977}"/>
          </ac:picMkLst>
        </pc:picChg>
        <pc:picChg chg="add del mod">
          <ac:chgData name="Huw Day" userId="aa665e8c-30a8-4fa9-8cc0-3863daf037ac" providerId="ADAL" clId="{7A232278-D43D-4AE3-AD63-CAC9E3C6334B}" dt="2024-10-30T11:27:35.527" v="16214" actId="478"/>
          <ac:picMkLst>
            <pc:docMk/>
            <pc:sldMk cId="2929572748" sldId="301"/>
            <ac:picMk id="1026" creationId="{FC325B5F-EEA5-EA00-9067-70E78D636071}"/>
          </ac:picMkLst>
        </pc:picChg>
      </pc:sldChg>
      <pc:sldChg chg="addSp delSp modSp new mod ord modNotesTx">
        <pc:chgData name="Huw Day" userId="aa665e8c-30a8-4fa9-8cc0-3863daf037ac" providerId="ADAL" clId="{7A232278-D43D-4AE3-AD63-CAC9E3C6334B}" dt="2024-11-01T11:53:57.259" v="23601" actId="20577"/>
        <pc:sldMkLst>
          <pc:docMk/>
          <pc:sldMk cId="616123840" sldId="302"/>
        </pc:sldMkLst>
        <pc:spChg chg="mod">
          <ac:chgData name="Huw Day" userId="aa665e8c-30a8-4fa9-8cc0-3863daf037ac" providerId="ADAL" clId="{7A232278-D43D-4AE3-AD63-CAC9E3C6334B}" dt="2024-10-18T10:53:59.576" v="11515" actId="20577"/>
          <ac:spMkLst>
            <pc:docMk/>
            <pc:sldMk cId="616123840" sldId="302"/>
            <ac:spMk id="2" creationId="{1CF827FC-D900-15E8-49E2-D6F0259ED1D9}"/>
          </ac:spMkLst>
        </pc:spChg>
        <pc:spChg chg="del">
          <ac:chgData name="Huw Day" userId="aa665e8c-30a8-4fa9-8cc0-3863daf037ac" providerId="ADAL" clId="{7A232278-D43D-4AE3-AD63-CAC9E3C6334B}" dt="2024-10-03T15:53:30.016" v="6777" actId="22"/>
          <ac:spMkLst>
            <pc:docMk/>
            <pc:sldMk cId="616123840" sldId="302"/>
            <ac:spMk id="3" creationId="{A17EEB4B-7E5B-F371-47FC-0E265C15C357}"/>
          </ac:spMkLst>
        </pc:spChg>
        <pc:spChg chg="add del mod">
          <ac:chgData name="Huw Day" userId="aa665e8c-30a8-4fa9-8cc0-3863daf037ac" providerId="ADAL" clId="{7A232278-D43D-4AE3-AD63-CAC9E3C6334B}" dt="2024-10-03T16:01:58.503" v="7290" actId="478"/>
          <ac:spMkLst>
            <pc:docMk/>
            <pc:sldMk cId="616123840" sldId="302"/>
            <ac:spMk id="9" creationId="{0B05BDD9-6727-524C-D928-8E5C99D13D3C}"/>
          </ac:spMkLst>
        </pc:spChg>
        <pc:picChg chg="add del mod ord">
          <ac:chgData name="Huw Day" userId="aa665e8c-30a8-4fa9-8cc0-3863daf037ac" providerId="ADAL" clId="{7A232278-D43D-4AE3-AD63-CAC9E3C6334B}" dt="2024-10-03T16:01:53.059" v="7288" actId="478"/>
          <ac:picMkLst>
            <pc:docMk/>
            <pc:sldMk cId="616123840" sldId="302"/>
            <ac:picMk id="5" creationId="{1083D8D3-8774-F7A2-EF9D-A798CB846390}"/>
          </ac:picMkLst>
        </pc:picChg>
        <pc:picChg chg="add mod">
          <ac:chgData name="Huw Day" userId="aa665e8c-30a8-4fa9-8cc0-3863daf037ac" providerId="ADAL" clId="{7A232278-D43D-4AE3-AD63-CAC9E3C6334B}" dt="2024-10-03T16:01:56.149" v="7289" actId="1076"/>
          <ac:picMkLst>
            <pc:docMk/>
            <pc:sldMk cId="616123840" sldId="302"/>
            <ac:picMk id="7" creationId="{05B5559C-0A21-B885-13A1-B5A3B76E5CC1}"/>
          </ac:picMkLst>
        </pc:picChg>
      </pc:sldChg>
      <pc:sldChg chg="addSp delSp modSp new mod modNotesTx">
        <pc:chgData name="Huw Day" userId="aa665e8c-30a8-4fa9-8cc0-3863daf037ac" providerId="ADAL" clId="{7A232278-D43D-4AE3-AD63-CAC9E3C6334B}" dt="2024-11-01T11:14:43.060" v="23050" actId="313"/>
        <pc:sldMkLst>
          <pc:docMk/>
          <pc:sldMk cId="2792493724" sldId="303"/>
        </pc:sldMkLst>
        <pc:spChg chg="mod">
          <ac:chgData name="Huw Day" userId="aa665e8c-30a8-4fa9-8cc0-3863daf037ac" providerId="ADAL" clId="{7A232278-D43D-4AE3-AD63-CAC9E3C6334B}" dt="2024-10-03T15:53:38.816" v="6789" actId="20577"/>
          <ac:spMkLst>
            <pc:docMk/>
            <pc:sldMk cId="2792493724" sldId="303"/>
            <ac:spMk id="2" creationId="{605B31EC-6DE2-8E65-ADEA-F405183BDFD8}"/>
          </ac:spMkLst>
        </pc:spChg>
        <pc:spChg chg="del">
          <ac:chgData name="Huw Day" userId="aa665e8c-30a8-4fa9-8cc0-3863daf037ac" providerId="ADAL" clId="{7A232278-D43D-4AE3-AD63-CAC9E3C6334B}" dt="2024-10-03T15:56:16.791" v="7122" actId="22"/>
          <ac:spMkLst>
            <pc:docMk/>
            <pc:sldMk cId="2792493724" sldId="303"/>
            <ac:spMk id="3" creationId="{0C8B2BF6-7B94-3366-9B8B-7184AF589C13}"/>
          </ac:spMkLst>
        </pc:spChg>
        <pc:spChg chg="add del mod">
          <ac:chgData name="Huw Day" userId="aa665e8c-30a8-4fa9-8cc0-3863daf037ac" providerId="ADAL" clId="{7A232278-D43D-4AE3-AD63-CAC9E3C6334B}" dt="2024-10-03T15:57:41.257" v="7130" actId="478"/>
          <ac:spMkLst>
            <pc:docMk/>
            <pc:sldMk cId="2792493724" sldId="303"/>
            <ac:spMk id="9" creationId="{CB663069-7DE6-ABB2-E60C-16D2C7C2BBFB}"/>
          </ac:spMkLst>
        </pc:spChg>
        <pc:picChg chg="add del mod ord">
          <ac:chgData name="Huw Day" userId="aa665e8c-30a8-4fa9-8cc0-3863daf037ac" providerId="ADAL" clId="{7A232278-D43D-4AE3-AD63-CAC9E3C6334B}" dt="2024-10-03T15:57:37.846" v="7127" actId="478"/>
          <ac:picMkLst>
            <pc:docMk/>
            <pc:sldMk cId="2792493724" sldId="303"/>
            <ac:picMk id="5" creationId="{21F74EE1-8CD6-0295-4470-C45C1B46DB31}"/>
          </ac:picMkLst>
        </pc:picChg>
        <pc:picChg chg="add del mod">
          <ac:chgData name="Huw Day" userId="aa665e8c-30a8-4fa9-8cc0-3863daf037ac" providerId="ADAL" clId="{7A232278-D43D-4AE3-AD63-CAC9E3C6334B}" dt="2024-10-03T15:57:36.914" v="7126" actId="478"/>
          <ac:picMkLst>
            <pc:docMk/>
            <pc:sldMk cId="2792493724" sldId="303"/>
            <ac:picMk id="7" creationId="{457C380E-91BD-AA26-CBC4-735D543E89F5}"/>
          </ac:picMkLst>
        </pc:picChg>
        <pc:picChg chg="add mod">
          <ac:chgData name="Huw Day" userId="aa665e8c-30a8-4fa9-8cc0-3863daf037ac" providerId="ADAL" clId="{7A232278-D43D-4AE3-AD63-CAC9E3C6334B}" dt="2024-10-03T15:57:39.646" v="7129" actId="1076"/>
          <ac:picMkLst>
            <pc:docMk/>
            <pc:sldMk cId="2792493724" sldId="303"/>
            <ac:picMk id="11" creationId="{4F918D41-DBA8-E584-96C3-125144D4ED93}"/>
          </ac:picMkLst>
        </pc:picChg>
      </pc:sldChg>
      <pc:sldChg chg="addSp delSp modSp new del mod modShow">
        <pc:chgData name="Huw Day" userId="aa665e8c-30a8-4fa9-8cc0-3863daf037ac" providerId="ADAL" clId="{7A232278-D43D-4AE3-AD63-CAC9E3C6334B}" dt="2024-10-30T11:26:53.873" v="16210" actId="47"/>
        <pc:sldMkLst>
          <pc:docMk/>
          <pc:sldMk cId="1114883565" sldId="304"/>
        </pc:sldMkLst>
        <pc:picChg chg="add del mod">
          <ac:chgData name="Huw Day" userId="aa665e8c-30a8-4fa9-8cc0-3863daf037ac" providerId="ADAL" clId="{7A232278-D43D-4AE3-AD63-CAC9E3C6334B}" dt="2024-10-04T07:59:12.121" v="7365" actId="478"/>
          <ac:picMkLst>
            <pc:docMk/>
            <pc:sldMk cId="1114883565" sldId="304"/>
            <ac:picMk id="5" creationId="{5901F85D-8640-2533-3264-94710206E566}"/>
          </ac:picMkLst>
        </pc:picChg>
        <pc:picChg chg="add del mod">
          <ac:chgData name="Huw Day" userId="aa665e8c-30a8-4fa9-8cc0-3863daf037ac" providerId="ADAL" clId="{7A232278-D43D-4AE3-AD63-CAC9E3C6334B}" dt="2024-10-04T08:16:50.717" v="7374" actId="478"/>
          <ac:picMkLst>
            <pc:docMk/>
            <pc:sldMk cId="1114883565" sldId="304"/>
            <ac:picMk id="7" creationId="{7798EF59-E038-BE0F-1B8A-03A70198E50B}"/>
          </ac:picMkLst>
        </pc:picChg>
        <pc:picChg chg="add mod">
          <ac:chgData name="Huw Day" userId="aa665e8c-30a8-4fa9-8cc0-3863daf037ac" providerId="ADAL" clId="{7A232278-D43D-4AE3-AD63-CAC9E3C6334B}" dt="2024-10-04T08:17:09.497" v="7378" actId="1076"/>
          <ac:picMkLst>
            <pc:docMk/>
            <pc:sldMk cId="1114883565" sldId="304"/>
            <ac:picMk id="9" creationId="{84B5AE48-27DD-254D-8560-F43DF83F60E3}"/>
          </ac:picMkLst>
        </pc:picChg>
      </pc:sldChg>
      <pc:sldChg chg="new del">
        <pc:chgData name="Huw Day" userId="aa665e8c-30a8-4fa9-8cc0-3863daf037ac" providerId="ADAL" clId="{7A232278-D43D-4AE3-AD63-CAC9E3C6334B}" dt="2024-10-04T07:28:57.142" v="7352" actId="47"/>
        <pc:sldMkLst>
          <pc:docMk/>
          <pc:sldMk cId="4229848093" sldId="304"/>
        </pc:sldMkLst>
      </pc:sldChg>
      <pc:sldChg chg="addSp modSp new mod">
        <pc:chgData name="Huw Day" userId="aa665e8c-30a8-4fa9-8cc0-3863daf037ac" providerId="ADAL" clId="{7A232278-D43D-4AE3-AD63-CAC9E3C6334B}" dt="2024-10-30T11:21:31.301" v="16207"/>
        <pc:sldMkLst>
          <pc:docMk/>
          <pc:sldMk cId="3553319234" sldId="305"/>
        </pc:sldMkLst>
        <pc:spChg chg="add mod">
          <ac:chgData name="Huw Day" userId="aa665e8c-30a8-4fa9-8cc0-3863daf037ac" providerId="ADAL" clId="{7A232278-D43D-4AE3-AD63-CAC9E3C6334B}" dt="2024-10-30T11:21:31.301" v="16207"/>
          <ac:spMkLst>
            <pc:docMk/>
            <pc:sldMk cId="3553319234" sldId="305"/>
            <ac:spMk id="4" creationId="{151EA489-E583-D915-3C4C-8928D2BD2A2B}"/>
          </ac:spMkLst>
        </pc:spChg>
        <pc:picChg chg="add mod">
          <ac:chgData name="Huw Day" userId="aa665e8c-30a8-4fa9-8cc0-3863daf037ac" providerId="ADAL" clId="{7A232278-D43D-4AE3-AD63-CAC9E3C6334B}" dt="2024-10-04T08:19:30.833" v="7423" actId="14100"/>
          <ac:picMkLst>
            <pc:docMk/>
            <pc:sldMk cId="3553319234" sldId="305"/>
            <ac:picMk id="5" creationId="{8D8FC754-753C-76E2-1505-64344DE36541}"/>
          </ac:picMkLst>
        </pc:picChg>
      </pc:sldChg>
      <pc:sldChg chg="addSp delSp modSp new mod modNotesTx">
        <pc:chgData name="Huw Day" userId="aa665e8c-30a8-4fa9-8cc0-3863daf037ac" providerId="ADAL" clId="{7A232278-D43D-4AE3-AD63-CAC9E3C6334B}" dt="2024-11-01T13:44:59.263" v="23878" actId="20577"/>
        <pc:sldMkLst>
          <pc:docMk/>
          <pc:sldMk cId="2091790527" sldId="306"/>
        </pc:sldMkLst>
        <pc:spChg chg="mod">
          <ac:chgData name="Huw Day" userId="aa665e8c-30a8-4fa9-8cc0-3863daf037ac" providerId="ADAL" clId="{7A232278-D43D-4AE3-AD63-CAC9E3C6334B}" dt="2024-10-23T14:19:49.199" v="11577" actId="1076"/>
          <ac:spMkLst>
            <pc:docMk/>
            <pc:sldMk cId="2091790527" sldId="306"/>
            <ac:spMk id="2" creationId="{ABA24914-DAF1-DAE7-C893-7BA3E4E193FE}"/>
          </ac:spMkLst>
        </pc:spChg>
        <pc:spChg chg="mod">
          <ac:chgData name="Huw Day" userId="aa665e8c-30a8-4fa9-8cc0-3863daf037ac" providerId="ADAL" clId="{7A232278-D43D-4AE3-AD63-CAC9E3C6334B}" dt="2024-11-01T11:54:43.786" v="23614" actId="20577"/>
          <ac:spMkLst>
            <pc:docMk/>
            <pc:sldMk cId="2091790527" sldId="306"/>
            <ac:spMk id="3" creationId="{41E7D9FD-6AF4-5C61-D8B9-D9D8BBD7A15F}"/>
          </ac:spMkLst>
        </pc:spChg>
        <pc:picChg chg="add del mod">
          <ac:chgData name="Huw Day" userId="aa665e8c-30a8-4fa9-8cc0-3863daf037ac" providerId="ADAL" clId="{7A232278-D43D-4AE3-AD63-CAC9E3C6334B}" dt="2024-10-23T14:24:10.051" v="11587" actId="478"/>
          <ac:picMkLst>
            <pc:docMk/>
            <pc:sldMk cId="2091790527" sldId="306"/>
            <ac:picMk id="5" creationId="{00599C7E-DAF1-600C-E07F-DB4FBDCB5E84}"/>
          </ac:picMkLst>
        </pc:picChg>
      </pc:sldChg>
      <pc:sldChg chg="addSp delSp modSp new mod modNotesTx">
        <pc:chgData name="Huw Day" userId="aa665e8c-30a8-4fa9-8cc0-3863daf037ac" providerId="ADAL" clId="{7A232278-D43D-4AE3-AD63-CAC9E3C6334B}" dt="2024-11-01T14:06:25.456" v="25853" actId="20577"/>
        <pc:sldMkLst>
          <pc:docMk/>
          <pc:sldMk cId="2940662007" sldId="307"/>
        </pc:sldMkLst>
        <pc:spChg chg="add del mod">
          <ac:chgData name="Huw Day" userId="aa665e8c-30a8-4fa9-8cc0-3863daf037ac" providerId="ADAL" clId="{7A232278-D43D-4AE3-AD63-CAC9E3C6334B}" dt="2024-11-01T13:28:40.249" v="23645" actId="478"/>
          <ac:spMkLst>
            <pc:docMk/>
            <pc:sldMk cId="2940662007" sldId="307"/>
            <ac:spMk id="2" creationId="{DBC82DE6-CC85-03B9-A9C5-1B960EF65BA1}"/>
          </ac:spMkLst>
        </pc:spChg>
        <pc:spChg chg="del">
          <ac:chgData name="Huw Day" userId="aa665e8c-30a8-4fa9-8cc0-3863daf037ac" providerId="ADAL" clId="{7A232278-D43D-4AE3-AD63-CAC9E3C6334B}" dt="2024-10-04T13:26:07.721" v="8304" actId="22"/>
          <ac:spMkLst>
            <pc:docMk/>
            <pc:sldMk cId="2940662007" sldId="307"/>
            <ac:spMk id="3" creationId="{D453DA5C-E1D6-F38B-A8B9-F5824E3B7597}"/>
          </ac:spMkLst>
        </pc:spChg>
        <pc:spChg chg="add mod">
          <ac:chgData name="Huw Day" userId="aa665e8c-30a8-4fa9-8cc0-3863daf037ac" providerId="ADAL" clId="{7A232278-D43D-4AE3-AD63-CAC9E3C6334B}" dt="2024-11-01T13:43:41.231" v="23736" actId="20577"/>
          <ac:spMkLst>
            <pc:docMk/>
            <pc:sldMk cId="2940662007" sldId="307"/>
            <ac:spMk id="6" creationId="{81223A9E-5153-C6BF-14CD-A23E2740BC6F}"/>
          </ac:spMkLst>
        </pc:spChg>
        <pc:spChg chg="add del mod">
          <ac:chgData name="Huw Day" userId="aa665e8c-30a8-4fa9-8cc0-3863daf037ac" providerId="ADAL" clId="{7A232278-D43D-4AE3-AD63-CAC9E3C6334B}" dt="2024-10-23T14:56:21.663" v="12404" actId="478"/>
          <ac:spMkLst>
            <pc:docMk/>
            <pc:sldMk cId="2940662007" sldId="307"/>
            <ac:spMk id="7" creationId="{81268223-BA82-2959-615E-F417CA4CC10D}"/>
          </ac:spMkLst>
        </pc:spChg>
        <pc:graphicFrameChg chg="add del mod">
          <ac:chgData name="Huw Day" userId="aa665e8c-30a8-4fa9-8cc0-3863daf037ac" providerId="ADAL" clId="{7A232278-D43D-4AE3-AD63-CAC9E3C6334B}" dt="2024-10-23T14:56:49.181" v="12471" actId="478"/>
          <ac:graphicFrameMkLst>
            <pc:docMk/>
            <pc:sldMk cId="2940662007" sldId="307"/>
            <ac:graphicFrameMk id="3" creationId="{3F1919CD-7EB3-94E3-7D37-B706C80FDE8E}"/>
          </ac:graphicFrameMkLst>
        </pc:graphicFrameChg>
        <pc:graphicFrameChg chg="add del mod modGraphic">
          <ac:chgData name="Huw Day" userId="aa665e8c-30a8-4fa9-8cc0-3863daf037ac" providerId="ADAL" clId="{7A232278-D43D-4AE3-AD63-CAC9E3C6334B}" dt="2024-10-23T14:57:47.017" v="12480" actId="478"/>
          <ac:graphicFrameMkLst>
            <pc:docMk/>
            <pc:sldMk cId="2940662007" sldId="307"/>
            <ac:graphicFrameMk id="8" creationId="{13E14EBF-C497-AA17-1656-AD2143AB63D6}"/>
          </ac:graphicFrameMkLst>
        </pc:graphicFrameChg>
        <pc:graphicFrameChg chg="add del modGraphic">
          <ac:chgData name="Huw Day" userId="aa665e8c-30a8-4fa9-8cc0-3863daf037ac" providerId="ADAL" clId="{7A232278-D43D-4AE3-AD63-CAC9E3C6334B}" dt="2024-10-23T14:58:25.718" v="12482" actId="478"/>
          <ac:graphicFrameMkLst>
            <pc:docMk/>
            <pc:sldMk cId="2940662007" sldId="307"/>
            <ac:graphicFrameMk id="9" creationId="{BBE6FB16-1F63-BEAC-FD51-DACE430C17F6}"/>
          </ac:graphicFrameMkLst>
        </pc:graphicFrameChg>
        <pc:picChg chg="add del mod">
          <ac:chgData name="Huw Day" userId="aa665e8c-30a8-4fa9-8cc0-3863daf037ac" providerId="ADAL" clId="{7A232278-D43D-4AE3-AD63-CAC9E3C6334B}" dt="2024-10-06T14:26:21.548" v="8593" actId="478"/>
          <ac:picMkLst>
            <pc:docMk/>
            <pc:sldMk cId="2940662007" sldId="307"/>
            <ac:picMk id="3" creationId="{CE4B980A-B156-67D9-B348-739EC59480C4}"/>
          </ac:picMkLst>
        </pc:picChg>
        <pc:picChg chg="add">
          <ac:chgData name="Huw Day" userId="aa665e8c-30a8-4fa9-8cc0-3863daf037ac" providerId="ADAL" clId="{7A232278-D43D-4AE3-AD63-CAC9E3C6334B}" dt="2024-11-01T13:28:36.431" v="23644" actId="22"/>
          <ac:picMkLst>
            <pc:docMk/>
            <pc:sldMk cId="2940662007" sldId="307"/>
            <ac:picMk id="4" creationId="{438EB522-AB35-04A5-A331-D6E070662C67}"/>
          </ac:picMkLst>
        </pc:picChg>
        <pc:picChg chg="add del mod ord">
          <ac:chgData name="Huw Day" userId="aa665e8c-30a8-4fa9-8cc0-3863daf037ac" providerId="ADAL" clId="{7A232278-D43D-4AE3-AD63-CAC9E3C6334B}" dt="2024-10-23T14:56:13.461" v="12402" actId="478"/>
          <ac:picMkLst>
            <pc:docMk/>
            <pc:sldMk cId="2940662007" sldId="307"/>
            <ac:picMk id="5" creationId="{3C594E5E-7B5C-0596-4AA1-6AD9CA991040}"/>
          </ac:picMkLst>
        </pc:picChg>
        <pc:picChg chg="add del mod">
          <ac:chgData name="Huw Day" userId="aa665e8c-30a8-4fa9-8cc0-3863daf037ac" providerId="ADAL" clId="{7A232278-D43D-4AE3-AD63-CAC9E3C6334B}" dt="2024-10-23T14:56:22.399" v="12405" actId="478"/>
          <ac:picMkLst>
            <pc:docMk/>
            <pc:sldMk cId="2940662007" sldId="307"/>
            <ac:picMk id="6" creationId="{E07D8D7B-2369-E616-0724-D428B3CD9223}"/>
          </ac:picMkLst>
        </pc:picChg>
      </pc:sldChg>
      <pc:sldChg chg="addSp delSp modSp new del mod ord">
        <pc:chgData name="Huw Day" userId="aa665e8c-30a8-4fa9-8cc0-3863daf037ac" providerId="ADAL" clId="{7A232278-D43D-4AE3-AD63-CAC9E3C6334B}" dt="2024-11-01T13:43:21.977" v="23709" actId="47"/>
        <pc:sldMkLst>
          <pc:docMk/>
          <pc:sldMk cId="4069430429" sldId="308"/>
        </pc:sldMkLst>
        <pc:spChg chg="del mod">
          <ac:chgData name="Huw Day" userId="aa665e8c-30a8-4fa9-8cc0-3863daf037ac" providerId="ADAL" clId="{7A232278-D43D-4AE3-AD63-CAC9E3C6334B}" dt="2024-10-06T13:56:04.724" v="8441" actId="478"/>
          <ac:spMkLst>
            <pc:docMk/>
            <pc:sldMk cId="4069430429" sldId="308"/>
            <ac:spMk id="2" creationId="{91CA656D-1E38-A711-DA11-88CB957D3984}"/>
          </ac:spMkLst>
        </pc:spChg>
        <pc:spChg chg="del">
          <ac:chgData name="Huw Day" userId="aa665e8c-30a8-4fa9-8cc0-3863daf037ac" providerId="ADAL" clId="{7A232278-D43D-4AE3-AD63-CAC9E3C6334B}" dt="2024-10-06T13:56:27.102" v="8444" actId="478"/>
          <ac:spMkLst>
            <pc:docMk/>
            <pc:sldMk cId="4069430429" sldId="308"/>
            <ac:spMk id="3" creationId="{BA41D93F-7694-5426-160D-189033DDD76E}"/>
          </ac:spMkLst>
        </pc:spChg>
        <pc:spChg chg="add del mod">
          <ac:chgData name="Huw Day" userId="aa665e8c-30a8-4fa9-8cc0-3863daf037ac" providerId="ADAL" clId="{7A232278-D43D-4AE3-AD63-CAC9E3C6334B}" dt="2024-10-06T13:56:09.125" v="8443" actId="478"/>
          <ac:spMkLst>
            <pc:docMk/>
            <pc:sldMk cId="4069430429" sldId="308"/>
            <ac:spMk id="7" creationId="{DBABA3CE-C5E4-AE71-2E17-04C472743B31}"/>
          </ac:spMkLst>
        </pc:spChg>
        <pc:picChg chg="add del mod">
          <ac:chgData name="Huw Day" userId="aa665e8c-30a8-4fa9-8cc0-3863daf037ac" providerId="ADAL" clId="{7A232278-D43D-4AE3-AD63-CAC9E3C6334B}" dt="2024-10-06T13:57:11.003" v="8455" actId="478"/>
          <ac:picMkLst>
            <pc:docMk/>
            <pc:sldMk cId="4069430429" sldId="308"/>
            <ac:picMk id="5" creationId="{2F192961-99D4-29C0-372D-744752C0E8B1}"/>
          </ac:picMkLst>
        </pc:picChg>
        <pc:picChg chg="add mod">
          <ac:chgData name="Huw Day" userId="aa665e8c-30a8-4fa9-8cc0-3863daf037ac" providerId="ADAL" clId="{7A232278-D43D-4AE3-AD63-CAC9E3C6334B}" dt="2024-10-06T14:27:05.118" v="8599" actId="1076"/>
          <ac:picMkLst>
            <pc:docMk/>
            <pc:sldMk cId="4069430429" sldId="308"/>
            <ac:picMk id="9" creationId="{0132050B-6ED9-4A7A-A535-78E3541732C5}"/>
          </ac:picMkLst>
        </pc:picChg>
        <pc:picChg chg="add mod">
          <ac:chgData name="Huw Day" userId="aa665e8c-30a8-4fa9-8cc0-3863daf037ac" providerId="ADAL" clId="{7A232278-D43D-4AE3-AD63-CAC9E3C6334B}" dt="2024-10-06T14:27:23.047" v="8601" actId="1076"/>
          <ac:picMkLst>
            <pc:docMk/>
            <pc:sldMk cId="4069430429" sldId="308"/>
            <ac:picMk id="11" creationId="{0F237D17-F8BE-21B2-770D-B29652106742}"/>
          </ac:picMkLst>
        </pc:picChg>
      </pc:sldChg>
      <pc:sldChg chg="addSp delSp modSp new del mod ord">
        <pc:chgData name="Huw Day" userId="aa665e8c-30a8-4fa9-8cc0-3863daf037ac" providerId="ADAL" clId="{7A232278-D43D-4AE3-AD63-CAC9E3C6334B}" dt="2024-10-23T14:37:03.109" v="12384" actId="47"/>
        <pc:sldMkLst>
          <pc:docMk/>
          <pc:sldMk cId="3436429463" sldId="309"/>
        </pc:sldMkLst>
        <pc:spChg chg="mod">
          <ac:chgData name="Huw Day" userId="aa665e8c-30a8-4fa9-8cc0-3863daf037ac" providerId="ADAL" clId="{7A232278-D43D-4AE3-AD63-CAC9E3C6334B}" dt="2024-10-06T14:07:11.746" v="8512" actId="6549"/>
          <ac:spMkLst>
            <pc:docMk/>
            <pc:sldMk cId="3436429463" sldId="309"/>
            <ac:spMk id="2" creationId="{B30FDD27-7A22-BEF3-AC99-4F4213296BA7}"/>
          </ac:spMkLst>
        </pc:spChg>
        <pc:spChg chg="del">
          <ac:chgData name="Huw Day" userId="aa665e8c-30a8-4fa9-8cc0-3863daf037ac" providerId="ADAL" clId="{7A232278-D43D-4AE3-AD63-CAC9E3C6334B}" dt="2024-10-06T14:07:04.342" v="8482" actId="478"/>
          <ac:spMkLst>
            <pc:docMk/>
            <pc:sldMk cId="3436429463" sldId="309"/>
            <ac:spMk id="3" creationId="{B2771A17-8603-46CF-C50E-4A24C54A4323}"/>
          </ac:spMkLst>
        </pc:spChg>
        <pc:picChg chg="add mod">
          <ac:chgData name="Huw Day" userId="aa665e8c-30a8-4fa9-8cc0-3863daf037ac" providerId="ADAL" clId="{7A232278-D43D-4AE3-AD63-CAC9E3C6334B}" dt="2024-10-06T14:07:20.114" v="8513" actId="1076"/>
          <ac:picMkLst>
            <pc:docMk/>
            <pc:sldMk cId="3436429463" sldId="309"/>
            <ac:picMk id="5" creationId="{0DE761DC-8522-81A4-3D38-A190B03BC48E}"/>
          </ac:picMkLst>
        </pc:picChg>
      </pc:sldChg>
      <pc:sldChg chg="addSp delSp modSp new del mod ord">
        <pc:chgData name="Huw Day" userId="aa665e8c-30a8-4fa9-8cc0-3863daf037ac" providerId="ADAL" clId="{7A232278-D43D-4AE3-AD63-CAC9E3C6334B}" dt="2024-10-06T14:27:32.316" v="8602" actId="47"/>
        <pc:sldMkLst>
          <pc:docMk/>
          <pc:sldMk cId="1247627940" sldId="310"/>
        </pc:sldMkLst>
        <pc:spChg chg="mod">
          <ac:chgData name="Huw Day" userId="aa665e8c-30a8-4fa9-8cc0-3863daf037ac" providerId="ADAL" clId="{7A232278-D43D-4AE3-AD63-CAC9E3C6334B}" dt="2024-10-06T14:19:47.433" v="8545" actId="20577"/>
          <ac:spMkLst>
            <pc:docMk/>
            <pc:sldMk cId="1247627940" sldId="310"/>
            <ac:spMk id="2" creationId="{5055D8DB-A608-A0C6-6245-C5999E9C7E67}"/>
          </ac:spMkLst>
        </pc:spChg>
        <pc:spChg chg="del">
          <ac:chgData name="Huw Day" userId="aa665e8c-30a8-4fa9-8cc0-3863daf037ac" providerId="ADAL" clId="{7A232278-D43D-4AE3-AD63-CAC9E3C6334B}" dt="2024-10-06T14:11:45.271" v="8514" actId="478"/>
          <ac:spMkLst>
            <pc:docMk/>
            <pc:sldMk cId="1247627940" sldId="310"/>
            <ac:spMk id="3" creationId="{8CA1B4B0-45CF-84EE-D0A3-FC067ED3945E}"/>
          </ac:spMkLst>
        </pc:spChg>
        <pc:picChg chg="add del mod">
          <ac:chgData name="Huw Day" userId="aa665e8c-30a8-4fa9-8cc0-3863daf037ac" providerId="ADAL" clId="{7A232278-D43D-4AE3-AD63-CAC9E3C6334B}" dt="2024-10-06T14:12:56.304" v="8517" actId="478"/>
          <ac:picMkLst>
            <pc:docMk/>
            <pc:sldMk cId="1247627940" sldId="310"/>
            <ac:picMk id="5" creationId="{BF517695-4261-4EA7-3003-D6784E36956D}"/>
          </ac:picMkLst>
        </pc:picChg>
        <pc:picChg chg="add del">
          <ac:chgData name="Huw Day" userId="aa665e8c-30a8-4fa9-8cc0-3863daf037ac" providerId="ADAL" clId="{7A232278-D43D-4AE3-AD63-CAC9E3C6334B}" dt="2024-10-06T14:23:22.089" v="8576" actId="478"/>
          <ac:picMkLst>
            <pc:docMk/>
            <pc:sldMk cId="1247627940" sldId="310"/>
            <ac:picMk id="7" creationId="{146B2A89-8F7D-CBC9-C593-921D5CC2B5E7}"/>
          </ac:picMkLst>
        </pc:picChg>
        <pc:picChg chg="add mod">
          <ac:chgData name="Huw Day" userId="aa665e8c-30a8-4fa9-8cc0-3863daf037ac" providerId="ADAL" clId="{7A232278-D43D-4AE3-AD63-CAC9E3C6334B}" dt="2024-10-06T14:23:24.170" v="8578" actId="1076"/>
          <ac:picMkLst>
            <pc:docMk/>
            <pc:sldMk cId="1247627940" sldId="310"/>
            <ac:picMk id="9" creationId="{BFD5351E-100B-5EE9-4CA4-2E1EAD7C184D}"/>
          </ac:picMkLst>
        </pc:picChg>
      </pc:sldChg>
      <pc:sldChg chg="addSp delSp modSp new del mod ord delAnim modAnim">
        <pc:chgData name="Huw Day" userId="aa665e8c-30a8-4fa9-8cc0-3863daf037ac" providerId="ADAL" clId="{7A232278-D43D-4AE3-AD63-CAC9E3C6334B}" dt="2024-11-01T14:08:49.375" v="26139" actId="47"/>
        <pc:sldMkLst>
          <pc:docMk/>
          <pc:sldMk cId="393633018" sldId="311"/>
        </pc:sldMkLst>
        <pc:spChg chg="mod">
          <ac:chgData name="Huw Day" userId="aa665e8c-30a8-4fa9-8cc0-3863daf037ac" providerId="ADAL" clId="{7A232278-D43D-4AE3-AD63-CAC9E3C6334B}" dt="2024-11-01T14:08:38.929" v="26134" actId="20577"/>
          <ac:spMkLst>
            <pc:docMk/>
            <pc:sldMk cId="393633018" sldId="311"/>
            <ac:spMk id="2" creationId="{3E7C41B2-BE11-DB74-A91B-118B909FB52C}"/>
          </ac:spMkLst>
        </pc:spChg>
        <pc:spChg chg="del mod">
          <ac:chgData name="Huw Day" userId="aa665e8c-30a8-4fa9-8cc0-3863daf037ac" providerId="ADAL" clId="{7A232278-D43D-4AE3-AD63-CAC9E3C6334B}" dt="2024-10-09T14:35:55.938" v="8726" actId="478"/>
          <ac:spMkLst>
            <pc:docMk/>
            <pc:sldMk cId="393633018" sldId="311"/>
            <ac:spMk id="3" creationId="{587CF187-FAF7-F475-37FA-EAEE5314E256}"/>
          </ac:spMkLst>
        </pc:spChg>
        <pc:spChg chg="add del mod">
          <ac:chgData name="Huw Day" userId="aa665e8c-30a8-4fa9-8cc0-3863daf037ac" providerId="ADAL" clId="{7A232278-D43D-4AE3-AD63-CAC9E3C6334B}" dt="2024-10-09T14:36:19.971" v="8727" actId="1032"/>
          <ac:spMkLst>
            <pc:docMk/>
            <pc:sldMk cId="393633018" sldId="311"/>
            <ac:spMk id="6" creationId="{A368658B-49E8-F8C4-072B-FB20026F84D4}"/>
          </ac:spMkLst>
        </pc:spChg>
        <pc:spChg chg="add mod">
          <ac:chgData name="Huw Day" userId="aa665e8c-30a8-4fa9-8cc0-3863daf037ac" providerId="ADAL" clId="{7A232278-D43D-4AE3-AD63-CAC9E3C6334B}" dt="2024-10-09T14:43:54.490" v="9340" actId="20577"/>
          <ac:spMkLst>
            <pc:docMk/>
            <pc:sldMk cId="393633018" sldId="311"/>
            <ac:spMk id="9" creationId="{51CCFBAF-C53C-548B-B306-48584A7E6CA0}"/>
          </ac:spMkLst>
        </pc:spChg>
        <pc:graphicFrameChg chg="add del mod modGraphic">
          <ac:chgData name="Huw Day" userId="aa665e8c-30a8-4fa9-8cc0-3863daf037ac" providerId="ADAL" clId="{7A232278-D43D-4AE3-AD63-CAC9E3C6334B}" dt="2024-10-09T14:36:48.655" v="8783" actId="478"/>
          <ac:graphicFrameMkLst>
            <pc:docMk/>
            <pc:sldMk cId="393633018" sldId="311"/>
            <ac:graphicFrameMk id="7" creationId="{0E445B82-9329-4F94-07DA-8281239B8C35}"/>
          </ac:graphicFrameMkLst>
        </pc:graphicFrameChg>
        <pc:picChg chg="add del mod">
          <ac:chgData name="Huw Day" userId="aa665e8c-30a8-4fa9-8cc0-3863daf037ac" providerId="ADAL" clId="{7A232278-D43D-4AE3-AD63-CAC9E3C6334B}" dt="2024-11-01T14:08:40.814" v="26135" actId="478"/>
          <ac:picMkLst>
            <pc:docMk/>
            <pc:sldMk cId="393633018" sldId="311"/>
            <ac:picMk id="5" creationId="{F4905DCB-6136-57D1-22AB-6A90D74A3CE1}"/>
          </ac:picMkLst>
        </pc:picChg>
        <pc:picChg chg="add del mod">
          <ac:chgData name="Huw Day" userId="aa665e8c-30a8-4fa9-8cc0-3863daf037ac" providerId="ADAL" clId="{7A232278-D43D-4AE3-AD63-CAC9E3C6334B}" dt="2024-10-24T07:41:40.483" v="12703" actId="478"/>
          <ac:picMkLst>
            <pc:docMk/>
            <pc:sldMk cId="393633018" sldId="311"/>
            <ac:picMk id="11" creationId="{278991DB-EE7A-733F-126A-F6F575ED1669}"/>
          </ac:picMkLst>
        </pc:picChg>
        <pc:picChg chg="add del mod">
          <ac:chgData name="Huw Day" userId="aa665e8c-30a8-4fa9-8cc0-3863daf037ac" providerId="ADAL" clId="{7A232278-D43D-4AE3-AD63-CAC9E3C6334B}" dt="2024-10-24T07:41:37.532" v="12702" actId="478"/>
          <ac:picMkLst>
            <pc:docMk/>
            <pc:sldMk cId="393633018" sldId="311"/>
            <ac:picMk id="13" creationId="{78D608DC-5957-C620-57E2-8C620E82A255}"/>
          </ac:picMkLst>
        </pc:picChg>
      </pc:sldChg>
      <pc:sldChg chg="addSp delSp modSp new del mod ord">
        <pc:chgData name="Huw Day" userId="aa665e8c-30a8-4fa9-8cc0-3863daf037ac" providerId="ADAL" clId="{7A232278-D43D-4AE3-AD63-CAC9E3C6334B}" dt="2024-11-01T13:43:28.815" v="23711" actId="47"/>
        <pc:sldMkLst>
          <pc:docMk/>
          <pc:sldMk cId="2955080286" sldId="312"/>
        </pc:sldMkLst>
        <pc:spChg chg="del">
          <ac:chgData name="Huw Day" userId="aa665e8c-30a8-4fa9-8cc0-3863daf037ac" providerId="ADAL" clId="{7A232278-D43D-4AE3-AD63-CAC9E3C6334B}" dt="2024-10-06T14:05:20.212" v="8470" actId="22"/>
          <ac:spMkLst>
            <pc:docMk/>
            <pc:sldMk cId="2955080286" sldId="312"/>
            <ac:spMk id="3" creationId="{956008EA-65AE-D445-B2FB-C3CC6B8E42EB}"/>
          </ac:spMkLst>
        </pc:spChg>
        <pc:spChg chg="add del mod">
          <ac:chgData name="Huw Day" userId="aa665e8c-30a8-4fa9-8cc0-3863daf037ac" providerId="ADAL" clId="{7A232278-D43D-4AE3-AD63-CAC9E3C6334B}" dt="2024-10-09T10:49:52.909" v="8699" actId="478"/>
          <ac:spMkLst>
            <pc:docMk/>
            <pc:sldMk cId="2955080286" sldId="312"/>
            <ac:spMk id="3" creationId="{C58B41D7-F55D-88F3-3B1D-1788355378D4}"/>
          </ac:spMkLst>
        </pc:spChg>
        <pc:picChg chg="add del">
          <ac:chgData name="Huw Day" userId="aa665e8c-30a8-4fa9-8cc0-3863daf037ac" providerId="ADAL" clId="{7A232278-D43D-4AE3-AD63-CAC9E3C6334B}" dt="2024-10-06T13:59:06.611" v="8469" actId="478"/>
          <ac:picMkLst>
            <pc:docMk/>
            <pc:sldMk cId="2955080286" sldId="312"/>
            <ac:picMk id="5" creationId="{3047B42A-D246-4D66-2F2E-A27281BC419C}"/>
          </ac:picMkLst>
        </pc:picChg>
        <pc:picChg chg="add mod ord">
          <ac:chgData name="Huw Day" userId="aa665e8c-30a8-4fa9-8cc0-3863daf037ac" providerId="ADAL" clId="{7A232278-D43D-4AE3-AD63-CAC9E3C6334B}" dt="2024-10-06T14:05:59.434" v="8477" actId="14100"/>
          <ac:picMkLst>
            <pc:docMk/>
            <pc:sldMk cId="2955080286" sldId="312"/>
            <ac:picMk id="7" creationId="{9CA0F660-E516-05FD-4904-8176ADE92613}"/>
          </ac:picMkLst>
        </pc:picChg>
        <pc:picChg chg="add mod">
          <ac:chgData name="Huw Day" userId="aa665e8c-30a8-4fa9-8cc0-3863daf037ac" providerId="ADAL" clId="{7A232278-D43D-4AE3-AD63-CAC9E3C6334B}" dt="2024-10-06T14:06:04.448" v="8478" actId="1076"/>
          <ac:picMkLst>
            <pc:docMk/>
            <pc:sldMk cId="2955080286" sldId="312"/>
            <ac:picMk id="9" creationId="{5CD5045D-25B5-2331-7E32-51454F7A6C8C}"/>
          </ac:picMkLst>
        </pc:picChg>
      </pc:sldChg>
      <pc:sldChg chg="addSp delSp modSp new mod ord">
        <pc:chgData name="Huw Day" userId="aa665e8c-30a8-4fa9-8cc0-3863daf037ac" providerId="ADAL" clId="{7A232278-D43D-4AE3-AD63-CAC9E3C6334B}" dt="2024-11-01T13:42:27.037" v="23703" actId="1076"/>
        <pc:sldMkLst>
          <pc:docMk/>
          <pc:sldMk cId="94890928" sldId="313"/>
        </pc:sldMkLst>
        <pc:spChg chg="del">
          <ac:chgData name="Huw Day" userId="aa665e8c-30a8-4fa9-8cc0-3863daf037ac" providerId="ADAL" clId="{7A232278-D43D-4AE3-AD63-CAC9E3C6334B}" dt="2024-10-06T13:57:28.320" v="8459" actId="478"/>
          <ac:spMkLst>
            <pc:docMk/>
            <pc:sldMk cId="94890928" sldId="313"/>
            <ac:spMk id="2" creationId="{62F61060-147C-8F85-B5B3-E8B004AF16D6}"/>
          </ac:spMkLst>
        </pc:spChg>
        <pc:spChg chg="del">
          <ac:chgData name="Huw Day" userId="aa665e8c-30a8-4fa9-8cc0-3863daf037ac" providerId="ADAL" clId="{7A232278-D43D-4AE3-AD63-CAC9E3C6334B}" dt="2024-10-06T13:57:30.924" v="8460" actId="478"/>
          <ac:spMkLst>
            <pc:docMk/>
            <pc:sldMk cId="94890928" sldId="313"/>
            <ac:spMk id="3" creationId="{C70B9696-0E60-ADA1-295B-8605A9F5CEB6}"/>
          </ac:spMkLst>
        </pc:spChg>
        <pc:picChg chg="add mod">
          <ac:chgData name="Huw Day" userId="aa665e8c-30a8-4fa9-8cc0-3863daf037ac" providerId="ADAL" clId="{7A232278-D43D-4AE3-AD63-CAC9E3C6334B}" dt="2024-11-01T13:42:27.037" v="23703" actId="1076"/>
          <ac:picMkLst>
            <pc:docMk/>
            <pc:sldMk cId="94890928" sldId="313"/>
            <ac:picMk id="3" creationId="{D3183CA9-3AC3-EEA7-D0DC-8498DB1D4A12}"/>
          </ac:picMkLst>
        </pc:picChg>
        <pc:picChg chg="add del mod">
          <ac:chgData name="Huw Day" userId="aa665e8c-30a8-4fa9-8cc0-3863daf037ac" providerId="ADAL" clId="{7A232278-D43D-4AE3-AD63-CAC9E3C6334B}" dt="2024-11-01T13:42:21.404" v="23700" actId="478"/>
          <ac:picMkLst>
            <pc:docMk/>
            <pc:sldMk cId="94890928" sldId="313"/>
            <ac:picMk id="5" creationId="{49412991-EE4E-4A38-A99D-89BED61BB5A1}"/>
          </ac:picMkLst>
        </pc:picChg>
        <pc:picChg chg="add mod">
          <ac:chgData name="Huw Day" userId="aa665e8c-30a8-4fa9-8cc0-3863daf037ac" providerId="ADAL" clId="{7A232278-D43D-4AE3-AD63-CAC9E3C6334B}" dt="2024-10-06T13:58:24" v="8467" actId="1076"/>
          <ac:picMkLst>
            <pc:docMk/>
            <pc:sldMk cId="94890928" sldId="313"/>
            <ac:picMk id="7" creationId="{940F292C-504D-78E6-7B1B-4856A12CDA15}"/>
          </ac:picMkLst>
        </pc:picChg>
      </pc:sldChg>
      <pc:sldChg chg="addSp delSp modSp new mod ord modNotesTx">
        <pc:chgData name="Huw Day" userId="aa665e8c-30a8-4fa9-8cc0-3863daf037ac" providerId="ADAL" clId="{7A232278-D43D-4AE3-AD63-CAC9E3C6334B}" dt="2024-11-01T14:08:13.412" v="26091" actId="20577"/>
        <pc:sldMkLst>
          <pc:docMk/>
          <pc:sldMk cId="1771582845" sldId="314"/>
        </pc:sldMkLst>
        <pc:spChg chg="del">
          <ac:chgData name="Huw Day" userId="aa665e8c-30a8-4fa9-8cc0-3863daf037ac" providerId="ADAL" clId="{7A232278-D43D-4AE3-AD63-CAC9E3C6334B}" dt="2024-10-06T14:16:39.564" v="8526" actId="931"/>
          <ac:spMkLst>
            <pc:docMk/>
            <pc:sldMk cId="1771582845" sldId="314"/>
            <ac:spMk id="3" creationId="{DCFD5993-0BF6-6A1C-73B7-3128E5B270EA}"/>
          </ac:spMkLst>
        </pc:spChg>
        <pc:spChg chg="add mod">
          <ac:chgData name="Huw Day" userId="aa665e8c-30a8-4fa9-8cc0-3863daf037ac" providerId="ADAL" clId="{7A232278-D43D-4AE3-AD63-CAC9E3C6334B}" dt="2024-11-01T13:42:55.383" v="23704" actId="478"/>
          <ac:spMkLst>
            <pc:docMk/>
            <pc:sldMk cId="1771582845" sldId="314"/>
            <ac:spMk id="4" creationId="{A6B0EAFF-04C0-A18E-B996-C5F102351E09}"/>
          </ac:spMkLst>
        </pc:spChg>
        <pc:picChg chg="add del">
          <ac:chgData name="Huw Day" userId="aa665e8c-30a8-4fa9-8cc0-3863daf037ac" providerId="ADAL" clId="{7A232278-D43D-4AE3-AD63-CAC9E3C6334B}" dt="2024-10-06T14:16:32.828" v="8525" actId="22"/>
          <ac:picMkLst>
            <pc:docMk/>
            <pc:sldMk cId="1771582845" sldId="314"/>
            <ac:picMk id="5" creationId="{E3059735-8ABB-FA8D-A6AF-6A47DE015BCF}"/>
          </ac:picMkLst>
        </pc:picChg>
        <pc:picChg chg="add mod">
          <ac:chgData name="Huw Day" userId="aa665e8c-30a8-4fa9-8cc0-3863daf037ac" providerId="ADAL" clId="{7A232278-D43D-4AE3-AD63-CAC9E3C6334B}" dt="2024-11-01T13:42:57.252" v="23706" actId="1076"/>
          <ac:picMkLst>
            <pc:docMk/>
            <pc:sldMk cId="1771582845" sldId="314"/>
            <ac:picMk id="6" creationId="{6B40C1D6-F7E7-4152-FFCF-2C49C5FA9F01}"/>
          </ac:picMkLst>
        </pc:picChg>
        <pc:picChg chg="add del mod">
          <ac:chgData name="Huw Day" userId="aa665e8c-30a8-4fa9-8cc0-3863daf037ac" providerId="ADAL" clId="{7A232278-D43D-4AE3-AD63-CAC9E3C6334B}" dt="2024-11-01T13:42:55.383" v="23704" actId="478"/>
          <ac:picMkLst>
            <pc:docMk/>
            <pc:sldMk cId="1771582845" sldId="314"/>
            <ac:picMk id="7" creationId="{75785E02-3AD6-8180-D711-300A4A256A9E}"/>
          </ac:picMkLst>
        </pc:picChg>
        <pc:picChg chg="add mod">
          <ac:chgData name="Huw Day" userId="aa665e8c-30a8-4fa9-8cc0-3863daf037ac" providerId="ADAL" clId="{7A232278-D43D-4AE3-AD63-CAC9E3C6334B}" dt="2024-11-01T13:43:13.443" v="23708" actId="1076"/>
          <ac:picMkLst>
            <pc:docMk/>
            <pc:sldMk cId="1771582845" sldId="314"/>
            <ac:picMk id="9" creationId="{C7BD1AC7-6F9F-F7DF-B3FF-A5D5DF18ACF4}"/>
          </ac:picMkLst>
        </pc:picChg>
      </pc:sldChg>
      <pc:sldChg chg="addSp delSp modSp new del mod">
        <pc:chgData name="Huw Day" userId="aa665e8c-30a8-4fa9-8cc0-3863daf037ac" providerId="ADAL" clId="{7A232278-D43D-4AE3-AD63-CAC9E3C6334B}" dt="2024-11-01T13:43:25.815" v="23710" actId="47"/>
        <pc:sldMkLst>
          <pc:docMk/>
          <pc:sldMk cId="2228700006" sldId="315"/>
        </pc:sldMkLst>
        <pc:spChg chg="mod">
          <ac:chgData name="Huw Day" userId="aa665e8c-30a8-4fa9-8cc0-3863daf037ac" providerId="ADAL" clId="{7A232278-D43D-4AE3-AD63-CAC9E3C6334B}" dt="2024-10-06T14:25:19.966" v="8592" actId="20577"/>
          <ac:spMkLst>
            <pc:docMk/>
            <pc:sldMk cId="2228700006" sldId="315"/>
            <ac:spMk id="2" creationId="{9EFCA558-2755-546A-09D2-5CB26D9E13CB}"/>
          </ac:spMkLst>
        </pc:spChg>
        <pc:spChg chg="del">
          <ac:chgData name="Huw Day" userId="aa665e8c-30a8-4fa9-8cc0-3863daf037ac" providerId="ADAL" clId="{7A232278-D43D-4AE3-AD63-CAC9E3C6334B}" dt="2024-10-06T14:20:46.244" v="8575" actId="22"/>
          <ac:spMkLst>
            <pc:docMk/>
            <pc:sldMk cId="2228700006" sldId="315"/>
            <ac:spMk id="3" creationId="{4A3C7B5C-A2C7-2348-1FA9-2A992973F792}"/>
          </ac:spMkLst>
        </pc:spChg>
        <pc:spChg chg="add mod">
          <ac:chgData name="Huw Day" userId="aa665e8c-30a8-4fa9-8cc0-3863daf037ac" providerId="ADAL" clId="{7A232278-D43D-4AE3-AD63-CAC9E3C6334B}" dt="2024-10-06T14:24:44.307" v="8579" actId="478"/>
          <ac:spMkLst>
            <pc:docMk/>
            <pc:sldMk cId="2228700006" sldId="315"/>
            <ac:spMk id="7" creationId="{85F8AC92-86EE-5A49-EAA5-8080570162A1}"/>
          </ac:spMkLst>
        </pc:spChg>
        <pc:picChg chg="add del mod ord">
          <ac:chgData name="Huw Day" userId="aa665e8c-30a8-4fa9-8cc0-3863daf037ac" providerId="ADAL" clId="{7A232278-D43D-4AE3-AD63-CAC9E3C6334B}" dt="2024-10-06T14:24:44.307" v="8579" actId="478"/>
          <ac:picMkLst>
            <pc:docMk/>
            <pc:sldMk cId="2228700006" sldId="315"/>
            <ac:picMk id="5" creationId="{84DDE55B-FEEA-EB98-441D-09157043A185}"/>
          </ac:picMkLst>
        </pc:picChg>
        <pc:picChg chg="add del mod">
          <ac:chgData name="Huw Day" userId="aa665e8c-30a8-4fa9-8cc0-3863daf037ac" providerId="ADAL" clId="{7A232278-D43D-4AE3-AD63-CAC9E3C6334B}" dt="2024-10-06T14:26:43.465" v="8596" actId="14100"/>
          <ac:picMkLst>
            <pc:docMk/>
            <pc:sldMk cId="2228700006" sldId="315"/>
            <ac:picMk id="9" creationId="{0E37DB03-FF05-228F-D511-AD97E7012344}"/>
          </ac:picMkLst>
        </pc:picChg>
      </pc:sldChg>
      <pc:sldChg chg="new del">
        <pc:chgData name="Huw Day" userId="aa665e8c-30a8-4fa9-8cc0-3863daf037ac" providerId="ADAL" clId="{7A232278-D43D-4AE3-AD63-CAC9E3C6334B}" dt="2024-10-09T10:49:05.539" v="8640" actId="47"/>
        <pc:sldMkLst>
          <pc:docMk/>
          <pc:sldMk cId="2781664480" sldId="316"/>
        </pc:sldMkLst>
      </pc:sldChg>
      <pc:sldChg chg="new del">
        <pc:chgData name="Huw Day" userId="aa665e8c-30a8-4fa9-8cc0-3863daf037ac" providerId="ADAL" clId="{7A232278-D43D-4AE3-AD63-CAC9E3C6334B}" dt="2024-10-09T14:45:37.897" v="9348" actId="47"/>
        <pc:sldMkLst>
          <pc:docMk/>
          <pc:sldMk cId="3106144237" sldId="316"/>
        </pc:sldMkLst>
      </pc:sldChg>
      <pc:sldChg chg="addSp delSp modSp new mod modNotesTx">
        <pc:chgData name="Huw Day" userId="aa665e8c-30a8-4fa9-8cc0-3863daf037ac" providerId="ADAL" clId="{7A232278-D43D-4AE3-AD63-CAC9E3C6334B}" dt="2024-11-01T13:52:13.179" v="24812" actId="20577"/>
        <pc:sldMkLst>
          <pc:docMk/>
          <pc:sldMk cId="3101247099" sldId="317"/>
        </pc:sldMkLst>
        <pc:spChg chg="mod">
          <ac:chgData name="Huw Day" userId="aa665e8c-30a8-4fa9-8cc0-3863daf037ac" providerId="ADAL" clId="{7A232278-D43D-4AE3-AD63-CAC9E3C6334B}" dt="2024-10-09T11:44:23.629" v="8725" actId="20577"/>
          <ac:spMkLst>
            <pc:docMk/>
            <pc:sldMk cId="3101247099" sldId="317"/>
            <ac:spMk id="2" creationId="{23AC19A4-16DF-4019-1336-A26EC40E4215}"/>
          </ac:spMkLst>
        </pc:spChg>
        <pc:spChg chg="del">
          <ac:chgData name="Huw Day" userId="aa665e8c-30a8-4fa9-8cc0-3863daf037ac" providerId="ADAL" clId="{7A232278-D43D-4AE3-AD63-CAC9E3C6334B}" dt="2024-10-09T11:20:15.328" v="8702" actId="22"/>
          <ac:spMkLst>
            <pc:docMk/>
            <pc:sldMk cId="3101247099" sldId="317"/>
            <ac:spMk id="3" creationId="{60EBA913-5300-09C8-1D7E-F0F55A4E9B90}"/>
          </ac:spMkLst>
        </pc:spChg>
        <pc:spChg chg="add mod">
          <ac:chgData name="Huw Day" userId="aa665e8c-30a8-4fa9-8cc0-3863daf037ac" providerId="ADAL" clId="{7A232278-D43D-4AE3-AD63-CAC9E3C6334B}" dt="2024-11-01T13:38:36.127" v="23646" actId="478"/>
          <ac:spMkLst>
            <pc:docMk/>
            <pc:sldMk cId="3101247099" sldId="317"/>
            <ac:spMk id="4" creationId="{D313B69A-82E3-BF88-7DCF-8DA8016425AD}"/>
          </ac:spMkLst>
        </pc:spChg>
        <pc:picChg chg="add del mod ord">
          <ac:chgData name="Huw Day" userId="aa665e8c-30a8-4fa9-8cc0-3863daf037ac" providerId="ADAL" clId="{7A232278-D43D-4AE3-AD63-CAC9E3C6334B}" dt="2024-11-01T13:38:36.127" v="23646" actId="478"/>
          <ac:picMkLst>
            <pc:docMk/>
            <pc:sldMk cId="3101247099" sldId="317"/>
            <ac:picMk id="5" creationId="{8E0E1FDF-C18A-983D-B40C-4616AE680CB5}"/>
          </ac:picMkLst>
        </pc:picChg>
        <pc:picChg chg="add mod">
          <ac:chgData name="Huw Day" userId="aa665e8c-30a8-4fa9-8cc0-3863daf037ac" providerId="ADAL" clId="{7A232278-D43D-4AE3-AD63-CAC9E3C6334B}" dt="2024-11-01T13:39:02.238" v="23653" actId="1076"/>
          <ac:picMkLst>
            <pc:docMk/>
            <pc:sldMk cId="3101247099" sldId="317"/>
            <ac:picMk id="7" creationId="{45F916A5-4DCA-B842-E240-5E7E1FFCA635}"/>
          </ac:picMkLst>
        </pc:picChg>
        <pc:picChg chg="add mod">
          <ac:chgData name="Huw Day" userId="aa665e8c-30a8-4fa9-8cc0-3863daf037ac" providerId="ADAL" clId="{7A232278-D43D-4AE3-AD63-CAC9E3C6334B}" dt="2024-11-01T13:39:00.564" v="23652" actId="1076"/>
          <ac:picMkLst>
            <pc:docMk/>
            <pc:sldMk cId="3101247099" sldId="317"/>
            <ac:picMk id="9" creationId="{A127B5D3-B3F5-8AD2-43E0-09559304C4B1}"/>
          </ac:picMkLst>
        </pc:picChg>
      </pc:sldChg>
      <pc:sldChg chg="modSp new del mod">
        <pc:chgData name="Huw Day" userId="aa665e8c-30a8-4fa9-8cc0-3863daf037ac" providerId="ADAL" clId="{7A232278-D43D-4AE3-AD63-CAC9E3C6334B}" dt="2024-11-01T13:43:31.102" v="23712" actId="47"/>
        <pc:sldMkLst>
          <pc:docMk/>
          <pc:sldMk cId="4025692856" sldId="318"/>
        </pc:sldMkLst>
        <pc:spChg chg="mod">
          <ac:chgData name="Huw Day" userId="aa665e8c-30a8-4fa9-8cc0-3863daf037ac" providerId="ADAL" clId="{7A232278-D43D-4AE3-AD63-CAC9E3C6334B}" dt="2024-10-18T10:29:28.867" v="10443" actId="20577"/>
          <ac:spMkLst>
            <pc:docMk/>
            <pc:sldMk cId="4025692856" sldId="318"/>
            <ac:spMk id="2" creationId="{F4B75FD8-801F-318C-250B-18F374A3E3FA}"/>
          </ac:spMkLst>
        </pc:spChg>
        <pc:spChg chg="mod">
          <ac:chgData name="Huw Day" userId="aa665e8c-30a8-4fa9-8cc0-3863daf037ac" providerId="ADAL" clId="{7A232278-D43D-4AE3-AD63-CAC9E3C6334B}" dt="2024-10-18T10:29:38.455" v="10446" actId="403"/>
          <ac:spMkLst>
            <pc:docMk/>
            <pc:sldMk cId="4025692856" sldId="318"/>
            <ac:spMk id="3" creationId="{E98B23B4-6528-7F8C-8153-C1CD88E6A807}"/>
          </ac:spMkLst>
        </pc:spChg>
      </pc:sldChg>
      <pc:sldChg chg="modSp new mod modNotesTx">
        <pc:chgData name="Huw Day" userId="aa665e8c-30a8-4fa9-8cc0-3863daf037ac" providerId="ADAL" clId="{7A232278-D43D-4AE3-AD63-CAC9E3C6334B}" dt="2024-11-01T10:39:42.972" v="17642" actId="14100"/>
        <pc:sldMkLst>
          <pc:docMk/>
          <pc:sldMk cId="3117468268" sldId="319"/>
        </pc:sldMkLst>
        <pc:spChg chg="mod">
          <ac:chgData name="Huw Day" userId="aa665e8c-30a8-4fa9-8cc0-3863daf037ac" providerId="ADAL" clId="{7A232278-D43D-4AE3-AD63-CAC9E3C6334B}" dt="2024-10-30T08:27:09.308" v="12959" actId="20577"/>
          <ac:spMkLst>
            <pc:docMk/>
            <pc:sldMk cId="3117468268" sldId="319"/>
            <ac:spMk id="2" creationId="{2274944B-DB57-E444-BDA6-7BF03B216862}"/>
          </ac:spMkLst>
        </pc:spChg>
        <pc:spChg chg="mod">
          <ac:chgData name="Huw Day" userId="aa665e8c-30a8-4fa9-8cc0-3863daf037ac" providerId="ADAL" clId="{7A232278-D43D-4AE3-AD63-CAC9E3C6334B}" dt="2024-11-01T10:39:42.972" v="17642" actId="14100"/>
          <ac:spMkLst>
            <pc:docMk/>
            <pc:sldMk cId="3117468268" sldId="319"/>
            <ac:spMk id="3" creationId="{C90E71AD-A956-EC9F-1A02-53EF20294D32}"/>
          </ac:spMkLst>
        </pc:spChg>
      </pc:sldChg>
      <pc:sldChg chg="addSp delSp modSp new mod modNotesTx">
        <pc:chgData name="Huw Day" userId="aa665e8c-30a8-4fa9-8cc0-3863daf037ac" providerId="ADAL" clId="{7A232278-D43D-4AE3-AD63-CAC9E3C6334B}" dt="2024-11-01T13:47:23.423" v="24184" actId="20577"/>
        <pc:sldMkLst>
          <pc:docMk/>
          <pc:sldMk cId="3468200999" sldId="320"/>
        </pc:sldMkLst>
        <pc:spChg chg="mod">
          <ac:chgData name="Huw Day" userId="aa665e8c-30a8-4fa9-8cc0-3863daf037ac" providerId="ADAL" clId="{7A232278-D43D-4AE3-AD63-CAC9E3C6334B}" dt="2024-10-23T14:31:09.085" v="12240" actId="20577"/>
          <ac:spMkLst>
            <pc:docMk/>
            <pc:sldMk cId="3468200999" sldId="320"/>
            <ac:spMk id="2" creationId="{80333639-CCF9-F365-5E13-DC890A210B72}"/>
          </ac:spMkLst>
        </pc:spChg>
        <pc:spChg chg="mod">
          <ac:chgData name="Huw Day" userId="aa665e8c-30a8-4fa9-8cc0-3863daf037ac" providerId="ADAL" clId="{7A232278-D43D-4AE3-AD63-CAC9E3C6334B}" dt="2024-11-01T11:55:57.802" v="23640" actId="20577"/>
          <ac:spMkLst>
            <pc:docMk/>
            <pc:sldMk cId="3468200999" sldId="320"/>
            <ac:spMk id="3" creationId="{0AF81C8B-C8F9-F435-90A5-5768C9C2BD15}"/>
          </ac:spMkLst>
        </pc:spChg>
        <pc:picChg chg="add del mod">
          <ac:chgData name="Huw Day" userId="aa665e8c-30a8-4fa9-8cc0-3863daf037ac" providerId="ADAL" clId="{7A232278-D43D-4AE3-AD63-CAC9E3C6334B}" dt="2024-11-01T12:02:03.753" v="23641" actId="478"/>
          <ac:picMkLst>
            <pc:docMk/>
            <pc:sldMk cId="3468200999" sldId="320"/>
            <ac:picMk id="5" creationId="{26AF6C2D-8620-082D-15A6-776B5428E587}"/>
          </ac:picMkLst>
        </pc:picChg>
        <pc:picChg chg="add mod">
          <ac:chgData name="Huw Day" userId="aa665e8c-30a8-4fa9-8cc0-3863daf037ac" providerId="ADAL" clId="{7A232278-D43D-4AE3-AD63-CAC9E3C6334B}" dt="2024-11-01T12:02:09.818" v="23643" actId="1076"/>
          <ac:picMkLst>
            <pc:docMk/>
            <pc:sldMk cId="3468200999" sldId="320"/>
            <ac:picMk id="6" creationId="{24B36979-8ECF-299E-7539-F4F1B9523FBB}"/>
          </ac:picMkLst>
        </pc:picChg>
      </pc:sldChg>
      <pc:sldChg chg="addSp modSp new mod ord modNotesTx">
        <pc:chgData name="Huw Day" userId="aa665e8c-30a8-4fa9-8cc0-3863daf037ac" providerId="ADAL" clId="{7A232278-D43D-4AE3-AD63-CAC9E3C6334B}" dt="2024-11-01T14:30:48.409" v="28212" actId="20577"/>
        <pc:sldMkLst>
          <pc:docMk/>
          <pc:sldMk cId="910161504" sldId="321"/>
        </pc:sldMkLst>
        <pc:spChg chg="mod">
          <ac:chgData name="Huw Day" userId="aa665e8c-30a8-4fa9-8cc0-3863daf037ac" providerId="ADAL" clId="{7A232278-D43D-4AE3-AD63-CAC9E3C6334B}" dt="2024-10-30T09:19:22.379" v="12980" actId="20577"/>
          <ac:spMkLst>
            <pc:docMk/>
            <pc:sldMk cId="910161504" sldId="321"/>
            <ac:spMk id="2" creationId="{46F57EA4-36EC-5C0A-1B4D-715B2C7343C4}"/>
          </ac:spMkLst>
        </pc:spChg>
        <pc:spChg chg="mod">
          <ac:chgData name="Huw Day" userId="aa665e8c-30a8-4fa9-8cc0-3863daf037ac" providerId="ADAL" clId="{7A232278-D43D-4AE3-AD63-CAC9E3C6334B}" dt="2024-11-01T14:30:48.409" v="28212" actId="20577"/>
          <ac:spMkLst>
            <pc:docMk/>
            <pc:sldMk cId="910161504" sldId="321"/>
            <ac:spMk id="3" creationId="{383F29B9-9908-29EC-78A3-704E0C16EB48}"/>
          </ac:spMkLst>
        </pc:spChg>
        <pc:spChg chg="add mod">
          <ac:chgData name="Huw Day" userId="aa665e8c-30a8-4fa9-8cc0-3863daf037ac" providerId="ADAL" clId="{7A232278-D43D-4AE3-AD63-CAC9E3C6334B}" dt="2024-10-30T11:05:45.110" v="15267" actId="1076"/>
          <ac:spMkLst>
            <pc:docMk/>
            <pc:sldMk cId="910161504" sldId="321"/>
            <ac:spMk id="5" creationId="{42B69232-7FD8-A42A-8BDC-8DDF97B6AE6A}"/>
          </ac:spMkLst>
        </pc:spChg>
      </pc:sldChg>
      <pc:sldChg chg="addSp delSp modSp new mod modAnim modNotesTx">
        <pc:chgData name="Huw Day" userId="aa665e8c-30a8-4fa9-8cc0-3863daf037ac" providerId="ADAL" clId="{7A232278-D43D-4AE3-AD63-CAC9E3C6334B}" dt="2024-10-30T16:18:57.485" v="16798" actId="20577"/>
        <pc:sldMkLst>
          <pc:docMk/>
          <pc:sldMk cId="3652226885" sldId="322"/>
        </pc:sldMkLst>
        <pc:spChg chg="mod">
          <ac:chgData name="Huw Day" userId="aa665e8c-30a8-4fa9-8cc0-3863daf037ac" providerId="ADAL" clId="{7A232278-D43D-4AE3-AD63-CAC9E3C6334B}" dt="2024-10-30T11:08:42.892" v="15440" actId="20577"/>
          <ac:spMkLst>
            <pc:docMk/>
            <pc:sldMk cId="3652226885" sldId="322"/>
            <ac:spMk id="2" creationId="{D4951BAA-4E9A-3EFD-7992-F71FCDFC76E2}"/>
          </ac:spMkLst>
        </pc:spChg>
        <pc:spChg chg="del mod">
          <ac:chgData name="Huw Day" userId="aa665e8c-30a8-4fa9-8cc0-3863daf037ac" providerId="ADAL" clId="{7A232278-D43D-4AE3-AD63-CAC9E3C6334B}" dt="2024-10-30T11:09:14.814" v="15483" actId="478"/>
          <ac:spMkLst>
            <pc:docMk/>
            <pc:sldMk cId="3652226885" sldId="322"/>
            <ac:spMk id="3" creationId="{75BE228C-7D60-A662-7F59-F6A534B5AB8F}"/>
          </ac:spMkLst>
        </pc:spChg>
        <pc:spChg chg="add mod">
          <ac:chgData name="Huw Day" userId="aa665e8c-30a8-4fa9-8cc0-3863daf037ac" providerId="ADAL" clId="{7A232278-D43D-4AE3-AD63-CAC9E3C6334B}" dt="2024-10-30T16:18:57.485" v="16798" actId="20577"/>
          <ac:spMkLst>
            <pc:docMk/>
            <pc:sldMk cId="3652226885" sldId="322"/>
            <ac:spMk id="4" creationId="{6736E9DC-2FFE-6A18-CE8C-CF2BFCA656A9}"/>
          </ac:spMkLst>
        </pc:spChg>
        <pc:spChg chg="add del mod">
          <ac:chgData name="Huw Day" userId="aa665e8c-30a8-4fa9-8cc0-3863daf037ac" providerId="ADAL" clId="{7A232278-D43D-4AE3-AD63-CAC9E3C6334B}" dt="2024-10-30T11:09:17.190" v="15484" actId="478"/>
          <ac:spMkLst>
            <pc:docMk/>
            <pc:sldMk cId="3652226885" sldId="322"/>
            <ac:spMk id="6" creationId="{37F7B727-BD61-A20C-E935-C393DBA68A85}"/>
          </ac:spMkLst>
        </pc:spChg>
        <pc:spChg chg="add mod">
          <ac:chgData name="Huw Day" userId="aa665e8c-30a8-4fa9-8cc0-3863daf037ac" providerId="ADAL" clId="{7A232278-D43D-4AE3-AD63-CAC9E3C6334B}" dt="2024-10-30T11:13:37.195" v="15891" actId="1076"/>
          <ac:spMkLst>
            <pc:docMk/>
            <pc:sldMk cId="3652226885" sldId="322"/>
            <ac:spMk id="8" creationId="{4119DDE4-97E5-7F98-1BF4-90DD8EEAB385}"/>
          </ac:spMkLst>
        </pc:spChg>
        <pc:spChg chg="add del mod">
          <ac:chgData name="Huw Day" userId="aa665e8c-30a8-4fa9-8cc0-3863daf037ac" providerId="ADAL" clId="{7A232278-D43D-4AE3-AD63-CAC9E3C6334B}" dt="2024-10-30T11:09:20.502" v="15485" actId="478"/>
          <ac:spMkLst>
            <pc:docMk/>
            <pc:sldMk cId="3652226885" sldId="322"/>
            <ac:spMk id="10" creationId="{0EEEF802-7D07-1ED8-888C-1A3253BB8649}"/>
          </ac:spMkLst>
        </pc:spChg>
      </pc:sldChg>
      <pc:sldChg chg="addSp delSp modSp new mod ord modAnim modNotesTx">
        <pc:chgData name="Huw Day" userId="aa665e8c-30a8-4fa9-8cc0-3863daf037ac" providerId="ADAL" clId="{7A232278-D43D-4AE3-AD63-CAC9E3C6334B}" dt="2024-11-01T14:19:46.133" v="26799" actId="5793"/>
        <pc:sldMkLst>
          <pc:docMk/>
          <pc:sldMk cId="249863598" sldId="323"/>
        </pc:sldMkLst>
        <pc:spChg chg="mod">
          <ac:chgData name="Huw Day" userId="aa665e8c-30a8-4fa9-8cc0-3863daf037ac" providerId="ADAL" clId="{7A232278-D43D-4AE3-AD63-CAC9E3C6334B}" dt="2024-10-30T11:09:00.679" v="15478" actId="20577"/>
          <ac:spMkLst>
            <pc:docMk/>
            <pc:sldMk cId="249863598" sldId="323"/>
            <ac:spMk id="2" creationId="{7FD04DD8-D32C-988B-0AA1-762DE7DF1C5D}"/>
          </ac:spMkLst>
        </pc:spChg>
        <pc:spChg chg="del">
          <ac:chgData name="Huw Day" userId="aa665e8c-30a8-4fa9-8cc0-3863daf037ac" providerId="ADAL" clId="{7A232278-D43D-4AE3-AD63-CAC9E3C6334B}" dt="2024-10-30T11:08:52.969" v="15443" actId="478"/>
          <ac:spMkLst>
            <pc:docMk/>
            <pc:sldMk cId="249863598" sldId="323"/>
            <ac:spMk id="3" creationId="{B5D235B2-2F14-DEF2-2A11-A9D8838AEA3A}"/>
          </ac:spMkLst>
        </pc:spChg>
        <pc:spChg chg="add mod">
          <ac:chgData name="Huw Day" userId="aa665e8c-30a8-4fa9-8cc0-3863daf037ac" providerId="ADAL" clId="{7A232278-D43D-4AE3-AD63-CAC9E3C6334B}" dt="2024-11-01T14:19:46.133" v="26799" actId="5793"/>
          <ac:spMkLst>
            <pc:docMk/>
            <pc:sldMk cId="249863598" sldId="323"/>
            <ac:spMk id="4" creationId="{7CD9D5FD-6392-0B97-35E7-D5A75B362350}"/>
          </ac:spMkLst>
        </pc:spChg>
        <pc:spChg chg="add mod">
          <ac:chgData name="Huw Day" userId="aa665e8c-30a8-4fa9-8cc0-3863daf037ac" providerId="ADAL" clId="{7A232278-D43D-4AE3-AD63-CAC9E3C6334B}" dt="2024-10-30T11:09:10.924" v="15482" actId="1076"/>
          <ac:spMkLst>
            <pc:docMk/>
            <pc:sldMk cId="249863598" sldId="323"/>
            <ac:spMk id="5" creationId="{0010C9C4-9E7E-64A2-9EAC-9DE72BF7FDEA}"/>
          </ac:spMkLst>
        </pc:spChg>
      </pc:sldChg>
      <pc:sldChg chg="addSp delSp modSp new del mod">
        <pc:chgData name="Huw Day" userId="aa665e8c-30a8-4fa9-8cc0-3863daf037ac" providerId="ADAL" clId="{7A232278-D43D-4AE3-AD63-CAC9E3C6334B}" dt="2024-11-01T10:43:42.520" v="17711" actId="47"/>
        <pc:sldMkLst>
          <pc:docMk/>
          <pc:sldMk cId="3069062638" sldId="324"/>
        </pc:sldMkLst>
        <pc:spChg chg="del">
          <ac:chgData name="Huw Day" userId="aa665e8c-30a8-4fa9-8cc0-3863daf037ac" providerId="ADAL" clId="{7A232278-D43D-4AE3-AD63-CAC9E3C6334B}" dt="2024-10-30T12:17:07.641" v="16480" actId="931"/>
          <ac:spMkLst>
            <pc:docMk/>
            <pc:sldMk cId="3069062638" sldId="324"/>
            <ac:spMk id="3" creationId="{955A3E2A-06DD-FC0C-F43F-66E510087345}"/>
          </ac:spMkLst>
        </pc:spChg>
        <pc:picChg chg="add mod modCrop">
          <ac:chgData name="Huw Day" userId="aa665e8c-30a8-4fa9-8cc0-3863daf037ac" providerId="ADAL" clId="{7A232278-D43D-4AE3-AD63-CAC9E3C6334B}" dt="2024-10-30T12:18:11.094" v="16495" actId="14100"/>
          <ac:picMkLst>
            <pc:docMk/>
            <pc:sldMk cId="3069062638" sldId="324"/>
            <ac:picMk id="5" creationId="{304FF7CC-80BD-EA67-B3DB-D4E917CA2FFF}"/>
          </ac:picMkLst>
        </pc:picChg>
      </pc:sldChg>
      <pc:sldChg chg="addSp delSp modSp new mod modNotesTx">
        <pc:chgData name="Huw Day" userId="aa665e8c-30a8-4fa9-8cc0-3863daf037ac" providerId="ADAL" clId="{7A232278-D43D-4AE3-AD63-CAC9E3C6334B}" dt="2024-11-01T11:01:10.639" v="20218"/>
        <pc:sldMkLst>
          <pc:docMk/>
          <pc:sldMk cId="3331737061" sldId="325"/>
        </pc:sldMkLst>
        <pc:spChg chg="del">
          <ac:chgData name="Huw Day" userId="aa665e8c-30a8-4fa9-8cc0-3863daf037ac" providerId="ADAL" clId="{7A232278-D43D-4AE3-AD63-CAC9E3C6334B}" dt="2024-11-01T10:43:21.688" v="17705"/>
          <ac:spMkLst>
            <pc:docMk/>
            <pc:sldMk cId="3331737061" sldId="325"/>
            <ac:spMk id="3" creationId="{59ACD745-ED59-72B5-FBED-4CC342B7222E}"/>
          </ac:spMkLst>
        </pc:spChg>
        <pc:spChg chg="add del">
          <ac:chgData name="Huw Day" userId="aa665e8c-30a8-4fa9-8cc0-3863daf037ac" providerId="ADAL" clId="{7A232278-D43D-4AE3-AD63-CAC9E3C6334B}" dt="2024-11-01T10:43:18.554" v="17704" actId="478"/>
          <ac:spMkLst>
            <pc:docMk/>
            <pc:sldMk cId="3331737061" sldId="325"/>
            <ac:spMk id="4" creationId="{61F66229-2240-1E6E-0928-B98B174549A9}"/>
          </ac:spMkLst>
        </pc:spChg>
        <pc:spChg chg="add del mod">
          <ac:chgData name="Huw Day" userId="aa665e8c-30a8-4fa9-8cc0-3863daf037ac" providerId="ADAL" clId="{7A232278-D43D-4AE3-AD63-CAC9E3C6334B}" dt="2024-11-01T10:53:11.703" v="19136"/>
          <ac:spMkLst>
            <pc:docMk/>
            <pc:sldMk cId="3331737061" sldId="325"/>
            <ac:spMk id="8" creationId="{8769656D-7484-42C5-EB24-8EA16B2ADA82}"/>
          </ac:spMkLst>
        </pc:spChg>
        <pc:spChg chg="add del mod">
          <ac:chgData name="Huw Day" userId="aa665e8c-30a8-4fa9-8cc0-3863daf037ac" providerId="ADAL" clId="{7A232278-D43D-4AE3-AD63-CAC9E3C6334B}" dt="2024-11-01T10:57:16.077" v="19412"/>
          <ac:spMkLst>
            <pc:docMk/>
            <pc:sldMk cId="3331737061" sldId="325"/>
            <ac:spMk id="12" creationId="{E93DAB66-4B87-2B75-F4CD-240010458603}"/>
          </ac:spMkLst>
        </pc:spChg>
        <pc:picChg chg="add del mod modCrop">
          <ac:chgData name="Huw Day" userId="aa665e8c-30a8-4fa9-8cc0-3863daf037ac" providerId="ADAL" clId="{7A232278-D43D-4AE3-AD63-CAC9E3C6334B}" dt="2024-11-01T10:53:10.465" v="19135" actId="478"/>
          <ac:picMkLst>
            <pc:docMk/>
            <pc:sldMk cId="3331737061" sldId="325"/>
            <ac:picMk id="6" creationId="{9ACD8E89-0323-0561-2623-3302596E48F1}"/>
          </ac:picMkLst>
        </pc:picChg>
        <pc:picChg chg="add del mod modCrop">
          <ac:chgData name="Huw Day" userId="aa665e8c-30a8-4fa9-8cc0-3863daf037ac" providerId="ADAL" clId="{7A232278-D43D-4AE3-AD63-CAC9E3C6334B}" dt="2024-11-01T10:57:14.759" v="19411" actId="478"/>
          <ac:picMkLst>
            <pc:docMk/>
            <pc:sldMk cId="3331737061" sldId="325"/>
            <ac:picMk id="10" creationId="{FBA76CD8-692F-303C-B36C-A30DF86F9876}"/>
          </ac:picMkLst>
        </pc:picChg>
        <pc:picChg chg="add mod">
          <ac:chgData name="Huw Day" userId="aa665e8c-30a8-4fa9-8cc0-3863daf037ac" providerId="ADAL" clId="{7A232278-D43D-4AE3-AD63-CAC9E3C6334B}" dt="2024-11-01T11:01:10.639" v="20218"/>
          <ac:picMkLst>
            <pc:docMk/>
            <pc:sldMk cId="3331737061" sldId="325"/>
            <ac:picMk id="14" creationId="{153A277D-AE83-166C-55AB-18CBB1B94347}"/>
          </ac:picMkLst>
        </pc:picChg>
      </pc:sldChg>
      <pc:sldChg chg="addSp delSp modSp new mod modNotesTx">
        <pc:chgData name="Huw Day" userId="aa665e8c-30a8-4fa9-8cc0-3863daf037ac" providerId="ADAL" clId="{7A232278-D43D-4AE3-AD63-CAC9E3C6334B}" dt="2024-11-01T13:56:26.407" v="25113" actId="20577"/>
        <pc:sldMkLst>
          <pc:docMk/>
          <pc:sldMk cId="1933976300" sldId="326"/>
        </pc:sldMkLst>
        <pc:spChg chg="mod">
          <ac:chgData name="Huw Day" userId="aa665e8c-30a8-4fa9-8cc0-3863daf037ac" providerId="ADAL" clId="{7A232278-D43D-4AE3-AD63-CAC9E3C6334B}" dt="2024-11-01T13:39:08.614" v="23664" actId="20577"/>
          <ac:spMkLst>
            <pc:docMk/>
            <pc:sldMk cId="1933976300" sldId="326"/>
            <ac:spMk id="2" creationId="{7F69F9D7-638B-7505-72F4-A7D0A0C4671F}"/>
          </ac:spMkLst>
        </pc:spChg>
        <pc:spChg chg="del">
          <ac:chgData name="Huw Day" userId="aa665e8c-30a8-4fa9-8cc0-3863daf037ac" providerId="ADAL" clId="{7A232278-D43D-4AE3-AD63-CAC9E3C6334B}" dt="2024-11-01T13:39:51.524" v="23666" actId="478"/>
          <ac:spMkLst>
            <pc:docMk/>
            <pc:sldMk cId="1933976300" sldId="326"/>
            <ac:spMk id="3" creationId="{40F94D39-6D2F-EB6A-7092-D11DD6A91628}"/>
          </ac:spMkLst>
        </pc:spChg>
        <pc:picChg chg="add mod">
          <ac:chgData name="Huw Day" userId="aa665e8c-30a8-4fa9-8cc0-3863daf037ac" providerId="ADAL" clId="{7A232278-D43D-4AE3-AD63-CAC9E3C6334B}" dt="2024-11-01T13:39:55.270" v="23669" actId="1076"/>
          <ac:picMkLst>
            <pc:docMk/>
            <pc:sldMk cId="1933976300" sldId="326"/>
            <ac:picMk id="5" creationId="{C7DB4EC9-9A64-2481-7DE0-EFEA54C6185E}"/>
          </ac:picMkLst>
        </pc:picChg>
        <pc:picChg chg="add mod">
          <ac:chgData name="Huw Day" userId="aa665e8c-30a8-4fa9-8cc0-3863daf037ac" providerId="ADAL" clId="{7A232278-D43D-4AE3-AD63-CAC9E3C6334B}" dt="2024-11-01T13:39:57.198" v="23670" actId="1076"/>
          <ac:picMkLst>
            <pc:docMk/>
            <pc:sldMk cId="1933976300" sldId="326"/>
            <ac:picMk id="7" creationId="{6569C46C-3E20-66B9-6B9D-2B9DBC1BCBAD}"/>
          </ac:picMkLst>
        </pc:picChg>
      </pc:sldChg>
      <pc:sldChg chg="addSp delSp modSp new mod setBg">
        <pc:chgData name="Huw Day" userId="aa665e8c-30a8-4fa9-8cc0-3863daf037ac" providerId="ADAL" clId="{7A232278-D43D-4AE3-AD63-CAC9E3C6334B}" dt="2024-11-01T14:00:08.231" v="25142" actId="20577"/>
        <pc:sldMkLst>
          <pc:docMk/>
          <pc:sldMk cId="1615942392" sldId="327"/>
        </pc:sldMkLst>
        <pc:spChg chg="del mod">
          <ac:chgData name="Huw Day" userId="aa665e8c-30a8-4fa9-8cc0-3863daf037ac" providerId="ADAL" clId="{7A232278-D43D-4AE3-AD63-CAC9E3C6334B}" dt="2024-11-01T13:40:35.325" v="23683" actId="478"/>
          <ac:spMkLst>
            <pc:docMk/>
            <pc:sldMk cId="1615942392" sldId="327"/>
            <ac:spMk id="2" creationId="{11A37ADD-9085-7BF5-B9A4-33267128C8FD}"/>
          </ac:spMkLst>
        </pc:spChg>
        <pc:spChg chg="del">
          <ac:chgData name="Huw Day" userId="aa665e8c-30a8-4fa9-8cc0-3863daf037ac" providerId="ADAL" clId="{7A232278-D43D-4AE3-AD63-CAC9E3C6334B}" dt="2024-11-01T13:40:07.429" v="23672" actId="22"/>
          <ac:spMkLst>
            <pc:docMk/>
            <pc:sldMk cId="1615942392" sldId="327"/>
            <ac:spMk id="3" creationId="{28E7D139-8409-5201-FF36-FA0B3425431E}"/>
          </ac:spMkLst>
        </pc:spChg>
        <pc:spChg chg="add del mod">
          <ac:chgData name="Huw Day" userId="aa665e8c-30a8-4fa9-8cc0-3863daf037ac" providerId="ADAL" clId="{7A232278-D43D-4AE3-AD63-CAC9E3C6334B}" dt="2024-11-01T14:00:08.231" v="25142" actId="20577"/>
          <ac:spMkLst>
            <pc:docMk/>
            <pc:sldMk cId="1615942392" sldId="327"/>
            <ac:spMk id="7" creationId="{EA78A2D1-627F-F804-FB5D-AF9C01260E09}"/>
          </ac:spMkLst>
        </pc:spChg>
        <pc:spChg chg="add del">
          <ac:chgData name="Huw Day" userId="aa665e8c-30a8-4fa9-8cc0-3863daf037ac" providerId="ADAL" clId="{7A232278-D43D-4AE3-AD63-CAC9E3C6334B}" dt="2024-11-01T13:41:08.181" v="23694" actId="26606"/>
          <ac:spMkLst>
            <pc:docMk/>
            <pc:sldMk cId="1615942392" sldId="327"/>
            <ac:spMk id="12" creationId="{42A4FC2C-047E-45A5-965D-8E1E3BF09BC6}"/>
          </ac:spMkLst>
        </pc:spChg>
        <pc:picChg chg="add mod ord">
          <ac:chgData name="Huw Day" userId="aa665e8c-30a8-4fa9-8cc0-3863daf037ac" providerId="ADAL" clId="{7A232278-D43D-4AE3-AD63-CAC9E3C6334B}" dt="2024-11-01T13:41:09.667" v="23697" actId="1076"/>
          <ac:picMkLst>
            <pc:docMk/>
            <pc:sldMk cId="1615942392" sldId="327"/>
            <ac:picMk id="5" creationId="{CC643F5D-DEEA-1344-51CE-CB9E6BC3F2E6}"/>
          </ac:picMkLst>
        </pc:picChg>
      </pc:sldChg>
      <pc:sldChg chg="addSp delSp modSp new mod setBg">
        <pc:chgData name="Huw Day" userId="aa665e8c-30a8-4fa9-8cc0-3863daf037ac" providerId="ADAL" clId="{7A232278-D43D-4AE3-AD63-CAC9E3C6334B}" dt="2024-11-01T14:00:14.503" v="25156" actId="20577"/>
        <pc:sldMkLst>
          <pc:docMk/>
          <pc:sldMk cId="1635610474" sldId="328"/>
        </pc:sldMkLst>
        <pc:spChg chg="add del mod">
          <ac:chgData name="Huw Day" userId="aa665e8c-30a8-4fa9-8cc0-3863daf037ac" providerId="ADAL" clId="{7A232278-D43D-4AE3-AD63-CAC9E3C6334B}" dt="2024-11-01T14:00:14.503" v="25156" actId="20577"/>
          <ac:spMkLst>
            <pc:docMk/>
            <pc:sldMk cId="1635610474" sldId="328"/>
            <ac:spMk id="2" creationId="{46D2F15C-295D-E1A6-D292-B5D9970F29AE}"/>
          </ac:spMkLst>
        </pc:spChg>
        <pc:spChg chg="del">
          <ac:chgData name="Huw Day" userId="aa665e8c-30a8-4fa9-8cc0-3863daf037ac" providerId="ADAL" clId="{7A232278-D43D-4AE3-AD63-CAC9E3C6334B}" dt="2024-11-01T13:40:42.227" v="23687" actId="22"/>
          <ac:spMkLst>
            <pc:docMk/>
            <pc:sldMk cId="1635610474" sldId="328"/>
            <ac:spMk id="3" creationId="{43243DE8-067D-41BD-C3A5-1F4BAB1472C9}"/>
          </ac:spMkLst>
        </pc:spChg>
        <pc:spChg chg="add del">
          <ac:chgData name="Huw Day" userId="aa665e8c-30a8-4fa9-8cc0-3863daf037ac" providerId="ADAL" clId="{7A232278-D43D-4AE3-AD63-CAC9E3C6334B}" dt="2024-11-01T13:41:07.738" v="23693" actId="26606"/>
          <ac:spMkLst>
            <pc:docMk/>
            <pc:sldMk cId="1635610474" sldId="328"/>
            <ac:spMk id="12" creationId="{42A4FC2C-047E-45A5-965D-8E1E3BF09BC6}"/>
          </ac:spMkLst>
        </pc:spChg>
        <pc:picChg chg="add del">
          <ac:chgData name="Huw Day" userId="aa665e8c-30a8-4fa9-8cc0-3863daf037ac" providerId="ADAL" clId="{7A232278-D43D-4AE3-AD63-CAC9E3C6334B}" dt="2024-11-01T13:40:41.065" v="23686" actId="22"/>
          <ac:picMkLst>
            <pc:docMk/>
            <pc:sldMk cId="1635610474" sldId="328"/>
            <ac:picMk id="5" creationId="{DC30CC68-F748-BB93-A6A0-B280E8501945}"/>
          </ac:picMkLst>
        </pc:picChg>
        <pc:picChg chg="add mod ord">
          <ac:chgData name="Huw Day" userId="aa665e8c-30a8-4fa9-8cc0-3863daf037ac" providerId="ADAL" clId="{7A232278-D43D-4AE3-AD63-CAC9E3C6334B}" dt="2024-11-01T13:41:07.738" v="23693" actId="26606"/>
          <ac:picMkLst>
            <pc:docMk/>
            <pc:sldMk cId="1635610474" sldId="328"/>
            <ac:picMk id="7" creationId="{1117F4C5-C9CB-E38A-81D1-81A02AA00AE6}"/>
          </ac:picMkLst>
        </pc:picChg>
      </pc:sldChg>
      <pc:sldChg chg="modSp new mod">
        <pc:chgData name="Huw Day" userId="aa665e8c-30a8-4fa9-8cc0-3863daf037ac" providerId="ADAL" clId="{7A232278-D43D-4AE3-AD63-CAC9E3C6334B}" dt="2024-11-01T14:06:00.395" v="25738" actId="20577"/>
        <pc:sldMkLst>
          <pc:docMk/>
          <pc:sldMk cId="2297231387" sldId="329"/>
        </pc:sldMkLst>
        <pc:spChg chg="mod">
          <ac:chgData name="Huw Day" userId="aa665e8c-30a8-4fa9-8cc0-3863daf037ac" providerId="ADAL" clId="{7A232278-D43D-4AE3-AD63-CAC9E3C6334B}" dt="2024-11-01T14:03:23.905" v="25168" actId="20577"/>
          <ac:spMkLst>
            <pc:docMk/>
            <pc:sldMk cId="2297231387" sldId="329"/>
            <ac:spMk id="2" creationId="{AC1F17D2-1C0F-1935-4E1D-9F58A937E416}"/>
          </ac:spMkLst>
        </pc:spChg>
        <pc:spChg chg="mod">
          <ac:chgData name="Huw Day" userId="aa665e8c-30a8-4fa9-8cc0-3863daf037ac" providerId="ADAL" clId="{7A232278-D43D-4AE3-AD63-CAC9E3C6334B}" dt="2024-11-01T14:06:00.395" v="25738" actId="20577"/>
          <ac:spMkLst>
            <pc:docMk/>
            <pc:sldMk cId="2297231387" sldId="329"/>
            <ac:spMk id="3" creationId="{93910265-6A2E-03C1-FE39-EA54B26B2C36}"/>
          </ac:spMkLst>
        </pc:spChg>
      </pc:sldChg>
      <pc:sldChg chg="addSp modSp new mod modAnim modNotesTx">
        <pc:chgData name="Huw Day" userId="aa665e8c-30a8-4fa9-8cc0-3863daf037ac" providerId="ADAL" clId="{7A232278-D43D-4AE3-AD63-CAC9E3C6334B}" dt="2024-11-01T14:31:13.287" v="28221" actId="20577"/>
        <pc:sldMkLst>
          <pc:docMk/>
          <pc:sldMk cId="1812437788" sldId="330"/>
        </pc:sldMkLst>
        <pc:spChg chg="mod">
          <ac:chgData name="Huw Day" userId="aa665e8c-30a8-4fa9-8cc0-3863daf037ac" providerId="ADAL" clId="{7A232278-D43D-4AE3-AD63-CAC9E3C6334B}" dt="2024-11-01T14:12:20.366" v="26773" actId="20577"/>
          <ac:spMkLst>
            <pc:docMk/>
            <pc:sldMk cId="1812437788" sldId="330"/>
            <ac:spMk id="2" creationId="{AD45AC0F-0BAD-5753-97C2-1A8958157E95}"/>
          </ac:spMkLst>
        </pc:spChg>
        <pc:spChg chg="mod">
          <ac:chgData name="Huw Day" userId="aa665e8c-30a8-4fa9-8cc0-3863daf037ac" providerId="ADAL" clId="{7A232278-D43D-4AE3-AD63-CAC9E3C6334B}" dt="2024-11-01T14:31:13.287" v="28221" actId="20577"/>
          <ac:spMkLst>
            <pc:docMk/>
            <pc:sldMk cId="1812437788" sldId="330"/>
            <ac:spMk id="3" creationId="{8985857C-2CAA-2A8F-57DF-3DEF523EB860}"/>
          </ac:spMkLst>
        </pc:spChg>
        <pc:spChg chg="add mod">
          <ac:chgData name="Huw Day" userId="aa665e8c-30a8-4fa9-8cc0-3863daf037ac" providerId="ADAL" clId="{7A232278-D43D-4AE3-AD63-CAC9E3C6334B}" dt="2024-11-01T14:26:42.009" v="27906" actId="1076"/>
          <ac:spMkLst>
            <pc:docMk/>
            <pc:sldMk cId="1812437788" sldId="330"/>
            <ac:spMk id="4" creationId="{E2F8D183-1328-9EF9-4D45-20A535E5E50D}"/>
          </ac:spMkLst>
        </pc:spChg>
      </pc:sldChg>
      <pc:sldChg chg="modSp new modAnim">
        <pc:chgData name="Huw Day" userId="aa665e8c-30a8-4fa9-8cc0-3863daf037ac" providerId="ADAL" clId="{7A232278-D43D-4AE3-AD63-CAC9E3C6334B}" dt="2024-11-01T14:33:56.004" v="28397" actId="20577"/>
        <pc:sldMkLst>
          <pc:docMk/>
          <pc:sldMk cId="3036227438" sldId="331"/>
        </pc:sldMkLst>
        <pc:spChg chg="mod">
          <ac:chgData name="Huw Day" userId="aa665e8c-30a8-4fa9-8cc0-3863daf037ac" providerId="ADAL" clId="{7A232278-D43D-4AE3-AD63-CAC9E3C6334B}" dt="2024-11-01T14:30:05.548" v="28123" actId="20577"/>
          <ac:spMkLst>
            <pc:docMk/>
            <pc:sldMk cId="3036227438" sldId="331"/>
            <ac:spMk id="2" creationId="{80FA36A7-551C-A861-1ED9-A4CA2526785B}"/>
          </ac:spMkLst>
        </pc:spChg>
        <pc:spChg chg="mod">
          <ac:chgData name="Huw Day" userId="aa665e8c-30a8-4fa9-8cc0-3863daf037ac" providerId="ADAL" clId="{7A232278-D43D-4AE3-AD63-CAC9E3C6334B}" dt="2024-11-01T14:33:56.004" v="28397" actId="20577"/>
          <ac:spMkLst>
            <pc:docMk/>
            <pc:sldMk cId="3036227438" sldId="331"/>
            <ac:spMk id="3" creationId="{307F4955-17B5-628A-F5D4-C9F811A888C5}"/>
          </ac:spMkLst>
        </pc:spChg>
      </pc:sldChg>
      <pc:sldMasterChg chg="delSldLayout">
        <pc:chgData name="Huw Day" userId="aa665e8c-30a8-4fa9-8cc0-3863daf037ac" providerId="ADAL" clId="{7A232278-D43D-4AE3-AD63-CAC9E3C6334B}" dt="2024-09-24T08:36:45.824" v="280" actId="47"/>
        <pc:sldMasterMkLst>
          <pc:docMk/>
          <pc:sldMasterMk cId="3871625975" sldId="2147483660"/>
        </pc:sldMasterMkLst>
        <pc:sldLayoutChg chg="del">
          <pc:chgData name="Huw Day" userId="aa665e8c-30a8-4fa9-8cc0-3863daf037ac" providerId="ADAL" clId="{7A232278-D43D-4AE3-AD63-CAC9E3C6334B}" dt="2024-09-24T08:36:45.824" v="280" actId="47"/>
          <pc:sldLayoutMkLst>
            <pc:docMk/>
            <pc:sldMasterMk cId="3871625975" sldId="2147483660"/>
            <pc:sldLayoutMk cId="3946099810" sldId="214748382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524B6A-2E2F-A845-8950-B790B7A4B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5E30ED-60F3-384B-A7DB-95F057FB26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1E68D3-B5E4-104D-9216-E45FCD964177}" type="datetimeFigureOut">
              <a:rPr lang="en-US" smtClean="0"/>
              <a:t>11/1/2024</a:t>
            </a:fld>
            <a:endParaRPr lang="en-US"/>
          </a:p>
        </p:txBody>
      </p:sp>
      <p:sp>
        <p:nvSpPr>
          <p:cNvPr id="4" name="Footer Placeholder 3">
            <a:extLst>
              <a:ext uri="{FF2B5EF4-FFF2-40B4-BE49-F238E27FC236}">
                <a16:creationId xmlns:a16="http://schemas.microsoft.com/office/drawing/2014/main" id="{D04254B5-6879-C146-B784-427F7C30BC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1398CA-46B2-5145-90D0-FAB29C50D9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1B5235-E0C0-D14D-AAF2-1C2BE4CE0D85}" type="slidenum">
              <a:rPr lang="en-US" smtClean="0"/>
              <a:t>‹#›</a:t>
            </a:fld>
            <a:endParaRPr lang="en-US"/>
          </a:p>
        </p:txBody>
      </p:sp>
    </p:spTree>
    <p:extLst>
      <p:ext uri="{BB962C8B-B14F-4D97-AF65-F5344CB8AC3E}">
        <p14:creationId xmlns:p14="http://schemas.microsoft.com/office/powerpoint/2010/main" val="55729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3EF32-4877-4031-82E4-5F83155E0CA9}" type="datetimeFigureOut">
              <a:rPr lang="en-GB" smtClean="0"/>
              <a:t>01/11/2024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CE932-1F19-4385-82B7-D277F98546FD}" type="slidenum">
              <a:rPr lang="en-GB" smtClean="0"/>
              <a:t>‹#›</a:t>
            </a:fld>
            <a:endParaRPr lang="en-GB"/>
          </a:p>
        </p:txBody>
      </p:sp>
    </p:spTree>
    <p:extLst>
      <p:ext uri="{BB962C8B-B14F-4D97-AF65-F5344CB8AC3E}">
        <p14:creationId xmlns:p14="http://schemas.microsoft.com/office/powerpoint/2010/main" val="371508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2</a:t>
            </a:fld>
            <a:endParaRPr lang="en-GB"/>
          </a:p>
        </p:txBody>
      </p:sp>
    </p:spTree>
    <p:extLst>
      <p:ext uri="{BB962C8B-B14F-4D97-AF65-F5344CB8AC3E}">
        <p14:creationId xmlns:p14="http://schemas.microsoft.com/office/powerpoint/2010/main" val="929687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have use UMAP. BERT is very modular so you can pick your </a:t>
            </a:r>
            <a:r>
              <a:rPr lang="en-US" dirty="0" err="1"/>
              <a:t>favourite</a:t>
            </a:r>
            <a:r>
              <a:rPr lang="en-US" dirty="0"/>
              <a:t> clustering method and use it here instead. UMAP is the default and the recommended, but you could use Principal Component Analysis or whatever you like. The parameter in the BERT Topic model is called “</a:t>
            </a:r>
            <a:r>
              <a:rPr lang="en-US" dirty="0" err="1"/>
              <a:t>umap_model</a:t>
            </a:r>
            <a:r>
              <a:rPr lang="en-US" dirty="0"/>
              <a:t>” though which can be a bit confusing, so worth commenting well!</a:t>
            </a:r>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15</a:t>
            </a:fld>
            <a:endParaRPr lang="en-GB"/>
          </a:p>
        </p:txBody>
      </p:sp>
    </p:spTree>
    <p:extLst>
      <p:ext uri="{BB962C8B-B14F-4D97-AF65-F5344CB8AC3E}">
        <p14:creationId xmlns:p14="http://schemas.microsoft.com/office/powerpoint/2010/main" val="2233211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since BERT is modular, you can sub in your preferred clustering method here. HDBSCAN is the default because it uses density based clustering, which is handy in higher dimensions. </a:t>
            </a:r>
            <a:r>
              <a:rPr lang="en-US" dirty="0">
                <a:solidFill>
                  <a:srgbClr val="040C28"/>
                </a:solidFill>
                <a:latin typeface="Google Sans"/>
              </a:rPr>
              <a:t>HDBSCAN can find clusters of different shapes and has the nice feature of identifying outliers where possible. This is handy because some documents might be unrelated to the rest.</a:t>
            </a:r>
          </a:p>
          <a:p>
            <a:r>
              <a:rPr lang="en-US" dirty="0"/>
              <a:t>HDBSCAN has the features that 1) you can’t tell it directly how many clusters you expect and 2) it will not force all points to be in a cluster and will output a list of outlier points.</a:t>
            </a:r>
            <a:br>
              <a:rPr lang="en-US" dirty="0"/>
            </a:br>
            <a:r>
              <a:rPr lang="en-US" dirty="0"/>
              <a:t>If you don’t want this, you might consider using something like K-Means clustering which has the downside of being more centroid based in how it works (stats quest has a great video on this one too!) but you can tell if how many clusters you expect directly and it will force points to be in clusters.</a:t>
            </a:r>
          </a:p>
          <a:p>
            <a:r>
              <a:rPr lang="en-US" dirty="0"/>
              <a:t>BERT also has methods where you can use </a:t>
            </a:r>
            <a:r>
              <a:rPr lang="en-US" dirty="0" err="1"/>
              <a:t>hdbscan</a:t>
            </a:r>
            <a:r>
              <a:rPr lang="en-US" dirty="0"/>
              <a:t> but tell it to reduce to a set number of clusters as well as ask it to reduce outliers. These methods are a bit more implicit and can be a bit harder to interpret and justify.</a:t>
            </a:r>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16</a:t>
            </a:fld>
            <a:endParaRPr lang="en-GB"/>
          </a:p>
        </p:txBody>
      </p:sp>
    </p:spTree>
    <p:extLst>
      <p:ext uri="{BB962C8B-B14F-4D97-AF65-F5344CB8AC3E}">
        <p14:creationId xmlns:p14="http://schemas.microsoft.com/office/powerpoint/2010/main" val="80936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17</a:t>
            </a:fld>
            <a:endParaRPr lang="en-GB"/>
          </a:p>
        </p:txBody>
      </p:sp>
    </p:spTree>
    <p:extLst>
      <p:ext uri="{BB962C8B-B14F-4D97-AF65-F5344CB8AC3E}">
        <p14:creationId xmlns:p14="http://schemas.microsoft.com/office/powerpoint/2010/main" val="717938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Stopwords</a:t>
            </a:r>
            <a:r>
              <a:rPr lang="en-US" dirty="0"/>
              <a:t> are a great tool in NLP but there’s a subtlety in how they’re used in </a:t>
            </a:r>
            <a:r>
              <a:rPr lang="en-US" dirty="0" err="1"/>
              <a:t>BERTopic</a:t>
            </a:r>
            <a:r>
              <a:rPr lang="en-US" dirty="0"/>
              <a:t>. If we remove certain stop words from our bag-of-words representation, we do not remove the documents from our topic model. What you can end up with is a cluster of documents that follow a certain topic (e.g. “see previous question” type responses) where you’ve removed all viable representations – but you have not removed these documents!</a:t>
            </a:r>
          </a:p>
          <a:p>
            <a:r>
              <a:rPr lang="en-US" dirty="0"/>
              <a:t>If you see a topic of documents you don’t want, you need to remove these documents as part of your pre-processing. Removing stop words for your tokenizing of topics is only useful if you have documents that you *do* want represented but you want to control how they’re represented.</a:t>
            </a:r>
            <a:br>
              <a:rPr lang="en-US" dirty="0"/>
            </a:br>
            <a:r>
              <a:rPr lang="en-US" dirty="0"/>
              <a:t>E.g. you might have a topic where lots of people talked about “keeping themselves cool” and the representation you want is “keeping cool” and not anything like “themselves”</a:t>
            </a:r>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18</a:t>
            </a:fld>
            <a:endParaRPr lang="en-GB"/>
          </a:p>
        </p:txBody>
      </p:sp>
    </p:spTree>
    <p:extLst>
      <p:ext uri="{BB962C8B-B14F-4D97-AF65-F5344CB8AC3E}">
        <p14:creationId xmlns:p14="http://schemas.microsoft.com/office/powerpoint/2010/main" val="2867588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N-grams are basically common sequences of “N” words. It can be quite useful to include these amongst your representations and other sorts of processing. You can dictate what sort of n-grams you want, 1-grams are just words, 2-grams are common pairs, 3-grams are common triplets etc. but the standard is usually including grams of length 1, 2 and 3. This might be different depending on your training data. </a:t>
            </a:r>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19</a:t>
            </a:fld>
            <a:endParaRPr lang="en-GB"/>
          </a:p>
        </p:txBody>
      </p:sp>
    </p:spTree>
    <p:extLst>
      <p:ext uri="{BB962C8B-B14F-4D97-AF65-F5344CB8AC3E}">
        <p14:creationId xmlns:p14="http://schemas.microsoft.com/office/powerpoint/2010/main" val="635573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step is optional because often the representations generated by step 5 are sufficient! </a:t>
            </a:r>
            <a:br>
              <a:rPr lang="en-US" dirty="0"/>
            </a:br>
            <a:r>
              <a:rPr lang="en-US" dirty="0"/>
              <a:t>Having a set of representative documents for each topic is huge advantage as it allows for fine-tuning on a reduced number of documents. This reduces computation for large models as they only need to operate on that small set of representative documents for each topic.</a:t>
            </a:r>
          </a:p>
          <a:p>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21</a:t>
            </a:fld>
            <a:endParaRPr lang="en-GB"/>
          </a:p>
        </p:txBody>
      </p:sp>
    </p:spTree>
    <p:extLst>
      <p:ext uri="{BB962C8B-B14F-4D97-AF65-F5344CB8AC3E}">
        <p14:creationId xmlns:p14="http://schemas.microsoft.com/office/powerpoint/2010/main" val="191685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other representative models available and you can also chain models together, calling on things like MMR and also exploiting APIs with LLMs like ChatGPT and get to describe your topic for you!</a:t>
            </a:r>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22</a:t>
            </a:fld>
            <a:endParaRPr lang="en-GB"/>
          </a:p>
        </p:txBody>
      </p:sp>
    </p:spTree>
    <p:extLst>
      <p:ext uri="{BB962C8B-B14F-4D97-AF65-F5344CB8AC3E}">
        <p14:creationId xmlns:p14="http://schemas.microsoft.com/office/powerpoint/2010/main" val="4208548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literally load the model with model = </a:t>
            </a:r>
            <a:r>
              <a:rPr lang="en-US" dirty="0" err="1"/>
              <a:t>BERTopic</a:t>
            </a:r>
            <a:r>
              <a:rPr lang="en-US" dirty="0"/>
              <a:t>() and call it a day, but the way I’ve written this code makes it easier to change the parameters under the hood!</a:t>
            </a:r>
            <a:br>
              <a:rPr lang="en-US" dirty="0"/>
            </a:br>
            <a:r>
              <a:rPr lang="en-GB" dirty="0"/>
              <a:t>Most of the visualizations are useful for model diagnostics but less so (in my opinion) for sharing results so in the next few slides I’ll show some example outputs.</a:t>
            </a:r>
            <a:endParaRPr lang="en-US" dirty="0"/>
          </a:p>
          <a:p>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23</a:t>
            </a:fld>
            <a:endParaRPr lang="en-GB"/>
          </a:p>
        </p:txBody>
      </p:sp>
    </p:spTree>
    <p:extLst>
      <p:ext uri="{BB962C8B-B14F-4D97-AF65-F5344CB8AC3E}">
        <p14:creationId xmlns:p14="http://schemas.microsoft.com/office/powerpoint/2010/main" val="3899213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document we loaded in, it is assigned to a topic. Each topic has a number, name, representation etc. associated with it. The final column “</a:t>
            </a:r>
            <a:r>
              <a:rPr lang="en-US" dirty="0" err="1"/>
              <a:t>Person_id</a:t>
            </a:r>
            <a:r>
              <a:rPr lang="en-US" dirty="0"/>
              <a:t>” is some code that helps keep track of how much stuff was said by each individual (this will make more sense in a few slides!</a:t>
            </a:r>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24</a:t>
            </a:fld>
            <a:endParaRPr lang="en-GB"/>
          </a:p>
        </p:txBody>
      </p:sp>
    </p:spTree>
    <p:extLst>
      <p:ext uri="{BB962C8B-B14F-4D97-AF65-F5344CB8AC3E}">
        <p14:creationId xmlns:p14="http://schemas.microsoft.com/office/powerpoint/2010/main" val="3423564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for each topic, we can get a summary of it. Note the distinction between “Count” and “</a:t>
            </a:r>
            <a:r>
              <a:rPr lang="en-US" dirty="0" err="1"/>
              <a:t>Unique_Person_Count</a:t>
            </a:r>
            <a:r>
              <a:rPr lang="en-US" dirty="0"/>
              <a:t>”. This is a function of how we pre-processed and “split” our documents. If you didn’t split any of your documents, these numbers would be the same.</a:t>
            </a:r>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25</a:t>
            </a:fld>
            <a:endParaRPr lang="en-GB"/>
          </a:p>
        </p:txBody>
      </p:sp>
    </p:spTree>
    <p:extLst>
      <p:ext uri="{BB962C8B-B14F-4D97-AF65-F5344CB8AC3E}">
        <p14:creationId xmlns:p14="http://schemas.microsoft.com/office/powerpoint/2010/main" val="98373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3</a:t>
            </a:fld>
            <a:endParaRPr lang="en-GB"/>
          </a:p>
        </p:txBody>
      </p:sp>
    </p:spTree>
    <p:extLst>
      <p:ext uri="{BB962C8B-B14F-4D97-AF65-F5344CB8AC3E}">
        <p14:creationId xmlns:p14="http://schemas.microsoft.com/office/powerpoint/2010/main" val="413821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found that diagnostically, the most useful plots are the hierarchical clustering and the get topic words from the previous slide. They give you a sense of how close topics are to one another and what topics are about.</a:t>
            </a:r>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29</a:t>
            </a:fld>
            <a:endParaRPr lang="en-GB"/>
          </a:p>
        </p:txBody>
      </p:sp>
    </p:spTree>
    <p:extLst>
      <p:ext uri="{BB962C8B-B14F-4D97-AF65-F5344CB8AC3E}">
        <p14:creationId xmlns:p14="http://schemas.microsoft.com/office/powerpoint/2010/main" val="362441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with Dynamic Topic Modelling, the clusters themselves won’t change over time, but their representation might. So what happens is you do topic modelling on all your documents regardless of time component and then you explore, given on the produces topics, how the representation varies over time.</a:t>
            </a:r>
          </a:p>
          <a:p>
            <a:endParaRPr lang="en-US" dirty="0"/>
          </a:p>
          <a:p>
            <a:r>
              <a:rPr lang="en-US" dirty="0"/>
              <a:t>Zero-shot ML problems are those where no labelled examples are given. An example might be if you trained a model to recognize images of horses with labelled data and then gave it enough info to deduce that zebras look like horses with black and white stripes. We considered using </a:t>
            </a:r>
            <a:r>
              <a:rPr lang="en-US" dirty="0" err="1"/>
              <a:t>zeroshot</a:t>
            </a:r>
            <a:r>
              <a:rPr lang="en-US" dirty="0"/>
              <a:t> for our analysis (and so there is some commented out code that can be directly integrated with the topic model) but decided that it felt like putting our assumptions on peoples’ lived experiences and so it would be more appropriate to just let the topic model run unsupervised and see what pops up.</a:t>
            </a:r>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31</a:t>
            </a:fld>
            <a:endParaRPr lang="en-GB"/>
          </a:p>
        </p:txBody>
      </p:sp>
    </p:spTree>
    <p:extLst>
      <p:ext uri="{BB962C8B-B14F-4D97-AF65-F5344CB8AC3E}">
        <p14:creationId xmlns:p14="http://schemas.microsoft.com/office/powerpoint/2010/main" val="174985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a:t>Start reading documents and noting down characteristics.</a:t>
            </a:r>
          </a:p>
          <a:p>
            <a:pPr>
              <a:buFont typeface="Wingdings" panose="05000000000000000000" pitchFamily="2" charset="2"/>
              <a:buChar char="Ø"/>
            </a:pPr>
            <a:r>
              <a:rPr lang="en-US" dirty="0"/>
              <a:t>When you read enough, you’ll start seeing patterns pop out – this might lead you to double back on yourself when you notice a pattern later on.</a:t>
            </a:r>
          </a:p>
          <a:p>
            <a:pPr>
              <a:buFont typeface="Wingdings" panose="05000000000000000000" pitchFamily="2" charset="2"/>
              <a:buChar char="Ø"/>
            </a:pPr>
            <a:r>
              <a:rPr lang="en-US" dirty="0"/>
              <a:t>You might also want start to discount themes as “topics” if they appear *too* frequently or to start collecting info about how important certain terms are (i.e. their weighting).</a:t>
            </a:r>
          </a:p>
          <a:p>
            <a:pPr>
              <a:buFont typeface="Wingdings" panose="05000000000000000000" pitchFamily="2" charset="2"/>
              <a:buChar char="Ø"/>
            </a:pPr>
            <a:r>
              <a:rPr lang="en-US" dirty="0"/>
              <a:t>You could make a list beforehand of potential topics and try and match your documents to this list, but this might lead you to miss other topics.</a:t>
            </a:r>
          </a:p>
          <a:p>
            <a:pPr>
              <a:buFont typeface="Wingdings" panose="05000000000000000000" pitchFamily="2" charset="2"/>
              <a:buChar char="Ø"/>
            </a:pPr>
            <a:r>
              <a:rPr lang="en-US" dirty="0"/>
              <a:t>The longer the list of your documents, the longer it takes and the more diverse topics, the harder it is to do well (this is true when we use automatic methods too!)</a:t>
            </a:r>
          </a:p>
          <a:p>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4</a:t>
            </a:fld>
            <a:endParaRPr lang="en-GB"/>
          </a:p>
        </p:txBody>
      </p:sp>
    </p:spTree>
    <p:extLst>
      <p:ext uri="{BB962C8B-B14F-4D97-AF65-F5344CB8AC3E}">
        <p14:creationId xmlns:p14="http://schemas.microsoft.com/office/powerpoint/2010/main" val="403784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main method for a while was Latent Dirichlet Allocation (LDA) which uses Bayesian methods to do topic modelling. You basically try and get a system to generate a synthetic document of certain topics and see how well it matches your originals.</a:t>
            </a:r>
            <a:br>
              <a:rPr lang="en-GB" dirty="0"/>
            </a:br>
            <a:r>
              <a:rPr lang="en-GB" dirty="0"/>
              <a:t>Currently the standard is </a:t>
            </a:r>
            <a:r>
              <a:rPr lang="en-GB" dirty="0" err="1"/>
              <a:t>BERTopic</a:t>
            </a:r>
            <a:r>
              <a:rPr lang="en-GB" dirty="0"/>
              <a:t> Modelling which relies on some LLM embedding of text into vectors and then you can just do standard ML on these vectors. </a:t>
            </a:r>
          </a:p>
          <a:p>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5</a:t>
            </a:fld>
            <a:endParaRPr lang="en-GB"/>
          </a:p>
        </p:txBody>
      </p:sp>
    </p:spTree>
    <p:extLst>
      <p:ext uri="{BB962C8B-B14F-4D97-AF65-F5344CB8AC3E}">
        <p14:creationId xmlns:p14="http://schemas.microsoft.com/office/powerpoint/2010/main" val="2825174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longer writeup of their work in a publication: https://arxiv.org/pdf/2407.05198</a:t>
            </a:r>
          </a:p>
        </p:txBody>
      </p:sp>
      <p:sp>
        <p:nvSpPr>
          <p:cNvPr id="4" name="Slide Number Placeholder 3"/>
          <p:cNvSpPr>
            <a:spLocks noGrp="1"/>
          </p:cNvSpPr>
          <p:nvPr>
            <p:ph type="sldNum" sz="quarter" idx="5"/>
          </p:nvPr>
        </p:nvSpPr>
        <p:spPr/>
        <p:txBody>
          <a:bodyPr/>
          <a:lstStyle/>
          <a:p>
            <a:fld id="{219CE932-1F19-4385-82B7-D277F98546FD}" type="slidenum">
              <a:rPr lang="en-GB" smtClean="0"/>
              <a:t>6</a:t>
            </a:fld>
            <a:endParaRPr lang="en-GB"/>
          </a:p>
        </p:txBody>
      </p:sp>
    </p:spTree>
    <p:extLst>
      <p:ext uri="{BB962C8B-B14F-4D97-AF65-F5344CB8AC3E}">
        <p14:creationId xmlns:p14="http://schemas.microsoft.com/office/powerpoint/2010/main" val="251276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a:t>Before we do any topic modelling, we need to pre-process our data from an excel spreadsheet with missing values into a list.</a:t>
            </a:r>
          </a:p>
          <a:p>
            <a:pPr>
              <a:buFont typeface="Wingdings" panose="05000000000000000000" pitchFamily="2" charset="2"/>
              <a:buChar char="Ø"/>
            </a:pPr>
            <a:r>
              <a:rPr lang="en-US" dirty="0"/>
              <a:t>We also want to remove any documents (i.e. survey responses) that we don’t want to contribute to our analysis.</a:t>
            </a:r>
          </a:p>
          <a:p>
            <a:pPr>
              <a:buFont typeface="Wingdings" panose="05000000000000000000" pitchFamily="2" charset="2"/>
              <a:buChar char="Ø"/>
            </a:pPr>
            <a:r>
              <a:rPr lang="en-US" dirty="0"/>
              <a:t>There are methods of removing topics retrospectively, but I’ve found it’s easier to run the model, spot what sort of documents you want to remove and then remove these from your documents (either manually or with some other NLP tools) before training the model again.</a:t>
            </a:r>
          </a:p>
          <a:p>
            <a:pPr>
              <a:buFont typeface="Wingdings" panose="05000000000000000000" pitchFamily="2" charset="2"/>
              <a:buChar char="Ø"/>
            </a:pPr>
            <a:r>
              <a:rPr lang="en-US" dirty="0"/>
              <a:t>In this case, the main types of responses we wanted to remove were those where people had said things like “see previous question” and “no comment”.</a:t>
            </a:r>
          </a:p>
          <a:p>
            <a:pPr>
              <a:buFont typeface="Wingdings" panose="05000000000000000000" pitchFamily="2" charset="2"/>
              <a:buChar char="Ø"/>
            </a:pPr>
            <a:r>
              <a:rPr lang="en-US" dirty="0"/>
              <a:t>This will be very contextual based on what you’re looking for in your analysis.</a:t>
            </a:r>
            <a:endParaRPr lang="en-GB" dirty="0"/>
          </a:p>
          <a:p>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8</a:t>
            </a:fld>
            <a:endParaRPr lang="en-GB"/>
          </a:p>
        </p:txBody>
      </p:sp>
    </p:spTree>
    <p:extLst>
      <p:ext uri="{BB962C8B-B14F-4D97-AF65-F5344CB8AC3E}">
        <p14:creationId xmlns:p14="http://schemas.microsoft.com/office/powerpoint/2010/main" val="1404414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10</a:t>
            </a:fld>
            <a:endParaRPr lang="en-GB"/>
          </a:p>
        </p:txBody>
      </p:sp>
    </p:spTree>
    <p:extLst>
      <p:ext uri="{BB962C8B-B14F-4D97-AF65-F5344CB8AC3E}">
        <p14:creationId xmlns:p14="http://schemas.microsoft.com/office/powerpoint/2010/main" val="2537041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13</a:t>
            </a:fld>
            <a:endParaRPr lang="en-GB"/>
          </a:p>
        </p:txBody>
      </p:sp>
    </p:spTree>
    <p:extLst>
      <p:ext uri="{BB962C8B-B14F-4D97-AF65-F5344CB8AC3E}">
        <p14:creationId xmlns:p14="http://schemas.microsoft.com/office/powerpoint/2010/main" val="234328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a situation where you have a bunch of people in a 3 </a:t>
            </a:r>
            <a:r>
              <a:rPr lang="en-US" dirty="0" err="1"/>
              <a:t>storey</a:t>
            </a:r>
            <a:r>
              <a:rPr lang="en-US" dirty="0"/>
              <a:t> office building (on the left). Directions in the 3 dimensional building have meanings:</a:t>
            </a:r>
            <a:br>
              <a:rPr lang="en-US" dirty="0"/>
            </a:br>
            <a:r>
              <a:rPr lang="en-US" dirty="0"/>
              <a:t>More senior employees have offices on higher floors.</a:t>
            </a:r>
            <a:br>
              <a:rPr lang="en-US" dirty="0"/>
            </a:br>
            <a:r>
              <a:rPr lang="en-US" dirty="0"/>
              <a:t>The sun comes in from the right </a:t>
            </a:r>
            <a:r>
              <a:rPr lang="en-US" dirty="0" err="1"/>
              <a:t>handside</a:t>
            </a:r>
            <a:r>
              <a:rPr lang="en-US" dirty="0"/>
              <a:t> of the image, and data scientists don’t like the sun so if someone is on the left of the building they’re more likely to be a data scientist and if they’re on the right then they’re more likely to be admin/management.</a:t>
            </a:r>
          </a:p>
          <a:p>
            <a:r>
              <a:rPr lang="en-US" dirty="0"/>
              <a:t>We want to compress our view of this building into a way where directions have some meaning.</a:t>
            </a:r>
          </a:p>
          <a:p>
            <a:r>
              <a:rPr lang="en-US" dirty="0"/>
              <a:t>If we just naively looked from the top of the building (top right) and looked at where people were, we do capture the sense of if they’re close to the sun (so we get the data science/admin split) but we completely lose any information about seniority.</a:t>
            </a:r>
            <a:br>
              <a:rPr lang="en-US" dirty="0"/>
            </a:br>
            <a:r>
              <a:rPr lang="en-US" dirty="0"/>
              <a:t>When we do dimensionality reduction using a tool like UMAP (bottom right), we deduce clusters in the data first and then we project to a lower dimension, we try and preserve the clusters and the distances between the clusters.</a:t>
            </a:r>
            <a:br>
              <a:rPr lang="en-US" dirty="0"/>
            </a:br>
            <a:r>
              <a:rPr lang="en-US" dirty="0"/>
              <a:t>The bottom right shows a situation where we’ve compressed to 2 dimensions but higher up on the plot corresponds to seniority and left and right still shows the data science/admin split. I did it by hand, so it’s obviously not perfect, but hopefully that makes some intuitive sense!</a:t>
            </a:r>
            <a:endParaRPr lang="en-GB" dirty="0"/>
          </a:p>
        </p:txBody>
      </p:sp>
      <p:sp>
        <p:nvSpPr>
          <p:cNvPr id="4" name="Slide Number Placeholder 3"/>
          <p:cNvSpPr>
            <a:spLocks noGrp="1"/>
          </p:cNvSpPr>
          <p:nvPr>
            <p:ph type="sldNum" sz="quarter" idx="5"/>
          </p:nvPr>
        </p:nvSpPr>
        <p:spPr/>
        <p:txBody>
          <a:bodyPr/>
          <a:lstStyle/>
          <a:p>
            <a:fld id="{219CE932-1F19-4385-82B7-D277F98546FD}" type="slidenum">
              <a:rPr lang="en-GB" smtClean="0"/>
              <a:t>14</a:t>
            </a:fld>
            <a:endParaRPr lang="en-GB"/>
          </a:p>
        </p:txBody>
      </p:sp>
    </p:spTree>
    <p:extLst>
      <p:ext uri="{BB962C8B-B14F-4D97-AF65-F5344CB8AC3E}">
        <p14:creationId xmlns:p14="http://schemas.microsoft.com/office/powerpoint/2010/main" val="1508153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4D82C43C-159C-2652-21F7-65B64168AE74}"/>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7150814" y="339796"/>
            <a:ext cx="1567524" cy="659507"/>
          </a:xfrm>
          <a:prstGeom prst="rect">
            <a:avLst/>
          </a:prstGeom>
        </p:spPr>
      </p:pic>
      <p:sp>
        <p:nvSpPr>
          <p:cNvPr id="8" name="Freeform 8">
            <a:extLst>
              <a:ext uri="{FF2B5EF4-FFF2-40B4-BE49-F238E27FC236}">
                <a16:creationId xmlns:a16="http://schemas.microsoft.com/office/drawing/2014/main" id="{01092C55-77DA-E364-61A3-E82A5037C364}"/>
              </a:ext>
              <a:ext uri="{C183D7F6-B498-43B3-948B-1728B52AA6E4}">
                <adec:decorative xmlns:adec="http://schemas.microsoft.com/office/drawing/2017/decorative" val="1"/>
              </a:ext>
            </a:extLst>
          </p:cNvPr>
          <p:cNvSpPr/>
          <p:nvPr userDrawn="1"/>
        </p:nvSpPr>
        <p:spPr>
          <a:xfrm>
            <a:off x="0" y="999179"/>
            <a:ext cx="5080673" cy="2603920"/>
          </a:xfrm>
          <a:custGeom>
            <a:avLst/>
            <a:gdLst>
              <a:gd name="connsiteX0" fmla="*/ 5080673 w 5080673"/>
              <a:gd name="connsiteY0" fmla="*/ 0 h 2603920"/>
              <a:gd name="connsiteX1" fmla="*/ 4481166 w 5080673"/>
              <a:gd name="connsiteY1" fmla="*/ 2603920 h 2603920"/>
              <a:gd name="connsiteX2" fmla="*/ 0 w 5080673"/>
              <a:gd name="connsiteY2" fmla="*/ 2603920 h 2603920"/>
              <a:gd name="connsiteX3" fmla="*/ 0 w 5080673"/>
              <a:gd name="connsiteY3" fmla="*/ 0 h 2603920"/>
              <a:gd name="connsiteX4" fmla="*/ 5080673 w 5080673"/>
              <a:gd name="connsiteY4" fmla="*/ 0 h 260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0673" h="2603920">
                <a:moveTo>
                  <a:pt x="5080673" y="0"/>
                </a:moveTo>
                <a:lnTo>
                  <a:pt x="4481166" y="2603920"/>
                </a:lnTo>
                <a:lnTo>
                  <a:pt x="0" y="2603920"/>
                </a:lnTo>
                <a:lnTo>
                  <a:pt x="0" y="0"/>
                </a:lnTo>
                <a:lnTo>
                  <a:pt x="508067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1257200"/>
            <a:ext cx="4599200" cy="1314550"/>
          </a:xfrm>
          <a:prstGeom prst="rect">
            <a:avLst/>
          </a:prstGeom>
        </p:spPr>
        <p:txBody>
          <a:bodyPr>
            <a:noAutofit/>
          </a:bodyPr>
          <a:lstStyle>
            <a:lvl1pPr>
              <a:defRPr sz="3200">
                <a:solidFill>
                  <a:schemeClr val="accent6"/>
                </a:solidFill>
              </a:defRPr>
            </a:lvl1pPr>
          </a:lstStyle>
          <a:p>
            <a:r>
              <a:rPr lang="en-US"/>
              <a:t>Click to edit title</a:t>
            </a:r>
            <a:endParaRPr lang="en-GB"/>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2571750"/>
            <a:ext cx="4344987" cy="882650"/>
          </a:xfrm>
          <a:prstGeom prst="rect">
            <a:avLst/>
          </a:prstGeom>
        </p:spPr>
        <p:txBody>
          <a:bodyPr vert="horz" lIns="91440" tIns="45720" rIns="91440" bIns="45720" rtlCol="0" anchor="ctr">
            <a:noAutofit/>
          </a:bodyPr>
          <a:lstStyle>
            <a:lvl1pPr marL="0" indent="0">
              <a:buNone/>
              <a:defRPr lang="en-GB" sz="2000" dirty="0">
                <a:solidFill>
                  <a:schemeClr val="accent1"/>
                </a:solidFill>
                <a:latin typeface="+mj-lt"/>
                <a:ea typeface="+mj-ea"/>
                <a:cs typeface="+mj-cs"/>
              </a:defRPr>
            </a:lvl1pPr>
          </a:lstStyle>
          <a:p>
            <a:pPr marL="171450" lvl="0" indent="-171450">
              <a:spcBef>
                <a:spcPct val="0"/>
              </a:spcBef>
            </a:pPr>
            <a:r>
              <a:rPr lang="en-GB"/>
              <a:t>Click to edit subtitle</a:t>
            </a:r>
          </a:p>
        </p:txBody>
      </p:sp>
    </p:spTree>
    <p:extLst>
      <p:ext uri="{BB962C8B-B14F-4D97-AF65-F5344CB8AC3E}">
        <p14:creationId xmlns:p14="http://schemas.microsoft.com/office/powerpoint/2010/main" val="425974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9">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reeform 8">
            <a:extLst>
              <a:ext uri="{FF2B5EF4-FFF2-40B4-BE49-F238E27FC236}">
                <a16:creationId xmlns:a16="http://schemas.microsoft.com/office/drawing/2014/main" id="{C4A62C7C-A5CC-C083-8CB4-90C367C5ABB7}"/>
              </a:ext>
              <a:ext uri="{C183D7F6-B498-43B3-948B-1728B52AA6E4}">
                <adec:decorative xmlns:adec="http://schemas.microsoft.com/office/drawing/2017/decorative" val="1"/>
              </a:ext>
            </a:extLst>
          </p:cNvPr>
          <p:cNvSpPr/>
          <p:nvPr userDrawn="1"/>
        </p:nvSpPr>
        <p:spPr>
          <a:xfrm>
            <a:off x="-7615" y="320675"/>
            <a:ext cx="304892" cy="669925"/>
          </a:xfrm>
          <a:custGeom>
            <a:avLst/>
            <a:gdLst>
              <a:gd name="connsiteX0" fmla="*/ 3175 w 374650"/>
              <a:gd name="connsiteY0" fmla="*/ 0 h 669925"/>
              <a:gd name="connsiteX1" fmla="*/ 374650 w 374650"/>
              <a:gd name="connsiteY1" fmla="*/ 0 h 669925"/>
              <a:gd name="connsiteX2" fmla="*/ 215900 w 374650"/>
              <a:gd name="connsiteY2" fmla="*/ 669925 h 669925"/>
              <a:gd name="connsiteX3" fmla="*/ 0 w 374650"/>
              <a:gd name="connsiteY3" fmla="*/ 669925 h 669925"/>
              <a:gd name="connsiteX4" fmla="*/ 3175 w 374650"/>
              <a:gd name="connsiteY4" fmla="*/ 0 h 669925"/>
              <a:gd name="connsiteX0" fmla="*/ 12 w 371487"/>
              <a:gd name="connsiteY0" fmla="*/ 0 h 673100"/>
              <a:gd name="connsiteX1" fmla="*/ 371487 w 371487"/>
              <a:gd name="connsiteY1" fmla="*/ 0 h 673100"/>
              <a:gd name="connsiteX2" fmla="*/ 212737 w 371487"/>
              <a:gd name="connsiteY2" fmla="*/ 669925 h 673100"/>
              <a:gd name="connsiteX3" fmla="*/ 69862 w 371487"/>
              <a:gd name="connsiteY3" fmla="*/ 673100 h 673100"/>
              <a:gd name="connsiteX4" fmla="*/ 12 w 371487"/>
              <a:gd name="connsiteY4" fmla="*/ 0 h 673100"/>
              <a:gd name="connsiteX0" fmla="*/ 141 w 304941"/>
              <a:gd name="connsiteY0" fmla="*/ 0 h 679450"/>
              <a:gd name="connsiteX1" fmla="*/ 304941 w 304941"/>
              <a:gd name="connsiteY1" fmla="*/ 6350 h 679450"/>
              <a:gd name="connsiteX2" fmla="*/ 146191 w 304941"/>
              <a:gd name="connsiteY2" fmla="*/ 676275 h 679450"/>
              <a:gd name="connsiteX3" fmla="*/ 3316 w 304941"/>
              <a:gd name="connsiteY3" fmla="*/ 679450 h 679450"/>
              <a:gd name="connsiteX4" fmla="*/ 141 w 304941"/>
              <a:gd name="connsiteY4" fmla="*/ 0 h 679450"/>
              <a:gd name="connsiteX0" fmla="*/ 92 w 304892"/>
              <a:gd name="connsiteY0" fmla="*/ 0 h 676275"/>
              <a:gd name="connsiteX1" fmla="*/ 304892 w 304892"/>
              <a:gd name="connsiteY1" fmla="*/ 6350 h 676275"/>
              <a:gd name="connsiteX2" fmla="*/ 146142 w 304892"/>
              <a:gd name="connsiteY2" fmla="*/ 676275 h 676275"/>
              <a:gd name="connsiteX3" fmla="*/ 6442 w 304892"/>
              <a:gd name="connsiteY3" fmla="*/ 676275 h 676275"/>
              <a:gd name="connsiteX4" fmla="*/ 92 w 304892"/>
              <a:gd name="connsiteY4" fmla="*/ 0 h 676275"/>
              <a:gd name="connsiteX0" fmla="*/ 92 w 304892"/>
              <a:gd name="connsiteY0" fmla="*/ 9525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9525 h 669925"/>
              <a:gd name="connsiteX0" fmla="*/ 92 w 304892"/>
              <a:gd name="connsiteY0" fmla="*/ 635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6350 h 669925"/>
              <a:gd name="connsiteX0" fmla="*/ 92 w 304892"/>
              <a:gd name="connsiteY0" fmla="*/ 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0 h 669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92" h="669925">
                <a:moveTo>
                  <a:pt x="92" y="0"/>
                </a:moveTo>
                <a:lnTo>
                  <a:pt x="304892" y="0"/>
                </a:lnTo>
                <a:lnTo>
                  <a:pt x="146142" y="669925"/>
                </a:lnTo>
                <a:lnTo>
                  <a:pt x="6442" y="669925"/>
                </a:lnTo>
                <a:cubicBezTo>
                  <a:pt x="7500" y="446617"/>
                  <a:pt x="-966" y="223308"/>
                  <a:pt x="9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F91608F-2A34-F235-8ADC-536B1984DC4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830772" y="0"/>
            <a:ext cx="1257300" cy="1270000"/>
          </a:xfrm>
          <a:prstGeom prst="rect">
            <a:avLst/>
          </a:prstGeom>
        </p:spPr>
      </p:pic>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a:xfrm>
            <a:off x="226800" y="401837"/>
            <a:ext cx="5612400" cy="507600"/>
          </a:xfrm>
        </p:spPr>
        <p:txBody>
          <a:bodyPr/>
          <a:lstStyle>
            <a:lvl1pPr>
              <a:defRPr>
                <a:solidFill>
                  <a:schemeClr val="accent3"/>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a:xfrm>
            <a:off x="226800" y="4767263"/>
            <a:ext cx="1366256" cy="274637"/>
          </a:xfrm>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a:xfrm>
            <a:off x="1679981" y="4767263"/>
            <a:ext cx="3463519" cy="274637"/>
          </a:xfrm>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a:xfrm>
            <a:off x="5231027" y="4767263"/>
            <a:ext cx="1366256" cy="274637"/>
          </a:xfrm>
        </p:spPr>
        <p:txBody>
          <a:bodyPr/>
          <a:lstStyle/>
          <a:p>
            <a:fld id="{48FD923F-86DB-48E2-8061-DF101F4D2D19}" type="slidenum">
              <a:rPr lang="en-GB" smtClean="0"/>
              <a:pPr/>
              <a:t>‹#›</a:t>
            </a:fld>
            <a:endParaRPr lang="en-GB"/>
          </a:p>
        </p:txBody>
      </p:sp>
    </p:spTree>
    <p:extLst>
      <p:ext uri="{BB962C8B-B14F-4D97-AF65-F5344CB8AC3E}">
        <p14:creationId xmlns:p14="http://schemas.microsoft.com/office/powerpoint/2010/main" val="316001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10">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reeform 8">
            <a:extLst>
              <a:ext uri="{FF2B5EF4-FFF2-40B4-BE49-F238E27FC236}">
                <a16:creationId xmlns:a16="http://schemas.microsoft.com/office/drawing/2014/main" id="{C4A62C7C-A5CC-C083-8CB4-90C367C5ABB7}"/>
              </a:ext>
              <a:ext uri="{C183D7F6-B498-43B3-948B-1728B52AA6E4}">
                <adec:decorative xmlns:adec="http://schemas.microsoft.com/office/drawing/2017/decorative" val="1"/>
              </a:ext>
            </a:extLst>
          </p:cNvPr>
          <p:cNvSpPr/>
          <p:nvPr userDrawn="1"/>
        </p:nvSpPr>
        <p:spPr>
          <a:xfrm>
            <a:off x="-7615" y="320675"/>
            <a:ext cx="304892" cy="669925"/>
          </a:xfrm>
          <a:custGeom>
            <a:avLst/>
            <a:gdLst>
              <a:gd name="connsiteX0" fmla="*/ 3175 w 374650"/>
              <a:gd name="connsiteY0" fmla="*/ 0 h 669925"/>
              <a:gd name="connsiteX1" fmla="*/ 374650 w 374650"/>
              <a:gd name="connsiteY1" fmla="*/ 0 h 669925"/>
              <a:gd name="connsiteX2" fmla="*/ 215900 w 374650"/>
              <a:gd name="connsiteY2" fmla="*/ 669925 h 669925"/>
              <a:gd name="connsiteX3" fmla="*/ 0 w 374650"/>
              <a:gd name="connsiteY3" fmla="*/ 669925 h 669925"/>
              <a:gd name="connsiteX4" fmla="*/ 3175 w 374650"/>
              <a:gd name="connsiteY4" fmla="*/ 0 h 669925"/>
              <a:gd name="connsiteX0" fmla="*/ 12 w 371487"/>
              <a:gd name="connsiteY0" fmla="*/ 0 h 673100"/>
              <a:gd name="connsiteX1" fmla="*/ 371487 w 371487"/>
              <a:gd name="connsiteY1" fmla="*/ 0 h 673100"/>
              <a:gd name="connsiteX2" fmla="*/ 212737 w 371487"/>
              <a:gd name="connsiteY2" fmla="*/ 669925 h 673100"/>
              <a:gd name="connsiteX3" fmla="*/ 69862 w 371487"/>
              <a:gd name="connsiteY3" fmla="*/ 673100 h 673100"/>
              <a:gd name="connsiteX4" fmla="*/ 12 w 371487"/>
              <a:gd name="connsiteY4" fmla="*/ 0 h 673100"/>
              <a:gd name="connsiteX0" fmla="*/ 141 w 304941"/>
              <a:gd name="connsiteY0" fmla="*/ 0 h 679450"/>
              <a:gd name="connsiteX1" fmla="*/ 304941 w 304941"/>
              <a:gd name="connsiteY1" fmla="*/ 6350 h 679450"/>
              <a:gd name="connsiteX2" fmla="*/ 146191 w 304941"/>
              <a:gd name="connsiteY2" fmla="*/ 676275 h 679450"/>
              <a:gd name="connsiteX3" fmla="*/ 3316 w 304941"/>
              <a:gd name="connsiteY3" fmla="*/ 679450 h 679450"/>
              <a:gd name="connsiteX4" fmla="*/ 141 w 304941"/>
              <a:gd name="connsiteY4" fmla="*/ 0 h 679450"/>
              <a:gd name="connsiteX0" fmla="*/ 92 w 304892"/>
              <a:gd name="connsiteY0" fmla="*/ 0 h 676275"/>
              <a:gd name="connsiteX1" fmla="*/ 304892 w 304892"/>
              <a:gd name="connsiteY1" fmla="*/ 6350 h 676275"/>
              <a:gd name="connsiteX2" fmla="*/ 146142 w 304892"/>
              <a:gd name="connsiteY2" fmla="*/ 676275 h 676275"/>
              <a:gd name="connsiteX3" fmla="*/ 6442 w 304892"/>
              <a:gd name="connsiteY3" fmla="*/ 676275 h 676275"/>
              <a:gd name="connsiteX4" fmla="*/ 92 w 304892"/>
              <a:gd name="connsiteY4" fmla="*/ 0 h 676275"/>
              <a:gd name="connsiteX0" fmla="*/ 92 w 304892"/>
              <a:gd name="connsiteY0" fmla="*/ 9525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9525 h 669925"/>
              <a:gd name="connsiteX0" fmla="*/ 92 w 304892"/>
              <a:gd name="connsiteY0" fmla="*/ 635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6350 h 669925"/>
              <a:gd name="connsiteX0" fmla="*/ 92 w 304892"/>
              <a:gd name="connsiteY0" fmla="*/ 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0 h 669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92" h="669925">
                <a:moveTo>
                  <a:pt x="92" y="0"/>
                </a:moveTo>
                <a:lnTo>
                  <a:pt x="304892" y="0"/>
                </a:lnTo>
                <a:lnTo>
                  <a:pt x="146142" y="669925"/>
                </a:lnTo>
                <a:lnTo>
                  <a:pt x="6442" y="669925"/>
                </a:lnTo>
                <a:cubicBezTo>
                  <a:pt x="7500" y="446617"/>
                  <a:pt x="-966" y="223308"/>
                  <a:pt x="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a:xfrm>
            <a:off x="226800" y="401837"/>
            <a:ext cx="5612400" cy="507600"/>
          </a:xfrm>
        </p:spPr>
        <p:txBody>
          <a:bodyPr/>
          <a:lstStyle>
            <a:lvl1pPr>
              <a:defRPr>
                <a:solidFill>
                  <a:schemeClr val="accent4"/>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a:xfrm>
            <a:off x="226800" y="4767263"/>
            <a:ext cx="1366256" cy="274637"/>
          </a:xfrm>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a:xfrm>
            <a:off x="1679981" y="4767263"/>
            <a:ext cx="3463519" cy="274637"/>
          </a:xfrm>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a:xfrm>
            <a:off x="5231027" y="4767263"/>
            <a:ext cx="1366256" cy="274637"/>
          </a:xfrm>
        </p:spPr>
        <p:txBody>
          <a:bodyPr/>
          <a:lstStyle/>
          <a:p>
            <a:fld id="{48FD923F-86DB-48E2-8061-DF101F4D2D19}" type="slidenum">
              <a:rPr lang="en-GB" smtClean="0"/>
              <a:pPr/>
              <a:t>‹#›</a:t>
            </a:fld>
            <a:endParaRPr lang="en-GB"/>
          </a:p>
        </p:txBody>
      </p:sp>
      <p:pic>
        <p:nvPicPr>
          <p:cNvPr id="9" name="Picture 8">
            <a:extLst>
              <a:ext uri="{FF2B5EF4-FFF2-40B4-BE49-F238E27FC236}">
                <a16:creationId xmlns:a16="http://schemas.microsoft.com/office/drawing/2014/main" id="{EA9BC1A6-9A8B-69B3-5287-661A3F496511}"/>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7830772" y="261"/>
            <a:ext cx="1257300" cy="1269477"/>
          </a:xfrm>
          <a:prstGeom prst="rect">
            <a:avLst/>
          </a:prstGeom>
        </p:spPr>
      </p:pic>
    </p:spTree>
    <p:extLst>
      <p:ext uri="{BB962C8B-B14F-4D97-AF65-F5344CB8AC3E}">
        <p14:creationId xmlns:p14="http://schemas.microsoft.com/office/powerpoint/2010/main" val="2417273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1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reeform 8">
            <a:extLst>
              <a:ext uri="{FF2B5EF4-FFF2-40B4-BE49-F238E27FC236}">
                <a16:creationId xmlns:a16="http://schemas.microsoft.com/office/drawing/2014/main" id="{C4A62C7C-A5CC-C083-8CB4-90C367C5ABB7}"/>
              </a:ext>
              <a:ext uri="{C183D7F6-B498-43B3-948B-1728B52AA6E4}">
                <adec:decorative xmlns:adec="http://schemas.microsoft.com/office/drawing/2017/decorative" val="1"/>
              </a:ext>
            </a:extLst>
          </p:cNvPr>
          <p:cNvSpPr/>
          <p:nvPr userDrawn="1"/>
        </p:nvSpPr>
        <p:spPr>
          <a:xfrm>
            <a:off x="-7615" y="320675"/>
            <a:ext cx="304892" cy="669925"/>
          </a:xfrm>
          <a:custGeom>
            <a:avLst/>
            <a:gdLst>
              <a:gd name="connsiteX0" fmla="*/ 3175 w 374650"/>
              <a:gd name="connsiteY0" fmla="*/ 0 h 669925"/>
              <a:gd name="connsiteX1" fmla="*/ 374650 w 374650"/>
              <a:gd name="connsiteY1" fmla="*/ 0 h 669925"/>
              <a:gd name="connsiteX2" fmla="*/ 215900 w 374650"/>
              <a:gd name="connsiteY2" fmla="*/ 669925 h 669925"/>
              <a:gd name="connsiteX3" fmla="*/ 0 w 374650"/>
              <a:gd name="connsiteY3" fmla="*/ 669925 h 669925"/>
              <a:gd name="connsiteX4" fmla="*/ 3175 w 374650"/>
              <a:gd name="connsiteY4" fmla="*/ 0 h 669925"/>
              <a:gd name="connsiteX0" fmla="*/ 12 w 371487"/>
              <a:gd name="connsiteY0" fmla="*/ 0 h 673100"/>
              <a:gd name="connsiteX1" fmla="*/ 371487 w 371487"/>
              <a:gd name="connsiteY1" fmla="*/ 0 h 673100"/>
              <a:gd name="connsiteX2" fmla="*/ 212737 w 371487"/>
              <a:gd name="connsiteY2" fmla="*/ 669925 h 673100"/>
              <a:gd name="connsiteX3" fmla="*/ 69862 w 371487"/>
              <a:gd name="connsiteY3" fmla="*/ 673100 h 673100"/>
              <a:gd name="connsiteX4" fmla="*/ 12 w 371487"/>
              <a:gd name="connsiteY4" fmla="*/ 0 h 673100"/>
              <a:gd name="connsiteX0" fmla="*/ 141 w 304941"/>
              <a:gd name="connsiteY0" fmla="*/ 0 h 679450"/>
              <a:gd name="connsiteX1" fmla="*/ 304941 w 304941"/>
              <a:gd name="connsiteY1" fmla="*/ 6350 h 679450"/>
              <a:gd name="connsiteX2" fmla="*/ 146191 w 304941"/>
              <a:gd name="connsiteY2" fmla="*/ 676275 h 679450"/>
              <a:gd name="connsiteX3" fmla="*/ 3316 w 304941"/>
              <a:gd name="connsiteY3" fmla="*/ 679450 h 679450"/>
              <a:gd name="connsiteX4" fmla="*/ 141 w 304941"/>
              <a:gd name="connsiteY4" fmla="*/ 0 h 679450"/>
              <a:gd name="connsiteX0" fmla="*/ 92 w 304892"/>
              <a:gd name="connsiteY0" fmla="*/ 0 h 676275"/>
              <a:gd name="connsiteX1" fmla="*/ 304892 w 304892"/>
              <a:gd name="connsiteY1" fmla="*/ 6350 h 676275"/>
              <a:gd name="connsiteX2" fmla="*/ 146142 w 304892"/>
              <a:gd name="connsiteY2" fmla="*/ 676275 h 676275"/>
              <a:gd name="connsiteX3" fmla="*/ 6442 w 304892"/>
              <a:gd name="connsiteY3" fmla="*/ 676275 h 676275"/>
              <a:gd name="connsiteX4" fmla="*/ 92 w 304892"/>
              <a:gd name="connsiteY4" fmla="*/ 0 h 676275"/>
              <a:gd name="connsiteX0" fmla="*/ 92 w 304892"/>
              <a:gd name="connsiteY0" fmla="*/ 9525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9525 h 669925"/>
              <a:gd name="connsiteX0" fmla="*/ 92 w 304892"/>
              <a:gd name="connsiteY0" fmla="*/ 635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6350 h 669925"/>
              <a:gd name="connsiteX0" fmla="*/ 92 w 304892"/>
              <a:gd name="connsiteY0" fmla="*/ 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0 h 669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92" h="669925">
                <a:moveTo>
                  <a:pt x="92" y="0"/>
                </a:moveTo>
                <a:lnTo>
                  <a:pt x="304892" y="0"/>
                </a:lnTo>
                <a:lnTo>
                  <a:pt x="146142" y="669925"/>
                </a:lnTo>
                <a:lnTo>
                  <a:pt x="6442" y="669925"/>
                </a:lnTo>
                <a:cubicBezTo>
                  <a:pt x="7500" y="446617"/>
                  <a:pt x="-966" y="223308"/>
                  <a:pt x="92"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a:xfrm>
            <a:off x="226800" y="401837"/>
            <a:ext cx="5612400" cy="507600"/>
          </a:xfrm>
        </p:spPr>
        <p:txBody>
          <a:bodyPr/>
          <a:lstStyle>
            <a:lvl1pPr>
              <a:defRPr>
                <a:solidFill>
                  <a:schemeClr val="accent5"/>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a:xfrm>
            <a:off x="226800" y="4767263"/>
            <a:ext cx="1366256" cy="274637"/>
          </a:xfrm>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a:xfrm>
            <a:off x="1679981" y="4767263"/>
            <a:ext cx="3463519" cy="274637"/>
          </a:xfrm>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a:xfrm>
            <a:off x="5231027" y="4767263"/>
            <a:ext cx="1366256" cy="274637"/>
          </a:xfrm>
        </p:spPr>
        <p:txBody>
          <a:bodyPr/>
          <a:lstStyle/>
          <a:p>
            <a:fld id="{48FD923F-86DB-48E2-8061-DF101F4D2D19}" type="slidenum">
              <a:rPr lang="en-GB" smtClean="0"/>
              <a:pPr/>
              <a:t>‹#›</a:t>
            </a:fld>
            <a:endParaRPr lang="en-GB"/>
          </a:p>
        </p:txBody>
      </p:sp>
      <p:pic>
        <p:nvPicPr>
          <p:cNvPr id="9" name="Picture 8">
            <a:extLst>
              <a:ext uri="{FF2B5EF4-FFF2-40B4-BE49-F238E27FC236}">
                <a16:creationId xmlns:a16="http://schemas.microsoft.com/office/drawing/2014/main" id="{CB9B6F0A-43DA-7EAD-EB33-2A480F3BCF4C}"/>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7830772" y="261"/>
            <a:ext cx="1257300" cy="1269477"/>
          </a:xfrm>
          <a:prstGeom prst="rect">
            <a:avLst/>
          </a:prstGeom>
        </p:spPr>
      </p:pic>
    </p:spTree>
    <p:extLst>
      <p:ext uri="{BB962C8B-B14F-4D97-AF65-F5344CB8AC3E}">
        <p14:creationId xmlns:p14="http://schemas.microsoft.com/office/powerpoint/2010/main" val="1187556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1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reeform 8">
            <a:extLst>
              <a:ext uri="{FF2B5EF4-FFF2-40B4-BE49-F238E27FC236}">
                <a16:creationId xmlns:a16="http://schemas.microsoft.com/office/drawing/2014/main" id="{C4A62C7C-A5CC-C083-8CB4-90C367C5ABB7}"/>
              </a:ext>
              <a:ext uri="{C183D7F6-B498-43B3-948B-1728B52AA6E4}">
                <adec:decorative xmlns:adec="http://schemas.microsoft.com/office/drawing/2017/decorative" val="1"/>
              </a:ext>
            </a:extLst>
          </p:cNvPr>
          <p:cNvSpPr/>
          <p:nvPr userDrawn="1"/>
        </p:nvSpPr>
        <p:spPr>
          <a:xfrm>
            <a:off x="-7615" y="320675"/>
            <a:ext cx="304892" cy="669925"/>
          </a:xfrm>
          <a:custGeom>
            <a:avLst/>
            <a:gdLst>
              <a:gd name="connsiteX0" fmla="*/ 3175 w 374650"/>
              <a:gd name="connsiteY0" fmla="*/ 0 h 669925"/>
              <a:gd name="connsiteX1" fmla="*/ 374650 w 374650"/>
              <a:gd name="connsiteY1" fmla="*/ 0 h 669925"/>
              <a:gd name="connsiteX2" fmla="*/ 215900 w 374650"/>
              <a:gd name="connsiteY2" fmla="*/ 669925 h 669925"/>
              <a:gd name="connsiteX3" fmla="*/ 0 w 374650"/>
              <a:gd name="connsiteY3" fmla="*/ 669925 h 669925"/>
              <a:gd name="connsiteX4" fmla="*/ 3175 w 374650"/>
              <a:gd name="connsiteY4" fmla="*/ 0 h 669925"/>
              <a:gd name="connsiteX0" fmla="*/ 12 w 371487"/>
              <a:gd name="connsiteY0" fmla="*/ 0 h 673100"/>
              <a:gd name="connsiteX1" fmla="*/ 371487 w 371487"/>
              <a:gd name="connsiteY1" fmla="*/ 0 h 673100"/>
              <a:gd name="connsiteX2" fmla="*/ 212737 w 371487"/>
              <a:gd name="connsiteY2" fmla="*/ 669925 h 673100"/>
              <a:gd name="connsiteX3" fmla="*/ 69862 w 371487"/>
              <a:gd name="connsiteY3" fmla="*/ 673100 h 673100"/>
              <a:gd name="connsiteX4" fmla="*/ 12 w 371487"/>
              <a:gd name="connsiteY4" fmla="*/ 0 h 673100"/>
              <a:gd name="connsiteX0" fmla="*/ 141 w 304941"/>
              <a:gd name="connsiteY0" fmla="*/ 0 h 679450"/>
              <a:gd name="connsiteX1" fmla="*/ 304941 w 304941"/>
              <a:gd name="connsiteY1" fmla="*/ 6350 h 679450"/>
              <a:gd name="connsiteX2" fmla="*/ 146191 w 304941"/>
              <a:gd name="connsiteY2" fmla="*/ 676275 h 679450"/>
              <a:gd name="connsiteX3" fmla="*/ 3316 w 304941"/>
              <a:gd name="connsiteY3" fmla="*/ 679450 h 679450"/>
              <a:gd name="connsiteX4" fmla="*/ 141 w 304941"/>
              <a:gd name="connsiteY4" fmla="*/ 0 h 679450"/>
              <a:gd name="connsiteX0" fmla="*/ 92 w 304892"/>
              <a:gd name="connsiteY0" fmla="*/ 0 h 676275"/>
              <a:gd name="connsiteX1" fmla="*/ 304892 w 304892"/>
              <a:gd name="connsiteY1" fmla="*/ 6350 h 676275"/>
              <a:gd name="connsiteX2" fmla="*/ 146142 w 304892"/>
              <a:gd name="connsiteY2" fmla="*/ 676275 h 676275"/>
              <a:gd name="connsiteX3" fmla="*/ 6442 w 304892"/>
              <a:gd name="connsiteY3" fmla="*/ 676275 h 676275"/>
              <a:gd name="connsiteX4" fmla="*/ 92 w 304892"/>
              <a:gd name="connsiteY4" fmla="*/ 0 h 676275"/>
              <a:gd name="connsiteX0" fmla="*/ 92 w 304892"/>
              <a:gd name="connsiteY0" fmla="*/ 9525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9525 h 669925"/>
              <a:gd name="connsiteX0" fmla="*/ 92 w 304892"/>
              <a:gd name="connsiteY0" fmla="*/ 635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6350 h 669925"/>
              <a:gd name="connsiteX0" fmla="*/ 92 w 304892"/>
              <a:gd name="connsiteY0" fmla="*/ 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0 h 669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92" h="669925">
                <a:moveTo>
                  <a:pt x="92" y="0"/>
                </a:moveTo>
                <a:lnTo>
                  <a:pt x="304892" y="0"/>
                </a:lnTo>
                <a:lnTo>
                  <a:pt x="146142" y="669925"/>
                </a:lnTo>
                <a:lnTo>
                  <a:pt x="6442" y="669925"/>
                </a:lnTo>
                <a:cubicBezTo>
                  <a:pt x="7500" y="446617"/>
                  <a:pt x="-966" y="223308"/>
                  <a:pt x="9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a:xfrm>
            <a:off x="226800" y="401837"/>
            <a:ext cx="5612400" cy="507600"/>
          </a:xfrm>
        </p:spPr>
        <p:txBody>
          <a:bodyPr/>
          <a:lstStyle>
            <a:lvl1pPr>
              <a:defRPr>
                <a:solidFill>
                  <a:schemeClr val="accent6"/>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a:xfrm>
            <a:off x="226800" y="4767263"/>
            <a:ext cx="1366256" cy="274637"/>
          </a:xfrm>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a:xfrm>
            <a:off x="1679981" y="4767263"/>
            <a:ext cx="3463519" cy="274637"/>
          </a:xfrm>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a:xfrm>
            <a:off x="5231027" y="4767263"/>
            <a:ext cx="1366256" cy="274637"/>
          </a:xfrm>
        </p:spPr>
        <p:txBody>
          <a:bodyPr/>
          <a:lstStyle/>
          <a:p>
            <a:fld id="{48FD923F-86DB-48E2-8061-DF101F4D2D19}" type="slidenum">
              <a:rPr lang="en-GB" smtClean="0"/>
              <a:pPr/>
              <a:t>‹#›</a:t>
            </a:fld>
            <a:endParaRPr lang="en-GB"/>
          </a:p>
        </p:txBody>
      </p:sp>
      <p:pic>
        <p:nvPicPr>
          <p:cNvPr id="9" name="Picture 8">
            <a:extLst>
              <a:ext uri="{FF2B5EF4-FFF2-40B4-BE49-F238E27FC236}">
                <a16:creationId xmlns:a16="http://schemas.microsoft.com/office/drawing/2014/main" id="{66DAF4B8-30F4-22F8-B730-55CD6EE16C2B}"/>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7830772" y="261"/>
            <a:ext cx="1257300" cy="1269477"/>
          </a:xfrm>
          <a:prstGeom prst="rect">
            <a:avLst/>
          </a:prstGeom>
        </p:spPr>
      </p:pic>
    </p:spTree>
    <p:extLst>
      <p:ext uri="{BB962C8B-B14F-4D97-AF65-F5344CB8AC3E}">
        <p14:creationId xmlns:p14="http://schemas.microsoft.com/office/powerpoint/2010/main" val="2144120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140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C9F265-F0C9-FA0B-3556-296E5D273506}"/>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5899094" y="2613"/>
            <a:ext cx="3244906" cy="5138275"/>
          </a:xfrm>
          <a:prstGeom prst="rect">
            <a:avLst/>
          </a:prstGeom>
        </p:spPr>
      </p:pic>
      <p:pic>
        <p:nvPicPr>
          <p:cNvPr id="2" name="Picture 1">
            <a:extLst>
              <a:ext uri="{FF2B5EF4-FFF2-40B4-BE49-F238E27FC236}">
                <a16:creationId xmlns:a16="http://schemas.microsoft.com/office/drawing/2014/main" id="{10ED8727-BBF4-9DD2-FBC9-3255FA5DB947}"/>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0" y="2534"/>
            <a:ext cx="9121478" cy="5138432"/>
          </a:xfrm>
          <a:prstGeom prst="rect">
            <a:avLst/>
          </a:prstGeom>
        </p:spPr>
      </p:pic>
      <p:pic>
        <p:nvPicPr>
          <p:cNvPr id="7" name="Graphic 6">
            <a:extLst>
              <a:ext uri="{FF2B5EF4-FFF2-40B4-BE49-F238E27FC236}">
                <a16:creationId xmlns:a16="http://schemas.microsoft.com/office/drawing/2014/main" id="{4D82C43C-159C-2652-21F7-65B64168AE7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320400" y="339796"/>
            <a:ext cx="1567524" cy="659507"/>
          </a:xfrm>
          <a:prstGeom prst="rect">
            <a:avLst/>
          </a:prstGeom>
        </p:spPr>
      </p:pic>
      <p:sp>
        <p:nvSpPr>
          <p:cNvPr id="8" name="Freeform 8">
            <a:extLst>
              <a:ext uri="{FF2B5EF4-FFF2-40B4-BE49-F238E27FC236}">
                <a16:creationId xmlns:a16="http://schemas.microsoft.com/office/drawing/2014/main" id="{01092C55-77DA-E364-61A3-E82A5037C364}"/>
              </a:ext>
              <a:ext uri="{C183D7F6-B498-43B3-948B-1728B52AA6E4}">
                <adec:decorative xmlns:adec="http://schemas.microsoft.com/office/drawing/2017/decorative" val="1"/>
              </a:ext>
            </a:extLst>
          </p:cNvPr>
          <p:cNvSpPr/>
          <p:nvPr userDrawn="1"/>
        </p:nvSpPr>
        <p:spPr>
          <a:xfrm>
            <a:off x="0" y="1579041"/>
            <a:ext cx="5080673" cy="2603920"/>
          </a:xfrm>
          <a:custGeom>
            <a:avLst/>
            <a:gdLst>
              <a:gd name="connsiteX0" fmla="*/ 5080673 w 5080673"/>
              <a:gd name="connsiteY0" fmla="*/ 0 h 2603920"/>
              <a:gd name="connsiteX1" fmla="*/ 4481166 w 5080673"/>
              <a:gd name="connsiteY1" fmla="*/ 2603920 h 2603920"/>
              <a:gd name="connsiteX2" fmla="*/ 0 w 5080673"/>
              <a:gd name="connsiteY2" fmla="*/ 2603920 h 2603920"/>
              <a:gd name="connsiteX3" fmla="*/ 0 w 5080673"/>
              <a:gd name="connsiteY3" fmla="*/ 0 h 2603920"/>
              <a:gd name="connsiteX4" fmla="*/ 5080673 w 5080673"/>
              <a:gd name="connsiteY4" fmla="*/ 0 h 260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0673" h="2603920">
                <a:moveTo>
                  <a:pt x="5080673" y="0"/>
                </a:moveTo>
                <a:lnTo>
                  <a:pt x="4481166" y="2603920"/>
                </a:lnTo>
                <a:lnTo>
                  <a:pt x="0" y="2603920"/>
                </a:lnTo>
                <a:lnTo>
                  <a:pt x="0" y="0"/>
                </a:lnTo>
                <a:lnTo>
                  <a:pt x="508067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1837062"/>
            <a:ext cx="4599200" cy="1314550"/>
          </a:xfrm>
          <a:prstGeom prst="rect">
            <a:avLst/>
          </a:prstGeom>
        </p:spPr>
        <p:txBody>
          <a:bodyPr>
            <a:noAutofit/>
          </a:bodyPr>
          <a:lstStyle>
            <a:lvl1pPr>
              <a:defRPr sz="3200">
                <a:solidFill>
                  <a:schemeClr val="accent6"/>
                </a:solidFill>
              </a:defRPr>
            </a:lvl1pPr>
          </a:lstStyle>
          <a:p>
            <a:r>
              <a:rPr lang="en-US" dirty="0"/>
              <a:t>Click to edit title</a:t>
            </a:r>
            <a:endParaRPr lang="en-GB" dirty="0"/>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3151612"/>
            <a:ext cx="4344987" cy="882650"/>
          </a:xfrm>
          <a:prstGeom prst="rect">
            <a:avLst/>
          </a:prstGeom>
        </p:spPr>
        <p:txBody>
          <a:bodyPr vert="horz" lIns="91440" tIns="45720" rIns="91440" bIns="45720" rtlCol="0" anchor="ctr">
            <a:noAutofit/>
          </a:bodyPr>
          <a:lstStyle>
            <a:lvl1pPr marL="0" indent="0">
              <a:buNone/>
              <a:defRPr lang="en-GB" sz="2000" dirty="0">
                <a:solidFill>
                  <a:schemeClr val="accent1"/>
                </a:solidFill>
                <a:latin typeface="+mj-lt"/>
                <a:ea typeface="+mj-ea"/>
                <a:cs typeface="+mj-cs"/>
              </a:defRPr>
            </a:lvl1pPr>
          </a:lstStyle>
          <a:p>
            <a:pPr marL="171450" lvl="0" indent="-171450">
              <a:spcBef>
                <a:spcPct val="0"/>
              </a:spcBef>
            </a:pPr>
            <a:r>
              <a:rPr lang="en-GB"/>
              <a:t>Click to edit subtitle</a:t>
            </a:r>
          </a:p>
        </p:txBody>
      </p:sp>
    </p:spTree>
    <p:extLst>
      <p:ext uri="{BB962C8B-B14F-4D97-AF65-F5344CB8AC3E}">
        <p14:creationId xmlns:p14="http://schemas.microsoft.com/office/powerpoint/2010/main" val="1095261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4D82C43C-159C-2652-21F7-65B64168AE74}"/>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321389" y="339796"/>
            <a:ext cx="1567524" cy="659507"/>
          </a:xfrm>
          <a:prstGeom prst="rect">
            <a:avLst/>
          </a:prstGeom>
        </p:spPr>
      </p:pic>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200861"/>
            <a:ext cx="4599200" cy="1314550"/>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2276272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4013200" y="2041475"/>
            <a:ext cx="4599200" cy="1314550"/>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2938642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4013200" y="2041475"/>
            <a:ext cx="4599200" cy="1314550"/>
          </a:xfrm>
          <a:prstGeom prst="rect">
            <a:avLst/>
          </a:prstGeom>
        </p:spPr>
        <p:txBody>
          <a:bodyPr>
            <a:noAutofit/>
          </a:bodyPr>
          <a:lstStyle>
            <a:lvl1pPr>
              <a:defRPr sz="3200">
                <a:solidFill>
                  <a:schemeClr val="accent6"/>
                </a:solidFill>
              </a:defRPr>
            </a:lvl1pPr>
          </a:lstStyle>
          <a:p>
            <a:r>
              <a:rPr lang="en-US"/>
              <a:t>Click to edit title</a:t>
            </a:r>
            <a:endParaRPr lang="en-GB"/>
          </a:p>
        </p:txBody>
      </p:sp>
    </p:spTree>
    <p:extLst>
      <p:ext uri="{BB962C8B-B14F-4D97-AF65-F5344CB8AC3E}">
        <p14:creationId xmlns:p14="http://schemas.microsoft.com/office/powerpoint/2010/main" val="3759606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603500" y="1155700"/>
            <a:ext cx="3937000" cy="2832100"/>
          </a:xfrm>
          <a:prstGeom prst="rect">
            <a:avLst/>
          </a:prstGeom>
        </p:spPr>
        <p:txBody>
          <a:bodyPr>
            <a:noAutofit/>
          </a:bodyPr>
          <a:lstStyle>
            <a:lvl1pPr algn="ctr">
              <a:defRPr sz="3200">
                <a:solidFill>
                  <a:schemeClr val="accent6"/>
                </a:solidFill>
              </a:defRPr>
            </a:lvl1pPr>
          </a:lstStyle>
          <a:p>
            <a:r>
              <a:rPr lang="en-US"/>
              <a:t>Click to edit title</a:t>
            </a:r>
            <a:endParaRPr lang="en-GB"/>
          </a:p>
        </p:txBody>
      </p:sp>
    </p:spTree>
    <p:extLst>
      <p:ext uri="{BB962C8B-B14F-4D97-AF65-F5344CB8AC3E}">
        <p14:creationId xmlns:p14="http://schemas.microsoft.com/office/powerpoint/2010/main" val="142232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Freeform 9">
            <a:extLst>
              <a:ext uri="{FF2B5EF4-FFF2-40B4-BE49-F238E27FC236}">
                <a16:creationId xmlns:a16="http://schemas.microsoft.com/office/drawing/2014/main" id="{7DD14E8B-D346-2BCD-CA5D-0FBFFC14416A}"/>
              </a:ext>
              <a:ext uri="{C183D7F6-B498-43B3-948B-1728B52AA6E4}">
                <adec:decorative xmlns:adec="http://schemas.microsoft.com/office/drawing/2017/decorative" val="1"/>
              </a:ext>
            </a:extLst>
          </p:cNvPr>
          <p:cNvSpPr/>
          <p:nvPr userDrawn="1"/>
        </p:nvSpPr>
        <p:spPr>
          <a:xfrm>
            <a:off x="-9236" y="0"/>
            <a:ext cx="6031345" cy="1006763"/>
          </a:xfrm>
          <a:custGeom>
            <a:avLst/>
            <a:gdLst>
              <a:gd name="connsiteX0" fmla="*/ 9236 w 6031345"/>
              <a:gd name="connsiteY0" fmla="*/ 0 h 1006763"/>
              <a:gd name="connsiteX1" fmla="*/ 6031345 w 6031345"/>
              <a:gd name="connsiteY1" fmla="*/ 0 h 1006763"/>
              <a:gd name="connsiteX2" fmla="*/ 5800436 w 6031345"/>
              <a:gd name="connsiteY2" fmla="*/ 1006763 h 1006763"/>
              <a:gd name="connsiteX3" fmla="*/ 0 w 6031345"/>
              <a:gd name="connsiteY3" fmla="*/ 1006763 h 1006763"/>
              <a:gd name="connsiteX4" fmla="*/ 9236 w 6031345"/>
              <a:gd name="connsiteY4" fmla="*/ 0 h 100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1345" h="1006763">
                <a:moveTo>
                  <a:pt x="9236" y="0"/>
                </a:moveTo>
                <a:lnTo>
                  <a:pt x="6031345" y="0"/>
                </a:lnTo>
                <a:lnTo>
                  <a:pt x="5800436" y="1006763"/>
                </a:lnTo>
                <a:lnTo>
                  <a:pt x="0" y="1006763"/>
                </a:lnTo>
                <a:cubicBezTo>
                  <a:pt x="3079" y="671175"/>
                  <a:pt x="6157" y="335588"/>
                  <a:pt x="9236" y="0"/>
                </a:cubicBezTo>
                <a:close/>
              </a:path>
            </a:pathLst>
          </a:custGeom>
          <a:solidFill>
            <a:srgbClr val="E12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p:txBody>
          <a:bodyPr/>
          <a:lstStyle>
            <a:lvl1pPr>
              <a:defRPr>
                <a:solidFill>
                  <a:schemeClr val="bg1"/>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p:txBody>
          <a:bodyPr/>
          <a:lstStyle/>
          <a:p>
            <a:fld id="{48FD923F-86DB-48E2-8061-DF101F4D2D19}" type="slidenum">
              <a:rPr lang="en-GB" smtClean="0"/>
              <a:pPr/>
              <a:t>‹#›</a:t>
            </a:fld>
            <a:endParaRPr lang="en-GB"/>
          </a:p>
        </p:txBody>
      </p:sp>
      <p:pic>
        <p:nvPicPr>
          <p:cNvPr id="6" name="Picture 5">
            <a:extLst>
              <a:ext uri="{FF2B5EF4-FFF2-40B4-BE49-F238E27FC236}">
                <a16:creationId xmlns:a16="http://schemas.microsoft.com/office/drawing/2014/main" id="{66F69228-09E0-E363-A3A5-534064571A06}"/>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830772" y="261"/>
            <a:ext cx="1257300" cy="1269477"/>
          </a:xfrm>
          <a:prstGeom prst="rect">
            <a:avLst/>
          </a:prstGeom>
        </p:spPr>
      </p:pic>
    </p:spTree>
    <p:extLst>
      <p:ext uri="{BB962C8B-B14F-4D97-AF65-F5344CB8AC3E}">
        <p14:creationId xmlns:p14="http://schemas.microsoft.com/office/powerpoint/2010/main" val="590912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7">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603500" y="1155700"/>
            <a:ext cx="3937000" cy="2832100"/>
          </a:xfrm>
          <a:prstGeom prst="rect">
            <a:avLst/>
          </a:prstGeom>
        </p:spPr>
        <p:txBody>
          <a:bodyPr>
            <a:noAutofit/>
          </a:bodyPr>
          <a:lstStyle>
            <a:lvl1pPr algn="ctr">
              <a:defRPr sz="3200">
                <a:solidFill>
                  <a:schemeClr val="accent6"/>
                </a:solidFill>
              </a:defRPr>
            </a:lvl1pPr>
          </a:lstStyle>
          <a:p>
            <a:r>
              <a:rPr lang="en-US"/>
              <a:t>Click to edit title</a:t>
            </a:r>
            <a:endParaRPr lang="en-GB" dirty="0"/>
          </a:p>
        </p:txBody>
      </p:sp>
    </p:spTree>
    <p:extLst>
      <p:ext uri="{BB962C8B-B14F-4D97-AF65-F5344CB8AC3E}">
        <p14:creationId xmlns:p14="http://schemas.microsoft.com/office/powerpoint/2010/main" val="2269079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8">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430000" y="2041475"/>
            <a:ext cx="4599200" cy="1314550"/>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23866173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9">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430000" y="2041475"/>
            <a:ext cx="4599200" cy="1314550"/>
          </a:xfrm>
          <a:prstGeom prst="rect">
            <a:avLst/>
          </a:prstGeom>
        </p:spPr>
        <p:txBody>
          <a:bodyPr>
            <a:noAutofit/>
          </a:bodyPr>
          <a:lstStyle>
            <a:lvl1pPr>
              <a:defRPr sz="3200">
                <a:solidFill>
                  <a:schemeClr val="accent6"/>
                </a:solidFill>
              </a:defRPr>
            </a:lvl1pPr>
          </a:lstStyle>
          <a:p>
            <a:r>
              <a:rPr lang="en-US"/>
              <a:t>Click to edit title</a:t>
            </a:r>
            <a:endParaRPr lang="en-GB"/>
          </a:p>
        </p:txBody>
      </p:sp>
    </p:spTree>
    <p:extLst>
      <p:ext uri="{BB962C8B-B14F-4D97-AF65-F5344CB8AC3E}">
        <p14:creationId xmlns:p14="http://schemas.microsoft.com/office/powerpoint/2010/main" val="3485400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10">
            <a:extLst>
              <a:ext uri="{FF2B5EF4-FFF2-40B4-BE49-F238E27FC236}">
                <a16:creationId xmlns:a16="http://schemas.microsoft.com/office/drawing/2014/main" id="{2C743EB1-057D-71B3-E6DF-62E71B23336F}"/>
              </a:ext>
              <a:ext uri="{C183D7F6-B498-43B3-948B-1728B52AA6E4}">
                <adec:decorative xmlns:adec="http://schemas.microsoft.com/office/drawing/2017/decorative" val="1"/>
              </a:ext>
            </a:extLst>
          </p:cNvPr>
          <p:cNvSpPr/>
          <p:nvPr userDrawn="1"/>
        </p:nvSpPr>
        <p:spPr>
          <a:xfrm>
            <a:off x="0" y="1342862"/>
            <a:ext cx="2246812" cy="579991"/>
          </a:xfrm>
          <a:custGeom>
            <a:avLst/>
            <a:gdLst>
              <a:gd name="connsiteX0" fmla="*/ 0 w 2246812"/>
              <a:gd name="connsiteY0" fmla="*/ 0 h 579991"/>
              <a:gd name="connsiteX1" fmla="*/ 2246812 w 2246812"/>
              <a:gd name="connsiteY1" fmla="*/ 0 h 579991"/>
              <a:gd name="connsiteX2" fmla="*/ 2110958 w 2246812"/>
              <a:gd name="connsiteY2" fmla="*/ 579991 h 579991"/>
              <a:gd name="connsiteX3" fmla="*/ 0 w 2246812"/>
              <a:gd name="connsiteY3" fmla="*/ 579991 h 579991"/>
              <a:gd name="connsiteX4" fmla="*/ 0 w 2246812"/>
              <a:gd name="connsiteY4" fmla="*/ 0 h 57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812" h="579991">
                <a:moveTo>
                  <a:pt x="0" y="0"/>
                </a:moveTo>
                <a:lnTo>
                  <a:pt x="2246812" y="0"/>
                </a:lnTo>
                <a:lnTo>
                  <a:pt x="2110958" y="579991"/>
                </a:lnTo>
                <a:lnTo>
                  <a:pt x="0" y="579991"/>
                </a:lnTo>
                <a:lnTo>
                  <a:pt x="0" y="0"/>
                </a:lnTo>
                <a:close/>
              </a:path>
            </a:pathLst>
          </a:custGeom>
          <a:solidFill>
            <a:srgbClr val="E12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1342862"/>
            <a:ext cx="2019799" cy="579991"/>
          </a:xfrm>
          <a:prstGeom prst="rect">
            <a:avLst/>
          </a:prstGeom>
        </p:spPr>
        <p:txBody>
          <a:bodyPr vert="horz" lIns="91440" tIns="45720" rIns="91440" bIns="45720" rtlCol="0" anchor="ctr">
            <a:noAutofit/>
          </a:bodyPr>
          <a:lstStyle>
            <a:lvl1pPr marL="0" indent="0">
              <a:buNone/>
              <a:defRPr lang="en-GB" sz="1600" dirty="0">
                <a:solidFill>
                  <a:schemeClr val="bg1"/>
                </a:solidFill>
                <a:latin typeface="+mj-lt"/>
                <a:ea typeface="+mj-ea"/>
                <a:cs typeface="+mj-cs"/>
              </a:defRPr>
            </a:lvl1pPr>
          </a:lstStyle>
          <a:p>
            <a:pPr marL="171450" lvl="0" indent="-171450">
              <a:spcBef>
                <a:spcPct val="0"/>
              </a:spcBef>
            </a:pPr>
            <a:r>
              <a:rPr lang="en-GB"/>
              <a:t>Section number</a:t>
            </a:r>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173492"/>
            <a:ext cx="4599200" cy="2081008"/>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3041801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10">
            <a:extLst>
              <a:ext uri="{FF2B5EF4-FFF2-40B4-BE49-F238E27FC236}">
                <a16:creationId xmlns:a16="http://schemas.microsoft.com/office/drawing/2014/main" id="{2C743EB1-057D-71B3-E6DF-62E71B23336F}"/>
              </a:ext>
              <a:ext uri="{C183D7F6-B498-43B3-948B-1728B52AA6E4}">
                <adec:decorative xmlns:adec="http://schemas.microsoft.com/office/drawing/2017/decorative" val="1"/>
              </a:ext>
            </a:extLst>
          </p:cNvPr>
          <p:cNvSpPr/>
          <p:nvPr userDrawn="1"/>
        </p:nvSpPr>
        <p:spPr>
          <a:xfrm>
            <a:off x="0" y="1342862"/>
            <a:ext cx="2246812" cy="579991"/>
          </a:xfrm>
          <a:custGeom>
            <a:avLst/>
            <a:gdLst>
              <a:gd name="connsiteX0" fmla="*/ 0 w 2246812"/>
              <a:gd name="connsiteY0" fmla="*/ 0 h 579991"/>
              <a:gd name="connsiteX1" fmla="*/ 2246812 w 2246812"/>
              <a:gd name="connsiteY1" fmla="*/ 0 h 579991"/>
              <a:gd name="connsiteX2" fmla="*/ 2110958 w 2246812"/>
              <a:gd name="connsiteY2" fmla="*/ 579991 h 579991"/>
              <a:gd name="connsiteX3" fmla="*/ 0 w 2246812"/>
              <a:gd name="connsiteY3" fmla="*/ 579991 h 579991"/>
              <a:gd name="connsiteX4" fmla="*/ 0 w 2246812"/>
              <a:gd name="connsiteY4" fmla="*/ 0 h 57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812" h="579991">
                <a:moveTo>
                  <a:pt x="0" y="0"/>
                </a:moveTo>
                <a:lnTo>
                  <a:pt x="2246812" y="0"/>
                </a:lnTo>
                <a:lnTo>
                  <a:pt x="2110958" y="579991"/>
                </a:lnTo>
                <a:lnTo>
                  <a:pt x="0" y="57999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1342862"/>
            <a:ext cx="2019799" cy="579991"/>
          </a:xfrm>
          <a:prstGeom prst="rect">
            <a:avLst/>
          </a:prstGeom>
        </p:spPr>
        <p:txBody>
          <a:bodyPr vert="horz" lIns="91440" tIns="45720" rIns="91440" bIns="45720" rtlCol="0" anchor="ctr">
            <a:noAutofit/>
          </a:bodyPr>
          <a:lstStyle>
            <a:lvl1pPr marL="0" indent="0">
              <a:buNone/>
              <a:defRPr lang="en-GB" sz="1600" dirty="0">
                <a:solidFill>
                  <a:schemeClr val="bg1"/>
                </a:solidFill>
                <a:latin typeface="+mj-lt"/>
                <a:ea typeface="+mj-ea"/>
                <a:cs typeface="+mj-cs"/>
              </a:defRPr>
            </a:lvl1pPr>
          </a:lstStyle>
          <a:p>
            <a:pPr marL="171450" lvl="0" indent="-171450">
              <a:spcBef>
                <a:spcPct val="0"/>
              </a:spcBef>
            </a:pPr>
            <a:r>
              <a:rPr lang="en-GB"/>
              <a:t>Section number</a:t>
            </a:r>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173492"/>
            <a:ext cx="4599200" cy="2081008"/>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156850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10">
            <a:extLst>
              <a:ext uri="{FF2B5EF4-FFF2-40B4-BE49-F238E27FC236}">
                <a16:creationId xmlns:a16="http://schemas.microsoft.com/office/drawing/2014/main" id="{2C743EB1-057D-71B3-E6DF-62E71B23336F}"/>
              </a:ext>
              <a:ext uri="{C183D7F6-B498-43B3-948B-1728B52AA6E4}">
                <adec:decorative xmlns:adec="http://schemas.microsoft.com/office/drawing/2017/decorative" val="1"/>
              </a:ext>
            </a:extLst>
          </p:cNvPr>
          <p:cNvSpPr/>
          <p:nvPr userDrawn="1"/>
        </p:nvSpPr>
        <p:spPr>
          <a:xfrm>
            <a:off x="0" y="1342862"/>
            <a:ext cx="2246812" cy="579991"/>
          </a:xfrm>
          <a:custGeom>
            <a:avLst/>
            <a:gdLst>
              <a:gd name="connsiteX0" fmla="*/ 0 w 2246812"/>
              <a:gd name="connsiteY0" fmla="*/ 0 h 579991"/>
              <a:gd name="connsiteX1" fmla="*/ 2246812 w 2246812"/>
              <a:gd name="connsiteY1" fmla="*/ 0 h 579991"/>
              <a:gd name="connsiteX2" fmla="*/ 2110958 w 2246812"/>
              <a:gd name="connsiteY2" fmla="*/ 579991 h 579991"/>
              <a:gd name="connsiteX3" fmla="*/ 0 w 2246812"/>
              <a:gd name="connsiteY3" fmla="*/ 579991 h 579991"/>
              <a:gd name="connsiteX4" fmla="*/ 0 w 2246812"/>
              <a:gd name="connsiteY4" fmla="*/ 0 h 57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812" h="579991">
                <a:moveTo>
                  <a:pt x="0" y="0"/>
                </a:moveTo>
                <a:lnTo>
                  <a:pt x="2246812" y="0"/>
                </a:lnTo>
                <a:lnTo>
                  <a:pt x="2110958" y="579991"/>
                </a:lnTo>
                <a:lnTo>
                  <a:pt x="0" y="579991"/>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1342862"/>
            <a:ext cx="2019799" cy="579991"/>
          </a:xfrm>
          <a:prstGeom prst="rect">
            <a:avLst/>
          </a:prstGeom>
        </p:spPr>
        <p:txBody>
          <a:bodyPr vert="horz" lIns="91440" tIns="45720" rIns="91440" bIns="45720" rtlCol="0" anchor="ctr">
            <a:noAutofit/>
          </a:bodyPr>
          <a:lstStyle>
            <a:lvl1pPr marL="0" indent="0">
              <a:buNone/>
              <a:defRPr lang="en-GB" sz="1600" dirty="0">
                <a:solidFill>
                  <a:schemeClr val="bg1"/>
                </a:solidFill>
                <a:latin typeface="+mj-lt"/>
                <a:ea typeface="+mj-ea"/>
                <a:cs typeface="+mj-cs"/>
              </a:defRPr>
            </a:lvl1pPr>
          </a:lstStyle>
          <a:p>
            <a:pPr marL="171450" lvl="0" indent="-171450">
              <a:spcBef>
                <a:spcPct val="0"/>
              </a:spcBef>
            </a:pPr>
            <a:r>
              <a:rPr lang="en-GB"/>
              <a:t>Section number</a:t>
            </a:r>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173492"/>
            <a:ext cx="4599200" cy="2081008"/>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388673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10">
            <a:extLst>
              <a:ext uri="{FF2B5EF4-FFF2-40B4-BE49-F238E27FC236}">
                <a16:creationId xmlns:a16="http://schemas.microsoft.com/office/drawing/2014/main" id="{2C743EB1-057D-71B3-E6DF-62E71B23336F}"/>
              </a:ext>
              <a:ext uri="{C183D7F6-B498-43B3-948B-1728B52AA6E4}">
                <adec:decorative xmlns:adec="http://schemas.microsoft.com/office/drawing/2017/decorative" val="1"/>
              </a:ext>
            </a:extLst>
          </p:cNvPr>
          <p:cNvSpPr/>
          <p:nvPr userDrawn="1"/>
        </p:nvSpPr>
        <p:spPr>
          <a:xfrm>
            <a:off x="0" y="1342862"/>
            <a:ext cx="2246812" cy="579991"/>
          </a:xfrm>
          <a:custGeom>
            <a:avLst/>
            <a:gdLst>
              <a:gd name="connsiteX0" fmla="*/ 0 w 2246812"/>
              <a:gd name="connsiteY0" fmla="*/ 0 h 579991"/>
              <a:gd name="connsiteX1" fmla="*/ 2246812 w 2246812"/>
              <a:gd name="connsiteY1" fmla="*/ 0 h 579991"/>
              <a:gd name="connsiteX2" fmla="*/ 2110958 w 2246812"/>
              <a:gd name="connsiteY2" fmla="*/ 579991 h 579991"/>
              <a:gd name="connsiteX3" fmla="*/ 0 w 2246812"/>
              <a:gd name="connsiteY3" fmla="*/ 579991 h 579991"/>
              <a:gd name="connsiteX4" fmla="*/ 0 w 2246812"/>
              <a:gd name="connsiteY4" fmla="*/ 0 h 57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812" h="579991">
                <a:moveTo>
                  <a:pt x="0" y="0"/>
                </a:moveTo>
                <a:lnTo>
                  <a:pt x="2246812" y="0"/>
                </a:lnTo>
                <a:lnTo>
                  <a:pt x="2110958" y="579991"/>
                </a:lnTo>
                <a:lnTo>
                  <a:pt x="0" y="57999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1342862"/>
            <a:ext cx="2019799" cy="579991"/>
          </a:xfrm>
          <a:prstGeom prst="rect">
            <a:avLst/>
          </a:prstGeom>
        </p:spPr>
        <p:txBody>
          <a:bodyPr vert="horz" lIns="91440" tIns="45720" rIns="91440" bIns="45720" rtlCol="0" anchor="ctr">
            <a:noAutofit/>
          </a:bodyPr>
          <a:lstStyle>
            <a:lvl1pPr marL="0" indent="0">
              <a:buNone/>
              <a:defRPr lang="en-GB" sz="1600" dirty="0">
                <a:solidFill>
                  <a:schemeClr val="bg1"/>
                </a:solidFill>
                <a:latin typeface="+mj-lt"/>
                <a:ea typeface="+mj-ea"/>
                <a:cs typeface="+mj-cs"/>
              </a:defRPr>
            </a:lvl1pPr>
          </a:lstStyle>
          <a:p>
            <a:pPr marL="171450" lvl="0" indent="-171450">
              <a:spcBef>
                <a:spcPct val="0"/>
              </a:spcBef>
            </a:pPr>
            <a:r>
              <a:rPr lang="en-GB"/>
              <a:t>Section number</a:t>
            </a:r>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173492"/>
            <a:ext cx="4599200" cy="2081008"/>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3330241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10">
            <a:extLst>
              <a:ext uri="{FF2B5EF4-FFF2-40B4-BE49-F238E27FC236}">
                <a16:creationId xmlns:a16="http://schemas.microsoft.com/office/drawing/2014/main" id="{2C743EB1-057D-71B3-E6DF-62E71B23336F}"/>
              </a:ext>
              <a:ext uri="{C183D7F6-B498-43B3-948B-1728B52AA6E4}">
                <adec:decorative xmlns:adec="http://schemas.microsoft.com/office/drawing/2017/decorative" val="1"/>
              </a:ext>
            </a:extLst>
          </p:cNvPr>
          <p:cNvSpPr/>
          <p:nvPr userDrawn="1"/>
        </p:nvSpPr>
        <p:spPr>
          <a:xfrm>
            <a:off x="0" y="1342862"/>
            <a:ext cx="2246812" cy="579991"/>
          </a:xfrm>
          <a:custGeom>
            <a:avLst/>
            <a:gdLst>
              <a:gd name="connsiteX0" fmla="*/ 0 w 2246812"/>
              <a:gd name="connsiteY0" fmla="*/ 0 h 579991"/>
              <a:gd name="connsiteX1" fmla="*/ 2246812 w 2246812"/>
              <a:gd name="connsiteY1" fmla="*/ 0 h 579991"/>
              <a:gd name="connsiteX2" fmla="*/ 2110958 w 2246812"/>
              <a:gd name="connsiteY2" fmla="*/ 579991 h 579991"/>
              <a:gd name="connsiteX3" fmla="*/ 0 w 2246812"/>
              <a:gd name="connsiteY3" fmla="*/ 579991 h 579991"/>
              <a:gd name="connsiteX4" fmla="*/ 0 w 2246812"/>
              <a:gd name="connsiteY4" fmla="*/ 0 h 57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812" h="579991">
                <a:moveTo>
                  <a:pt x="0" y="0"/>
                </a:moveTo>
                <a:lnTo>
                  <a:pt x="2246812" y="0"/>
                </a:lnTo>
                <a:lnTo>
                  <a:pt x="2110958" y="579991"/>
                </a:lnTo>
                <a:lnTo>
                  <a:pt x="0" y="57999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1342862"/>
            <a:ext cx="2019799" cy="579991"/>
          </a:xfrm>
          <a:prstGeom prst="rect">
            <a:avLst/>
          </a:prstGeom>
        </p:spPr>
        <p:txBody>
          <a:bodyPr vert="horz" lIns="91440" tIns="45720" rIns="91440" bIns="45720" rtlCol="0" anchor="ctr">
            <a:noAutofit/>
          </a:bodyPr>
          <a:lstStyle>
            <a:lvl1pPr marL="0" indent="0">
              <a:buNone/>
              <a:defRPr lang="en-GB" sz="1600" dirty="0">
                <a:solidFill>
                  <a:schemeClr val="bg1"/>
                </a:solidFill>
                <a:latin typeface="+mj-lt"/>
                <a:ea typeface="+mj-ea"/>
                <a:cs typeface="+mj-cs"/>
              </a:defRPr>
            </a:lvl1pPr>
          </a:lstStyle>
          <a:p>
            <a:pPr marL="171450" lvl="0" indent="-171450">
              <a:spcBef>
                <a:spcPct val="0"/>
              </a:spcBef>
            </a:pPr>
            <a:r>
              <a:rPr lang="en-GB"/>
              <a:t>Section number</a:t>
            </a:r>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173492"/>
            <a:ext cx="4599200" cy="2081008"/>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3951356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Slide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10">
            <a:extLst>
              <a:ext uri="{FF2B5EF4-FFF2-40B4-BE49-F238E27FC236}">
                <a16:creationId xmlns:a16="http://schemas.microsoft.com/office/drawing/2014/main" id="{2C743EB1-057D-71B3-E6DF-62E71B23336F}"/>
              </a:ext>
              <a:ext uri="{C183D7F6-B498-43B3-948B-1728B52AA6E4}">
                <adec:decorative xmlns:adec="http://schemas.microsoft.com/office/drawing/2017/decorative" val="1"/>
              </a:ext>
            </a:extLst>
          </p:cNvPr>
          <p:cNvSpPr/>
          <p:nvPr userDrawn="1"/>
        </p:nvSpPr>
        <p:spPr>
          <a:xfrm>
            <a:off x="0" y="1342862"/>
            <a:ext cx="2246812" cy="579991"/>
          </a:xfrm>
          <a:custGeom>
            <a:avLst/>
            <a:gdLst>
              <a:gd name="connsiteX0" fmla="*/ 0 w 2246812"/>
              <a:gd name="connsiteY0" fmla="*/ 0 h 579991"/>
              <a:gd name="connsiteX1" fmla="*/ 2246812 w 2246812"/>
              <a:gd name="connsiteY1" fmla="*/ 0 h 579991"/>
              <a:gd name="connsiteX2" fmla="*/ 2110958 w 2246812"/>
              <a:gd name="connsiteY2" fmla="*/ 579991 h 579991"/>
              <a:gd name="connsiteX3" fmla="*/ 0 w 2246812"/>
              <a:gd name="connsiteY3" fmla="*/ 579991 h 579991"/>
              <a:gd name="connsiteX4" fmla="*/ 0 w 2246812"/>
              <a:gd name="connsiteY4" fmla="*/ 0 h 57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812" h="579991">
                <a:moveTo>
                  <a:pt x="0" y="0"/>
                </a:moveTo>
                <a:lnTo>
                  <a:pt x="2246812" y="0"/>
                </a:lnTo>
                <a:lnTo>
                  <a:pt x="2110958" y="579991"/>
                </a:lnTo>
                <a:lnTo>
                  <a:pt x="0" y="579991"/>
                </a:lnTo>
                <a:lnTo>
                  <a:pt x="0" y="0"/>
                </a:lnTo>
                <a:close/>
              </a:path>
            </a:pathLst>
          </a:custGeom>
          <a:solidFill>
            <a:srgbClr val="E12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1342862"/>
            <a:ext cx="2019799" cy="579991"/>
          </a:xfrm>
          <a:prstGeom prst="rect">
            <a:avLst/>
          </a:prstGeom>
        </p:spPr>
        <p:txBody>
          <a:bodyPr vert="horz" lIns="91440" tIns="45720" rIns="91440" bIns="45720" rtlCol="0" anchor="ctr">
            <a:noAutofit/>
          </a:bodyPr>
          <a:lstStyle>
            <a:lvl1pPr marL="0" indent="0">
              <a:buNone/>
              <a:defRPr lang="en-GB" sz="1600" dirty="0">
                <a:solidFill>
                  <a:schemeClr val="bg1"/>
                </a:solidFill>
                <a:latin typeface="+mj-lt"/>
                <a:ea typeface="+mj-ea"/>
                <a:cs typeface="+mj-cs"/>
              </a:defRPr>
            </a:lvl1pPr>
          </a:lstStyle>
          <a:p>
            <a:pPr marL="171450" lvl="0" indent="-171450">
              <a:spcBef>
                <a:spcPct val="0"/>
              </a:spcBef>
            </a:pPr>
            <a:r>
              <a:rPr lang="en-GB"/>
              <a:t>Section number</a:t>
            </a:r>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173492"/>
            <a:ext cx="4599200" cy="2081008"/>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2349774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Slide 7">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10">
            <a:extLst>
              <a:ext uri="{FF2B5EF4-FFF2-40B4-BE49-F238E27FC236}">
                <a16:creationId xmlns:a16="http://schemas.microsoft.com/office/drawing/2014/main" id="{2C743EB1-057D-71B3-E6DF-62E71B23336F}"/>
              </a:ext>
              <a:ext uri="{C183D7F6-B498-43B3-948B-1728B52AA6E4}">
                <adec:decorative xmlns:adec="http://schemas.microsoft.com/office/drawing/2017/decorative" val="1"/>
              </a:ext>
            </a:extLst>
          </p:cNvPr>
          <p:cNvSpPr/>
          <p:nvPr userDrawn="1"/>
        </p:nvSpPr>
        <p:spPr>
          <a:xfrm>
            <a:off x="0" y="1342862"/>
            <a:ext cx="2246812" cy="579991"/>
          </a:xfrm>
          <a:custGeom>
            <a:avLst/>
            <a:gdLst>
              <a:gd name="connsiteX0" fmla="*/ 0 w 2246812"/>
              <a:gd name="connsiteY0" fmla="*/ 0 h 579991"/>
              <a:gd name="connsiteX1" fmla="*/ 2246812 w 2246812"/>
              <a:gd name="connsiteY1" fmla="*/ 0 h 579991"/>
              <a:gd name="connsiteX2" fmla="*/ 2110958 w 2246812"/>
              <a:gd name="connsiteY2" fmla="*/ 579991 h 579991"/>
              <a:gd name="connsiteX3" fmla="*/ 0 w 2246812"/>
              <a:gd name="connsiteY3" fmla="*/ 579991 h 579991"/>
              <a:gd name="connsiteX4" fmla="*/ 0 w 2246812"/>
              <a:gd name="connsiteY4" fmla="*/ 0 h 57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812" h="579991">
                <a:moveTo>
                  <a:pt x="0" y="0"/>
                </a:moveTo>
                <a:lnTo>
                  <a:pt x="2246812" y="0"/>
                </a:lnTo>
                <a:lnTo>
                  <a:pt x="2110958" y="579991"/>
                </a:lnTo>
                <a:lnTo>
                  <a:pt x="0" y="57999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1342862"/>
            <a:ext cx="2019799" cy="579991"/>
          </a:xfrm>
          <a:prstGeom prst="rect">
            <a:avLst/>
          </a:prstGeom>
        </p:spPr>
        <p:txBody>
          <a:bodyPr vert="horz" lIns="91440" tIns="45720" rIns="91440" bIns="45720" rtlCol="0" anchor="ctr">
            <a:noAutofit/>
          </a:bodyPr>
          <a:lstStyle>
            <a:lvl1pPr marL="0" indent="0">
              <a:buNone/>
              <a:defRPr lang="en-GB" sz="1600" dirty="0">
                <a:solidFill>
                  <a:schemeClr val="bg1"/>
                </a:solidFill>
                <a:latin typeface="+mj-lt"/>
                <a:ea typeface="+mj-ea"/>
                <a:cs typeface="+mj-cs"/>
              </a:defRPr>
            </a:lvl1pPr>
          </a:lstStyle>
          <a:p>
            <a:pPr marL="171450" lvl="0" indent="-171450">
              <a:spcBef>
                <a:spcPct val="0"/>
              </a:spcBef>
            </a:pPr>
            <a:r>
              <a:rPr lang="en-GB"/>
              <a:t>Section number</a:t>
            </a:r>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173492"/>
            <a:ext cx="4599200" cy="2081008"/>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89880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9" name="Freeform 9">
            <a:extLst>
              <a:ext uri="{FF2B5EF4-FFF2-40B4-BE49-F238E27FC236}">
                <a16:creationId xmlns:a16="http://schemas.microsoft.com/office/drawing/2014/main" id="{7DD14E8B-D346-2BCD-CA5D-0FBFFC14416A}"/>
              </a:ext>
              <a:ext uri="{C183D7F6-B498-43B3-948B-1728B52AA6E4}">
                <adec:decorative xmlns:adec="http://schemas.microsoft.com/office/drawing/2017/decorative" val="1"/>
              </a:ext>
            </a:extLst>
          </p:cNvPr>
          <p:cNvSpPr/>
          <p:nvPr userDrawn="1"/>
        </p:nvSpPr>
        <p:spPr>
          <a:xfrm>
            <a:off x="-9236" y="0"/>
            <a:ext cx="6031345" cy="1006763"/>
          </a:xfrm>
          <a:custGeom>
            <a:avLst/>
            <a:gdLst>
              <a:gd name="connsiteX0" fmla="*/ 9236 w 6031345"/>
              <a:gd name="connsiteY0" fmla="*/ 0 h 1006763"/>
              <a:gd name="connsiteX1" fmla="*/ 6031345 w 6031345"/>
              <a:gd name="connsiteY1" fmla="*/ 0 h 1006763"/>
              <a:gd name="connsiteX2" fmla="*/ 5800436 w 6031345"/>
              <a:gd name="connsiteY2" fmla="*/ 1006763 h 1006763"/>
              <a:gd name="connsiteX3" fmla="*/ 0 w 6031345"/>
              <a:gd name="connsiteY3" fmla="*/ 1006763 h 1006763"/>
              <a:gd name="connsiteX4" fmla="*/ 9236 w 6031345"/>
              <a:gd name="connsiteY4" fmla="*/ 0 h 100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1345" h="1006763">
                <a:moveTo>
                  <a:pt x="9236" y="0"/>
                </a:moveTo>
                <a:lnTo>
                  <a:pt x="6031345" y="0"/>
                </a:lnTo>
                <a:lnTo>
                  <a:pt x="5800436" y="1006763"/>
                </a:lnTo>
                <a:lnTo>
                  <a:pt x="0" y="1006763"/>
                </a:lnTo>
                <a:cubicBezTo>
                  <a:pt x="3079" y="671175"/>
                  <a:pt x="6157" y="335588"/>
                  <a:pt x="92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p:txBody>
          <a:bodyPr/>
          <a:lstStyle>
            <a:lvl1pPr>
              <a:defRPr>
                <a:solidFill>
                  <a:schemeClr val="bg1"/>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p:txBody>
          <a:bodyPr/>
          <a:lstStyle/>
          <a:p>
            <a:fld id="{48FD923F-86DB-48E2-8061-DF101F4D2D19}" type="slidenum">
              <a:rPr lang="en-GB" smtClean="0"/>
              <a:pPr/>
              <a:t>‹#›</a:t>
            </a:fld>
            <a:endParaRPr lang="en-GB"/>
          </a:p>
        </p:txBody>
      </p:sp>
      <p:pic>
        <p:nvPicPr>
          <p:cNvPr id="6" name="Picture 5">
            <a:extLst>
              <a:ext uri="{FF2B5EF4-FFF2-40B4-BE49-F238E27FC236}">
                <a16:creationId xmlns:a16="http://schemas.microsoft.com/office/drawing/2014/main" id="{022753E2-CEB2-2607-1A23-00C09C3DFBC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830772" y="261"/>
            <a:ext cx="1257300" cy="1269477"/>
          </a:xfrm>
          <a:prstGeom prst="rect">
            <a:avLst/>
          </a:prstGeom>
        </p:spPr>
      </p:pic>
    </p:spTree>
    <p:extLst>
      <p:ext uri="{BB962C8B-B14F-4D97-AF65-F5344CB8AC3E}">
        <p14:creationId xmlns:p14="http://schemas.microsoft.com/office/powerpoint/2010/main" val="10641092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Slide 8">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10">
            <a:extLst>
              <a:ext uri="{FF2B5EF4-FFF2-40B4-BE49-F238E27FC236}">
                <a16:creationId xmlns:a16="http://schemas.microsoft.com/office/drawing/2014/main" id="{2C743EB1-057D-71B3-E6DF-62E71B23336F}"/>
              </a:ext>
              <a:ext uri="{C183D7F6-B498-43B3-948B-1728B52AA6E4}">
                <adec:decorative xmlns:adec="http://schemas.microsoft.com/office/drawing/2017/decorative" val="1"/>
              </a:ext>
            </a:extLst>
          </p:cNvPr>
          <p:cNvSpPr/>
          <p:nvPr userDrawn="1"/>
        </p:nvSpPr>
        <p:spPr>
          <a:xfrm>
            <a:off x="0" y="1342862"/>
            <a:ext cx="2246812" cy="579991"/>
          </a:xfrm>
          <a:custGeom>
            <a:avLst/>
            <a:gdLst>
              <a:gd name="connsiteX0" fmla="*/ 0 w 2246812"/>
              <a:gd name="connsiteY0" fmla="*/ 0 h 579991"/>
              <a:gd name="connsiteX1" fmla="*/ 2246812 w 2246812"/>
              <a:gd name="connsiteY1" fmla="*/ 0 h 579991"/>
              <a:gd name="connsiteX2" fmla="*/ 2110958 w 2246812"/>
              <a:gd name="connsiteY2" fmla="*/ 579991 h 579991"/>
              <a:gd name="connsiteX3" fmla="*/ 0 w 2246812"/>
              <a:gd name="connsiteY3" fmla="*/ 579991 h 579991"/>
              <a:gd name="connsiteX4" fmla="*/ 0 w 2246812"/>
              <a:gd name="connsiteY4" fmla="*/ 0 h 57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812" h="579991">
                <a:moveTo>
                  <a:pt x="0" y="0"/>
                </a:moveTo>
                <a:lnTo>
                  <a:pt x="2246812" y="0"/>
                </a:lnTo>
                <a:lnTo>
                  <a:pt x="2110958" y="579991"/>
                </a:lnTo>
                <a:lnTo>
                  <a:pt x="0" y="579991"/>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1342862"/>
            <a:ext cx="2019799" cy="579991"/>
          </a:xfrm>
          <a:prstGeom prst="rect">
            <a:avLst/>
          </a:prstGeom>
        </p:spPr>
        <p:txBody>
          <a:bodyPr vert="horz" lIns="91440" tIns="45720" rIns="91440" bIns="45720" rtlCol="0" anchor="ctr">
            <a:noAutofit/>
          </a:bodyPr>
          <a:lstStyle>
            <a:lvl1pPr marL="0" indent="0">
              <a:buNone/>
              <a:defRPr lang="en-GB" sz="1600" dirty="0">
                <a:solidFill>
                  <a:schemeClr val="bg1"/>
                </a:solidFill>
                <a:latin typeface="+mj-lt"/>
                <a:ea typeface="+mj-ea"/>
                <a:cs typeface="+mj-cs"/>
              </a:defRPr>
            </a:lvl1pPr>
          </a:lstStyle>
          <a:p>
            <a:pPr marL="171450" lvl="0" indent="-171450">
              <a:spcBef>
                <a:spcPct val="0"/>
              </a:spcBef>
            </a:pPr>
            <a:r>
              <a:rPr lang="en-GB"/>
              <a:t>Section number</a:t>
            </a:r>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173492"/>
            <a:ext cx="4599200" cy="2081008"/>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3141816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Slide 9">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10">
            <a:extLst>
              <a:ext uri="{FF2B5EF4-FFF2-40B4-BE49-F238E27FC236}">
                <a16:creationId xmlns:a16="http://schemas.microsoft.com/office/drawing/2014/main" id="{2C743EB1-057D-71B3-E6DF-62E71B23336F}"/>
              </a:ext>
              <a:ext uri="{C183D7F6-B498-43B3-948B-1728B52AA6E4}">
                <adec:decorative xmlns:adec="http://schemas.microsoft.com/office/drawing/2017/decorative" val="1"/>
              </a:ext>
            </a:extLst>
          </p:cNvPr>
          <p:cNvSpPr/>
          <p:nvPr userDrawn="1"/>
        </p:nvSpPr>
        <p:spPr>
          <a:xfrm>
            <a:off x="0" y="1342862"/>
            <a:ext cx="2246812" cy="579991"/>
          </a:xfrm>
          <a:custGeom>
            <a:avLst/>
            <a:gdLst>
              <a:gd name="connsiteX0" fmla="*/ 0 w 2246812"/>
              <a:gd name="connsiteY0" fmla="*/ 0 h 579991"/>
              <a:gd name="connsiteX1" fmla="*/ 2246812 w 2246812"/>
              <a:gd name="connsiteY1" fmla="*/ 0 h 579991"/>
              <a:gd name="connsiteX2" fmla="*/ 2110958 w 2246812"/>
              <a:gd name="connsiteY2" fmla="*/ 579991 h 579991"/>
              <a:gd name="connsiteX3" fmla="*/ 0 w 2246812"/>
              <a:gd name="connsiteY3" fmla="*/ 579991 h 579991"/>
              <a:gd name="connsiteX4" fmla="*/ 0 w 2246812"/>
              <a:gd name="connsiteY4" fmla="*/ 0 h 57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812" h="579991">
                <a:moveTo>
                  <a:pt x="0" y="0"/>
                </a:moveTo>
                <a:lnTo>
                  <a:pt x="2246812" y="0"/>
                </a:lnTo>
                <a:lnTo>
                  <a:pt x="2110958" y="579991"/>
                </a:lnTo>
                <a:lnTo>
                  <a:pt x="0" y="57999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1342862"/>
            <a:ext cx="2019799" cy="579991"/>
          </a:xfrm>
          <a:prstGeom prst="rect">
            <a:avLst/>
          </a:prstGeom>
        </p:spPr>
        <p:txBody>
          <a:bodyPr vert="horz" lIns="91440" tIns="45720" rIns="91440" bIns="45720" rtlCol="0" anchor="ctr">
            <a:noAutofit/>
          </a:bodyPr>
          <a:lstStyle>
            <a:lvl1pPr marL="0" indent="0">
              <a:buNone/>
              <a:defRPr lang="en-GB" sz="1600" dirty="0">
                <a:solidFill>
                  <a:schemeClr val="bg1"/>
                </a:solidFill>
                <a:latin typeface="+mj-lt"/>
                <a:ea typeface="+mj-ea"/>
                <a:cs typeface="+mj-cs"/>
              </a:defRPr>
            </a:lvl1pPr>
          </a:lstStyle>
          <a:p>
            <a:pPr marL="171450" lvl="0" indent="-171450">
              <a:spcBef>
                <a:spcPct val="0"/>
              </a:spcBef>
            </a:pPr>
            <a:r>
              <a:rPr lang="en-GB"/>
              <a:t>Section number</a:t>
            </a:r>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173492"/>
            <a:ext cx="4599200" cy="2081008"/>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39010408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Slide 10">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10">
            <a:extLst>
              <a:ext uri="{FF2B5EF4-FFF2-40B4-BE49-F238E27FC236}">
                <a16:creationId xmlns:a16="http://schemas.microsoft.com/office/drawing/2014/main" id="{2C743EB1-057D-71B3-E6DF-62E71B23336F}"/>
              </a:ext>
              <a:ext uri="{C183D7F6-B498-43B3-948B-1728B52AA6E4}">
                <adec:decorative xmlns:adec="http://schemas.microsoft.com/office/drawing/2017/decorative" val="1"/>
              </a:ext>
            </a:extLst>
          </p:cNvPr>
          <p:cNvSpPr/>
          <p:nvPr userDrawn="1"/>
        </p:nvSpPr>
        <p:spPr>
          <a:xfrm>
            <a:off x="0" y="1342862"/>
            <a:ext cx="2246812" cy="579991"/>
          </a:xfrm>
          <a:custGeom>
            <a:avLst/>
            <a:gdLst>
              <a:gd name="connsiteX0" fmla="*/ 0 w 2246812"/>
              <a:gd name="connsiteY0" fmla="*/ 0 h 579991"/>
              <a:gd name="connsiteX1" fmla="*/ 2246812 w 2246812"/>
              <a:gd name="connsiteY1" fmla="*/ 0 h 579991"/>
              <a:gd name="connsiteX2" fmla="*/ 2110958 w 2246812"/>
              <a:gd name="connsiteY2" fmla="*/ 579991 h 579991"/>
              <a:gd name="connsiteX3" fmla="*/ 0 w 2246812"/>
              <a:gd name="connsiteY3" fmla="*/ 579991 h 579991"/>
              <a:gd name="connsiteX4" fmla="*/ 0 w 2246812"/>
              <a:gd name="connsiteY4" fmla="*/ 0 h 57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6812" h="579991">
                <a:moveTo>
                  <a:pt x="0" y="0"/>
                </a:moveTo>
                <a:lnTo>
                  <a:pt x="2246812" y="0"/>
                </a:lnTo>
                <a:lnTo>
                  <a:pt x="2110958" y="579991"/>
                </a:lnTo>
                <a:lnTo>
                  <a:pt x="0" y="57999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7369FC72-2ADE-0BC8-5E81-1AC4F2D14D57}"/>
              </a:ext>
            </a:extLst>
          </p:cNvPr>
          <p:cNvSpPr>
            <a:spLocks noGrp="1"/>
          </p:cNvSpPr>
          <p:nvPr>
            <p:ph type="body" sz="quarter" idx="10" hasCustomPrompt="1"/>
          </p:nvPr>
        </p:nvSpPr>
        <p:spPr>
          <a:xfrm>
            <a:off x="227013" y="1342862"/>
            <a:ext cx="2019799" cy="579991"/>
          </a:xfrm>
          <a:prstGeom prst="rect">
            <a:avLst/>
          </a:prstGeom>
        </p:spPr>
        <p:txBody>
          <a:bodyPr vert="horz" lIns="91440" tIns="45720" rIns="91440" bIns="45720" rtlCol="0" anchor="ctr">
            <a:noAutofit/>
          </a:bodyPr>
          <a:lstStyle>
            <a:lvl1pPr marL="0" indent="0">
              <a:buNone/>
              <a:defRPr lang="en-GB" sz="1600" dirty="0">
                <a:solidFill>
                  <a:schemeClr val="bg1"/>
                </a:solidFill>
                <a:latin typeface="+mj-lt"/>
                <a:ea typeface="+mj-ea"/>
                <a:cs typeface="+mj-cs"/>
              </a:defRPr>
            </a:lvl1pPr>
          </a:lstStyle>
          <a:p>
            <a:pPr marL="171450" lvl="0" indent="-171450">
              <a:spcBef>
                <a:spcPct val="0"/>
              </a:spcBef>
            </a:pPr>
            <a:r>
              <a:rPr lang="en-GB"/>
              <a:t>Section number</a:t>
            </a:r>
          </a:p>
        </p:txBody>
      </p:sp>
      <p:sp>
        <p:nvSpPr>
          <p:cNvPr id="9" name="Title 8">
            <a:extLst>
              <a:ext uri="{FF2B5EF4-FFF2-40B4-BE49-F238E27FC236}">
                <a16:creationId xmlns:a16="http://schemas.microsoft.com/office/drawing/2014/main" id="{2FBBA722-76F0-3E94-47C0-0FA783715A5F}"/>
              </a:ext>
            </a:extLst>
          </p:cNvPr>
          <p:cNvSpPr>
            <a:spLocks noGrp="1"/>
          </p:cNvSpPr>
          <p:nvPr>
            <p:ph type="title" hasCustomPrompt="1"/>
          </p:nvPr>
        </p:nvSpPr>
        <p:spPr>
          <a:xfrm>
            <a:off x="226800" y="2173492"/>
            <a:ext cx="4599200" cy="2081008"/>
          </a:xfrm>
          <a:prstGeom prst="rect">
            <a:avLst/>
          </a:prstGeom>
        </p:spPr>
        <p:txBody>
          <a:bodyPr>
            <a:noAutofit/>
          </a:bodyPr>
          <a:lstStyle>
            <a:lvl1pPr>
              <a:defRPr sz="320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6172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9" name="Freeform 9">
            <a:extLst>
              <a:ext uri="{FF2B5EF4-FFF2-40B4-BE49-F238E27FC236}">
                <a16:creationId xmlns:a16="http://schemas.microsoft.com/office/drawing/2014/main" id="{7DD14E8B-D346-2BCD-CA5D-0FBFFC14416A}"/>
              </a:ext>
              <a:ext uri="{C183D7F6-B498-43B3-948B-1728B52AA6E4}">
                <adec:decorative xmlns:adec="http://schemas.microsoft.com/office/drawing/2017/decorative" val="1"/>
              </a:ext>
            </a:extLst>
          </p:cNvPr>
          <p:cNvSpPr/>
          <p:nvPr userDrawn="1"/>
        </p:nvSpPr>
        <p:spPr>
          <a:xfrm>
            <a:off x="-9236" y="0"/>
            <a:ext cx="6031345" cy="1006763"/>
          </a:xfrm>
          <a:custGeom>
            <a:avLst/>
            <a:gdLst>
              <a:gd name="connsiteX0" fmla="*/ 9236 w 6031345"/>
              <a:gd name="connsiteY0" fmla="*/ 0 h 1006763"/>
              <a:gd name="connsiteX1" fmla="*/ 6031345 w 6031345"/>
              <a:gd name="connsiteY1" fmla="*/ 0 h 1006763"/>
              <a:gd name="connsiteX2" fmla="*/ 5800436 w 6031345"/>
              <a:gd name="connsiteY2" fmla="*/ 1006763 h 1006763"/>
              <a:gd name="connsiteX3" fmla="*/ 0 w 6031345"/>
              <a:gd name="connsiteY3" fmla="*/ 1006763 h 1006763"/>
              <a:gd name="connsiteX4" fmla="*/ 9236 w 6031345"/>
              <a:gd name="connsiteY4" fmla="*/ 0 h 100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1345" h="1006763">
                <a:moveTo>
                  <a:pt x="9236" y="0"/>
                </a:moveTo>
                <a:lnTo>
                  <a:pt x="6031345" y="0"/>
                </a:lnTo>
                <a:lnTo>
                  <a:pt x="5800436" y="1006763"/>
                </a:lnTo>
                <a:lnTo>
                  <a:pt x="0" y="1006763"/>
                </a:lnTo>
                <a:cubicBezTo>
                  <a:pt x="3079" y="671175"/>
                  <a:pt x="6157" y="335588"/>
                  <a:pt x="92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p:txBody>
          <a:bodyPr/>
          <a:lstStyle>
            <a:lvl1pPr>
              <a:defRPr>
                <a:solidFill>
                  <a:schemeClr val="bg1"/>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p:txBody>
          <a:bodyPr/>
          <a:lstStyle/>
          <a:p>
            <a:fld id="{48FD923F-86DB-48E2-8061-DF101F4D2D19}" type="slidenum">
              <a:rPr lang="en-GB" smtClean="0"/>
              <a:pPr/>
              <a:t>‹#›</a:t>
            </a:fld>
            <a:endParaRPr lang="en-GB"/>
          </a:p>
        </p:txBody>
      </p:sp>
      <p:pic>
        <p:nvPicPr>
          <p:cNvPr id="10" name="Picture 9">
            <a:extLst>
              <a:ext uri="{FF2B5EF4-FFF2-40B4-BE49-F238E27FC236}">
                <a16:creationId xmlns:a16="http://schemas.microsoft.com/office/drawing/2014/main" id="{4142095C-64C0-02E5-383D-39EBB964A5E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830772" y="261"/>
            <a:ext cx="1257300" cy="1269477"/>
          </a:xfrm>
          <a:prstGeom prst="rect">
            <a:avLst/>
          </a:prstGeom>
        </p:spPr>
      </p:pic>
    </p:spTree>
    <p:extLst>
      <p:ext uri="{BB962C8B-B14F-4D97-AF65-F5344CB8AC3E}">
        <p14:creationId xmlns:p14="http://schemas.microsoft.com/office/powerpoint/2010/main" val="303545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sp>
        <p:nvSpPr>
          <p:cNvPr id="9" name="Freeform 9">
            <a:extLst>
              <a:ext uri="{FF2B5EF4-FFF2-40B4-BE49-F238E27FC236}">
                <a16:creationId xmlns:a16="http://schemas.microsoft.com/office/drawing/2014/main" id="{7DD14E8B-D346-2BCD-CA5D-0FBFFC14416A}"/>
              </a:ext>
              <a:ext uri="{C183D7F6-B498-43B3-948B-1728B52AA6E4}">
                <adec:decorative xmlns:adec="http://schemas.microsoft.com/office/drawing/2017/decorative" val="1"/>
              </a:ext>
            </a:extLst>
          </p:cNvPr>
          <p:cNvSpPr/>
          <p:nvPr userDrawn="1"/>
        </p:nvSpPr>
        <p:spPr>
          <a:xfrm>
            <a:off x="-9236" y="0"/>
            <a:ext cx="6031345" cy="1006763"/>
          </a:xfrm>
          <a:custGeom>
            <a:avLst/>
            <a:gdLst>
              <a:gd name="connsiteX0" fmla="*/ 9236 w 6031345"/>
              <a:gd name="connsiteY0" fmla="*/ 0 h 1006763"/>
              <a:gd name="connsiteX1" fmla="*/ 6031345 w 6031345"/>
              <a:gd name="connsiteY1" fmla="*/ 0 h 1006763"/>
              <a:gd name="connsiteX2" fmla="*/ 5800436 w 6031345"/>
              <a:gd name="connsiteY2" fmla="*/ 1006763 h 1006763"/>
              <a:gd name="connsiteX3" fmla="*/ 0 w 6031345"/>
              <a:gd name="connsiteY3" fmla="*/ 1006763 h 1006763"/>
              <a:gd name="connsiteX4" fmla="*/ 9236 w 6031345"/>
              <a:gd name="connsiteY4" fmla="*/ 0 h 100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1345" h="1006763">
                <a:moveTo>
                  <a:pt x="9236" y="0"/>
                </a:moveTo>
                <a:lnTo>
                  <a:pt x="6031345" y="0"/>
                </a:lnTo>
                <a:lnTo>
                  <a:pt x="5800436" y="1006763"/>
                </a:lnTo>
                <a:lnTo>
                  <a:pt x="0" y="1006763"/>
                </a:lnTo>
                <a:cubicBezTo>
                  <a:pt x="3079" y="671175"/>
                  <a:pt x="6157" y="335588"/>
                  <a:pt x="923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p:txBody>
          <a:bodyPr/>
          <a:lstStyle>
            <a:lvl1pPr>
              <a:defRPr>
                <a:solidFill>
                  <a:schemeClr val="bg1"/>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p:txBody>
          <a:bodyPr/>
          <a:lstStyle/>
          <a:p>
            <a:fld id="{48FD923F-86DB-48E2-8061-DF101F4D2D19}" type="slidenum">
              <a:rPr lang="en-GB" smtClean="0"/>
              <a:pPr/>
              <a:t>‹#›</a:t>
            </a:fld>
            <a:endParaRPr lang="en-GB"/>
          </a:p>
        </p:txBody>
      </p:sp>
      <p:pic>
        <p:nvPicPr>
          <p:cNvPr id="6" name="Picture 5">
            <a:extLst>
              <a:ext uri="{FF2B5EF4-FFF2-40B4-BE49-F238E27FC236}">
                <a16:creationId xmlns:a16="http://schemas.microsoft.com/office/drawing/2014/main" id="{F1793C53-7695-0B97-8C0C-22AD3EAD981E}"/>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830772" y="261"/>
            <a:ext cx="1257300" cy="1269477"/>
          </a:xfrm>
          <a:prstGeom prst="rect">
            <a:avLst/>
          </a:prstGeom>
        </p:spPr>
      </p:pic>
    </p:spTree>
    <p:extLst>
      <p:ext uri="{BB962C8B-B14F-4D97-AF65-F5344CB8AC3E}">
        <p14:creationId xmlns:p14="http://schemas.microsoft.com/office/powerpoint/2010/main" val="272751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5">
    <p:spTree>
      <p:nvGrpSpPr>
        <p:cNvPr id="1" name=""/>
        <p:cNvGrpSpPr/>
        <p:nvPr/>
      </p:nvGrpSpPr>
      <p:grpSpPr>
        <a:xfrm>
          <a:off x="0" y="0"/>
          <a:ext cx="0" cy="0"/>
          <a:chOff x="0" y="0"/>
          <a:chExt cx="0" cy="0"/>
        </a:xfrm>
      </p:grpSpPr>
      <p:sp>
        <p:nvSpPr>
          <p:cNvPr id="9" name="Freeform 9">
            <a:extLst>
              <a:ext uri="{FF2B5EF4-FFF2-40B4-BE49-F238E27FC236}">
                <a16:creationId xmlns:a16="http://schemas.microsoft.com/office/drawing/2014/main" id="{7DD14E8B-D346-2BCD-CA5D-0FBFFC14416A}"/>
              </a:ext>
              <a:ext uri="{C183D7F6-B498-43B3-948B-1728B52AA6E4}">
                <adec:decorative xmlns:adec="http://schemas.microsoft.com/office/drawing/2017/decorative" val="1"/>
              </a:ext>
            </a:extLst>
          </p:cNvPr>
          <p:cNvSpPr/>
          <p:nvPr userDrawn="1"/>
        </p:nvSpPr>
        <p:spPr>
          <a:xfrm>
            <a:off x="-9236" y="0"/>
            <a:ext cx="6031345" cy="1006763"/>
          </a:xfrm>
          <a:custGeom>
            <a:avLst/>
            <a:gdLst>
              <a:gd name="connsiteX0" fmla="*/ 9236 w 6031345"/>
              <a:gd name="connsiteY0" fmla="*/ 0 h 1006763"/>
              <a:gd name="connsiteX1" fmla="*/ 6031345 w 6031345"/>
              <a:gd name="connsiteY1" fmla="*/ 0 h 1006763"/>
              <a:gd name="connsiteX2" fmla="*/ 5800436 w 6031345"/>
              <a:gd name="connsiteY2" fmla="*/ 1006763 h 1006763"/>
              <a:gd name="connsiteX3" fmla="*/ 0 w 6031345"/>
              <a:gd name="connsiteY3" fmla="*/ 1006763 h 1006763"/>
              <a:gd name="connsiteX4" fmla="*/ 9236 w 6031345"/>
              <a:gd name="connsiteY4" fmla="*/ 0 h 100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1345" h="1006763">
                <a:moveTo>
                  <a:pt x="9236" y="0"/>
                </a:moveTo>
                <a:lnTo>
                  <a:pt x="6031345" y="0"/>
                </a:lnTo>
                <a:lnTo>
                  <a:pt x="5800436" y="1006763"/>
                </a:lnTo>
                <a:lnTo>
                  <a:pt x="0" y="1006763"/>
                </a:lnTo>
                <a:cubicBezTo>
                  <a:pt x="3079" y="671175"/>
                  <a:pt x="6157" y="335588"/>
                  <a:pt x="92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p:txBody>
          <a:bodyPr/>
          <a:lstStyle>
            <a:lvl1pPr>
              <a:defRPr>
                <a:solidFill>
                  <a:schemeClr val="bg1"/>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p:txBody>
          <a:bodyPr/>
          <a:lstStyle/>
          <a:p>
            <a:fld id="{48FD923F-86DB-48E2-8061-DF101F4D2D19}" type="slidenum">
              <a:rPr lang="en-GB" smtClean="0"/>
              <a:pPr/>
              <a:t>‹#›</a:t>
            </a:fld>
            <a:endParaRPr lang="en-GB"/>
          </a:p>
        </p:txBody>
      </p:sp>
      <p:pic>
        <p:nvPicPr>
          <p:cNvPr id="6" name="Picture 5">
            <a:extLst>
              <a:ext uri="{FF2B5EF4-FFF2-40B4-BE49-F238E27FC236}">
                <a16:creationId xmlns:a16="http://schemas.microsoft.com/office/drawing/2014/main" id="{FDAFF5D3-0DD7-7D1B-E1AA-2DCCC7AE5844}"/>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830772" y="261"/>
            <a:ext cx="1257300" cy="1269477"/>
          </a:xfrm>
          <a:prstGeom prst="rect">
            <a:avLst/>
          </a:prstGeom>
        </p:spPr>
      </p:pic>
    </p:spTree>
    <p:extLst>
      <p:ext uri="{BB962C8B-B14F-4D97-AF65-F5344CB8AC3E}">
        <p14:creationId xmlns:p14="http://schemas.microsoft.com/office/powerpoint/2010/main" val="138780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6">
    <p:spTree>
      <p:nvGrpSpPr>
        <p:cNvPr id="1" name=""/>
        <p:cNvGrpSpPr/>
        <p:nvPr/>
      </p:nvGrpSpPr>
      <p:grpSpPr>
        <a:xfrm>
          <a:off x="0" y="0"/>
          <a:ext cx="0" cy="0"/>
          <a:chOff x="0" y="0"/>
          <a:chExt cx="0" cy="0"/>
        </a:xfrm>
      </p:grpSpPr>
      <p:sp>
        <p:nvSpPr>
          <p:cNvPr id="9" name="Freeform 9">
            <a:extLst>
              <a:ext uri="{FF2B5EF4-FFF2-40B4-BE49-F238E27FC236}">
                <a16:creationId xmlns:a16="http://schemas.microsoft.com/office/drawing/2014/main" id="{7DD14E8B-D346-2BCD-CA5D-0FBFFC14416A}"/>
              </a:ext>
              <a:ext uri="{C183D7F6-B498-43B3-948B-1728B52AA6E4}">
                <adec:decorative xmlns:adec="http://schemas.microsoft.com/office/drawing/2017/decorative" val="1"/>
              </a:ext>
            </a:extLst>
          </p:cNvPr>
          <p:cNvSpPr/>
          <p:nvPr userDrawn="1"/>
        </p:nvSpPr>
        <p:spPr>
          <a:xfrm>
            <a:off x="-9236" y="0"/>
            <a:ext cx="6031345" cy="1006763"/>
          </a:xfrm>
          <a:custGeom>
            <a:avLst/>
            <a:gdLst>
              <a:gd name="connsiteX0" fmla="*/ 9236 w 6031345"/>
              <a:gd name="connsiteY0" fmla="*/ 0 h 1006763"/>
              <a:gd name="connsiteX1" fmla="*/ 6031345 w 6031345"/>
              <a:gd name="connsiteY1" fmla="*/ 0 h 1006763"/>
              <a:gd name="connsiteX2" fmla="*/ 5800436 w 6031345"/>
              <a:gd name="connsiteY2" fmla="*/ 1006763 h 1006763"/>
              <a:gd name="connsiteX3" fmla="*/ 0 w 6031345"/>
              <a:gd name="connsiteY3" fmla="*/ 1006763 h 1006763"/>
              <a:gd name="connsiteX4" fmla="*/ 9236 w 6031345"/>
              <a:gd name="connsiteY4" fmla="*/ 0 h 100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1345" h="1006763">
                <a:moveTo>
                  <a:pt x="9236" y="0"/>
                </a:moveTo>
                <a:lnTo>
                  <a:pt x="6031345" y="0"/>
                </a:lnTo>
                <a:lnTo>
                  <a:pt x="5800436" y="1006763"/>
                </a:lnTo>
                <a:lnTo>
                  <a:pt x="0" y="1006763"/>
                </a:lnTo>
                <a:cubicBezTo>
                  <a:pt x="3079" y="671175"/>
                  <a:pt x="6157" y="335588"/>
                  <a:pt x="923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p:txBody>
          <a:bodyPr/>
          <a:lstStyle>
            <a:lvl1pPr>
              <a:defRPr>
                <a:solidFill>
                  <a:schemeClr val="bg1"/>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p:txBody>
          <a:bodyPr/>
          <a:lstStyle/>
          <a:p>
            <a:fld id="{48FD923F-86DB-48E2-8061-DF101F4D2D19}" type="slidenum">
              <a:rPr lang="en-GB" smtClean="0"/>
              <a:pPr/>
              <a:t>‹#›</a:t>
            </a:fld>
            <a:endParaRPr lang="en-GB"/>
          </a:p>
        </p:txBody>
      </p:sp>
      <p:pic>
        <p:nvPicPr>
          <p:cNvPr id="6" name="Picture 5">
            <a:extLst>
              <a:ext uri="{FF2B5EF4-FFF2-40B4-BE49-F238E27FC236}">
                <a16:creationId xmlns:a16="http://schemas.microsoft.com/office/drawing/2014/main" id="{2924561A-BF25-0BDD-9119-60F7A751DD5F}"/>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830772" y="261"/>
            <a:ext cx="1257300" cy="1269477"/>
          </a:xfrm>
          <a:prstGeom prst="rect">
            <a:avLst/>
          </a:prstGeom>
        </p:spPr>
      </p:pic>
    </p:spTree>
    <p:extLst>
      <p:ext uri="{BB962C8B-B14F-4D97-AF65-F5344CB8AC3E}">
        <p14:creationId xmlns:p14="http://schemas.microsoft.com/office/powerpoint/2010/main" val="218640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7">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reeform 8">
            <a:extLst>
              <a:ext uri="{FF2B5EF4-FFF2-40B4-BE49-F238E27FC236}">
                <a16:creationId xmlns:a16="http://schemas.microsoft.com/office/drawing/2014/main" id="{C4A62C7C-A5CC-C083-8CB4-90C367C5ABB7}"/>
              </a:ext>
              <a:ext uri="{C183D7F6-B498-43B3-948B-1728B52AA6E4}">
                <adec:decorative xmlns:adec="http://schemas.microsoft.com/office/drawing/2017/decorative" val="1"/>
              </a:ext>
            </a:extLst>
          </p:cNvPr>
          <p:cNvSpPr/>
          <p:nvPr userDrawn="1"/>
        </p:nvSpPr>
        <p:spPr>
          <a:xfrm>
            <a:off x="-7615" y="320675"/>
            <a:ext cx="304892" cy="669925"/>
          </a:xfrm>
          <a:custGeom>
            <a:avLst/>
            <a:gdLst>
              <a:gd name="connsiteX0" fmla="*/ 3175 w 374650"/>
              <a:gd name="connsiteY0" fmla="*/ 0 h 669925"/>
              <a:gd name="connsiteX1" fmla="*/ 374650 w 374650"/>
              <a:gd name="connsiteY1" fmla="*/ 0 h 669925"/>
              <a:gd name="connsiteX2" fmla="*/ 215900 w 374650"/>
              <a:gd name="connsiteY2" fmla="*/ 669925 h 669925"/>
              <a:gd name="connsiteX3" fmla="*/ 0 w 374650"/>
              <a:gd name="connsiteY3" fmla="*/ 669925 h 669925"/>
              <a:gd name="connsiteX4" fmla="*/ 3175 w 374650"/>
              <a:gd name="connsiteY4" fmla="*/ 0 h 669925"/>
              <a:gd name="connsiteX0" fmla="*/ 12 w 371487"/>
              <a:gd name="connsiteY0" fmla="*/ 0 h 673100"/>
              <a:gd name="connsiteX1" fmla="*/ 371487 w 371487"/>
              <a:gd name="connsiteY1" fmla="*/ 0 h 673100"/>
              <a:gd name="connsiteX2" fmla="*/ 212737 w 371487"/>
              <a:gd name="connsiteY2" fmla="*/ 669925 h 673100"/>
              <a:gd name="connsiteX3" fmla="*/ 69862 w 371487"/>
              <a:gd name="connsiteY3" fmla="*/ 673100 h 673100"/>
              <a:gd name="connsiteX4" fmla="*/ 12 w 371487"/>
              <a:gd name="connsiteY4" fmla="*/ 0 h 673100"/>
              <a:gd name="connsiteX0" fmla="*/ 141 w 304941"/>
              <a:gd name="connsiteY0" fmla="*/ 0 h 679450"/>
              <a:gd name="connsiteX1" fmla="*/ 304941 w 304941"/>
              <a:gd name="connsiteY1" fmla="*/ 6350 h 679450"/>
              <a:gd name="connsiteX2" fmla="*/ 146191 w 304941"/>
              <a:gd name="connsiteY2" fmla="*/ 676275 h 679450"/>
              <a:gd name="connsiteX3" fmla="*/ 3316 w 304941"/>
              <a:gd name="connsiteY3" fmla="*/ 679450 h 679450"/>
              <a:gd name="connsiteX4" fmla="*/ 141 w 304941"/>
              <a:gd name="connsiteY4" fmla="*/ 0 h 679450"/>
              <a:gd name="connsiteX0" fmla="*/ 92 w 304892"/>
              <a:gd name="connsiteY0" fmla="*/ 0 h 676275"/>
              <a:gd name="connsiteX1" fmla="*/ 304892 w 304892"/>
              <a:gd name="connsiteY1" fmla="*/ 6350 h 676275"/>
              <a:gd name="connsiteX2" fmla="*/ 146142 w 304892"/>
              <a:gd name="connsiteY2" fmla="*/ 676275 h 676275"/>
              <a:gd name="connsiteX3" fmla="*/ 6442 w 304892"/>
              <a:gd name="connsiteY3" fmla="*/ 676275 h 676275"/>
              <a:gd name="connsiteX4" fmla="*/ 92 w 304892"/>
              <a:gd name="connsiteY4" fmla="*/ 0 h 676275"/>
              <a:gd name="connsiteX0" fmla="*/ 92 w 304892"/>
              <a:gd name="connsiteY0" fmla="*/ 9525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9525 h 669925"/>
              <a:gd name="connsiteX0" fmla="*/ 92 w 304892"/>
              <a:gd name="connsiteY0" fmla="*/ 635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6350 h 669925"/>
              <a:gd name="connsiteX0" fmla="*/ 92 w 304892"/>
              <a:gd name="connsiteY0" fmla="*/ 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0 h 669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92" h="669925">
                <a:moveTo>
                  <a:pt x="92" y="0"/>
                </a:moveTo>
                <a:lnTo>
                  <a:pt x="304892" y="0"/>
                </a:lnTo>
                <a:lnTo>
                  <a:pt x="146142" y="669925"/>
                </a:lnTo>
                <a:lnTo>
                  <a:pt x="6442" y="669925"/>
                </a:lnTo>
                <a:cubicBezTo>
                  <a:pt x="7500" y="446617"/>
                  <a:pt x="-966" y="223308"/>
                  <a:pt x="92" y="0"/>
                </a:cubicBezTo>
                <a:close/>
              </a:path>
            </a:pathLst>
          </a:custGeom>
          <a:solidFill>
            <a:srgbClr val="E12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a:xfrm>
            <a:off x="226800" y="401837"/>
            <a:ext cx="5612400" cy="507600"/>
          </a:xfrm>
        </p:spPr>
        <p:txBody>
          <a:bodyPr/>
          <a:lstStyle>
            <a:lvl1pPr>
              <a:defRPr>
                <a:solidFill>
                  <a:schemeClr val="accent1"/>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a:xfrm>
            <a:off x="226800" y="4767263"/>
            <a:ext cx="1366256" cy="274637"/>
          </a:xfrm>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a:xfrm>
            <a:off x="1679981" y="4767263"/>
            <a:ext cx="3463519" cy="274637"/>
          </a:xfrm>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a:xfrm>
            <a:off x="5231027" y="4767263"/>
            <a:ext cx="1366256" cy="274637"/>
          </a:xfrm>
        </p:spPr>
        <p:txBody>
          <a:bodyPr/>
          <a:lstStyle/>
          <a:p>
            <a:fld id="{48FD923F-86DB-48E2-8061-DF101F4D2D19}" type="slidenum">
              <a:rPr lang="en-GB" smtClean="0"/>
              <a:pPr/>
              <a:t>‹#›</a:t>
            </a:fld>
            <a:endParaRPr lang="en-GB"/>
          </a:p>
        </p:txBody>
      </p:sp>
      <p:pic>
        <p:nvPicPr>
          <p:cNvPr id="9" name="Picture 8">
            <a:extLst>
              <a:ext uri="{FF2B5EF4-FFF2-40B4-BE49-F238E27FC236}">
                <a16:creationId xmlns:a16="http://schemas.microsoft.com/office/drawing/2014/main" id="{9BB49D59-BBC1-A29B-F918-55CFA2ABFEEC}"/>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7830772" y="261"/>
            <a:ext cx="1257300" cy="1269477"/>
          </a:xfrm>
          <a:prstGeom prst="rect">
            <a:avLst/>
          </a:prstGeom>
        </p:spPr>
      </p:pic>
    </p:spTree>
    <p:extLst>
      <p:ext uri="{BB962C8B-B14F-4D97-AF65-F5344CB8AC3E}">
        <p14:creationId xmlns:p14="http://schemas.microsoft.com/office/powerpoint/2010/main" val="230373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8">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reeform 8">
            <a:extLst>
              <a:ext uri="{FF2B5EF4-FFF2-40B4-BE49-F238E27FC236}">
                <a16:creationId xmlns:a16="http://schemas.microsoft.com/office/drawing/2014/main" id="{C4A62C7C-A5CC-C083-8CB4-90C367C5ABB7}"/>
              </a:ext>
              <a:ext uri="{C183D7F6-B498-43B3-948B-1728B52AA6E4}">
                <adec:decorative xmlns:adec="http://schemas.microsoft.com/office/drawing/2017/decorative" val="1"/>
              </a:ext>
            </a:extLst>
          </p:cNvPr>
          <p:cNvSpPr/>
          <p:nvPr userDrawn="1"/>
        </p:nvSpPr>
        <p:spPr>
          <a:xfrm>
            <a:off x="-7615" y="320675"/>
            <a:ext cx="304892" cy="669925"/>
          </a:xfrm>
          <a:custGeom>
            <a:avLst/>
            <a:gdLst>
              <a:gd name="connsiteX0" fmla="*/ 3175 w 374650"/>
              <a:gd name="connsiteY0" fmla="*/ 0 h 669925"/>
              <a:gd name="connsiteX1" fmla="*/ 374650 w 374650"/>
              <a:gd name="connsiteY1" fmla="*/ 0 h 669925"/>
              <a:gd name="connsiteX2" fmla="*/ 215900 w 374650"/>
              <a:gd name="connsiteY2" fmla="*/ 669925 h 669925"/>
              <a:gd name="connsiteX3" fmla="*/ 0 w 374650"/>
              <a:gd name="connsiteY3" fmla="*/ 669925 h 669925"/>
              <a:gd name="connsiteX4" fmla="*/ 3175 w 374650"/>
              <a:gd name="connsiteY4" fmla="*/ 0 h 669925"/>
              <a:gd name="connsiteX0" fmla="*/ 12 w 371487"/>
              <a:gd name="connsiteY0" fmla="*/ 0 h 673100"/>
              <a:gd name="connsiteX1" fmla="*/ 371487 w 371487"/>
              <a:gd name="connsiteY1" fmla="*/ 0 h 673100"/>
              <a:gd name="connsiteX2" fmla="*/ 212737 w 371487"/>
              <a:gd name="connsiteY2" fmla="*/ 669925 h 673100"/>
              <a:gd name="connsiteX3" fmla="*/ 69862 w 371487"/>
              <a:gd name="connsiteY3" fmla="*/ 673100 h 673100"/>
              <a:gd name="connsiteX4" fmla="*/ 12 w 371487"/>
              <a:gd name="connsiteY4" fmla="*/ 0 h 673100"/>
              <a:gd name="connsiteX0" fmla="*/ 141 w 304941"/>
              <a:gd name="connsiteY0" fmla="*/ 0 h 679450"/>
              <a:gd name="connsiteX1" fmla="*/ 304941 w 304941"/>
              <a:gd name="connsiteY1" fmla="*/ 6350 h 679450"/>
              <a:gd name="connsiteX2" fmla="*/ 146191 w 304941"/>
              <a:gd name="connsiteY2" fmla="*/ 676275 h 679450"/>
              <a:gd name="connsiteX3" fmla="*/ 3316 w 304941"/>
              <a:gd name="connsiteY3" fmla="*/ 679450 h 679450"/>
              <a:gd name="connsiteX4" fmla="*/ 141 w 304941"/>
              <a:gd name="connsiteY4" fmla="*/ 0 h 679450"/>
              <a:gd name="connsiteX0" fmla="*/ 92 w 304892"/>
              <a:gd name="connsiteY0" fmla="*/ 0 h 676275"/>
              <a:gd name="connsiteX1" fmla="*/ 304892 w 304892"/>
              <a:gd name="connsiteY1" fmla="*/ 6350 h 676275"/>
              <a:gd name="connsiteX2" fmla="*/ 146142 w 304892"/>
              <a:gd name="connsiteY2" fmla="*/ 676275 h 676275"/>
              <a:gd name="connsiteX3" fmla="*/ 6442 w 304892"/>
              <a:gd name="connsiteY3" fmla="*/ 676275 h 676275"/>
              <a:gd name="connsiteX4" fmla="*/ 92 w 304892"/>
              <a:gd name="connsiteY4" fmla="*/ 0 h 676275"/>
              <a:gd name="connsiteX0" fmla="*/ 92 w 304892"/>
              <a:gd name="connsiteY0" fmla="*/ 9525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9525 h 669925"/>
              <a:gd name="connsiteX0" fmla="*/ 92 w 304892"/>
              <a:gd name="connsiteY0" fmla="*/ 635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6350 h 669925"/>
              <a:gd name="connsiteX0" fmla="*/ 92 w 304892"/>
              <a:gd name="connsiteY0" fmla="*/ 0 h 669925"/>
              <a:gd name="connsiteX1" fmla="*/ 304892 w 304892"/>
              <a:gd name="connsiteY1" fmla="*/ 0 h 669925"/>
              <a:gd name="connsiteX2" fmla="*/ 146142 w 304892"/>
              <a:gd name="connsiteY2" fmla="*/ 669925 h 669925"/>
              <a:gd name="connsiteX3" fmla="*/ 6442 w 304892"/>
              <a:gd name="connsiteY3" fmla="*/ 669925 h 669925"/>
              <a:gd name="connsiteX4" fmla="*/ 92 w 304892"/>
              <a:gd name="connsiteY4" fmla="*/ 0 h 669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92" h="669925">
                <a:moveTo>
                  <a:pt x="92" y="0"/>
                </a:moveTo>
                <a:lnTo>
                  <a:pt x="304892" y="0"/>
                </a:lnTo>
                <a:lnTo>
                  <a:pt x="146142" y="669925"/>
                </a:lnTo>
                <a:lnTo>
                  <a:pt x="6442" y="669925"/>
                </a:lnTo>
                <a:cubicBezTo>
                  <a:pt x="7500" y="446617"/>
                  <a:pt x="-966" y="223308"/>
                  <a:pt x="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39689-790D-B336-5A5E-9509CBA51270}"/>
              </a:ext>
            </a:extLst>
          </p:cNvPr>
          <p:cNvSpPr>
            <a:spLocks noGrp="1"/>
          </p:cNvSpPr>
          <p:nvPr>
            <p:ph type="title" hasCustomPrompt="1"/>
          </p:nvPr>
        </p:nvSpPr>
        <p:spPr>
          <a:xfrm>
            <a:off x="226800" y="401837"/>
            <a:ext cx="5612400" cy="507600"/>
          </a:xfrm>
        </p:spPr>
        <p:txBody>
          <a:bodyPr/>
          <a:lstStyle>
            <a:lvl1pPr>
              <a:defRPr>
                <a:solidFill>
                  <a:schemeClr val="accent2"/>
                </a:solidFill>
              </a:defRPr>
            </a:lvl1pPr>
          </a:lstStyle>
          <a:p>
            <a:r>
              <a:rPr lang="en-US"/>
              <a:t>Click to edit title</a:t>
            </a:r>
            <a:endParaRPr lang="en-GB"/>
          </a:p>
        </p:txBody>
      </p:sp>
      <p:sp>
        <p:nvSpPr>
          <p:cNvPr id="7" name="Content Placeholder 6">
            <a:extLst>
              <a:ext uri="{FF2B5EF4-FFF2-40B4-BE49-F238E27FC236}">
                <a16:creationId xmlns:a16="http://schemas.microsoft.com/office/drawing/2014/main" id="{81BD5BCA-E627-3B71-DD25-AB4F1736BC96}"/>
              </a:ext>
            </a:extLst>
          </p:cNvPr>
          <p:cNvSpPr>
            <a:spLocks noGrp="1"/>
          </p:cNvSpPr>
          <p:nvPr>
            <p:ph sz="quarter" idx="13" hasCustomPrompt="1"/>
          </p:nvPr>
        </p:nvSpPr>
        <p:spPr>
          <a:xfrm>
            <a:off x="227012" y="1166400"/>
            <a:ext cx="8690400" cy="347040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1CC180AF-459D-9258-B3CA-73024480AE7C}"/>
              </a:ext>
            </a:extLst>
          </p:cNvPr>
          <p:cNvSpPr>
            <a:spLocks noGrp="1"/>
          </p:cNvSpPr>
          <p:nvPr>
            <p:ph type="dt" sz="half" idx="10"/>
          </p:nvPr>
        </p:nvSpPr>
        <p:spPr>
          <a:xfrm>
            <a:off x="226800" y="4767263"/>
            <a:ext cx="1366256" cy="274637"/>
          </a:xfrm>
        </p:spPr>
        <p:txBody>
          <a:bodyPr/>
          <a:lstStyle/>
          <a:p>
            <a:fld id="{BA62FB2B-9DAF-4636-9806-C6ED1D48B213}" type="datetimeFigureOut">
              <a:rPr lang="en-GB" smtClean="0"/>
              <a:pPr/>
              <a:t>01/11/2024</a:t>
            </a:fld>
            <a:endParaRPr lang="en-GB"/>
          </a:p>
        </p:txBody>
      </p:sp>
      <p:sp>
        <p:nvSpPr>
          <p:cNvPr id="4" name="Footer Placeholder 3">
            <a:extLst>
              <a:ext uri="{FF2B5EF4-FFF2-40B4-BE49-F238E27FC236}">
                <a16:creationId xmlns:a16="http://schemas.microsoft.com/office/drawing/2014/main" id="{C3974AF8-B076-E4EA-E739-06CF24763A59}"/>
              </a:ext>
            </a:extLst>
          </p:cNvPr>
          <p:cNvSpPr>
            <a:spLocks noGrp="1"/>
          </p:cNvSpPr>
          <p:nvPr>
            <p:ph type="ftr" sz="quarter" idx="11"/>
          </p:nvPr>
        </p:nvSpPr>
        <p:spPr>
          <a:xfrm>
            <a:off x="1679981" y="4767263"/>
            <a:ext cx="3463519" cy="274637"/>
          </a:xfrm>
        </p:spPr>
        <p:txBody>
          <a:bodyPr/>
          <a:lstStyle/>
          <a:p>
            <a:endParaRPr lang="en-GB"/>
          </a:p>
        </p:txBody>
      </p:sp>
      <p:sp>
        <p:nvSpPr>
          <p:cNvPr id="5" name="Slide Number Placeholder 4">
            <a:extLst>
              <a:ext uri="{FF2B5EF4-FFF2-40B4-BE49-F238E27FC236}">
                <a16:creationId xmlns:a16="http://schemas.microsoft.com/office/drawing/2014/main" id="{F27DDD0A-4C51-AA42-F868-9BCC3BC1F91E}"/>
              </a:ext>
            </a:extLst>
          </p:cNvPr>
          <p:cNvSpPr>
            <a:spLocks noGrp="1"/>
          </p:cNvSpPr>
          <p:nvPr>
            <p:ph type="sldNum" sz="quarter" idx="12"/>
          </p:nvPr>
        </p:nvSpPr>
        <p:spPr>
          <a:xfrm>
            <a:off x="5231027" y="4767263"/>
            <a:ext cx="1366256" cy="274637"/>
          </a:xfrm>
        </p:spPr>
        <p:txBody>
          <a:bodyPr/>
          <a:lstStyle/>
          <a:p>
            <a:fld id="{48FD923F-86DB-48E2-8061-DF101F4D2D19}" type="slidenum">
              <a:rPr lang="en-GB" smtClean="0"/>
              <a:pPr/>
              <a:t>‹#›</a:t>
            </a:fld>
            <a:endParaRPr lang="en-GB"/>
          </a:p>
        </p:txBody>
      </p:sp>
      <p:pic>
        <p:nvPicPr>
          <p:cNvPr id="9" name="Picture 8">
            <a:extLst>
              <a:ext uri="{FF2B5EF4-FFF2-40B4-BE49-F238E27FC236}">
                <a16:creationId xmlns:a16="http://schemas.microsoft.com/office/drawing/2014/main" id="{94165FA4-68F3-DC29-3139-B3B34FE22739}"/>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7830772" y="261"/>
            <a:ext cx="1257300" cy="1269477"/>
          </a:xfrm>
          <a:prstGeom prst="rect">
            <a:avLst/>
          </a:prstGeom>
        </p:spPr>
      </p:pic>
    </p:spTree>
    <p:extLst>
      <p:ext uri="{BB962C8B-B14F-4D97-AF65-F5344CB8AC3E}">
        <p14:creationId xmlns:p14="http://schemas.microsoft.com/office/powerpoint/2010/main" val="54646157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02BFC-85C0-C0C6-F62E-2C0D4496B49E}"/>
              </a:ext>
            </a:extLst>
          </p:cNvPr>
          <p:cNvSpPr>
            <a:spLocks noGrp="1"/>
          </p:cNvSpPr>
          <p:nvPr>
            <p:ph type="title"/>
          </p:nvPr>
        </p:nvSpPr>
        <p:spPr>
          <a:xfrm>
            <a:off x="226800" y="241200"/>
            <a:ext cx="5612400" cy="507600"/>
          </a:xfrm>
          <a:prstGeom prst="rect">
            <a:avLst/>
          </a:prstGeom>
        </p:spPr>
        <p:txBody>
          <a:bodyPr vert="horz" lIns="91440" tIns="45720" rIns="91440" bIns="45720" rtlCol="0" anchor="ctr">
            <a:normAutofit/>
          </a:bodyPr>
          <a:lstStyle/>
          <a:p>
            <a:r>
              <a:rPr lang="en-US"/>
              <a:t>Click to edit title style</a:t>
            </a:r>
            <a:endParaRPr lang="en-GB"/>
          </a:p>
        </p:txBody>
      </p:sp>
      <p:sp>
        <p:nvSpPr>
          <p:cNvPr id="3" name="Text Placeholder 2">
            <a:extLst>
              <a:ext uri="{FF2B5EF4-FFF2-40B4-BE49-F238E27FC236}">
                <a16:creationId xmlns:a16="http://schemas.microsoft.com/office/drawing/2014/main" id="{922A5739-7111-B3CF-797F-F2A5543850F4}"/>
              </a:ext>
            </a:extLst>
          </p:cNvPr>
          <p:cNvSpPr>
            <a:spLocks noGrp="1"/>
          </p:cNvSpPr>
          <p:nvPr>
            <p:ph type="body" idx="1"/>
          </p:nvPr>
        </p:nvSpPr>
        <p:spPr>
          <a:xfrm>
            <a:off x="226800" y="1165685"/>
            <a:ext cx="8690402" cy="3471827"/>
          </a:xfrm>
          <a:prstGeom prst="rect">
            <a:avLst/>
          </a:prstGeom>
        </p:spPr>
        <p:txBody>
          <a:bodyPr vert="horz" lIns="91440" tIns="45720" rIns="91440" bIns="45720" rtlCol="0">
            <a:normAutofit/>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CFA889-ABD0-6185-B96E-395E51526D9D}"/>
              </a:ext>
              <a:ext uri="{C183D7F6-B498-43B3-948B-1728B52AA6E4}">
                <adec:decorative xmlns:adec="http://schemas.microsoft.com/office/drawing/2017/decorative" val="0"/>
              </a:ext>
            </a:extLst>
          </p:cNvPr>
          <p:cNvSpPr>
            <a:spLocks noGrp="1"/>
          </p:cNvSpPr>
          <p:nvPr>
            <p:ph type="dt" sz="half" idx="2"/>
          </p:nvPr>
        </p:nvSpPr>
        <p:spPr>
          <a:xfrm>
            <a:off x="226800" y="4767263"/>
            <a:ext cx="2057400" cy="274637"/>
          </a:xfrm>
          <a:prstGeom prst="rect">
            <a:avLst/>
          </a:prstGeom>
        </p:spPr>
        <p:txBody>
          <a:bodyPr vert="horz" lIns="91440" tIns="45720" rIns="91440" bIns="45720" rtlCol="0" anchor="ctr"/>
          <a:lstStyle>
            <a:lvl1pPr algn="l">
              <a:defRPr sz="1000">
                <a:solidFill>
                  <a:schemeClr val="tx1">
                    <a:tint val="75000"/>
                  </a:schemeClr>
                </a:solidFill>
              </a:defRPr>
            </a:lvl1pPr>
          </a:lstStyle>
          <a:p>
            <a:fld id="{BA62FB2B-9DAF-4636-9806-C6ED1D48B213}" type="datetimeFigureOut">
              <a:rPr lang="en-GB" smtClean="0"/>
              <a:pPr/>
              <a:t>01/11/2024</a:t>
            </a:fld>
            <a:endParaRPr lang="en-GB"/>
          </a:p>
        </p:txBody>
      </p:sp>
      <p:sp>
        <p:nvSpPr>
          <p:cNvPr id="5" name="Footer Placeholder 4">
            <a:extLst>
              <a:ext uri="{FF2B5EF4-FFF2-40B4-BE49-F238E27FC236}">
                <a16:creationId xmlns:a16="http://schemas.microsoft.com/office/drawing/2014/main" id="{281B1E47-D1E3-8FC8-231D-E2AB90A2704A}"/>
              </a:ext>
              <a:ext uri="{C183D7F6-B498-43B3-948B-1728B52AA6E4}">
                <adec:decorative xmlns:adec="http://schemas.microsoft.com/office/drawing/2017/decorative" val="0"/>
              </a:ext>
            </a:extLst>
          </p:cNvPr>
          <p:cNvSpPr>
            <a:spLocks noGrp="1"/>
          </p:cNvSpPr>
          <p:nvPr>
            <p:ph type="ftr" sz="quarter" idx="3"/>
          </p:nvPr>
        </p:nvSpPr>
        <p:spPr>
          <a:xfrm>
            <a:off x="2387212" y="4767263"/>
            <a:ext cx="4369576" cy="274637"/>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FDBB902-86A0-7013-D08A-4D5B1449121F}"/>
              </a:ext>
              <a:ext uri="{C183D7F6-B498-43B3-948B-1728B52AA6E4}">
                <adec:decorative xmlns:adec="http://schemas.microsoft.com/office/drawing/2017/decorative" val="0"/>
              </a:ext>
            </a:extLst>
          </p:cNvPr>
          <p:cNvSpPr>
            <a:spLocks noGrp="1"/>
          </p:cNvSpPr>
          <p:nvPr>
            <p:ph type="sldNum" sz="quarter" idx="4"/>
          </p:nvPr>
        </p:nvSpPr>
        <p:spPr>
          <a:xfrm>
            <a:off x="6859802" y="476726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48FD923F-86DB-48E2-8061-DF101F4D2D19}" type="slidenum">
              <a:rPr lang="en-GB" smtClean="0"/>
              <a:pPr/>
              <a:t>‹#›</a:t>
            </a:fld>
            <a:endParaRPr lang="en-GB"/>
          </a:p>
        </p:txBody>
      </p:sp>
    </p:spTree>
    <p:extLst>
      <p:ext uri="{BB962C8B-B14F-4D97-AF65-F5344CB8AC3E}">
        <p14:creationId xmlns:p14="http://schemas.microsoft.com/office/powerpoint/2010/main" val="3871625975"/>
      </p:ext>
    </p:extLst>
  </p:cSld>
  <p:clrMap bg1="lt1" tx1="dk1" bg2="lt2" tx2="dk2" accent1="accent1" accent2="accent2" accent3="accent3" accent4="accent4" accent5="accent5" accent6="accent6" hlink="hlink" folHlink="folHlink"/>
  <p:sldLayoutIdLst>
    <p:sldLayoutId id="2147483713"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718" r:id="rId15"/>
    <p:sldLayoutId id="2147483716" r:id="rId16"/>
    <p:sldLayoutId id="2147483719" r:id="rId17"/>
    <p:sldLayoutId id="2147483720" r:id="rId18"/>
    <p:sldLayoutId id="2147483721" r:id="rId19"/>
    <p:sldLayoutId id="2147483722" r:id="rId20"/>
    <p:sldLayoutId id="2147483723" r:id="rId21"/>
    <p:sldLayoutId id="2147483724" r:id="rId22"/>
    <p:sldLayoutId id="2147483764" r:id="rId23"/>
    <p:sldLayoutId id="2147483765" r:id="rId24"/>
    <p:sldLayoutId id="2147483766" r:id="rId25"/>
    <p:sldLayoutId id="2147483767" r:id="rId26"/>
    <p:sldLayoutId id="2147483768" r:id="rId27"/>
    <p:sldLayoutId id="2147483769" r:id="rId28"/>
    <p:sldLayoutId id="2147483770" r:id="rId29"/>
    <p:sldLayoutId id="2147483771" r:id="rId30"/>
    <p:sldLayoutId id="2147483772" r:id="rId31"/>
    <p:sldLayoutId id="2147483773" r:id="rId32"/>
  </p:sldLayoutIdLst>
  <p:txStyles>
    <p:titleStyle>
      <a:lvl1pPr algn="l" defTabSz="6858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youtu.be/wjZofJX0v4M?si=iae0rolfQDhvI-1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wjZofJX0v4M?si=iae0rolfQDhvI-1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wjZofJX0v4M?si=iae0rolfQDhvI-1l"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eople.eecs.berkeley.edu/~jrs/high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hyperlink" Target="https://umap-learn.readthedocs.io/en/latest/clustering.html#umap-enhanced-cluste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hyperlink" Target="https://www.youtube.com/watch?v=eN0wFzBA4S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RDZUdRSDOok&amp;t=0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huw.day@bristol.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bristol.ac.uk/golding/" TargetMode="External"/><Relationship Id="rId4" Type="http://schemas.openxmlformats.org/officeDocument/2006/relationships/hyperlink" Target="mailto:ask-jgi@bristol.ac.u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bristol.ac.uk/golding/" TargetMode="External"/><Relationship Id="rId2" Type="http://schemas.openxmlformats.org/officeDocument/2006/relationships/hyperlink" Target="https://github.com/JGIBristol/ClimateTopicModelling" TargetMode="External"/><Relationship Id="rId1" Type="http://schemas.openxmlformats.org/officeDocument/2006/relationships/slideLayout" Target="../slideLayouts/slideLayout2.xml"/><Relationship Id="rId6" Type="http://schemas.openxmlformats.org/officeDocument/2006/relationships/hyperlink" Target="mailto:ask-jgi@bristol.ac.uk" TargetMode="External"/><Relationship Id="rId5" Type="http://schemas.openxmlformats.org/officeDocument/2006/relationships/hyperlink" Target="mailto:huw.day@bristol.ac.uk" TargetMode="External"/><Relationship Id="rId4" Type="http://schemas.openxmlformats.org/officeDocument/2006/relationships/hyperlink" Target="https://bristol-training.github.i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GIBristol/ClimateTopicModell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youtube.com/watch?v=N0crN8YnF8Y&amp;list=PL2VXyKi-KpYttggRATQVmgFcQst3z6Ol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jeangoldinginstitute.blogs.bristol.ac.uk/2024/10/02/exploring-the-impact-of-medical-influencers-on-health-discourse-through-socio-semantic-network-analys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aartengr.github.io/BERTopic/algorithm/algorithm.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youtu.be/wjZofJX0v4M?si=iae0rolfQDhvI-1l&amp;t=747"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E1EA15-6469-9A77-C1C1-877FFFAE1A20}"/>
              </a:ext>
            </a:extLst>
          </p:cNvPr>
          <p:cNvSpPr>
            <a:spLocks noGrp="1"/>
          </p:cNvSpPr>
          <p:nvPr>
            <p:ph type="title"/>
          </p:nvPr>
        </p:nvSpPr>
        <p:spPr/>
        <p:txBody>
          <a:bodyPr/>
          <a:lstStyle/>
          <a:p>
            <a:r>
              <a:rPr lang="en-GB" dirty="0"/>
              <a:t>A Crash Course in Topic Modelling with </a:t>
            </a:r>
            <a:r>
              <a:rPr lang="en-GB" dirty="0" err="1"/>
              <a:t>BERTopic</a:t>
            </a:r>
            <a:endParaRPr lang="en-GB" dirty="0"/>
          </a:p>
        </p:txBody>
      </p:sp>
      <p:sp>
        <p:nvSpPr>
          <p:cNvPr id="7" name="Text Placeholder 6">
            <a:extLst>
              <a:ext uri="{FF2B5EF4-FFF2-40B4-BE49-F238E27FC236}">
                <a16:creationId xmlns:a16="http://schemas.microsoft.com/office/drawing/2014/main" id="{BB383FD8-5B3A-D6E2-E169-B45EEBEC4305}"/>
              </a:ext>
            </a:extLst>
          </p:cNvPr>
          <p:cNvSpPr>
            <a:spLocks noGrp="1"/>
          </p:cNvSpPr>
          <p:nvPr>
            <p:ph type="body" sz="quarter" idx="10"/>
          </p:nvPr>
        </p:nvSpPr>
        <p:spPr/>
        <p:txBody>
          <a:bodyPr/>
          <a:lstStyle/>
          <a:p>
            <a:r>
              <a:rPr lang="en-US" dirty="0"/>
              <a:t>Huw Day</a:t>
            </a:r>
            <a:br>
              <a:rPr lang="en-US" dirty="0"/>
            </a:br>
            <a:r>
              <a:rPr lang="en-US" dirty="0"/>
              <a:t>JGI Data Scientist</a:t>
            </a:r>
            <a:endParaRPr lang="en-GB" dirty="0"/>
          </a:p>
        </p:txBody>
      </p:sp>
    </p:spTree>
    <p:extLst>
      <p:ext uri="{BB962C8B-B14F-4D97-AF65-F5344CB8AC3E}">
        <p14:creationId xmlns:p14="http://schemas.microsoft.com/office/powerpoint/2010/main" val="3422470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73B0B0-FDA3-05D2-306E-7BEF09B42E41}"/>
              </a:ext>
            </a:extLst>
          </p:cNvPr>
          <p:cNvPicPr>
            <a:picLocks noChangeAspect="1"/>
          </p:cNvPicPr>
          <p:nvPr/>
        </p:nvPicPr>
        <p:blipFill>
          <a:blip r:embed="rId3"/>
          <a:stretch>
            <a:fillRect/>
          </a:stretch>
        </p:blipFill>
        <p:spPr>
          <a:xfrm>
            <a:off x="1" y="0"/>
            <a:ext cx="8018936" cy="4636800"/>
          </a:xfrm>
          <a:prstGeom prst="rect">
            <a:avLst/>
          </a:prstGeom>
        </p:spPr>
      </p:pic>
      <p:sp>
        <p:nvSpPr>
          <p:cNvPr id="3" name="Content Placeholder 2">
            <a:extLst>
              <a:ext uri="{FF2B5EF4-FFF2-40B4-BE49-F238E27FC236}">
                <a16:creationId xmlns:a16="http://schemas.microsoft.com/office/drawing/2014/main" id="{6B3C0ECF-9020-590D-CBDA-610A6D881941}"/>
              </a:ext>
            </a:extLst>
          </p:cNvPr>
          <p:cNvSpPr>
            <a:spLocks noGrp="1"/>
          </p:cNvSpPr>
          <p:nvPr>
            <p:ph sz="quarter" idx="13"/>
          </p:nvPr>
        </p:nvSpPr>
        <p:spPr/>
        <p:txBody>
          <a:bodyPr/>
          <a:lstStyle/>
          <a:p>
            <a:endParaRPr lang="en-GB"/>
          </a:p>
        </p:txBody>
      </p:sp>
      <p:sp>
        <p:nvSpPr>
          <p:cNvPr id="6" name="Title 5">
            <a:extLst>
              <a:ext uri="{FF2B5EF4-FFF2-40B4-BE49-F238E27FC236}">
                <a16:creationId xmlns:a16="http://schemas.microsoft.com/office/drawing/2014/main" id="{A184CE10-622E-7042-08AF-542243B029B0}"/>
              </a:ext>
            </a:extLst>
          </p:cNvPr>
          <p:cNvSpPr>
            <a:spLocks noGrp="1"/>
          </p:cNvSpPr>
          <p:nvPr>
            <p:ph type="title"/>
          </p:nvPr>
        </p:nvSpPr>
        <p:spPr/>
        <p:txBody>
          <a:bodyPr/>
          <a:lstStyle/>
          <a:p>
            <a:endParaRPr lang="en-GB"/>
          </a:p>
        </p:txBody>
      </p:sp>
      <p:sp>
        <p:nvSpPr>
          <p:cNvPr id="4" name="TextBox 3">
            <a:extLst>
              <a:ext uri="{FF2B5EF4-FFF2-40B4-BE49-F238E27FC236}">
                <a16:creationId xmlns:a16="http://schemas.microsoft.com/office/drawing/2014/main" id="{AFFCE757-7997-D247-8A03-323104693D01}"/>
              </a:ext>
            </a:extLst>
          </p:cNvPr>
          <p:cNvSpPr txBox="1"/>
          <p:nvPr/>
        </p:nvSpPr>
        <p:spPr>
          <a:xfrm>
            <a:off x="1770146" y="4685068"/>
            <a:ext cx="5603708" cy="369332"/>
          </a:xfrm>
          <a:prstGeom prst="rect">
            <a:avLst/>
          </a:prstGeom>
          <a:noFill/>
        </p:spPr>
        <p:txBody>
          <a:bodyPr wrap="square">
            <a:spAutoFit/>
          </a:bodyPr>
          <a:lstStyle/>
          <a:p>
            <a:pPr algn="ctr"/>
            <a:r>
              <a:rPr lang="en-US" dirty="0">
                <a:hlinkClick r:id="rId4"/>
              </a:rPr>
              <a:t>https://youtu.be/wjZofJX0v4M?si=iae0rolfQDhvI-1l</a:t>
            </a:r>
            <a:endParaRPr lang="en-GB" dirty="0"/>
          </a:p>
        </p:txBody>
      </p:sp>
    </p:spTree>
    <p:extLst>
      <p:ext uri="{BB962C8B-B14F-4D97-AF65-F5344CB8AC3E}">
        <p14:creationId xmlns:p14="http://schemas.microsoft.com/office/powerpoint/2010/main" val="384808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70E5-65B2-78CD-0AE5-8957D42BB71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FBDE488-4E1B-C22E-21AA-D2F95CCD9031}"/>
              </a:ext>
            </a:extLst>
          </p:cNvPr>
          <p:cNvSpPr>
            <a:spLocks noGrp="1"/>
          </p:cNvSpPr>
          <p:nvPr>
            <p:ph sz="quarter" idx="13"/>
          </p:nvPr>
        </p:nvSpPr>
        <p:spPr/>
        <p:txBody>
          <a:bodyPr/>
          <a:lstStyle/>
          <a:p>
            <a:endParaRPr lang="en-GB"/>
          </a:p>
        </p:txBody>
      </p:sp>
      <p:pic>
        <p:nvPicPr>
          <p:cNvPr id="5" name="Picture 4">
            <a:extLst>
              <a:ext uri="{FF2B5EF4-FFF2-40B4-BE49-F238E27FC236}">
                <a16:creationId xmlns:a16="http://schemas.microsoft.com/office/drawing/2014/main" id="{8D8FC754-753C-76E2-1505-64344DE36541}"/>
              </a:ext>
            </a:extLst>
          </p:cNvPr>
          <p:cNvPicPr>
            <a:picLocks noChangeAspect="1"/>
          </p:cNvPicPr>
          <p:nvPr/>
        </p:nvPicPr>
        <p:blipFill>
          <a:blip r:embed="rId2"/>
          <a:stretch>
            <a:fillRect/>
          </a:stretch>
        </p:blipFill>
        <p:spPr>
          <a:xfrm>
            <a:off x="-1" y="0"/>
            <a:ext cx="8024961" cy="4636800"/>
          </a:xfrm>
          <a:prstGeom prst="rect">
            <a:avLst/>
          </a:prstGeom>
        </p:spPr>
      </p:pic>
      <p:sp>
        <p:nvSpPr>
          <p:cNvPr id="4" name="TextBox 3">
            <a:extLst>
              <a:ext uri="{FF2B5EF4-FFF2-40B4-BE49-F238E27FC236}">
                <a16:creationId xmlns:a16="http://schemas.microsoft.com/office/drawing/2014/main" id="{151EA489-E583-D915-3C4C-8928D2BD2A2B}"/>
              </a:ext>
            </a:extLst>
          </p:cNvPr>
          <p:cNvSpPr txBox="1"/>
          <p:nvPr/>
        </p:nvSpPr>
        <p:spPr>
          <a:xfrm>
            <a:off x="1770146" y="4685068"/>
            <a:ext cx="5603708" cy="369332"/>
          </a:xfrm>
          <a:prstGeom prst="rect">
            <a:avLst/>
          </a:prstGeom>
          <a:noFill/>
        </p:spPr>
        <p:txBody>
          <a:bodyPr wrap="square">
            <a:spAutoFit/>
          </a:bodyPr>
          <a:lstStyle/>
          <a:p>
            <a:pPr algn="ctr"/>
            <a:r>
              <a:rPr lang="en-US" dirty="0">
                <a:hlinkClick r:id="rId3"/>
              </a:rPr>
              <a:t>https://youtu.be/wjZofJX0v4M?si=iae0rolfQDhvI-1l</a:t>
            </a:r>
            <a:endParaRPr lang="en-GB" dirty="0"/>
          </a:p>
        </p:txBody>
      </p:sp>
    </p:spTree>
    <p:extLst>
      <p:ext uri="{BB962C8B-B14F-4D97-AF65-F5344CB8AC3E}">
        <p14:creationId xmlns:p14="http://schemas.microsoft.com/office/powerpoint/2010/main" val="355331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0C6A3-7A6C-4AA0-8B5E-02F544D51942}"/>
              </a:ext>
            </a:extLst>
          </p:cNvPr>
          <p:cNvSpPr>
            <a:spLocks noGrp="1"/>
          </p:cNvSpPr>
          <p:nvPr>
            <p:ph sz="quarter" idx="13"/>
          </p:nvPr>
        </p:nvSpPr>
        <p:spPr/>
        <p:txBody>
          <a:bodyPr/>
          <a:lstStyle/>
          <a:p>
            <a:endParaRPr lang="en-GB"/>
          </a:p>
        </p:txBody>
      </p:sp>
      <p:pic>
        <p:nvPicPr>
          <p:cNvPr id="5" name="Picture 4">
            <a:extLst>
              <a:ext uri="{FF2B5EF4-FFF2-40B4-BE49-F238E27FC236}">
                <a16:creationId xmlns:a16="http://schemas.microsoft.com/office/drawing/2014/main" id="{9186E5FB-9529-9FBE-6D51-16D148CB4450}"/>
              </a:ext>
            </a:extLst>
          </p:cNvPr>
          <p:cNvPicPr>
            <a:picLocks noChangeAspect="1"/>
          </p:cNvPicPr>
          <p:nvPr/>
        </p:nvPicPr>
        <p:blipFill>
          <a:blip r:embed="rId2"/>
          <a:stretch>
            <a:fillRect/>
          </a:stretch>
        </p:blipFill>
        <p:spPr>
          <a:xfrm>
            <a:off x="0" y="0"/>
            <a:ext cx="7513249" cy="4685068"/>
          </a:xfrm>
          <a:prstGeom prst="rect">
            <a:avLst/>
          </a:prstGeom>
        </p:spPr>
      </p:pic>
      <p:sp>
        <p:nvSpPr>
          <p:cNvPr id="2" name="TextBox 1">
            <a:extLst>
              <a:ext uri="{FF2B5EF4-FFF2-40B4-BE49-F238E27FC236}">
                <a16:creationId xmlns:a16="http://schemas.microsoft.com/office/drawing/2014/main" id="{C1FF35A9-85EE-5727-C549-9F2E1B4DF9BC}"/>
              </a:ext>
            </a:extLst>
          </p:cNvPr>
          <p:cNvSpPr txBox="1"/>
          <p:nvPr/>
        </p:nvSpPr>
        <p:spPr>
          <a:xfrm>
            <a:off x="1770146" y="4685068"/>
            <a:ext cx="5603708" cy="369332"/>
          </a:xfrm>
          <a:prstGeom prst="rect">
            <a:avLst/>
          </a:prstGeom>
          <a:noFill/>
        </p:spPr>
        <p:txBody>
          <a:bodyPr wrap="square">
            <a:spAutoFit/>
          </a:bodyPr>
          <a:lstStyle/>
          <a:p>
            <a:pPr algn="ctr"/>
            <a:r>
              <a:rPr lang="en-US" dirty="0">
                <a:hlinkClick r:id="rId3"/>
              </a:rPr>
              <a:t>https://youtu.be/wjZofJX0v4M?si=iae0rolfQDhvI-1l</a:t>
            </a:r>
            <a:endParaRPr lang="en-GB" dirty="0"/>
          </a:p>
        </p:txBody>
      </p:sp>
    </p:spTree>
    <p:extLst>
      <p:ext uri="{BB962C8B-B14F-4D97-AF65-F5344CB8AC3E}">
        <p14:creationId xmlns:p14="http://schemas.microsoft.com/office/powerpoint/2010/main" val="3318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0FEE-4C64-C477-1D40-36A8663C3A32}"/>
              </a:ext>
            </a:extLst>
          </p:cNvPr>
          <p:cNvSpPr>
            <a:spLocks noGrp="1"/>
          </p:cNvSpPr>
          <p:nvPr>
            <p:ph type="title"/>
          </p:nvPr>
        </p:nvSpPr>
        <p:spPr/>
        <p:txBody>
          <a:bodyPr>
            <a:normAutofit/>
          </a:bodyPr>
          <a:lstStyle/>
          <a:p>
            <a:r>
              <a:rPr lang="en-US" dirty="0"/>
              <a:t>2. Dimensionality reduction</a:t>
            </a:r>
          </a:p>
        </p:txBody>
      </p:sp>
      <p:sp>
        <p:nvSpPr>
          <p:cNvPr id="3" name="Content Placeholder 2">
            <a:extLst>
              <a:ext uri="{FF2B5EF4-FFF2-40B4-BE49-F238E27FC236}">
                <a16:creationId xmlns:a16="http://schemas.microsoft.com/office/drawing/2014/main" id="{2F88D708-2084-87F7-243D-47F44946E137}"/>
              </a:ext>
            </a:extLst>
          </p:cNvPr>
          <p:cNvSpPr>
            <a:spLocks noGrp="1"/>
          </p:cNvSpPr>
          <p:nvPr>
            <p:ph sz="quarter" idx="13"/>
          </p:nvPr>
        </p:nvSpPr>
        <p:spPr/>
        <p:txBody>
          <a:bodyPr>
            <a:normAutofit lnSpcReduction="10000"/>
          </a:bodyPr>
          <a:lstStyle/>
          <a:p>
            <a:pPr>
              <a:buFont typeface="Wingdings" panose="05000000000000000000" pitchFamily="2" charset="2"/>
              <a:buChar char="Ø"/>
            </a:pPr>
            <a:r>
              <a:rPr lang="en-US" dirty="0"/>
              <a:t>We aspire to take our vectorized documents and cluster them, but we’re currently in quite a high dimension space; GPT3’s embedding space is 12,288 dimensions but our default embedder is only 384 dimensions!</a:t>
            </a:r>
          </a:p>
          <a:p>
            <a:pPr>
              <a:buFont typeface="Wingdings" panose="05000000000000000000" pitchFamily="2" charset="2"/>
              <a:buChar char="Ø"/>
            </a:pPr>
            <a:r>
              <a:rPr lang="en-US" dirty="0" err="1"/>
              <a:t>BERTopic</a:t>
            </a:r>
            <a:r>
              <a:rPr lang="en-US" dirty="0"/>
              <a:t> can use lots of different methods for this but the default is UMAP which is a technique that can keep some of a dataset’s local and global structure when reducing dimensionality.</a:t>
            </a:r>
          </a:p>
          <a:p>
            <a:pPr>
              <a:buFont typeface="Wingdings" panose="05000000000000000000" pitchFamily="2" charset="2"/>
              <a:buChar char="Ø"/>
            </a:pPr>
            <a:r>
              <a:rPr lang="en-US" dirty="0"/>
              <a:t>You can actually skip the clustering step entirely, but this is not recommended! It’s all to do with the “curse of dimensionality”. </a:t>
            </a:r>
          </a:p>
          <a:p>
            <a:pPr>
              <a:buFont typeface="Wingdings" panose="05000000000000000000" pitchFamily="2" charset="2"/>
              <a:buChar char="Ø"/>
            </a:pPr>
            <a:r>
              <a:rPr lang="en-US" dirty="0"/>
              <a:t>High dimensional vector spaces behave quite counterintuitively and we need to be careful how we apply machine learning tools to datasets in these spaces.</a:t>
            </a:r>
          </a:p>
          <a:p>
            <a:pPr marL="0" indent="0">
              <a:buNone/>
            </a:pPr>
            <a:endParaRPr lang="en-GB" dirty="0"/>
          </a:p>
        </p:txBody>
      </p:sp>
      <p:sp>
        <p:nvSpPr>
          <p:cNvPr id="5" name="TextBox 4">
            <a:extLst>
              <a:ext uri="{FF2B5EF4-FFF2-40B4-BE49-F238E27FC236}">
                <a16:creationId xmlns:a16="http://schemas.microsoft.com/office/drawing/2014/main" id="{DD00850F-9C32-D89A-6412-B29FD46238D5}"/>
              </a:ext>
            </a:extLst>
          </p:cNvPr>
          <p:cNvSpPr txBox="1"/>
          <p:nvPr/>
        </p:nvSpPr>
        <p:spPr>
          <a:xfrm>
            <a:off x="276225" y="4594523"/>
            <a:ext cx="8591550" cy="307777"/>
          </a:xfrm>
          <a:prstGeom prst="rect">
            <a:avLst/>
          </a:prstGeom>
          <a:noFill/>
        </p:spPr>
        <p:txBody>
          <a:bodyPr wrap="square">
            <a:spAutoFit/>
          </a:bodyPr>
          <a:lstStyle/>
          <a:p>
            <a:pPr algn="ctr"/>
            <a:r>
              <a:rPr lang="en-US" sz="1400" dirty="0"/>
              <a:t>Counterintuitive Properties of High Dimensional Space</a:t>
            </a:r>
            <a:r>
              <a:rPr lang="en-GB" sz="1400" dirty="0"/>
              <a:t>: </a:t>
            </a:r>
            <a:r>
              <a:rPr lang="en-GB" sz="1400" dirty="0">
                <a:hlinkClick r:id="rId3"/>
              </a:rPr>
              <a:t>https://people.eecs.berkeley.edu/~jrs/highd/</a:t>
            </a:r>
            <a:endParaRPr lang="en-GB" sz="1400" dirty="0"/>
          </a:p>
        </p:txBody>
      </p:sp>
    </p:spTree>
    <p:extLst>
      <p:ext uri="{BB962C8B-B14F-4D97-AF65-F5344CB8AC3E}">
        <p14:creationId xmlns:p14="http://schemas.microsoft.com/office/powerpoint/2010/main" val="176153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3EFC-8DF3-48AB-2B22-9563DD2B845D}"/>
              </a:ext>
            </a:extLst>
          </p:cNvPr>
          <p:cNvSpPr>
            <a:spLocks noGrp="1"/>
          </p:cNvSpPr>
          <p:nvPr>
            <p:ph type="title"/>
          </p:nvPr>
        </p:nvSpPr>
        <p:spPr/>
        <p:txBody>
          <a:bodyPr/>
          <a:lstStyle/>
          <a:p>
            <a:endParaRPr lang="en-GB"/>
          </a:p>
        </p:txBody>
      </p:sp>
      <p:pic>
        <p:nvPicPr>
          <p:cNvPr id="14" name="Content Placeholder 13" descr="A white board with drawings on it&#10;&#10;Description automatically generated">
            <a:extLst>
              <a:ext uri="{FF2B5EF4-FFF2-40B4-BE49-F238E27FC236}">
                <a16:creationId xmlns:a16="http://schemas.microsoft.com/office/drawing/2014/main" id="{153A277D-AE83-166C-55AB-18CBB1B94347}"/>
              </a:ext>
            </a:extLst>
          </p:cNvPr>
          <p:cNvPicPr>
            <a:picLocks noGrp="1" noChangeAspect="1"/>
          </p:cNvPicPr>
          <p:nvPr>
            <p:ph sz="quarter" idx="13"/>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 y="0"/>
            <a:ext cx="6853537" cy="5143500"/>
          </a:xfrm>
        </p:spPr>
      </p:pic>
    </p:spTree>
    <p:extLst>
      <p:ext uri="{BB962C8B-B14F-4D97-AF65-F5344CB8AC3E}">
        <p14:creationId xmlns:p14="http://schemas.microsoft.com/office/powerpoint/2010/main" val="333173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7B15-2B4A-314A-A0C0-1DD9550BE915}"/>
              </a:ext>
            </a:extLst>
          </p:cNvPr>
          <p:cNvSpPr>
            <a:spLocks noGrp="1"/>
          </p:cNvSpPr>
          <p:nvPr>
            <p:ph type="title"/>
          </p:nvPr>
        </p:nvSpPr>
        <p:spPr>
          <a:xfrm>
            <a:off x="226800" y="241200"/>
            <a:ext cx="4512840" cy="507600"/>
          </a:xfrm>
        </p:spPr>
        <p:txBody>
          <a:bodyPr>
            <a:normAutofit fontScale="90000"/>
          </a:bodyPr>
          <a:lstStyle/>
          <a:p>
            <a:r>
              <a:rPr lang="en-US" dirty="0"/>
              <a:t>Uniform Manifold Approximation and Projection (UMAP)</a:t>
            </a:r>
            <a:endParaRPr lang="en-GB" dirty="0"/>
          </a:p>
        </p:txBody>
      </p:sp>
      <p:sp>
        <p:nvSpPr>
          <p:cNvPr id="3" name="Content Placeholder 2">
            <a:extLst>
              <a:ext uri="{FF2B5EF4-FFF2-40B4-BE49-F238E27FC236}">
                <a16:creationId xmlns:a16="http://schemas.microsoft.com/office/drawing/2014/main" id="{A8673A92-133B-B58F-3EB4-4EE96CC4392A}"/>
              </a:ext>
            </a:extLst>
          </p:cNvPr>
          <p:cNvSpPr>
            <a:spLocks noGrp="1"/>
          </p:cNvSpPr>
          <p:nvPr>
            <p:ph sz="quarter" idx="13"/>
          </p:nvPr>
        </p:nvSpPr>
        <p:spPr>
          <a:xfrm>
            <a:off x="227011" y="1166400"/>
            <a:ext cx="8734109" cy="3470400"/>
          </a:xfrm>
        </p:spPr>
        <p:txBody>
          <a:bodyPr>
            <a:normAutofit lnSpcReduction="10000"/>
          </a:bodyPr>
          <a:lstStyle/>
          <a:p>
            <a:pPr>
              <a:buFont typeface="Wingdings" panose="05000000000000000000" pitchFamily="2" charset="2"/>
              <a:buChar char="Ø"/>
            </a:pPr>
            <a:r>
              <a:rPr lang="en-GB" dirty="0"/>
              <a:t>Using dimension reduction to boost the performance of density based clustering is a bit subtle, recommend reading more here: </a:t>
            </a:r>
            <a:r>
              <a:rPr lang="en-GB" dirty="0">
                <a:hlinkClick r:id="rId3"/>
              </a:rPr>
              <a:t>https://umap-learn.readthedocs.io/en/latest/clustering.html#umap-enhanced-clustering</a:t>
            </a:r>
            <a:r>
              <a:rPr lang="en-GB" dirty="0"/>
              <a:t> </a:t>
            </a:r>
          </a:p>
          <a:p>
            <a:pPr>
              <a:buFont typeface="Wingdings" panose="05000000000000000000" pitchFamily="2" charset="2"/>
              <a:buChar char="Ø"/>
            </a:pPr>
            <a:r>
              <a:rPr lang="en-GB" dirty="0" err="1"/>
              <a:t>StatQuest</a:t>
            </a:r>
            <a:r>
              <a:rPr lang="en-GB" dirty="0"/>
              <a:t> has some great videos explaining UMAP: </a:t>
            </a:r>
            <a:r>
              <a:rPr lang="en-GB" dirty="0">
                <a:hlinkClick r:id="rId4"/>
              </a:rPr>
              <a:t>https://www.youtube.com/watch?v=eN0wFzBA4Sc</a:t>
            </a:r>
            <a:r>
              <a:rPr lang="en-GB" dirty="0"/>
              <a:t> </a:t>
            </a:r>
          </a:p>
          <a:p>
            <a:pPr>
              <a:buFont typeface="Wingdings" panose="05000000000000000000" pitchFamily="2" charset="2"/>
              <a:buChar char="Ø"/>
            </a:pPr>
            <a:r>
              <a:rPr lang="en-GB" dirty="0"/>
              <a:t>UMAP works by looking both at local and global structure and trying to replicate this on a smaller scale.</a:t>
            </a:r>
          </a:p>
          <a:p>
            <a:pPr>
              <a:buFont typeface="Wingdings" panose="05000000000000000000" pitchFamily="2" charset="2"/>
              <a:buChar char="Ø"/>
            </a:pPr>
            <a:r>
              <a:rPr lang="en-GB" dirty="0"/>
              <a:t>When we use UMAP to enhance dimensionality reduction, we dictate how big we expect the clusters to be with the parameter “</a:t>
            </a:r>
            <a:r>
              <a:rPr lang="en-GB" dirty="0" err="1"/>
              <a:t>n_neighbors</a:t>
            </a:r>
            <a:r>
              <a:rPr lang="en-GB" dirty="0"/>
              <a:t>”. We want our output from this to be quite dense, we set this number to be large so we end up with more points packed together.</a:t>
            </a:r>
          </a:p>
          <a:p>
            <a:pPr marL="0" indent="0">
              <a:buNone/>
            </a:pPr>
            <a:endParaRPr lang="en-GB" dirty="0"/>
          </a:p>
        </p:txBody>
      </p:sp>
      <p:pic>
        <p:nvPicPr>
          <p:cNvPr id="5" name="Picture 4">
            <a:extLst>
              <a:ext uri="{FF2B5EF4-FFF2-40B4-BE49-F238E27FC236}">
                <a16:creationId xmlns:a16="http://schemas.microsoft.com/office/drawing/2014/main" id="{B96A6F59-D3F9-EF5B-3E67-E75712586245}"/>
              </a:ext>
            </a:extLst>
          </p:cNvPr>
          <p:cNvPicPr>
            <a:picLocks noChangeAspect="1"/>
          </p:cNvPicPr>
          <p:nvPr/>
        </p:nvPicPr>
        <p:blipFill>
          <a:blip r:embed="rId5"/>
          <a:stretch>
            <a:fillRect/>
          </a:stretch>
        </p:blipFill>
        <p:spPr>
          <a:xfrm>
            <a:off x="242283" y="4368504"/>
            <a:ext cx="8659433" cy="685896"/>
          </a:xfrm>
          <a:prstGeom prst="rect">
            <a:avLst/>
          </a:prstGeom>
        </p:spPr>
      </p:pic>
    </p:spTree>
    <p:extLst>
      <p:ext uri="{BB962C8B-B14F-4D97-AF65-F5344CB8AC3E}">
        <p14:creationId xmlns:p14="http://schemas.microsoft.com/office/powerpoint/2010/main" val="292957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0FEE-4C64-C477-1D40-36A8663C3A32}"/>
              </a:ext>
            </a:extLst>
          </p:cNvPr>
          <p:cNvSpPr>
            <a:spLocks noGrp="1"/>
          </p:cNvSpPr>
          <p:nvPr>
            <p:ph type="title"/>
          </p:nvPr>
        </p:nvSpPr>
        <p:spPr/>
        <p:txBody>
          <a:bodyPr>
            <a:normAutofit/>
          </a:bodyPr>
          <a:lstStyle/>
          <a:p>
            <a:r>
              <a:rPr lang="en-US" dirty="0"/>
              <a:t>3. Cluster documents</a:t>
            </a:r>
            <a:endParaRPr lang="en-GB" dirty="0"/>
          </a:p>
        </p:txBody>
      </p:sp>
      <p:sp>
        <p:nvSpPr>
          <p:cNvPr id="3" name="Content Placeholder 2">
            <a:extLst>
              <a:ext uri="{FF2B5EF4-FFF2-40B4-BE49-F238E27FC236}">
                <a16:creationId xmlns:a16="http://schemas.microsoft.com/office/drawing/2014/main" id="{2F88D708-2084-87F7-243D-47F44946E137}"/>
              </a:ext>
            </a:extLst>
          </p:cNvPr>
          <p:cNvSpPr>
            <a:spLocks noGrp="1"/>
          </p:cNvSpPr>
          <p:nvPr>
            <p:ph sz="quarter" idx="13"/>
          </p:nvPr>
        </p:nvSpPr>
        <p:spPr/>
        <p:txBody>
          <a:bodyPr/>
          <a:lstStyle/>
          <a:p>
            <a:pPr>
              <a:buFont typeface="Wingdings" panose="05000000000000000000" pitchFamily="2" charset="2"/>
              <a:buChar char="Ø"/>
            </a:pPr>
            <a:r>
              <a:rPr lang="en-US" dirty="0"/>
              <a:t>Now we want to group our documents together with clustering. </a:t>
            </a:r>
            <a:r>
              <a:rPr lang="en-US" dirty="0" err="1"/>
              <a:t>BERTopic</a:t>
            </a:r>
            <a:r>
              <a:rPr lang="en-US" dirty="0"/>
              <a:t> works with lots of different clustering methods, but by default it uses HDBSCAN (</a:t>
            </a:r>
            <a:r>
              <a:rPr lang="en-US" b="0" i="0" dirty="0">
                <a:solidFill>
                  <a:srgbClr val="040C28"/>
                </a:solidFill>
                <a:effectLst/>
                <a:latin typeface="Google Sans"/>
              </a:rPr>
              <a:t>Hierarchical Density-Based Spatial Clustering of Applications with Noise).</a:t>
            </a:r>
          </a:p>
          <a:p>
            <a:pPr>
              <a:buFont typeface="Wingdings" panose="05000000000000000000" pitchFamily="2" charset="2"/>
              <a:buChar char="Ø"/>
            </a:pPr>
            <a:r>
              <a:rPr lang="en-US" dirty="0" err="1">
                <a:solidFill>
                  <a:srgbClr val="040C28"/>
                </a:solidFill>
                <a:latin typeface="Google Sans"/>
              </a:rPr>
              <a:t>StatQuest</a:t>
            </a:r>
            <a:r>
              <a:rPr lang="en-US" dirty="0">
                <a:solidFill>
                  <a:srgbClr val="040C28"/>
                </a:solidFill>
                <a:latin typeface="Google Sans"/>
              </a:rPr>
              <a:t> has a great video for an intuition as to how DBSCAN (the related predecessor) works: </a:t>
            </a:r>
            <a:r>
              <a:rPr lang="en-GB" dirty="0">
                <a:hlinkClick r:id="rId3"/>
              </a:rPr>
              <a:t>https://www.youtube.com/watch?v=RDZUdRSDOok&amp;t=0s</a:t>
            </a:r>
            <a:endParaRPr lang="en-GB" dirty="0"/>
          </a:p>
          <a:p>
            <a:pPr>
              <a:buFont typeface="Wingdings" panose="05000000000000000000" pitchFamily="2" charset="2"/>
              <a:buChar char="Ø"/>
            </a:pPr>
            <a:r>
              <a:rPr lang="en-GB" dirty="0"/>
              <a:t>We can use the parameter “</a:t>
            </a:r>
            <a:r>
              <a:rPr lang="en-GB" dirty="0" err="1"/>
              <a:t>min_cluster_size</a:t>
            </a:r>
            <a:r>
              <a:rPr lang="en-GB" dirty="0"/>
              <a:t>” to indirectly influence how many clusters you have. Note this parameter needs to be tuned for different datasets for optimal performance!</a:t>
            </a:r>
          </a:p>
          <a:p>
            <a:pPr>
              <a:buFont typeface="Wingdings" panose="05000000000000000000" pitchFamily="2" charset="2"/>
              <a:buChar char="Ø"/>
            </a:pPr>
            <a:endParaRPr lang="en-GB" dirty="0"/>
          </a:p>
        </p:txBody>
      </p:sp>
      <p:pic>
        <p:nvPicPr>
          <p:cNvPr id="6" name="Picture 5">
            <a:extLst>
              <a:ext uri="{FF2B5EF4-FFF2-40B4-BE49-F238E27FC236}">
                <a16:creationId xmlns:a16="http://schemas.microsoft.com/office/drawing/2014/main" id="{1A40BB97-5589-92CA-3EF7-53498628F647}"/>
              </a:ext>
            </a:extLst>
          </p:cNvPr>
          <p:cNvPicPr>
            <a:picLocks noChangeAspect="1"/>
          </p:cNvPicPr>
          <p:nvPr/>
        </p:nvPicPr>
        <p:blipFill>
          <a:blip r:embed="rId4"/>
          <a:stretch>
            <a:fillRect/>
          </a:stretch>
        </p:blipFill>
        <p:spPr>
          <a:xfrm>
            <a:off x="0" y="4453964"/>
            <a:ext cx="9144000" cy="600436"/>
          </a:xfrm>
          <a:prstGeom prst="rect">
            <a:avLst/>
          </a:prstGeom>
        </p:spPr>
      </p:pic>
    </p:spTree>
    <p:extLst>
      <p:ext uri="{BB962C8B-B14F-4D97-AF65-F5344CB8AC3E}">
        <p14:creationId xmlns:p14="http://schemas.microsoft.com/office/powerpoint/2010/main" val="32530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7FEF-BDC7-8E6D-878D-AF975B5DCD18}"/>
              </a:ext>
            </a:extLst>
          </p:cNvPr>
          <p:cNvSpPr>
            <a:spLocks noGrp="1"/>
          </p:cNvSpPr>
          <p:nvPr>
            <p:ph type="title"/>
          </p:nvPr>
        </p:nvSpPr>
        <p:spPr/>
        <p:txBody>
          <a:bodyPr>
            <a:normAutofit/>
          </a:bodyPr>
          <a:lstStyle/>
          <a:p>
            <a:r>
              <a:rPr lang="en-US" dirty="0"/>
              <a:t>4. Bag-of-words (Tokenizing Topics)</a:t>
            </a:r>
            <a:endParaRPr lang="en-GB" dirty="0"/>
          </a:p>
        </p:txBody>
      </p:sp>
      <p:sp>
        <p:nvSpPr>
          <p:cNvPr id="3" name="Content Placeholder 2">
            <a:extLst>
              <a:ext uri="{FF2B5EF4-FFF2-40B4-BE49-F238E27FC236}">
                <a16:creationId xmlns:a16="http://schemas.microsoft.com/office/drawing/2014/main" id="{B5FE7DD0-F9D1-0E6A-3505-9DBC58E54546}"/>
              </a:ext>
            </a:extLst>
          </p:cNvPr>
          <p:cNvSpPr>
            <a:spLocks noGrp="1"/>
          </p:cNvSpPr>
          <p:nvPr>
            <p:ph sz="quarter" idx="13"/>
          </p:nvPr>
        </p:nvSpPr>
        <p:spPr/>
        <p:txBody>
          <a:bodyPr>
            <a:normAutofit fontScale="92500"/>
          </a:bodyPr>
          <a:lstStyle/>
          <a:p>
            <a:pPr>
              <a:buFont typeface="Wingdings" panose="05000000000000000000" pitchFamily="2" charset="2"/>
              <a:buChar char="Ø"/>
            </a:pPr>
            <a:r>
              <a:rPr lang="en-US" dirty="0"/>
              <a:t>We take all the documents in each cluster and combine them into a single document and then count how many each times each word appears in each cluster. This generates something called a “bag-of-words” representation for each cluster.</a:t>
            </a:r>
          </a:p>
          <a:p>
            <a:pPr>
              <a:buFont typeface="Wingdings" panose="05000000000000000000" pitchFamily="2" charset="2"/>
              <a:buChar char="Ø"/>
            </a:pPr>
            <a:r>
              <a:rPr lang="en-US" dirty="0"/>
              <a:t>“</a:t>
            </a:r>
            <a:r>
              <a:rPr lang="en-US" dirty="0" err="1"/>
              <a:t>min_df</a:t>
            </a:r>
            <a:r>
              <a:rPr lang="en-US" dirty="0"/>
              <a:t>” tells you how frequent a word must be before being added to our representation. You can imagine that if we have a million documents and a certain word only appears a single time across all of them, then it would be highly unlikely to be representative of a topic.</a:t>
            </a:r>
          </a:p>
          <a:p>
            <a:pPr>
              <a:buFont typeface="Wingdings" panose="05000000000000000000" pitchFamily="2" charset="2"/>
              <a:buChar char="Ø"/>
            </a:pPr>
            <a:r>
              <a:rPr lang="en-US" dirty="0"/>
              <a:t>This step also allows for processing the documents however you want without affecting the first step where we embedded the documents. </a:t>
            </a:r>
          </a:p>
          <a:p>
            <a:pPr>
              <a:buFont typeface="Wingdings" panose="05000000000000000000" pitchFamily="2" charset="2"/>
              <a:buChar char="Ø"/>
            </a:pPr>
            <a:r>
              <a:rPr lang="en-US" dirty="0"/>
              <a:t>The two steps I found most useful were removing stop words and accounting for n-grams.</a:t>
            </a:r>
            <a:endParaRPr lang="en-GB" dirty="0"/>
          </a:p>
        </p:txBody>
      </p:sp>
      <p:pic>
        <p:nvPicPr>
          <p:cNvPr id="5" name="Picture 4">
            <a:extLst>
              <a:ext uri="{FF2B5EF4-FFF2-40B4-BE49-F238E27FC236}">
                <a16:creationId xmlns:a16="http://schemas.microsoft.com/office/drawing/2014/main" id="{63E87A9A-4804-907F-6CF5-6426D5C14D68}"/>
              </a:ext>
            </a:extLst>
          </p:cNvPr>
          <p:cNvPicPr>
            <a:picLocks noChangeAspect="1"/>
          </p:cNvPicPr>
          <p:nvPr/>
        </p:nvPicPr>
        <p:blipFill>
          <a:blip r:embed="rId3"/>
          <a:stretch>
            <a:fillRect/>
          </a:stretch>
        </p:blipFill>
        <p:spPr>
          <a:xfrm>
            <a:off x="709073" y="4505688"/>
            <a:ext cx="7725853" cy="514422"/>
          </a:xfrm>
          <a:prstGeom prst="rect">
            <a:avLst/>
          </a:prstGeom>
        </p:spPr>
      </p:pic>
    </p:spTree>
    <p:extLst>
      <p:ext uri="{BB962C8B-B14F-4D97-AF65-F5344CB8AC3E}">
        <p14:creationId xmlns:p14="http://schemas.microsoft.com/office/powerpoint/2010/main" val="1496445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31EC-6DE2-8E65-ADEA-F405183BDFD8}"/>
              </a:ext>
            </a:extLst>
          </p:cNvPr>
          <p:cNvSpPr>
            <a:spLocks noGrp="1"/>
          </p:cNvSpPr>
          <p:nvPr>
            <p:ph type="title"/>
          </p:nvPr>
        </p:nvSpPr>
        <p:spPr/>
        <p:txBody>
          <a:bodyPr/>
          <a:lstStyle/>
          <a:p>
            <a:r>
              <a:rPr lang="en-US" dirty="0" err="1"/>
              <a:t>Stopwords</a:t>
            </a:r>
            <a:endParaRPr lang="en-GB" dirty="0"/>
          </a:p>
        </p:txBody>
      </p:sp>
      <p:pic>
        <p:nvPicPr>
          <p:cNvPr id="11" name="Picture 10">
            <a:extLst>
              <a:ext uri="{FF2B5EF4-FFF2-40B4-BE49-F238E27FC236}">
                <a16:creationId xmlns:a16="http://schemas.microsoft.com/office/drawing/2014/main" id="{4F918D41-DBA8-E584-96C3-125144D4ED93}"/>
              </a:ext>
            </a:extLst>
          </p:cNvPr>
          <p:cNvPicPr>
            <a:picLocks noChangeAspect="1"/>
          </p:cNvPicPr>
          <p:nvPr/>
        </p:nvPicPr>
        <p:blipFill>
          <a:blip r:embed="rId3"/>
          <a:stretch>
            <a:fillRect/>
          </a:stretch>
        </p:blipFill>
        <p:spPr>
          <a:xfrm>
            <a:off x="489968" y="1028126"/>
            <a:ext cx="8164064" cy="4115374"/>
          </a:xfrm>
          <a:prstGeom prst="rect">
            <a:avLst/>
          </a:prstGeom>
        </p:spPr>
      </p:pic>
    </p:spTree>
    <p:extLst>
      <p:ext uri="{BB962C8B-B14F-4D97-AF65-F5344CB8AC3E}">
        <p14:creationId xmlns:p14="http://schemas.microsoft.com/office/powerpoint/2010/main" val="279249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27FC-D900-15E8-49E2-D6F0259ED1D9}"/>
              </a:ext>
            </a:extLst>
          </p:cNvPr>
          <p:cNvSpPr>
            <a:spLocks noGrp="1"/>
          </p:cNvSpPr>
          <p:nvPr>
            <p:ph type="title"/>
          </p:nvPr>
        </p:nvSpPr>
        <p:spPr/>
        <p:txBody>
          <a:bodyPr/>
          <a:lstStyle/>
          <a:p>
            <a:r>
              <a:rPr lang="en-US" dirty="0"/>
              <a:t>N-grams (</a:t>
            </a:r>
            <a:r>
              <a:rPr lang="en-US"/>
              <a:t>N=1, 2 </a:t>
            </a:r>
            <a:r>
              <a:rPr lang="en-US" dirty="0"/>
              <a:t>and 3…usually)</a:t>
            </a:r>
            <a:endParaRPr lang="en-GB" dirty="0"/>
          </a:p>
        </p:txBody>
      </p:sp>
      <p:pic>
        <p:nvPicPr>
          <p:cNvPr id="7" name="Picture 6">
            <a:extLst>
              <a:ext uri="{FF2B5EF4-FFF2-40B4-BE49-F238E27FC236}">
                <a16:creationId xmlns:a16="http://schemas.microsoft.com/office/drawing/2014/main" id="{05B5559C-0A21-B885-13A1-B5A3B76E5CC1}"/>
              </a:ext>
            </a:extLst>
          </p:cNvPr>
          <p:cNvPicPr>
            <a:picLocks noChangeAspect="1"/>
          </p:cNvPicPr>
          <p:nvPr/>
        </p:nvPicPr>
        <p:blipFill>
          <a:blip r:embed="rId3"/>
          <a:stretch>
            <a:fillRect/>
          </a:stretch>
        </p:blipFill>
        <p:spPr>
          <a:xfrm>
            <a:off x="809625" y="1076325"/>
            <a:ext cx="7524750" cy="4067175"/>
          </a:xfrm>
          <a:prstGeom prst="rect">
            <a:avLst/>
          </a:prstGeom>
        </p:spPr>
      </p:pic>
    </p:spTree>
    <p:extLst>
      <p:ext uri="{BB962C8B-B14F-4D97-AF65-F5344CB8AC3E}">
        <p14:creationId xmlns:p14="http://schemas.microsoft.com/office/powerpoint/2010/main" val="61612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7EA4-36EC-5C0A-1B4D-715B2C7343C4}"/>
              </a:ext>
            </a:extLst>
          </p:cNvPr>
          <p:cNvSpPr>
            <a:spLocks noGrp="1"/>
          </p:cNvSpPr>
          <p:nvPr>
            <p:ph type="title"/>
          </p:nvPr>
        </p:nvSpPr>
        <p:spPr/>
        <p:txBody>
          <a:bodyPr/>
          <a:lstStyle/>
          <a:p>
            <a:r>
              <a:rPr lang="en-US" dirty="0"/>
              <a:t>Who are the JGI?</a:t>
            </a:r>
            <a:endParaRPr lang="en-GB" dirty="0"/>
          </a:p>
        </p:txBody>
      </p:sp>
      <p:sp>
        <p:nvSpPr>
          <p:cNvPr id="3" name="Content Placeholder 2">
            <a:extLst>
              <a:ext uri="{FF2B5EF4-FFF2-40B4-BE49-F238E27FC236}">
                <a16:creationId xmlns:a16="http://schemas.microsoft.com/office/drawing/2014/main" id="{383F29B9-9908-29EC-78A3-704E0C16EB48}"/>
              </a:ext>
            </a:extLst>
          </p:cNvPr>
          <p:cNvSpPr>
            <a:spLocks noGrp="1"/>
          </p:cNvSpPr>
          <p:nvPr>
            <p:ph sz="quarter" idx="13"/>
          </p:nvPr>
        </p:nvSpPr>
        <p:spPr>
          <a:xfrm>
            <a:off x="227012" y="1166400"/>
            <a:ext cx="8690400" cy="3735900"/>
          </a:xfrm>
        </p:spPr>
        <p:txBody>
          <a:bodyPr>
            <a:normAutofit fontScale="92500"/>
          </a:bodyPr>
          <a:lstStyle/>
          <a:p>
            <a:pPr>
              <a:buFont typeface="Wingdings" panose="05000000000000000000" pitchFamily="2" charset="2"/>
              <a:buChar char="Ø"/>
            </a:pPr>
            <a:r>
              <a:rPr lang="en-US" dirty="0"/>
              <a:t>The Jean Golding Institute is the research institute for data science at the University of Bristol.</a:t>
            </a:r>
          </a:p>
          <a:p>
            <a:pPr>
              <a:buFont typeface="Wingdings" panose="05000000000000000000" pitchFamily="2" charset="2"/>
              <a:buChar char="Ø"/>
            </a:pPr>
            <a:r>
              <a:rPr lang="en-US" dirty="0"/>
              <a:t>We have a pool of data scientists who can be costed out to support projects at fractional FTE (usually ~40% for a period of 6 months or more), kind of like a pool of post docs. For more details you can contact me: </a:t>
            </a:r>
            <a:r>
              <a:rPr lang="en-US" dirty="0">
                <a:hlinkClick r:id="rId3"/>
              </a:rPr>
              <a:t>huw.day@bristol.ac.uk</a:t>
            </a:r>
            <a:r>
              <a:rPr lang="en-US" dirty="0"/>
              <a:t> (or Ask-JGI)</a:t>
            </a:r>
          </a:p>
          <a:p>
            <a:pPr>
              <a:buFont typeface="Wingdings" panose="05000000000000000000" pitchFamily="2" charset="2"/>
              <a:buChar char="Ø"/>
            </a:pPr>
            <a:r>
              <a:rPr lang="en-US" dirty="0"/>
              <a:t>All </a:t>
            </a:r>
            <a:r>
              <a:rPr lang="en-US" dirty="0" err="1"/>
              <a:t>UoB</a:t>
            </a:r>
            <a:r>
              <a:rPr lang="en-US" dirty="0"/>
              <a:t> researchers are entitled to up to a day of free support from our Ask-JGI data science helpdesk run by paid PhD students. Just email your query to: </a:t>
            </a:r>
            <a:r>
              <a:rPr lang="en-US" dirty="0">
                <a:hlinkClick r:id="rId4"/>
              </a:rPr>
              <a:t>ask-jgi@bristol.ac.uk</a:t>
            </a:r>
            <a:endParaRPr lang="en-US" dirty="0"/>
          </a:p>
          <a:p>
            <a:pPr>
              <a:buFont typeface="Wingdings" panose="05000000000000000000" pitchFamily="2" charset="2"/>
              <a:buChar char="Ø"/>
            </a:pPr>
            <a:r>
              <a:rPr lang="en-US" dirty="0"/>
              <a:t>We also do yearly </a:t>
            </a:r>
            <a:r>
              <a:rPr lang="en-US" dirty="0" err="1"/>
              <a:t>Seedcorn</a:t>
            </a:r>
            <a:r>
              <a:rPr lang="en-US" dirty="0"/>
              <a:t> funding every September, free coding courses and other data science related events.</a:t>
            </a:r>
          </a:p>
          <a:p>
            <a:pPr>
              <a:buFont typeface="Wingdings" panose="05000000000000000000" pitchFamily="2" charset="2"/>
              <a:buChar char="Ø"/>
            </a:pPr>
            <a:r>
              <a:rPr lang="en-US" dirty="0"/>
              <a:t>I’ve been supporting this project for 3 months at 40% FTE as part of a mini competition the JGI ran over the summer.</a:t>
            </a:r>
          </a:p>
        </p:txBody>
      </p:sp>
      <p:sp>
        <p:nvSpPr>
          <p:cNvPr id="5" name="TextBox 4">
            <a:extLst>
              <a:ext uri="{FF2B5EF4-FFF2-40B4-BE49-F238E27FC236}">
                <a16:creationId xmlns:a16="http://schemas.microsoft.com/office/drawing/2014/main" id="{42B69232-7FD8-A42A-8BDC-8DDF97B6AE6A}"/>
              </a:ext>
            </a:extLst>
          </p:cNvPr>
          <p:cNvSpPr txBox="1"/>
          <p:nvPr/>
        </p:nvSpPr>
        <p:spPr>
          <a:xfrm>
            <a:off x="2282992" y="4717634"/>
            <a:ext cx="4578016" cy="369332"/>
          </a:xfrm>
          <a:prstGeom prst="rect">
            <a:avLst/>
          </a:prstGeom>
          <a:noFill/>
        </p:spPr>
        <p:txBody>
          <a:bodyPr wrap="square">
            <a:spAutoFit/>
          </a:bodyPr>
          <a:lstStyle/>
          <a:p>
            <a:pPr algn="ctr"/>
            <a:r>
              <a:rPr lang="en-GB" dirty="0">
                <a:hlinkClick r:id="rId5"/>
              </a:rPr>
              <a:t>https://www.bristol.ac.uk/golding/</a:t>
            </a:r>
            <a:r>
              <a:rPr lang="en-GB" dirty="0"/>
              <a:t> </a:t>
            </a:r>
          </a:p>
        </p:txBody>
      </p:sp>
    </p:spTree>
    <p:extLst>
      <p:ext uri="{BB962C8B-B14F-4D97-AF65-F5344CB8AC3E}">
        <p14:creationId xmlns:p14="http://schemas.microsoft.com/office/powerpoint/2010/main" val="91016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F2C6-7FC0-5DB5-0C44-1E13EE5544A5}"/>
              </a:ext>
            </a:extLst>
          </p:cNvPr>
          <p:cNvSpPr>
            <a:spLocks noGrp="1"/>
          </p:cNvSpPr>
          <p:nvPr>
            <p:ph type="title"/>
          </p:nvPr>
        </p:nvSpPr>
        <p:spPr/>
        <p:txBody>
          <a:bodyPr>
            <a:normAutofit/>
          </a:bodyPr>
          <a:lstStyle/>
          <a:p>
            <a:r>
              <a:rPr lang="en-US" dirty="0"/>
              <a:t>5. Topic representation </a:t>
            </a:r>
            <a:endParaRPr lang="en-GB" dirty="0"/>
          </a:p>
        </p:txBody>
      </p:sp>
      <p:sp>
        <p:nvSpPr>
          <p:cNvPr id="3" name="Content Placeholder 2">
            <a:extLst>
              <a:ext uri="{FF2B5EF4-FFF2-40B4-BE49-F238E27FC236}">
                <a16:creationId xmlns:a16="http://schemas.microsoft.com/office/drawing/2014/main" id="{32FA1793-C171-5456-D8E9-307719507C5E}"/>
              </a:ext>
            </a:extLst>
          </p:cNvPr>
          <p:cNvSpPr>
            <a:spLocks noGrp="1"/>
          </p:cNvSpPr>
          <p:nvPr>
            <p:ph sz="quarter" idx="13"/>
          </p:nvPr>
        </p:nvSpPr>
        <p:spPr>
          <a:xfrm>
            <a:off x="227012" y="1166400"/>
            <a:ext cx="4879099" cy="3839940"/>
          </a:xfrm>
        </p:spPr>
        <p:txBody>
          <a:bodyPr>
            <a:normAutofit fontScale="85000" lnSpcReduction="10000"/>
          </a:bodyPr>
          <a:lstStyle/>
          <a:p>
            <a:pPr>
              <a:buFont typeface="Wingdings" panose="05000000000000000000" pitchFamily="2" charset="2"/>
              <a:buChar char="Ø"/>
            </a:pPr>
            <a:r>
              <a:rPr lang="en-US" dirty="0"/>
              <a:t>Term Frequency – Inverse Document Frequency (TF-IDF) is a method you can apply on a set of documents where you compare the importance of words between documents.</a:t>
            </a:r>
          </a:p>
          <a:p>
            <a:pPr>
              <a:buFont typeface="Wingdings" panose="05000000000000000000" pitchFamily="2" charset="2"/>
              <a:buChar char="Ø"/>
            </a:pPr>
            <a:r>
              <a:rPr lang="en-US" dirty="0"/>
              <a:t>If a word appears across lots of different clusters, it might be semantically less insightful than if it only appears in one cluster lots of time. E.g. a word like “run” that has many different meanings depending on contexts.</a:t>
            </a:r>
          </a:p>
          <a:p>
            <a:pPr>
              <a:buFont typeface="Wingdings" panose="05000000000000000000" pitchFamily="2" charset="2"/>
              <a:buChar char="Ø"/>
            </a:pPr>
            <a:r>
              <a:rPr lang="en-US" dirty="0"/>
              <a:t>If we treat all documents in a cluster as a single document and then apply TF-IDF then we would get importance scores for words within a cluster.</a:t>
            </a:r>
          </a:p>
          <a:p>
            <a:pPr>
              <a:buFont typeface="Wingdings" panose="05000000000000000000" pitchFamily="2" charset="2"/>
              <a:buChar char="Ø"/>
            </a:pPr>
            <a:r>
              <a:rPr lang="en-US" dirty="0"/>
              <a:t>This is called class based TD-IDF or c-TF-IDF.</a:t>
            </a:r>
          </a:p>
          <a:p>
            <a:pPr>
              <a:buFont typeface="Wingdings" panose="05000000000000000000" pitchFamily="2" charset="2"/>
              <a:buChar char="Ø"/>
            </a:pPr>
            <a:r>
              <a:rPr lang="en-US" dirty="0"/>
              <a:t>The most important words per cluster are essentially descriptions of the topics!</a:t>
            </a:r>
            <a:endParaRPr lang="en-GB" dirty="0"/>
          </a:p>
        </p:txBody>
      </p:sp>
      <p:pic>
        <p:nvPicPr>
          <p:cNvPr id="7" name="Picture 6">
            <a:extLst>
              <a:ext uri="{FF2B5EF4-FFF2-40B4-BE49-F238E27FC236}">
                <a16:creationId xmlns:a16="http://schemas.microsoft.com/office/drawing/2014/main" id="{D2397E0A-DB1D-0332-DFF7-5F1D29C6163A}"/>
              </a:ext>
            </a:extLst>
          </p:cNvPr>
          <p:cNvPicPr>
            <a:picLocks noChangeAspect="1"/>
          </p:cNvPicPr>
          <p:nvPr/>
        </p:nvPicPr>
        <p:blipFill>
          <a:blip r:embed="rId2"/>
          <a:stretch>
            <a:fillRect/>
          </a:stretch>
        </p:blipFill>
        <p:spPr>
          <a:xfrm>
            <a:off x="5106111" y="1433570"/>
            <a:ext cx="3458058" cy="2543530"/>
          </a:xfrm>
          <a:prstGeom prst="rect">
            <a:avLst/>
          </a:prstGeom>
        </p:spPr>
      </p:pic>
      <p:pic>
        <p:nvPicPr>
          <p:cNvPr id="9" name="Picture 8">
            <a:extLst>
              <a:ext uri="{FF2B5EF4-FFF2-40B4-BE49-F238E27FC236}">
                <a16:creationId xmlns:a16="http://schemas.microsoft.com/office/drawing/2014/main" id="{096E5689-318B-32A6-92F1-6FC84D1ADCE1}"/>
              </a:ext>
            </a:extLst>
          </p:cNvPr>
          <p:cNvPicPr>
            <a:picLocks noChangeAspect="1"/>
          </p:cNvPicPr>
          <p:nvPr/>
        </p:nvPicPr>
        <p:blipFill>
          <a:blip r:embed="rId3"/>
          <a:stretch>
            <a:fillRect/>
          </a:stretch>
        </p:blipFill>
        <p:spPr>
          <a:xfrm>
            <a:off x="5349032" y="4263085"/>
            <a:ext cx="2972215" cy="495369"/>
          </a:xfrm>
          <a:prstGeom prst="rect">
            <a:avLst/>
          </a:prstGeom>
        </p:spPr>
      </p:pic>
    </p:spTree>
    <p:extLst>
      <p:ext uri="{BB962C8B-B14F-4D97-AF65-F5344CB8AC3E}">
        <p14:creationId xmlns:p14="http://schemas.microsoft.com/office/powerpoint/2010/main" val="2376391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4914-DAF1-DAE7-C893-7BA3E4E193FE}"/>
              </a:ext>
            </a:extLst>
          </p:cNvPr>
          <p:cNvSpPr>
            <a:spLocks noGrp="1"/>
          </p:cNvSpPr>
          <p:nvPr>
            <p:ph type="title"/>
          </p:nvPr>
        </p:nvSpPr>
        <p:spPr>
          <a:xfrm>
            <a:off x="82020" y="252900"/>
            <a:ext cx="5945400" cy="507600"/>
          </a:xfrm>
        </p:spPr>
        <p:txBody>
          <a:bodyPr>
            <a:normAutofit fontScale="90000"/>
          </a:bodyPr>
          <a:lstStyle/>
          <a:p>
            <a:r>
              <a:rPr lang="en-US" dirty="0"/>
              <a:t>6. (Optional) Fine-tune Topic representation</a:t>
            </a:r>
            <a:endParaRPr lang="en-GB" dirty="0"/>
          </a:p>
        </p:txBody>
      </p:sp>
      <p:sp>
        <p:nvSpPr>
          <p:cNvPr id="3" name="Content Placeholder 2">
            <a:extLst>
              <a:ext uri="{FF2B5EF4-FFF2-40B4-BE49-F238E27FC236}">
                <a16:creationId xmlns:a16="http://schemas.microsoft.com/office/drawing/2014/main" id="{41E7D9FD-6AF4-5C61-D8B9-D9D8BBD7A15F}"/>
              </a:ext>
            </a:extLst>
          </p:cNvPr>
          <p:cNvSpPr>
            <a:spLocks noGrp="1"/>
          </p:cNvSpPr>
          <p:nvPr>
            <p:ph sz="quarter" idx="13"/>
          </p:nvPr>
        </p:nvSpPr>
        <p:spPr/>
        <p:txBody>
          <a:bodyPr>
            <a:normAutofit/>
          </a:bodyPr>
          <a:lstStyle/>
          <a:p>
            <a:pPr>
              <a:buFont typeface="Wingdings" panose="05000000000000000000" pitchFamily="2" charset="2"/>
              <a:buChar char="Ø"/>
            </a:pPr>
            <a:r>
              <a:rPr lang="en-US" dirty="0"/>
              <a:t>c-TF-IDF is a method that we can use to quickly generate accurate topic representations. </a:t>
            </a:r>
          </a:p>
          <a:p>
            <a:pPr>
              <a:buFont typeface="Wingdings" panose="05000000000000000000" pitchFamily="2" charset="2"/>
              <a:buChar char="Ø"/>
            </a:pPr>
            <a:r>
              <a:rPr lang="en-US" dirty="0"/>
              <a:t>We can consider the c-TF-IDF generated topics to be candidate topics. They each contain a set of keywords and representative documents that we can use to further fine-tune the topic representations. </a:t>
            </a:r>
          </a:p>
        </p:txBody>
      </p:sp>
    </p:spTree>
    <p:extLst>
      <p:ext uri="{BB962C8B-B14F-4D97-AF65-F5344CB8AC3E}">
        <p14:creationId xmlns:p14="http://schemas.microsoft.com/office/powerpoint/2010/main" val="209179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3639-CCF9-F365-5E13-DC890A210B72}"/>
              </a:ext>
            </a:extLst>
          </p:cNvPr>
          <p:cNvSpPr>
            <a:spLocks noGrp="1"/>
          </p:cNvSpPr>
          <p:nvPr>
            <p:ph type="title"/>
          </p:nvPr>
        </p:nvSpPr>
        <p:spPr/>
        <p:txBody>
          <a:bodyPr/>
          <a:lstStyle/>
          <a:p>
            <a:r>
              <a:rPr lang="en-GB" dirty="0"/>
              <a:t>Maximal Marginal Relevance (MMR)</a:t>
            </a:r>
          </a:p>
        </p:txBody>
      </p:sp>
      <p:sp>
        <p:nvSpPr>
          <p:cNvPr id="3" name="Content Placeholder 2">
            <a:extLst>
              <a:ext uri="{FF2B5EF4-FFF2-40B4-BE49-F238E27FC236}">
                <a16:creationId xmlns:a16="http://schemas.microsoft.com/office/drawing/2014/main" id="{0AF81C8B-C8F9-F435-90A5-5768C9C2BD15}"/>
              </a:ext>
            </a:extLst>
          </p:cNvPr>
          <p:cNvSpPr>
            <a:spLocks noGrp="1"/>
          </p:cNvSpPr>
          <p:nvPr>
            <p:ph sz="quarter" idx="13"/>
          </p:nvPr>
        </p:nvSpPr>
        <p:spPr/>
        <p:txBody>
          <a:bodyPr>
            <a:normAutofit lnSpcReduction="10000"/>
          </a:bodyPr>
          <a:lstStyle/>
          <a:p>
            <a:pPr>
              <a:buFont typeface="Wingdings" panose="05000000000000000000" pitchFamily="2" charset="2"/>
              <a:buChar char="Ø"/>
            </a:pPr>
            <a:r>
              <a:rPr lang="en-US" dirty="0"/>
              <a:t>It is important that our topic representations are suitably diverse: </a:t>
            </a:r>
            <a:br>
              <a:rPr lang="en-US" dirty="0"/>
            </a:br>
            <a:r>
              <a:rPr lang="en-US" dirty="0"/>
              <a:t>“using fans”, “used fan”, “use fans” are semantically identical but give us the same insight on a topic.</a:t>
            </a:r>
          </a:p>
          <a:p>
            <a:pPr>
              <a:buFont typeface="Wingdings" panose="05000000000000000000" pitchFamily="2" charset="2"/>
              <a:buChar char="Ø"/>
            </a:pPr>
            <a:r>
              <a:rPr lang="en-US" dirty="0"/>
              <a:t>To decrease this redundancy and improve the diversity of keywords, we can use a representation model called Maximal Marginal Relevance (MMR). </a:t>
            </a:r>
          </a:p>
          <a:p>
            <a:pPr>
              <a:buFont typeface="Wingdings" panose="05000000000000000000" pitchFamily="2" charset="2"/>
              <a:buChar char="Ø"/>
            </a:pPr>
            <a:r>
              <a:rPr lang="en-US" dirty="0"/>
              <a:t>MMR considers the similarity of keywords/</a:t>
            </a:r>
            <a:r>
              <a:rPr lang="en-US" dirty="0" err="1"/>
              <a:t>keyphrases</a:t>
            </a:r>
            <a:r>
              <a:rPr lang="en-US" dirty="0"/>
              <a:t> with the document, along with the similarity of already selected keywords and </a:t>
            </a:r>
            <a:r>
              <a:rPr lang="en-US" dirty="0" err="1"/>
              <a:t>keyphrases</a:t>
            </a:r>
            <a:r>
              <a:rPr lang="en-US" dirty="0"/>
              <a:t>. This results in a selection of keywords that maximize diversity with respect to the document.</a:t>
            </a:r>
          </a:p>
          <a:p>
            <a:pPr>
              <a:buFont typeface="Wingdings" panose="05000000000000000000" pitchFamily="2" charset="2"/>
              <a:buChar char="Ø"/>
            </a:pPr>
            <a:r>
              <a:rPr lang="en-US" dirty="0"/>
              <a:t>You can tune how diverse these representations are with the diversity parameter; 0 being not diverse, 1 being most diverse. </a:t>
            </a:r>
            <a:endParaRPr lang="en-GB" dirty="0"/>
          </a:p>
        </p:txBody>
      </p:sp>
      <p:pic>
        <p:nvPicPr>
          <p:cNvPr id="6" name="Picture 5">
            <a:extLst>
              <a:ext uri="{FF2B5EF4-FFF2-40B4-BE49-F238E27FC236}">
                <a16:creationId xmlns:a16="http://schemas.microsoft.com/office/drawing/2014/main" id="{24B36979-8ECF-299E-7539-F4F1B9523FBB}"/>
              </a:ext>
            </a:extLst>
          </p:cNvPr>
          <p:cNvPicPr>
            <a:picLocks noChangeAspect="1"/>
          </p:cNvPicPr>
          <p:nvPr/>
        </p:nvPicPr>
        <p:blipFill>
          <a:blip r:embed="rId3"/>
          <a:stretch>
            <a:fillRect/>
          </a:stretch>
        </p:blipFill>
        <p:spPr>
          <a:xfrm>
            <a:off x="1766496" y="4366156"/>
            <a:ext cx="5611008" cy="743054"/>
          </a:xfrm>
          <a:prstGeom prst="rect">
            <a:avLst/>
          </a:prstGeom>
        </p:spPr>
      </p:pic>
    </p:spTree>
    <p:extLst>
      <p:ext uri="{BB962C8B-B14F-4D97-AF65-F5344CB8AC3E}">
        <p14:creationId xmlns:p14="http://schemas.microsoft.com/office/powerpoint/2010/main" val="3468200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8EB522-AB35-04A5-A331-D6E070662C67}"/>
              </a:ext>
            </a:extLst>
          </p:cNvPr>
          <p:cNvPicPr>
            <a:picLocks noChangeAspect="1"/>
          </p:cNvPicPr>
          <p:nvPr/>
        </p:nvPicPr>
        <p:blipFill>
          <a:blip r:embed="rId3"/>
          <a:stretch>
            <a:fillRect/>
          </a:stretch>
        </p:blipFill>
        <p:spPr>
          <a:xfrm>
            <a:off x="118441" y="1461932"/>
            <a:ext cx="8907118" cy="2219635"/>
          </a:xfrm>
          <a:prstGeom prst="rect">
            <a:avLst/>
          </a:prstGeom>
        </p:spPr>
      </p:pic>
      <p:sp>
        <p:nvSpPr>
          <p:cNvPr id="6" name="Title 5">
            <a:extLst>
              <a:ext uri="{FF2B5EF4-FFF2-40B4-BE49-F238E27FC236}">
                <a16:creationId xmlns:a16="http://schemas.microsoft.com/office/drawing/2014/main" id="{81223A9E-5153-C6BF-14CD-A23E2740BC6F}"/>
              </a:ext>
            </a:extLst>
          </p:cNvPr>
          <p:cNvSpPr>
            <a:spLocks noGrp="1"/>
          </p:cNvSpPr>
          <p:nvPr>
            <p:ph type="title"/>
          </p:nvPr>
        </p:nvSpPr>
        <p:spPr/>
        <p:txBody>
          <a:bodyPr/>
          <a:lstStyle/>
          <a:p>
            <a:r>
              <a:rPr lang="en-US" dirty="0"/>
              <a:t>Putting it all together!</a:t>
            </a:r>
            <a:endParaRPr lang="en-GB" dirty="0"/>
          </a:p>
        </p:txBody>
      </p:sp>
    </p:spTree>
    <p:extLst>
      <p:ext uri="{BB962C8B-B14F-4D97-AF65-F5344CB8AC3E}">
        <p14:creationId xmlns:p14="http://schemas.microsoft.com/office/powerpoint/2010/main" val="2940662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19A4-16DF-4019-1336-A26EC40E4215}"/>
              </a:ext>
            </a:extLst>
          </p:cNvPr>
          <p:cNvSpPr>
            <a:spLocks noGrp="1"/>
          </p:cNvSpPr>
          <p:nvPr>
            <p:ph type="title"/>
          </p:nvPr>
        </p:nvSpPr>
        <p:spPr/>
        <p:txBody>
          <a:bodyPr/>
          <a:lstStyle/>
          <a:p>
            <a:r>
              <a:rPr lang="en-US"/>
              <a:t>Document Info</a:t>
            </a:r>
            <a:endParaRPr lang="en-GB" dirty="0"/>
          </a:p>
        </p:txBody>
      </p:sp>
      <p:sp>
        <p:nvSpPr>
          <p:cNvPr id="4" name="Content Placeholder 3">
            <a:extLst>
              <a:ext uri="{FF2B5EF4-FFF2-40B4-BE49-F238E27FC236}">
                <a16:creationId xmlns:a16="http://schemas.microsoft.com/office/drawing/2014/main" id="{D313B69A-82E3-BF88-7DCF-8DA8016425AD}"/>
              </a:ext>
            </a:extLst>
          </p:cNvPr>
          <p:cNvSpPr>
            <a:spLocks noGrp="1"/>
          </p:cNvSpPr>
          <p:nvPr>
            <p:ph sz="quarter" idx="13"/>
          </p:nvPr>
        </p:nvSpPr>
        <p:spPr/>
        <p:txBody>
          <a:bodyPr/>
          <a:lstStyle/>
          <a:p>
            <a:endParaRPr lang="en-GB"/>
          </a:p>
        </p:txBody>
      </p:sp>
      <p:pic>
        <p:nvPicPr>
          <p:cNvPr id="7" name="Picture 6">
            <a:extLst>
              <a:ext uri="{FF2B5EF4-FFF2-40B4-BE49-F238E27FC236}">
                <a16:creationId xmlns:a16="http://schemas.microsoft.com/office/drawing/2014/main" id="{45F916A5-4DCA-B842-E240-5E7E1FFCA635}"/>
              </a:ext>
            </a:extLst>
          </p:cNvPr>
          <p:cNvPicPr>
            <a:picLocks noChangeAspect="1"/>
          </p:cNvPicPr>
          <p:nvPr/>
        </p:nvPicPr>
        <p:blipFill>
          <a:blip r:embed="rId3"/>
          <a:stretch>
            <a:fillRect/>
          </a:stretch>
        </p:blipFill>
        <p:spPr>
          <a:xfrm>
            <a:off x="0" y="2475476"/>
            <a:ext cx="9144000" cy="1632674"/>
          </a:xfrm>
          <a:prstGeom prst="rect">
            <a:avLst/>
          </a:prstGeom>
        </p:spPr>
      </p:pic>
      <p:pic>
        <p:nvPicPr>
          <p:cNvPr id="9" name="Picture 8">
            <a:extLst>
              <a:ext uri="{FF2B5EF4-FFF2-40B4-BE49-F238E27FC236}">
                <a16:creationId xmlns:a16="http://schemas.microsoft.com/office/drawing/2014/main" id="{A127B5D3-B3F5-8AD2-43E0-09559304C4B1}"/>
              </a:ext>
            </a:extLst>
          </p:cNvPr>
          <p:cNvPicPr>
            <a:picLocks noChangeAspect="1"/>
          </p:cNvPicPr>
          <p:nvPr/>
        </p:nvPicPr>
        <p:blipFill>
          <a:blip r:embed="rId4"/>
          <a:stretch>
            <a:fillRect/>
          </a:stretch>
        </p:blipFill>
        <p:spPr>
          <a:xfrm>
            <a:off x="0" y="1162925"/>
            <a:ext cx="5677692" cy="876422"/>
          </a:xfrm>
          <a:prstGeom prst="rect">
            <a:avLst/>
          </a:prstGeom>
        </p:spPr>
      </p:pic>
    </p:spTree>
    <p:extLst>
      <p:ext uri="{BB962C8B-B14F-4D97-AF65-F5344CB8AC3E}">
        <p14:creationId xmlns:p14="http://schemas.microsoft.com/office/powerpoint/2010/main" val="3101247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F9D7-638B-7505-72F4-A7D0A0C4671F}"/>
              </a:ext>
            </a:extLst>
          </p:cNvPr>
          <p:cNvSpPr>
            <a:spLocks noGrp="1"/>
          </p:cNvSpPr>
          <p:nvPr>
            <p:ph type="title"/>
          </p:nvPr>
        </p:nvSpPr>
        <p:spPr/>
        <p:txBody>
          <a:bodyPr/>
          <a:lstStyle/>
          <a:p>
            <a:r>
              <a:rPr lang="en-US" dirty="0"/>
              <a:t>Topic Info</a:t>
            </a:r>
            <a:endParaRPr lang="en-GB" dirty="0"/>
          </a:p>
        </p:txBody>
      </p:sp>
      <p:pic>
        <p:nvPicPr>
          <p:cNvPr id="5" name="Picture 4">
            <a:extLst>
              <a:ext uri="{FF2B5EF4-FFF2-40B4-BE49-F238E27FC236}">
                <a16:creationId xmlns:a16="http://schemas.microsoft.com/office/drawing/2014/main" id="{C7DB4EC9-9A64-2481-7DE0-EFEA54C6185E}"/>
              </a:ext>
            </a:extLst>
          </p:cNvPr>
          <p:cNvPicPr>
            <a:picLocks noChangeAspect="1"/>
          </p:cNvPicPr>
          <p:nvPr/>
        </p:nvPicPr>
        <p:blipFill>
          <a:blip r:embed="rId3"/>
          <a:stretch>
            <a:fillRect/>
          </a:stretch>
        </p:blipFill>
        <p:spPr>
          <a:xfrm>
            <a:off x="0" y="1009480"/>
            <a:ext cx="8106906" cy="2438740"/>
          </a:xfrm>
          <a:prstGeom prst="rect">
            <a:avLst/>
          </a:prstGeom>
        </p:spPr>
      </p:pic>
      <p:pic>
        <p:nvPicPr>
          <p:cNvPr id="7" name="Picture 6">
            <a:extLst>
              <a:ext uri="{FF2B5EF4-FFF2-40B4-BE49-F238E27FC236}">
                <a16:creationId xmlns:a16="http://schemas.microsoft.com/office/drawing/2014/main" id="{6569C46C-3E20-66B9-6B9D-2B9DBC1BCBAD}"/>
              </a:ext>
            </a:extLst>
          </p:cNvPr>
          <p:cNvPicPr>
            <a:picLocks noChangeAspect="1"/>
          </p:cNvPicPr>
          <p:nvPr/>
        </p:nvPicPr>
        <p:blipFill>
          <a:blip r:embed="rId4"/>
          <a:stretch>
            <a:fillRect/>
          </a:stretch>
        </p:blipFill>
        <p:spPr>
          <a:xfrm>
            <a:off x="0" y="3842653"/>
            <a:ext cx="9144000" cy="1300847"/>
          </a:xfrm>
          <a:prstGeom prst="rect">
            <a:avLst/>
          </a:prstGeom>
        </p:spPr>
      </p:pic>
    </p:spTree>
    <p:extLst>
      <p:ext uri="{BB962C8B-B14F-4D97-AF65-F5344CB8AC3E}">
        <p14:creationId xmlns:p14="http://schemas.microsoft.com/office/powerpoint/2010/main" val="1933976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643F5D-DEEA-1344-51CE-CB9E6BC3F2E6}"/>
              </a:ext>
            </a:extLst>
          </p:cNvPr>
          <p:cNvPicPr>
            <a:picLocks noGrp="1" noChangeAspect="1"/>
          </p:cNvPicPr>
          <p:nvPr>
            <p:ph sz="quarter" idx="13"/>
          </p:nvPr>
        </p:nvPicPr>
        <p:blipFill>
          <a:blip r:embed="rId2"/>
          <a:stretch>
            <a:fillRect/>
          </a:stretch>
        </p:blipFill>
        <p:spPr>
          <a:xfrm>
            <a:off x="1219944" y="1166813"/>
            <a:ext cx="6704113" cy="3470275"/>
          </a:xfrm>
        </p:spPr>
      </p:pic>
      <p:sp>
        <p:nvSpPr>
          <p:cNvPr id="7" name="Title 6">
            <a:extLst>
              <a:ext uri="{FF2B5EF4-FFF2-40B4-BE49-F238E27FC236}">
                <a16:creationId xmlns:a16="http://schemas.microsoft.com/office/drawing/2014/main" id="{EA78A2D1-627F-F804-FB5D-AF9C01260E09}"/>
              </a:ext>
            </a:extLst>
          </p:cNvPr>
          <p:cNvSpPr>
            <a:spLocks noGrp="1"/>
          </p:cNvSpPr>
          <p:nvPr>
            <p:ph type="title"/>
          </p:nvPr>
        </p:nvSpPr>
        <p:spPr/>
        <p:txBody>
          <a:bodyPr/>
          <a:lstStyle/>
          <a:p>
            <a:r>
              <a:rPr lang="en-US" dirty="0"/>
              <a:t>Number of responses per topic</a:t>
            </a:r>
            <a:endParaRPr lang="en-GB" dirty="0"/>
          </a:p>
        </p:txBody>
      </p:sp>
    </p:spTree>
    <p:extLst>
      <p:ext uri="{BB962C8B-B14F-4D97-AF65-F5344CB8AC3E}">
        <p14:creationId xmlns:p14="http://schemas.microsoft.com/office/powerpoint/2010/main" val="161594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F15C-295D-E1A6-D292-B5D9970F29AE}"/>
              </a:ext>
            </a:extLst>
          </p:cNvPr>
          <p:cNvSpPr>
            <a:spLocks noGrp="1"/>
          </p:cNvSpPr>
          <p:nvPr>
            <p:ph type="title"/>
          </p:nvPr>
        </p:nvSpPr>
        <p:spPr/>
        <p:txBody>
          <a:bodyPr/>
          <a:lstStyle/>
          <a:p>
            <a:r>
              <a:rPr lang="en-US" dirty="0"/>
              <a:t>Number of unique people per topic</a:t>
            </a:r>
            <a:endParaRPr lang="en-GB" dirty="0"/>
          </a:p>
        </p:txBody>
      </p:sp>
      <p:pic>
        <p:nvPicPr>
          <p:cNvPr id="7" name="Content Placeholder 6">
            <a:extLst>
              <a:ext uri="{FF2B5EF4-FFF2-40B4-BE49-F238E27FC236}">
                <a16:creationId xmlns:a16="http://schemas.microsoft.com/office/drawing/2014/main" id="{1117F4C5-C9CB-E38A-81D1-81A02AA00AE6}"/>
              </a:ext>
            </a:extLst>
          </p:cNvPr>
          <p:cNvPicPr>
            <a:picLocks noGrp="1" noChangeAspect="1"/>
          </p:cNvPicPr>
          <p:nvPr>
            <p:ph sz="quarter" idx="13"/>
          </p:nvPr>
        </p:nvPicPr>
        <p:blipFill>
          <a:blip r:embed="rId2"/>
          <a:stretch>
            <a:fillRect/>
          </a:stretch>
        </p:blipFill>
        <p:spPr>
          <a:xfrm>
            <a:off x="1219944" y="1166813"/>
            <a:ext cx="6704113" cy="3470275"/>
          </a:xfrm>
        </p:spPr>
      </p:pic>
    </p:spTree>
    <p:extLst>
      <p:ext uri="{BB962C8B-B14F-4D97-AF65-F5344CB8AC3E}">
        <p14:creationId xmlns:p14="http://schemas.microsoft.com/office/powerpoint/2010/main" val="1635610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0F292C-504D-78E6-7B1B-4856A12CDA15}"/>
              </a:ext>
            </a:extLst>
          </p:cNvPr>
          <p:cNvPicPr>
            <a:picLocks noChangeAspect="1"/>
          </p:cNvPicPr>
          <p:nvPr/>
        </p:nvPicPr>
        <p:blipFill>
          <a:blip r:embed="rId2"/>
          <a:stretch>
            <a:fillRect/>
          </a:stretch>
        </p:blipFill>
        <p:spPr>
          <a:xfrm>
            <a:off x="424300" y="255724"/>
            <a:ext cx="4810796" cy="504895"/>
          </a:xfrm>
          <a:prstGeom prst="rect">
            <a:avLst/>
          </a:prstGeom>
        </p:spPr>
      </p:pic>
      <p:pic>
        <p:nvPicPr>
          <p:cNvPr id="3" name="Picture 2">
            <a:extLst>
              <a:ext uri="{FF2B5EF4-FFF2-40B4-BE49-F238E27FC236}">
                <a16:creationId xmlns:a16="http://schemas.microsoft.com/office/drawing/2014/main" id="{D3183CA9-3AC3-EEA7-D0DC-8498DB1D4A12}"/>
              </a:ext>
            </a:extLst>
          </p:cNvPr>
          <p:cNvPicPr>
            <a:picLocks noChangeAspect="1"/>
          </p:cNvPicPr>
          <p:nvPr/>
        </p:nvPicPr>
        <p:blipFill>
          <a:blip r:embed="rId3"/>
          <a:stretch>
            <a:fillRect/>
          </a:stretch>
        </p:blipFill>
        <p:spPr>
          <a:xfrm>
            <a:off x="0" y="1145369"/>
            <a:ext cx="7996262" cy="3998131"/>
          </a:xfrm>
          <a:prstGeom prst="rect">
            <a:avLst/>
          </a:prstGeom>
        </p:spPr>
      </p:pic>
    </p:spTree>
    <p:extLst>
      <p:ext uri="{BB962C8B-B14F-4D97-AF65-F5344CB8AC3E}">
        <p14:creationId xmlns:p14="http://schemas.microsoft.com/office/powerpoint/2010/main" val="9489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0952-10A9-8971-8353-98D986AE72E4}"/>
              </a:ext>
            </a:extLst>
          </p:cNvPr>
          <p:cNvSpPr>
            <a:spLocks noGrp="1"/>
          </p:cNvSpPr>
          <p:nvPr>
            <p:ph type="title"/>
          </p:nvPr>
        </p:nvSpPr>
        <p:spPr/>
        <p:txBody>
          <a:bodyPr/>
          <a:lstStyle/>
          <a:p>
            <a:endParaRPr lang="en-GB" dirty="0"/>
          </a:p>
        </p:txBody>
      </p:sp>
      <p:sp>
        <p:nvSpPr>
          <p:cNvPr id="4" name="Content Placeholder 3">
            <a:extLst>
              <a:ext uri="{FF2B5EF4-FFF2-40B4-BE49-F238E27FC236}">
                <a16:creationId xmlns:a16="http://schemas.microsoft.com/office/drawing/2014/main" id="{A6B0EAFF-04C0-A18E-B996-C5F102351E09}"/>
              </a:ext>
            </a:extLst>
          </p:cNvPr>
          <p:cNvSpPr>
            <a:spLocks noGrp="1"/>
          </p:cNvSpPr>
          <p:nvPr>
            <p:ph sz="quarter" idx="13"/>
          </p:nvPr>
        </p:nvSpPr>
        <p:spPr/>
        <p:txBody>
          <a:bodyPr/>
          <a:lstStyle/>
          <a:p>
            <a:endParaRPr lang="en-GB"/>
          </a:p>
        </p:txBody>
      </p:sp>
      <p:pic>
        <p:nvPicPr>
          <p:cNvPr id="6" name="Picture 5">
            <a:extLst>
              <a:ext uri="{FF2B5EF4-FFF2-40B4-BE49-F238E27FC236}">
                <a16:creationId xmlns:a16="http://schemas.microsoft.com/office/drawing/2014/main" id="{6B40C1D6-F7E7-4152-FFCF-2C49C5FA9F01}"/>
              </a:ext>
            </a:extLst>
          </p:cNvPr>
          <p:cNvPicPr>
            <a:picLocks noChangeAspect="1"/>
          </p:cNvPicPr>
          <p:nvPr/>
        </p:nvPicPr>
        <p:blipFill>
          <a:blip r:embed="rId3"/>
          <a:stretch>
            <a:fillRect/>
          </a:stretch>
        </p:blipFill>
        <p:spPr>
          <a:xfrm>
            <a:off x="0" y="845820"/>
            <a:ext cx="9144000" cy="4297680"/>
          </a:xfrm>
          <a:prstGeom prst="rect">
            <a:avLst/>
          </a:prstGeom>
        </p:spPr>
      </p:pic>
      <p:pic>
        <p:nvPicPr>
          <p:cNvPr id="9" name="Picture 8">
            <a:extLst>
              <a:ext uri="{FF2B5EF4-FFF2-40B4-BE49-F238E27FC236}">
                <a16:creationId xmlns:a16="http://schemas.microsoft.com/office/drawing/2014/main" id="{C7BD1AC7-6F9F-F7DF-B3FF-A5D5DF18ACF4}"/>
              </a:ext>
            </a:extLst>
          </p:cNvPr>
          <p:cNvPicPr>
            <a:picLocks noChangeAspect="1"/>
          </p:cNvPicPr>
          <p:nvPr/>
        </p:nvPicPr>
        <p:blipFill>
          <a:blip r:embed="rId4"/>
          <a:stretch>
            <a:fillRect/>
          </a:stretch>
        </p:blipFill>
        <p:spPr>
          <a:xfrm>
            <a:off x="226800" y="266368"/>
            <a:ext cx="3553321" cy="457264"/>
          </a:xfrm>
          <a:prstGeom prst="rect">
            <a:avLst/>
          </a:prstGeom>
        </p:spPr>
      </p:pic>
    </p:spTree>
    <p:extLst>
      <p:ext uri="{BB962C8B-B14F-4D97-AF65-F5344CB8AC3E}">
        <p14:creationId xmlns:p14="http://schemas.microsoft.com/office/powerpoint/2010/main" val="177158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3312-30CF-CF9D-2E67-D318CABE545B}"/>
              </a:ext>
            </a:extLst>
          </p:cNvPr>
          <p:cNvSpPr>
            <a:spLocks noGrp="1"/>
          </p:cNvSpPr>
          <p:nvPr>
            <p:ph type="title"/>
          </p:nvPr>
        </p:nvSpPr>
        <p:spPr/>
        <p:txBody>
          <a:bodyPr/>
          <a:lstStyle/>
          <a:p>
            <a:r>
              <a:rPr lang="en-US" dirty="0"/>
              <a:t>The Project</a:t>
            </a:r>
            <a:endParaRPr lang="en-GB" dirty="0"/>
          </a:p>
        </p:txBody>
      </p:sp>
      <p:sp>
        <p:nvSpPr>
          <p:cNvPr id="3" name="Content Placeholder 2">
            <a:extLst>
              <a:ext uri="{FF2B5EF4-FFF2-40B4-BE49-F238E27FC236}">
                <a16:creationId xmlns:a16="http://schemas.microsoft.com/office/drawing/2014/main" id="{B7E5557D-41D9-7CD6-AC46-7FC2352CE7B1}"/>
              </a:ext>
            </a:extLst>
          </p:cNvPr>
          <p:cNvSpPr>
            <a:spLocks noGrp="1"/>
          </p:cNvSpPr>
          <p:nvPr>
            <p:ph sz="quarter" idx="13"/>
          </p:nvPr>
        </p:nvSpPr>
        <p:spPr/>
        <p:txBody>
          <a:bodyPr>
            <a:normAutofit lnSpcReduction="10000"/>
          </a:bodyPr>
          <a:lstStyle/>
          <a:p>
            <a:pPr>
              <a:buFont typeface="Wingdings" panose="05000000000000000000" pitchFamily="2" charset="2"/>
              <a:buChar char="Ø"/>
            </a:pPr>
            <a:r>
              <a:rPr lang="en-GB" b="0" i="0" dirty="0">
                <a:effectLst/>
                <a:latin typeface="+mj-lt"/>
              </a:rPr>
              <a:t>Dr Eunice Lo</a:t>
            </a:r>
            <a:r>
              <a:rPr lang="en-GB" dirty="0">
                <a:latin typeface="+mj-lt"/>
              </a:rPr>
              <a:t>, </a:t>
            </a:r>
            <a:r>
              <a:rPr lang="en-GB" b="0" i="0" dirty="0">
                <a:effectLst/>
                <a:latin typeface="+mj-lt"/>
              </a:rPr>
              <a:t>Dr Jo Godwin </a:t>
            </a:r>
            <a:r>
              <a:rPr lang="en-US" b="0" i="0" dirty="0">
                <a:effectLst/>
                <a:latin typeface="+mj-lt"/>
              </a:rPr>
              <a:t>and team </a:t>
            </a:r>
            <a:r>
              <a:rPr lang="en-US" dirty="0">
                <a:latin typeface="+mj-lt"/>
              </a:rPr>
              <a:t>are doing a project on lived experience of people’s physical and mental health, wellbeing and </a:t>
            </a:r>
            <a:r>
              <a:rPr lang="en-US" dirty="0" err="1">
                <a:latin typeface="+mj-lt"/>
              </a:rPr>
              <a:t>behaviour</a:t>
            </a:r>
            <a:r>
              <a:rPr lang="en-US" dirty="0">
                <a:latin typeface="+mj-lt"/>
              </a:rPr>
              <a:t> during extreme weather events.</a:t>
            </a:r>
          </a:p>
          <a:p>
            <a:pPr>
              <a:buFont typeface="Wingdings" panose="05000000000000000000" pitchFamily="2" charset="2"/>
              <a:buChar char="Ø"/>
            </a:pPr>
            <a:r>
              <a:rPr lang="en-US" dirty="0">
                <a:latin typeface="+mj-lt"/>
              </a:rPr>
              <a:t>They sent out a survey to Bristol residents to get information about their physical and mental health during heatwaves, cold snaps and storms.</a:t>
            </a:r>
          </a:p>
          <a:p>
            <a:pPr>
              <a:buFont typeface="Wingdings" panose="05000000000000000000" pitchFamily="2" charset="2"/>
              <a:buChar char="Ø"/>
            </a:pPr>
            <a:r>
              <a:rPr lang="en-US" dirty="0">
                <a:latin typeface="+mj-lt"/>
              </a:rPr>
              <a:t>Some of the survey questions had an option for free text, where respondents could articulate how they had adjusted to extreme weather.</a:t>
            </a:r>
            <a:br>
              <a:rPr lang="en-US" dirty="0">
                <a:latin typeface="+mj-lt"/>
              </a:rPr>
            </a:br>
            <a:r>
              <a:rPr lang="en-US" dirty="0">
                <a:latin typeface="+mj-lt"/>
              </a:rPr>
              <a:t>For example: “I would do exercise earlier in the morning when it was cooler” (during a heatwave)</a:t>
            </a:r>
          </a:p>
          <a:p>
            <a:pPr>
              <a:buFont typeface="Wingdings" panose="05000000000000000000" pitchFamily="2" charset="2"/>
              <a:buChar char="Ø"/>
            </a:pPr>
            <a:r>
              <a:rPr lang="en-US" dirty="0">
                <a:latin typeface="+mj-lt"/>
              </a:rPr>
              <a:t>We want to see what sort of themes or topics were mentioned and how frequently. This task is referred to as “topic modelling” in NLP (Natural Language Processing) which is the data science of working with text data.</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250268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17D2-1C0F-1935-4E1D-9F58A937E416}"/>
              </a:ext>
            </a:extLst>
          </p:cNvPr>
          <p:cNvSpPr>
            <a:spLocks noGrp="1"/>
          </p:cNvSpPr>
          <p:nvPr>
            <p:ph type="title"/>
          </p:nvPr>
        </p:nvSpPr>
        <p:spPr/>
        <p:txBody>
          <a:bodyPr/>
          <a:lstStyle/>
          <a:p>
            <a:r>
              <a:rPr lang="en-US" dirty="0"/>
              <a:t>Fine-tuning</a:t>
            </a:r>
            <a:endParaRPr lang="en-GB" dirty="0"/>
          </a:p>
        </p:txBody>
      </p:sp>
      <p:sp>
        <p:nvSpPr>
          <p:cNvPr id="3" name="Content Placeholder 2">
            <a:extLst>
              <a:ext uri="{FF2B5EF4-FFF2-40B4-BE49-F238E27FC236}">
                <a16:creationId xmlns:a16="http://schemas.microsoft.com/office/drawing/2014/main" id="{93910265-6A2E-03C1-FE39-EA54B26B2C36}"/>
              </a:ext>
            </a:extLst>
          </p:cNvPr>
          <p:cNvSpPr>
            <a:spLocks noGrp="1"/>
          </p:cNvSpPr>
          <p:nvPr>
            <p:ph sz="quarter" idx="13"/>
          </p:nvPr>
        </p:nvSpPr>
        <p:spPr/>
        <p:txBody>
          <a:bodyPr/>
          <a:lstStyle/>
          <a:p>
            <a:pPr>
              <a:buFont typeface="Wingdings" panose="05000000000000000000" pitchFamily="2" charset="2"/>
              <a:buChar char="Ø"/>
            </a:pPr>
            <a:r>
              <a:rPr lang="en-US" dirty="0"/>
              <a:t>As with all ML models, we have to do some fine tuning to improve our model. </a:t>
            </a:r>
          </a:p>
          <a:p>
            <a:pPr>
              <a:buFont typeface="Wingdings" panose="05000000000000000000" pitchFamily="2" charset="2"/>
              <a:buChar char="Ø"/>
            </a:pPr>
            <a:r>
              <a:rPr lang="en-US" dirty="0"/>
              <a:t>You run your model, visualize the outputs and then tweak parameters and run again.</a:t>
            </a:r>
          </a:p>
          <a:p>
            <a:pPr>
              <a:buFont typeface="Wingdings" panose="05000000000000000000" pitchFamily="2" charset="2"/>
              <a:buChar char="Ø"/>
            </a:pPr>
            <a:r>
              <a:rPr lang="en-US" dirty="0" err="1"/>
              <a:t>BERTopic</a:t>
            </a:r>
            <a:r>
              <a:rPr lang="en-US" dirty="0"/>
              <a:t> does allow you to reduce the number of clusters or number of outliers after the model is trained, but this makes things a little bit less reproducible.</a:t>
            </a:r>
            <a:endParaRPr lang="en-GB" dirty="0"/>
          </a:p>
        </p:txBody>
      </p:sp>
    </p:spTree>
    <p:extLst>
      <p:ext uri="{BB962C8B-B14F-4D97-AF65-F5344CB8AC3E}">
        <p14:creationId xmlns:p14="http://schemas.microsoft.com/office/powerpoint/2010/main" val="2297231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AC0F-0BAD-5753-97C2-1A8958157E95}"/>
              </a:ext>
            </a:extLst>
          </p:cNvPr>
          <p:cNvSpPr>
            <a:spLocks noGrp="1"/>
          </p:cNvSpPr>
          <p:nvPr>
            <p:ph type="title"/>
          </p:nvPr>
        </p:nvSpPr>
        <p:spPr/>
        <p:txBody>
          <a:bodyPr>
            <a:normAutofit fontScale="90000"/>
          </a:bodyPr>
          <a:lstStyle/>
          <a:p>
            <a:r>
              <a:rPr lang="en-US" dirty="0"/>
              <a:t>Other cool things you can do with </a:t>
            </a:r>
            <a:r>
              <a:rPr lang="en-US" dirty="0" err="1"/>
              <a:t>BERTopic</a:t>
            </a:r>
            <a:r>
              <a:rPr lang="en-US" dirty="0"/>
              <a:t> (not a comprehensive list)</a:t>
            </a:r>
            <a:endParaRPr lang="en-GB" dirty="0"/>
          </a:p>
        </p:txBody>
      </p:sp>
      <p:sp>
        <p:nvSpPr>
          <p:cNvPr id="3" name="Content Placeholder 2">
            <a:extLst>
              <a:ext uri="{FF2B5EF4-FFF2-40B4-BE49-F238E27FC236}">
                <a16:creationId xmlns:a16="http://schemas.microsoft.com/office/drawing/2014/main" id="{8985857C-2CAA-2A8F-57DF-3DEF523EB860}"/>
              </a:ext>
            </a:extLst>
          </p:cNvPr>
          <p:cNvSpPr>
            <a:spLocks noGrp="1"/>
          </p:cNvSpPr>
          <p:nvPr>
            <p:ph sz="quarter" idx="13"/>
          </p:nvPr>
        </p:nvSpPr>
        <p:spPr/>
        <p:txBody>
          <a:bodyPr/>
          <a:lstStyle/>
          <a:p>
            <a:pPr>
              <a:buFont typeface="Wingdings" panose="05000000000000000000" pitchFamily="2" charset="2"/>
              <a:buChar char="Ø"/>
            </a:pPr>
            <a:r>
              <a:rPr lang="en-US" dirty="0"/>
              <a:t>Dynamic Topic Modelling: if your documents have a temporal element (e.g. publication date of paper titles or tweets) then you can map how topic representations change over time.</a:t>
            </a:r>
          </a:p>
          <a:p>
            <a:pPr>
              <a:buFont typeface="Wingdings" panose="05000000000000000000" pitchFamily="2" charset="2"/>
              <a:buChar char="Ø"/>
            </a:pPr>
            <a:r>
              <a:rPr lang="en-US" dirty="0"/>
              <a:t>Zero-shot Topic Modelling: if you have some idea of what topics might appear in your data you can it a suggestion list and fine tune how much you want your topic model to pay attention to this.</a:t>
            </a:r>
          </a:p>
          <a:p>
            <a:pPr>
              <a:buFont typeface="Wingdings" panose="05000000000000000000" pitchFamily="2" charset="2"/>
              <a:buChar char="Ø"/>
            </a:pPr>
            <a:r>
              <a:rPr lang="en-US" dirty="0" err="1"/>
              <a:t>BERTopic</a:t>
            </a:r>
            <a:r>
              <a:rPr lang="en-US" dirty="0"/>
              <a:t> is quite a new tool and so is constantly being updated, zero-shot was released early September 2024!</a:t>
            </a:r>
          </a:p>
          <a:p>
            <a:pPr>
              <a:buFont typeface="Wingdings" panose="05000000000000000000" pitchFamily="2" charset="2"/>
              <a:buChar char="Ø"/>
            </a:pPr>
            <a:r>
              <a:rPr lang="en-US" dirty="0"/>
              <a:t>The downside is that the “best practices” are still sort of developing in this area.</a:t>
            </a:r>
            <a:endParaRPr lang="en-GB" dirty="0"/>
          </a:p>
        </p:txBody>
      </p:sp>
      <p:sp>
        <p:nvSpPr>
          <p:cNvPr id="4" name="TextBox 3">
            <a:extLst>
              <a:ext uri="{FF2B5EF4-FFF2-40B4-BE49-F238E27FC236}">
                <a16:creationId xmlns:a16="http://schemas.microsoft.com/office/drawing/2014/main" id="{E2F8D183-1328-9EF9-4D45-20A535E5E50D}"/>
              </a:ext>
            </a:extLst>
          </p:cNvPr>
          <p:cNvSpPr txBox="1"/>
          <p:nvPr/>
        </p:nvSpPr>
        <p:spPr>
          <a:xfrm>
            <a:off x="3215640" y="4636800"/>
            <a:ext cx="2712720" cy="369332"/>
          </a:xfrm>
          <a:prstGeom prst="rect">
            <a:avLst/>
          </a:prstGeom>
          <a:noFill/>
        </p:spPr>
        <p:txBody>
          <a:bodyPr wrap="square" rtlCol="0">
            <a:spAutoFit/>
          </a:bodyPr>
          <a:lstStyle/>
          <a:p>
            <a:pPr algn="ctr"/>
            <a:r>
              <a:rPr lang="en-US" dirty="0"/>
              <a:t>Thanks for listening </a:t>
            </a:r>
            <a:r>
              <a:rPr lang="en-US" dirty="0">
                <a:sym typeface="Wingdings" panose="05000000000000000000" pitchFamily="2" charset="2"/>
              </a:rPr>
              <a:t></a:t>
            </a:r>
            <a:endParaRPr lang="en-GB" dirty="0"/>
          </a:p>
        </p:txBody>
      </p:sp>
    </p:spTree>
    <p:extLst>
      <p:ext uri="{BB962C8B-B14F-4D97-AF65-F5344CB8AC3E}">
        <p14:creationId xmlns:p14="http://schemas.microsoft.com/office/powerpoint/2010/main" val="18124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36A7-551C-A861-1ED9-A4CA2526785B}"/>
              </a:ext>
            </a:extLst>
          </p:cNvPr>
          <p:cNvSpPr>
            <a:spLocks noGrp="1"/>
          </p:cNvSpPr>
          <p:nvPr>
            <p:ph type="title"/>
          </p:nvPr>
        </p:nvSpPr>
        <p:spPr/>
        <p:txBody>
          <a:bodyPr/>
          <a:lstStyle/>
          <a:p>
            <a:r>
              <a:rPr lang="en-US" dirty="0"/>
              <a:t>The slide with the useful links:</a:t>
            </a:r>
            <a:endParaRPr lang="en-GB" dirty="0"/>
          </a:p>
        </p:txBody>
      </p:sp>
      <p:sp>
        <p:nvSpPr>
          <p:cNvPr id="3" name="Content Placeholder 2">
            <a:extLst>
              <a:ext uri="{FF2B5EF4-FFF2-40B4-BE49-F238E27FC236}">
                <a16:creationId xmlns:a16="http://schemas.microsoft.com/office/drawing/2014/main" id="{307F4955-17B5-628A-F5D4-C9F811A888C5}"/>
              </a:ext>
            </a:extLst>
          </p:cNvPr>
          <p:cNvSpPr>
            <a:spLocks noGrp="1"/>
          </p:cNvSpPr>
          <p:nvPr>
            <p:ph sz="quarter" idx="13"/>
          </p:nvPr>
        </p:nvSpPr>
        <p:spPr/>
        <p:txBody>
          <a:bodyPr/>
          <a:lstStyle/>
          <a:p>
            <a:pPr>
              <a:buFont typeface="Wingdings" panose="05000000000000000000" pitchFamily="2" charset="2"/>
              <a:buChar char="Ø"/>
            </a:pPr>
            <a:r>
              <a:rPr lang="en-US" sz="2400" dirty="0"/>
              <a:t>Public GitHub Repo with my Python code and this PowerPoint (but </a:t>
            </a:r>
            <a:r>
              <a:rPr lang="en-US" sz="2400"/>
              <a:t>no data): </a:t>
            </a:r>
            <a:r>
              <a:rPr lang="en-US" sz="2400" dirty="0">
                <a:hlinkClick r:id="rId2"/>
              </a:rPr>
              <a:t>https://github.com/JGIBristol/ClimateTopicModelling</a:t>
            </a:r>
            <a:endParaRPr lang="en-US" sz="2400" dirty="0"/>
          </a:p>
          <a:p>
            <a:pPr>
              <a:buFont typeface="Wingdings" panose="05000000000000000000" pitchFamily="2" charset="2"/>
              <a:buChar char="Ø"/>
            </a:pPr>
            <a:r>
              <a:rPr lang="en-US" sz="2400" dirty="0"/>
              <a:t>JGI Website: </a:t>
            </a:r>
            <a:r>
              <a:rPr lang="en-US" sz="2400" dirty="0">
                <a:hlinkClick r:id="rId3"/>
              </a:rPr>
              <a:t>https://www.bristol.ac.uk/golding/</a:t>
            </a:r>
            <a:endParaRPr lang="en-US" sz="2400" dirty="0"/>
          </a:p>
          <a:p>
            <a:pPr>
              <a:buFont typeface="Wingdings" panose="05000000000000000000" pitchFamily="2" charset="2"/>
              <a:buChar char="Ø"/>
            </a:pPr>
            <a:r>
              <a:rPr lang="en-US" sz="2400" dirty="0"/>
              <a:t>Data Science and Research Software Engineering Training: </a:t>
            </a:r>
            <a:r>
              <a:rPr lang="en-US" sz="2400" dirty="0">
                <a:hlinkClick r:id="rId4"/>
              </a:rPr>
              <a:t>https://bristol-training.github.io/</a:t>
            </a:r>
            <a:endParaRPr lang="en-US" sz="2400" dirty="0"/>
          </a:p>
          <a:p>
            <a:pPr>
              <a:buFont typeface="Wingdings" panose="05000000000000000000" pitchFamily="2" charset="2"/>
              <a:buChar char="Ø"/>
            </a:pPr>
            <a:r>
              <a:rPr lang="en-US" sz="2400" dirty="0"/>
              <a:t>My email: </a:t>
            </a:r>
            <a:r>
              <a:rPr lang="en-US" sz="2400" dirty="0">
                <a:hlinkClick r:id="rId5"/>
              </a:rPr>
              <a:t>huw.day@bristol.ac.uk</a:t>
            </a:r>
            <a:endParaRPr lang="en-US" sz="2400" dirty="0"/>
          </a:p>
          <a:p>
            <a:pPr>
              <a:buFont typeface="Wingdings" panose="05000000000000000000" pitchFamily="2" charset="2"/>
              <a:buChar char="Ø"/>
            </a:pPr>
            <a:r>
              <a:rPr lang="en-US" sz="2400" dirty="0"/>
              <a:t>Ask-JGI helpdesk email: </a:t>
            </a:r>
            <a:r>
              <a:rPr lang="en-US" sz="2400" dirty="0">
                <a:hlinkClick r:id="rId6"/>
              </a:rPr>
              <a:t>ask-jgi@bristol.ac.uk</a:t>
            </a:r>
            <a:endParaRPr lang="en-US" sz="2400" dirty="0"/>
          </a:p>
          <a:p>
            <a:pPr marL="0" indent="0">
              <a:buNone/>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GB" dirty="0"/>
          </a:p>
        </p:txBody>
      </p:sp>
    </p:spTree>
    <p:extLst>
      <p:ext uri="{BB962C8B-B14F-4D97-AF65-F5344CB8AC3E}">
        <p14:creationId xmlns:p14="http://schemas.microsoft.com/office/powerpoint/2010/main" val="303622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944B-DB57-E444-BDA6-7BF03B216862}"/>
              </a:ext>
            </a:extLst>
          </p:cNvPr>
          <p:cNvSpPr>
            <a:spLocks noGrp="1"/>
          </p:cNvSpPr>
          <p:nvPr>
            <p:ph type="title"/>
          </p:nvPr>
        </p:nvSpPr>
        <p:spPr/>
        <p:txBody>
          <a:bodyPr/>
          <a:lstStyle/>
          <a:p>
            <a:r>
              <a:rPr lang="en-US" dirty="0"/>
              <a:t>How might you topic model by hand?</a:t>
            </a:r>
            <a:endParaRPr lang="en-GB" dirty="0"/>
          </a:p>
        </p:txBody>
      </p:sp>
      <p:sp>
        <p:nvSpPr>
          <p:cNvPr id="3" name="Content Placeholder 2">
            <a:extLst>
              <a:ext uri="{FF2B5EF4-FFF2-40B4-BE49-F238E27FC236}">
                <a16:creationId xmlns:a16="http://schemas.microsoft.com/office/drawing/2014/main" id="{C90E71AD-A956-EC9F-1A02-53EF20294D32}"/>
              </a:ext>
            </a:extLst>
          </p:cNvPr>
          <p:cNvSpPr>
            <a:spLocks noGrp="1"/>
          </p:cNvSpPr>
          <p:nvPr>
            <p:ph sz="quarter" idx="13"/>
          </p:nvPr>
        </p:nvSpPr>
        <p:spPr>
          <a:xfrm>
            <a:off x="227012" y="1166400"/>
            <a:ext cx="8690400" cy="2536920"/>
          </a:xfrm>
        </p:spPr>
        <p:txBody>
          <a:bodyPr>
            <a:normAutofit/>
          </a:bodyPr>
          <a:lstStyle/>
          <a:p>
            <a:pPr marL="0" indent="0">
              <a:buNone/>
            </a:pPr>
            <a:r>
              <a:rPr lang="en-US" dirty="0"/>
              <a:t>“I closed curtains and drank more water”</a:t>
            </a:r>
          </a:p>
          <a:p>
            <a:pPr marL="0" indent="0">
              <a:buNone/>
            </a:pPr>
            <a:r>
              <a:rPr lang="en-US" dirty="0"/>
              <a:t>“I stayed hydrated. Took the dog out earlier”</a:t>
            </a:r>
          </a:p>
          <a:p>
            <a:pPr marL="0" indent="0">
              <a:buNone/>
            </a:pPr>
            <a:r>
              <a:rPr lang="en-US" dirty="0"/>
              <a:t>“Routine changed, went for walks before it got hot”</a:t>
            </a:r>
          </a:p>
          <a:p>
            <a:pPr marL="0" indent="0">
              <a:buNone/>
            </a:pPr>
            <a:r>
              <a:rPr lang="en-US" dirty="0"/>
              <a:t>“Quite enjoyed it! Used more suncream </a:t>
            </a:r>
            <a:r>
              <a:rPr lang="en-US" dirty="0" err="1"/>
              <a:t>tho</a:t>
            </a:r>
            <a:r>
              <a:rPr lang="en-US" dirty="0"/>
              <a:t>”</a:t>
            </a:r>
          </a:p>
          <a:p>
            <a:pPr marL="0" indent="0">
              <a:buNone/>
            </a:pPr>
            <a:r>
              <a:rPr lang="en-US" dirty="0"/>
              <a:t>“See previous answer”</a:t>
            </a:r>
          </a:p>
          <a:p>
            <a:pPr marL="0" indent="0">
              <a:buNone/>
            </a:pPr>
            <a:r>
              <a:rPr lang="en-US" dirty="0"/>
              <a:t>“Cooked less warm food, ate more ice cream”</a:t>
            </a:r>
          </a:p>
          <a:p>
            <a:pPr marL="0" indent="0">
              <a:buNone/>
            </a:pPr>
            <a:endParaRPr lang="en-US" dirty="0"/>
          </a:p>
        </p:txBody>
      </p:sp>
    </p:spTree>
    <p:extLst>
      <p:ext uri="{BB962C8B-B14F-4D97-AF65-F5344CB8AC3E}">
        <p14:creationId xmlns:p14="http://schemas.microsoft.com/office/powerpoint/2010/main" val="311746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4DD8-D32C-988B-0AA1-762DE7DF1C5D}"/>
              </a:ext>
            </a:extLst>
          </p:cNvPr>
          <p:cNvSpPr>
            <a:spLocks noGrp="1"/>
          </p:cNvSpPr>
          <p:nvPr>
            <p:ph type="title"/>
          </p:nvPr>
        </p:nvSpPr>
        <p:spPr/>
        <p:txBody>
          <a:bodyPr/>
          <a:lstStyle/>
          <a:p>
            <a:r>
              <a:rPr lang="en-US" dirty="0"/>
              <a:t>How can you do topic modelling?</a:t>
            </a:r>
            <a:endParaRPr lang="en-GB" dirty="0"/>
          </a:p>
        </p:txBody>
      </p:sp>
      <p:sp>
        <p:nvSpPr>
          <p:cNvPr id="4" name="Content Placeholder 2">
            <a:extLst>
              <a:ext uri="{FF2B5EF4-FFF2-40B4-BE49-F238E27FC236}">
                <a16:creationId xmlns:a16="http://schemas.microsoft.com/office/drawing/2014/main" id="{7CD9D5FD-6392-0B97-35E7-D5A75B362350}"/>
              </a:ext>
            </a:extLst>
          </p:cNvPr>
          <p:cNvSpPr txBox="1">
            <a:spLocks/>
          </p:cNvSpPr>
          <p:nvPr/>
        </p:nvSpPr>
        <p:spPr>
          <a:xfrm>
            <a:off x="227012" y="1166400"/>
            <a:ext cx="8748546" cy="34704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Ø"/>
            </a:pPr>
            <a:r>
              <a:rPr lang="en-GB" dirty="0"/>
              <a:t>Previously Latent Dirichlet Allocation (LDA) was used.</a:t>
            </a:r>
          </a:p>
          <a:p>
            <a:pPr>
              <a:buFont typeface="Wingdings" panose="05000000000000000000" pitchFamily="2" charset="2"/>
              <a:buChar char="Ø"/>
            </a:pPr>
            <a:r>
              <a:rPr lang="en-GB" dirty="0"/>
              <a:t>Currently the standard is </a:t>
            </a:r>
            <a:r>
              <a:rPr lang="en-GB" dirty="0" err="1"/>
              <a:t>BERTopic</a:t>
            </a:r>
            <a:r>
              <a:rPr lang="en-GB" dirty="0"/>
              <a:t> Modelling. This is the method we used for this work.</a:t>
            </a:r>
          </a:p>
          <a:p>
            <a:pPr>
              <a:buFont typeface="Wingdings" panose="05000000000000000000" pitchFamily="2" charset="2"/>
              <a:buChar char="Ø"/>
            </a:pPr>
            <a:r>
              <a:rPr lang="en-GB" dirty="0"/>
              <a:t>All the code for this has been done in Python: </a:t>
            </a:r>
            <a:r>
              <a:rPr lang="en-GB" dirty="0">
                <a:hlinkClick r:id="rId3"/>
              </a:rPr>
              <a:t>https://github.com/JGIBristol/ClimateTopicModelling</a:t>
            </a:r>
            <a:endParaRPr lang="en-GB" dirty="0"/>
          </a:p>
          <a:p>
            <a:pPr marL="0" indent="0">
              <a:buNone/>
            </a:pPr>
            <a:endParaRPr lang="en-GB" dirty="0"/>
          </a:p>
        </p:txBody>
      </p:sp>
      <p:sp>
        <p:nvSpPr>
          <p:cNvPr id="5" name="TextBox 4">
            <a:extLst>
              <a:ext uri="{FF2B5EF4-FFF2-40B4-BE49-F238E27FC236}">
                <a16:creationId xmlns:a16="http://schemas.microsoft.com/office/drawing/2014/main" id="{0010C9C4-9E7E-64A2-9EAC-9DE72BF7FDEA}"/>
              </a:ext>
            </a:extLst>
          </p:cNvPr>
          <p:cNvSpPr txBox="1"/>
          <p:nvPr/>
        </p:nvSpPr>
        <p:spPr>
          <a:xfrm>
            <a:off x="1424842" y="3959716"/>
            <a:ext cx="6294316" cy="923330"/>
          </a:xfrm>
          <a:prstGeom prst="rect">
            <a:avLst/>
          </a:prstGeom>
          <a:noFill/>
        </p:spPr>
        <p:txBody>
          <a:bodyPr wrap="square">
            <a:spAutoFit/>
          </a:bodyPr>
          <a:lstStyle/>
          <a:p>
            <a:pPr algn="ctr"/>
            <a:r>
              <a:rPr lang="en-US" dirty="0"/>
              <a:t>A nice YouTube playlist on using LDA for Topic Modelling: </a:t>
            </a:r>
            <a:r>
              <a:rPr lang="en-US" dirty="0">
                <a:hlinkClick r:id="rId4"/>
              </a:rPr>
              <a:t>https://www.youtube.com/watch?v=N0crN8YnF8Y&amp;list=PL2VXyKi-KpYttggRATQVmgFcQst3z6OlX</a:t>
            </a:r>
            <a:r>
              <a:rPr lang="en-US" dirty="0"/>
              <a:t> </a:t>
            </a:r>
            <a:endParaRPr lang="en-GB" dirty="0"/>
          </a:p>
        </p:txBody>
      </p:sp>
    </p:spTree>
    <p:extLst>
      <p:ext uri="{BB962C8B-B14F-4D97-AF65-F5344CB8AC3E}">
        <p14:creationId xmlns:p14="http://schemas.microsoft.com/office/powerpoint/2010/main" val="24986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1BAA-4E9A-3EFD-7992-F71FCDFC76E2}"/>
              </a:ext>
            </a:extLst>
          </p:cNvPr>
          <p:cNvSpPr>
            <a:spLocks noGrp="1"/>
          </p:cNvSpPr>
          <p:nvPr>
            <p:ph type="title"/>
          </p:nvPr>
        </p:nvSpPr>
        <p:spPr/>
        <p:txBody>
          <a:bodyPr>
            <a:normAutofit fontScale="90000"/>
          </a:bodyPr>
          <a:lstStyle/>
          <a:p>
            <a:r>
              <a:rPr lang="en-US" dirty="0"/>
              <a:t>When can you do topic modelling automatically?</a:t>
            </a:r>
            <a:endParaRPr lang="en-GB" dirty="0"/>
          </a:p>
        </p:txBody>
      </p:sp>
      <p:sp>
        <p:nvSpPr>
          <p:cNvPr id="4" name="Content Placeholder 2">
            <a:extLst>
              <a:ext uri="{FF2B5EF4-FFF2-40B4-BE49-F238E27FC236}">
                <a16:creationId xmlns:a16="http://schemas.microsoft.com/office/drawing/2014/main" id="{6736E9DC-2FFE-6A18-CE8C-CF2BFCA656A9}"/>
              </a:ext>
            </a:extLst>
          </p:cNvPr>
          <p:cNvSpPr txBox="1">
            <a:spLocks/>
          </p:cNvSpPr>
          <p:nvPr/>
        </p:nvSpPr>
        <p:spPr>
          <a:xfrm>
            <a:off x="226799" y="1298748"/>
            <a:ext cx="8724695" cy="34704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Ø"/>
            </a:pPr>
            <a:r>
              <a:rPr lang="en-US" dirty="0"/>
              <a:t>More data (bigger documents) is (usually) better. </a:t>
            </a:r>
          </a:p>
          <a:p>
            <a:pPr>
              <a:buFont typeface="Wingdings" panose="05000000000000000000" pitchFamily="2" charset="2"/>
              <a:buChar char="Ø"/>
            </a:pPr>
            <a:r>
              <a:rPr lang="en-US" dirty="0"/>
              <a:t>Diversity of topics is a limiting factor, so the more topics you expect, the more documents you should have.</a:t>
            </a:r>
          </a:p>
          <a:p>
            <a:pPr>
              <a:buFont typeface="Wingdings" panose="05000000000000000000" pitchFamily="2" charset="2"/>
              <a:buChar char="Ø"/>
            </a:pPr>
            <a:r>
              <a:rPr lang="en-US" dirty="0"/>
              <a:t>Shorter “sentences” are easier to interpret.</a:t>
            </a:r>
          </a:p>
          <a:p>
            <a:pPr>
              <a:buFont typeface="Wingdings" panose="05000000000000000000" pitchFamily="2" charset="2"/>
              <a:buChar char="Ø"/>
            </a:pPr>
            <a:r>
              <a:rPr lang="en-US" dirty="0"/>
              <a:t>The less standard the sentences are (e.g. slang or variety of languages) the more documents you should have.</a:t>
            </a:r>
          </a:p>
        </p:txBody>
      </p:sp>
      <p:sp>
        <p:nvSpPr>
          <p:cNvPr id="8" name="TextBox 7">
            <a:extLst>
              <a:ext uri="{FF2B5EF4-FFF2-40B4-BE49-F238E27FC236}">
                <a16:creationId xmlns:a16="http://schemas.microsoft.com/office/drawing/2014/main" id="{4119DDE4-97E5-7F98-1BF4-90DD8EEAB385}"/>
              </a:ext>
            </a:extLst>
          </p:cNvPr>
          <p:cNvSpPr txBox="1"/>
          <p:nvPr/>
        </p:nvSpPr>
        <p:spPr>
          <a:xfrm>
            <a:off x="209652" y="3834591"/>
            <a:ext cx="8724695" cy="1200329"/>
          </a:xfrm>
          <a:prstGeom prst="rect">
            <a:avLst/>
          </a:prstGeom>
          <a:noFill/>
        </p:spPr>
        <p:txBody>
          <a:bodyPr wrap="square">
            <a:spAutoFit/>
          </a:bodyPr>
          <a:lstStyle/>
          <a:p>
            <a:pPr algn="ctr"/>
            <a:r>
              <a:rPr lang="en-GB" dirty="0"/>
              <a:t>A JGI </a:t>
            </a:r>
            <a:r>
              <a:rPr lang="en-GB" dirty="0" err="1"/>
              <a:t>Seedcorn</a:t>
            </a:r>
            <a:r>
              <a:rPr lang="en-GB" dirty="0"/>
              <a:t> Project that used both LDA and </a:t>
            </a:r>
            <a:r>
              <a:rPr lang="en-GB" dirty="0" err="1"/>
              <a:t>BERTopic</a:t>
            </a:r>
            <a:r>
              <a:rPr lang="en-GB" dirty="0"/>
              <a:t> Topic Modelling on a collection of 424,629 Tweets from Medical Influencers talking about COVID-19: </a:t>
            </a:r>
            <a:r>
              <a:rPr lang="en-GB" dirty="0">
                <a:hlinkClick r:id="rId3"/>
              </a:rPr>
              <a:t>https://jeangoldinginstitute.blogs.bristol.ac.uk/2024/10/02/exploring-the-impact-of-medical-influencers-on-health-discourse-through-socio-semantic-network-analysis/</a:t>
            </a:r>
            <a:r>
              <a:rPr lang="en-GB" dirty="0"/>
              <a:t> </a:t>
            </a:r>
          </a:p>
        </p:txBody>
      </p:sp>
    </p:spTree>
    <p:extLst>
      <p:ext uri="{BB962C8B-B14F-4D97-AF65-F5344CB8AC3E}">
        <p14:creationId xmlns:p14="http://schemas.microsoft.com/office/powerpoint/2010/main" val="365222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BF22-AFAD-3F00-2E29-F1F54A020E4D}"/>
              </a:ext>
            </a:extLst>
          </p:cNvPr>
          <p:cNvSpPr>
            <a:spLocks noGrp="1"/>
          </p:cNvSpPr>
          <p:nvPr>
            <p:ph type="title"/>
          </p:nvPr>
        </p:nvSpPr>
        <p:spPr/>
        <p:txBody>
          <a:bodyPr/>
          <a:lstStyle/>
          <a:p>
            <a:r>
              <a:rPr lang="en-US" dirty="0"/>
              <a:t>How does </a:t>
            </a:r>
            <a:r>
              <a:rPr lang="en-US" dirty="0" err="1"/>
              <a:t>BERTopic</a:t>
            </a:r>
            <a:r>
              <a:rPr lang="en-US" dirty="0"/>
              <a:t> work?</a:t>
            </a:r>
            <a:endParaRPr lang="en-GB" dirty="0"/>
          </a:p>
        </p:txBody>
      </p:sp>
      <p:sp>
        <p:nvSpPr>
          <p:cNvPr id="3" name="Content Placeholder 2">
            <a:extLst>
              <a:ext uri="{FF2B5EF4-FFF2-40B4-BE49-F238E27FC236}">
                <a16:creationId xmlns:a16="http://schemas.microsoft.com/office/drawing/2014/main" id="{F50AE8FB-AB0B-6671-C5CF-6CF4384D209B}"/>
              </a:ext>
            </a:extLst>
          </p:cNvPr>
          <p:cNvSpPr>
            <a:spLocks noGrp="1"/>
          </p:cNvSpPr>
          <p:nvPr>
            <p:ph sz="quarter" idx="13"/>
          </p:nvPr>
        </p:nvSpPr>
        <p:spPr/>
        <p:txBody>
          <a:bodyPr/>
          <a:lstStyle/>
          <a:p>
            <a:pPr marL="457200" indent="-457200">
              <a:buFont typeface="+mj-lt"/>
              <a:buAutoNum type="arabicPeriod"/>
            </a:pPr>
            <a:r>
              <a:rPr lang="en-US" dirty="0"/>
              <a:t>Embed documents</a:t>
            </a:r>
          </a:p>
          <a:p>
            <a:pPr marL="457200" indent="-457200">
              <a:buFont typeface="+mj-lt"/>
              <a:buAutoNum type="arabicPeriod"/>
            </a:pPr>
            <a:r>
              <a:rPr lang="en-US" dirty="0"/>
              <a:t>Dimensionality reduction</a:t>
            </a:r>
          </a:p>
          <a:p>
            <a:pPr marL="457200" indent="-457200">
              <a:buFont typeface="+mj-lt"/>
              <a:buAutoNum type="arabicPeriod"/>
            </a:pPr>
            <a:r>
              <a:rPr lang="en-US" dirty="0"/>
              <a:t>Cluster documents</a:t>
            </a:r>
          </a:p>
          <a:p>
            <a:pPr marL="457200" indent="-457200">
              <a:buFont typeface="+mj-lt"/>
              <a:buAutoNum type="arabicPeriod"/>
            </a:pPr>
            <a:r>
              <a:rPr lang="en-US" dirty="0"/>
              <a:t>Bag-of-words</a:t>
            </a:r>
          </a:p>
          <a:p>
            <a:pPr marL="457200" indent="-457200">
              <a:buFont typeface="+mj-lt"/>
              <a:buAutoNum type="arabicPeriod"/>
            </a:pPr>
            <a:r>
              <a:rPr lang="en-US" dirty="0"/>
              <a:t>Topic representation</a:t>
            </a:r>
          </a:p>
          <a:p>
            <a:pPr marL="457200" indent="-457200">
              <a:buFont typeface="+mj-lt"/>
              <a:buAutoNum type="arabicPeriod"/>
            </a:pPr>
            <a:r>
              <a:rPr lang="en-US" dirty="0"/>
              <a:t>(Optional) Fine-tune Topic representation</a:t>
            </a:r>
          </a:p>
        </p:txBody>
      </p:sp>
      <p:sp>
        <p:nvSpPr>
          <p:cNvPr id="4" name="TextBox 3">
            <a:extLst>
              <a:ext uri="{FF2B5EF4-FFF2-40B4-BE49-F238E27FC236}">
                <a16:creationId xmlns:a16="http://schemas.microsoft.com/office/drawing/2014/main" id="{F6087B94-1590-472A-4ADE-73B3B42B37F9}"/>
              </a:ext>
            </a:extLst>
          </p:cNvPr>
          <p:cNvSpPr txBox="1"/>
          <p:nvPr/>
        </p:nvSpPr>
        <p:spPr>
          <a:xfrm>
            <a:off x="1417320" y="4259308"/>
            <a:ext cx="6309360" cy="369332"/>
          </a:xfrm>
          <a:prstGeom prst="rect">
            <a:avLst/>
          </a:prstGeom>
          <a:noFill/>
        </p:spPr>
        <p:txBody>
          <a:bodyPr wrap="square" rtlCol="0">
            <a:spAutoFit/>
          </a:bodyPr>
          <a:lstStyle/>
          <a:p>
            <a:r>
              <a:rPr lang="en-GB" dirty="0">
                <a:hlinkClick r:id="rId2"/>
              </a:rPr>
              <a:t>https://maartengr.github.io/BERTopic/algorithm/algorithm.html</a:t>
            </a:r>
            <a:endParaRPr lang="en-GB" dirty="0"/>
          </a:p>
        </p:txBody>
      </p:sp>
    </p:spTree>
    <p:extLst>
      <p:ext uri="{BB962C8B-B14F-4D97-AF65-F5344CB8AC3E}">
        <p14:creationId xmlns:p14="http://schemas.microsoft.com/office/powerpoint/2010/main" val="122601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E08A-0D1B-3E1E-F4C6-5C4EF0361F8F}"/>
              </a:ext>
            </a:extLst>
          </p:cNvPr>
          <p:cNvSpPr>
            <a:spLocks noGrp="1"/>
          </p:cNvSpPr>
          <p:nvPr>
            <p:ph type="title"/>
          </p:nvPr>
        </p:nvSpPr>
        <p:spPr/>
        <p:txBody>
          <a:bodyPr/>
          <a:lstStyle/>
          <a:p>
            <a:r>
              <a:rPr lang="en-US" dirty="0"/>
              <a:t>0. Pre-processing</a:t>
            </a:r>
            <a:endParaRPr lang="en-GB" dirty="0"/>
          </a:p>
        </p:txBody>
      </p:sp>
      <p:pic>
        <p:nvPicPr>
          <p:cNvPr id="9" name="Picture 8">
            <a:extLst>
              <a:ext uri="{FF2B5EF4-FFF2-40B4-BE49-F238E27FC236}">
                <a16:creationId xmlns:a16="http://schemas.microsoft.com/office/drawing/2014/main" id="{CAAB65B0-115B-480E-0280-24ECFBD1DFAD}"/>
              </a:ext>
            </a:extLst>
          </p:cNvPr>
          <p:cNvPicPr>
            <a:picLocks noChangeAspect="1"/>
          </p:cNvPicPr>
          <p:nvPr/>
        </p:nvPicPr>
        <p:blipFill>
          <a:blip r:embed="rId3"/>
          <a:stretch>
            <a:fillRect/>
          </a:stretch>
        </p:blipFill>
        <p:spPr>
          <a:xfrm>
            <a:off x="685800" y="1333327"/>
            <a:ext cx="5029902" cy="2476846"/>
          </a:xfrm>
          <a:prstGeom prst="rect">
            <a:avLst/>
          </a:prstGeom>
        </p:spPr>
      </p:pic>
      <p:pic>
        <p:nvPicPr>
          <p:cNvPr id="12" name="Picture 11">
            <a:extLst>
              <a:ext uri="{FF2B5EF4-FFF2-40B4-BE49-F238E27FC236}">
                <a16:creationId xmlns:a16="http://schemas.microsoft.com/office/drawing/2014/main" id="{F83C230D-12E1-08B1-62DE-C0D789078CA8}"/>
              </a:ext>
            </a:extLst>
          </p:cNvPr>
          <p:cNvPicPr>
            <a:picLocks noChangeAspect="1"/>
          </p:cNvPicPr>
          <p:nvPr/>
        </p:nvPicPr>
        <p:blipFill>
          <a:blip r:embed="rId4"/>
          <a:stretch>
            <a:fillRect/>
          </a:stretch>
        </p:blipFill>
        <p:spPr>
          <a:xfrm>
            <a:off x="685800" y="1185213"/>
            <a:ext cx="7615989" cy="3717087"/>
          </a:xfrm>
          <a:prstGeom prst="rect">
            <a:avLst/>
          </a:prstGeom>
        </p:spPr>
      </p:pic>
      <p:sp>
        <p:nvSpPr>
          <p:cNvPr id="13" name="TextBox 12">
            <a:extLst>
              <a:ext uri="{FF2B5EF4-FFF2-40B4-BE49-F238E27FC236}">
                <a16:creationId xmlns:a16="http://schemas.microsoft.com/office/drawing/2014/main" id="{F2B9D615-CEA4-F384-5ABE-D1D6E4FA6F2A}"/>
              </a:ext>
            </a:extLst>
          </p:cNvPr>
          <p:cNvSpPr txBox="1"/>
          <p:nvPr/>
        </p:nvSpPr>
        <p:spPr>
          <a:xfrm>
            <a:off x="5727031" y="1333327"/>
            <a:ext cx="2731169"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Remove empty entries and flatten into a list. </a:t>
            </a:r>
          </a:p>
          <a:p>
            <a:pPr marL="285750" indent="-285750">
              <a:buFont typeface="Wingdings" panose="05000000000000000000" pitchFamily="2" charset="2"/>
              <a:buChar char="Ø"/>
            </a:pPr>
            <a:r>
              <a:rPr lang="en-US" dirty="0"/>
              <a:t>Split longer documents according to various “splitters”</a:t>
            </a:r>
          </a:p>
          <a:p>
            <a:pPr marL="285750" indent="-285750">
              <a:buFont typeface="Wingdings" panose="05000000000000000000" pitchFamily="2" charset="2"/>
              <a:buChar char="Ø"/>
            </a:pPr>
            <a:r>
              <a:rPr lang="en-US" dirty="0"/>
              <a:t>E.g. full stops, other punctuation, conjunction words like “and”</a:t>
            </a:r>
            <a:endParaRPr lang="en-GB" dirty="0"/>
          </a:p>
        </p:txBody>
      </p:sp>
    </p:spTree>
    <p:extLst>
      <p:ext uri="{BB962C8B-B14F-4D97-AF65-F5344CB8AC3E}">
        <p14:creationId xmlns:p14="http://schemas.microsoft.com/office/powerpoint/2010/main" val="42904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FE1E-0EE1-7AB8-DB22-D1C1E374A066}"/>
              </a:ext>
            </a:extLst>
          </p:cNvPr>
          <p:cNvSpPr>
            <a:spLocks noGrp="1"/>
          </p:cNvSpPr>
          <p:nvPr>
            <p:ph type="title"/>
          </p:nvPr>
        </p:nvSpPr>
        <p:spPr/>
        <p:txBody>
          <a:bodyPr/>
          <a:lstStyle/>
          <a:p>
            <a:r>
              <a:rPr lang="en-US" dirty="0"/>
              <a:t>1. Embed documents</a:t>
            </a:r>
            <a:endParaRPr lang="en-GB" dirty="0"/>
          </a:p>
        </p:txBody>
      </p:sp>
      <p:sp>
        <p:nvSpPr>
          <p:cNvPr id="3" name="Content Placeholder 2">
            <a:extLst>
              <a:ext uri="{FF2B5EF4-FFF2-40B4-BE49-F238E27FC236}">
                <a16:creationId xmlns:a16="http://schemas.microsoft.com/office/drawing/2014/main" id="{8F53862B-D0BF-3395-EB9E-E0E30AE4B3B2}"/>
              </a:ext>
            </a:extLst>
          </p:cNvPr>
          <p:cNvSpPr>
            <a:spLocks noGrp="1"/>
          </p:cNvSpPr>
          <p:nvPr>
            <p:ph sz="quarter" idx="13"/>
          </p:nvPr>
        </p:nvSpPr>
        <p:spPr/>
        <p:txBody>
          <a:bodyPr/>
          <a:lstStyle/>
          <a:p>
            <a:pPr>
              <a:buFont typeface="Wingdings" panose="05000000000000000000" pitchFamily="2" charset="2"/>
              <a:buChar char="Ø"/>
            </a:pPr>
            <a:r>
              <a:rPr lang="en-US" dirty="0"/>
              <a:t>We start by converting our documents to numerical representations.</a:t>
            </a:r>
          </a:p>
          <a:p>
            <a:pPr>
              <a:buFont typeface="Wingdings" panose="05000000000000000000" pitchFamily="2" charset="2"/>
              <a:buChar char="Ø"/>
            </a:pPr>
            <a:r>
              <a:rPr lang="en-US" dirty="0"/>
              <a:t>There are lots of methods for doing this, but the default for </a:t>
            </a:r>
            <a:r>
              <a:rPr lang="en-US" dirty="0" err="1"/>
              <a:t>BERTopic</a:t>
            </a:r>
            <a:r>
              <a:rPr lang="en-US" dirty="0"/>
              <a:t> is sentence-transformers.</a:t>
            </a:r>
          </a:p>
          <a:p>
            <a:pPr>
              <a:buFont typeface="Wingdings" panose="05000000000000000000" pitchFamily="2" charset="2"/>
              <a:buChar char="Ø"/>
            </a:pPr>
            <a:r>
              <a:rPr lang="en-US" dirty="0"/>
              <a:t>Highly recommend 3Blue1Brown’s series on neural networks and specifically Chapter 5’s visual intro to transformers: </a:t>
            </a:r>
            <a:r>
              <a:rPr lang="en-US" dirty="0">
                <a:hlinkClick r:id="rId2"/>
              </a:rPr>
              <a:t>https://youtu.be/wjZofJX0v4M?si=iae0rolfQDhvI-1l&amp;t=747</a:t>
            </a:r>
            <a:endParaRPr lang="en-US" dirty="0"/>
          </a:p>
          <a:p>
            <a:pPr>
              <a:buFont typeface="Wingdings" panose="05000000000000000000" pitchFamily="2" charset="2"/>
              <a:buChar char="Ø"/>
            </a:pPr>
            <a:r>
              <a:rPr lang="en-US" dirty="0"/>
              <a:t>In practice we embed sentences, not just words, because we want each individual document to be represented as a whole.</a:t>
            </a:r>
          </a:p>
          <a:p>
            <a:pPr>
              <a:buFont typeface="Wingdings" panose="05000000000000000000" pitchFamily="2" charset="2"/>
              <a:buChar char="Ø"/>
            </a:pPr>
            <a:r>
              <a:rPr lang="en-US" dirty="0"/>
              <a:t>Directions in the embedding vector space have associations with certain meanings extracted from training data*</a:t>
            </a:r>
          </a:p>
          <a:p>
            <a:pPr>
              <a:buFont typeface="Wingdings" panose="05000000000000000000" pitchFamily="2" charset="2"/>
              <a:buChar char="Ø"/>
            </a:pPr>
            <a:endParaRPr lang="en-GB" dirty="0"/>
          </a:p>
        </p:txBody>
      </p:sp>
      <p:pic>
        <p:nvPicPr>
          <p:cNvPr id="5" name="Picture 4">
            <a:extLst>
              <a:ext uri="{FF2B5EF4-FFF2-40B4-BE49-F238E27FC236}">
                <a16:creationId xmlns:a16="http://schemas.microsoft.com/office/drawing/2014/main" id="{B00BF0DC-9E48-9169-D551-B8419BA7F789}"/>
              </a:ext>
            </a:extLst>
          </p:cNvPr>
          <p:cNvPicPr>
            <a:picLocks noChangeAspect="1"/>
          </p:cNvPicPr>
          <p:nvPr/>
        </p:nvPicPr>
        <p:blipFill>
          <a:blip r:embed="rId3"/>
          <a:stretch>
            <a:fillRect/>
          </a:stretch>
        </p:blipFill>
        <p:spPr>
          <a:xfrm>
            <a:off x="1552891" y="1166400"/>
            <a:ext cx="5887272" cy="733527"/>
          </a:xfrm>
          <a:prstGeom prst="rect">
            <a:avLst/>
          </a:prstGeom>
        </p:spPr>
      </p:pic>
      <p:pic>
        <p:nvPicPr>
          <p:cNvPr id="6" name="Picture 5">
            <a:extLst>
              <a:ext uri="{FF2B5EF4-FFF2-40B4-BE49-F238E27FC236}">
                <a16:creationId xmlns:a16="http://schemas.microsoft.com/office/drawing/2014/main" id="{622B9F59-FF01-0275-147A-B706F1E9C3F7}"/>
              </a:ext>
            </a:extLst>
          </p:cNvPr>
          <p:cNvPicPr>
            <a:picLocks noChangeAspect="1"/>
          </p:cNvPicPr>
          <p:nvPr/>
        </p:nvPicPr>
        <p:blipFill>
          <a:blip r:embed="rId4"/>
          <a:stretch>
            <a:fillRect/>
          </a:stretch>
        </p:blipFill>
        <p:spPr>
          <a:xfrm>
            <a:off x="4496527" y="154226"/>
            <a:ext cx="3229426" cy="704948"/>
          </a:xfrm>
          <a:prstGeom prst="rect">
            <a:avLst/>
          </a:prstGeom>
        </p:spPr>
      </p:pic>
      <p:sp>
        <p:nvSpPr>
          <p:cNvPr id="4" name="TextBox 3">
            <a:extLst>
              <a:ext uri="{FF2B5EF4-FFF2-40B4-BE49-F238E27FC236}">
                <a16:creationId xmlns:a16="http://schemas.microsoft.com/office/drawing/2014/main" id="{5BEB5E78-40AF-5AB5-6537-3FFF1AF68C6A}"/>
              </a:ext>
            </a:extLst>
          </p:cNvPr>
          <p:cNvSpPr txBox="1"/>
          <p:nvPr/>
        </p:nvSpPr>
        <p:spPr>
          <a:xfrm>
            <a:off x="5187198" y="4477748"/>
            <a:ext cx="3729790" cy="646331"/>
          </a:xfrm>
          <a:prstGeom prst="rect">
            <a:avLst/>
          </a:prstGeom>
          <a:noFill/>
        </p:spPr>
        <p:txBody>
          <a:bodyPr wrap="square" rtlCol="0">
            <a:spAutoFit/>
          </a:bodyPr>
          <a:lstStyle/>
          <a:p>
            <a:r>
              <a:rPr lang="en-US" dirty="0"/>
              <a:t>*which means some encoded biases might be present</a:t>
            </a:r>
            <a:endParaRPr lang="en-GB" dirty="0"/>
          </a:p>
        </p:txBody>
      </p:sp>
    </p:spTree>
    <p:extLst>
      <p:ext uri="{BB962C8B-B14F-4D97-AF65-F5344CB8AC3E}">
        <p14:creationId xmlns:p14="http://schemas.microsoft.com/office/powerpoint/2010/main" val="117900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JGI Slides">
  <a:themeElements>
    <a:clrScheme name="JGI Theme">
      <a:dk1>
        <a:sysClr val="windowText" lastClr="000000"/>
      </a:dk1>
      <a:lt1>
        <a:sysClr val="window" lastClr="FFFFFF"/>
      </a:lt1>
      <a:dk2>
        <a:srgbClr val="44546A"/>
      </a:dk2>
      <a:lt2>
        <a:srgbClr val="E7E6E6"/>
      </a:lt2>
      <a:accent1>
        <a:srgbClr val="E1239A"/>
      </a:accent1>
      <a:accent2>
        <a:srgbClr val="BED600"/>
      </a:accent2>
      <a:accent3>
        <a:srgbClr val="00C0B5"/>
      </a:accent3>
      <a:accent4>
        <a:srgbClr val="EE7219"/>
      </a:accent4>
      <a:accent5>
        <a:srgbClr val="0CC6DE"/>
      </a:accent5>
      <a:accent6>
        <a:srgbClr val="772059"/>
      </a:accent6>
      <a:hlink>
        <a:srgbClr val="0563C1"/>
      </a:hlink>
      <a:folHlink>
        <a:srgbClr val="954F72"/>
      </a:folHlink>
    </a:clrScheme>
    <a:fontScheme name="Custom 1">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FDD4ECA2097B45934FB70F98676B13" ma:contentTypeVersion="22" ma:contentTypeDescription="Create a new document." ma:contentTypeScope="" ma:versionID="1f5d2e9b4afa077c7a1986b303281c36">
  <xsd:schema xmlns:xsd="http://www.w3.org/2001/XMLSchema" xmlns:xs="http://www.w3.org/2001/XMLSchema" xmlns:p="http://schemas.microsoft.com/office/2006/metadata/properties" xmlns:ns2="6fa9b936-7bc8-4ada-aba6-c635ca0bfd83" xmlns:ns3="ef29e196-7b7f-4c04-aa99-cf27ffd13a66" xmlns:ns4="edb9d0e4-5370-4cfb-9e4e-bdf6de379f60" targetNamespace="http://schemas.microsoft.com/office/2006/metadata/properties" ma:root="true" ma:fieldsID="e800504aadb4f8e122e68db79801cb63" ns2:_="" ns3:_="" ns4:_="">
    <xsd:import namespace="6fa9b936-7bc8-4ada-aba6-c635ca0bfd83"/>
    <xsd:import namespace="ef29e196-7b7f-4c04-aa99-cf27ffd13a66"/>
    <xsd:import namespace="edb9d0e4-5370-4cfb-9e4e-bdf6de379f60"/>
    <xsd:element name="properties">
      <xsd:complexType>
        <xsd:sequence>
          <xsd:element name="documentManagement">
            <xsd:complexType>
              <xsd:all>
                <xsd:element ref="ns2:Notes"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a9b936-7bc8-4ada-aba6-c635ca0bfd83" elementFormDefault="qualified">
    <xsd:import namespace="http://schemas.microsoft.com/office/2006/documentManagement/types"/>
    <xsd:import namespace="http://schemas.microsoft.com/office/infopath/2007/PartnerControls"/>
    <xsd:element name="Notes" ma:index="3" nillable="true" ma:displayName="Notes" ma:format="Dropdown" ma:internalName="Notes" ma:readOnly="false">
      <xsd:simpleType>
        <xsd:restriction base="dms:Text">
          <xsd:maxLength value="255"/>
        </xsd:restrictio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ServiceOCR" ma:index="12" nillable="true" ma:displayName="Extracted Text" ma:hidden="true" ma:internalName="MediaServiceOCR" ma:readOnly="true">
      <xsd:simpleType>
        <xsd:restriction base="dms:Note"/>
      </xsd:simpleType>
    </xsd:element>
    <xsd:element name="MediaServiceLocation" ma:index="13" nillable="true" ma:displayName="Location" ma:hidden="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d084387-097e-4aef-8f33-0dee7b0eb57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29e196-7b7f-4c04-aa99-cf27ffd13a66"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db9d0e4-5370-4cfb-9e4e-bdf6de379f60"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cd32591c-be63-4179-83a6-9f8035a46267}" ma:internalName="TaxCatchAll" ma:readOnly="false" ma:showField="CatchAllData" ma:web="ef29e196-7b7f-4c04-aa99-cf27ffd13a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db9d0e4-5370-4cfb-9e4e-bdf6de379f60" xsi:nil="true"/>
    <lcf76f155ced4ddcb4097134ff3c332f xmlns="6fa9b936-7bc8-4ada-aba6-c635ca0bfd83">
      <Terms xmlns="http://schemas.microsoft.com/office/infopath/2007/PartnerControls"/>
    </lcf76f155ced4ddcb4097134ff3c332f>
    <Notes xmlns="6fa9b936-7bc8-4ada-aba6-c635ca0bfd8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0047CD-2B47-4229-AFBC-C487C0D387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a9b936-7bc8-4ada-aba6-c635ca0bfd83"/>
    <ds:schemaRef ds:uri="ef29e196-7b7f-4c04-aa99-cf27ffd13a66"/>
    <ds:schemaRef ds:uri="edb9d0e4-5370-4cfb-9e4e-bdf6de379f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94F7C1-EC15-494E-A926-31B238F1A9BE}">
  <ds:schemaRefs>
    <ds:schemaRef ds:uri="http://purl.org/dc/dcmitype/"/>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6fa9b936-7bc8-4ada-aba6-c635ca0bfd83"/>
    <ds:schemaRef ds:uri="http://purl.org/dc/terms/"/>
    <ds:schemaRef ds:uri="http://schemas.openxmlformats.org/package/2006/metadata/core-properties"/>
    <ds:schemaRef ds:uri="edb9d0e4-5370-4cfb-9e4e-bdf6de379f60"/>
    <ds:schemaRef ds:uri="ef29e196-7b7f-4c04-aa99-cf27ffd13a66"/>
    <ds:schemaRef ds:uri="http://purl.org/dc/elements/1.1/"/>
  </ds:schemaRefs>
</ds:datastoreItem>
</file>

<file path=customXml/itemProps3.xml><?xml version="1.0" encoding="utf-8"?>
<ds:datastoreItem xmlns:ds="http://schemas.openxmlformats.org/officeDocument/2006/customXml" ds:itemID="{A37C0513-15E3-4D4E-AA1A-61287FD419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JGI PowerPoint Template</Template>
  <TotalTime>0</TotalTime>
  <Words>3693</Words>
  <Application>Microsoft Office PowerPoint</Application>
  <PresentationFormat>On-screen Show (16:9)</PresentationFormat>
  <Paragraphs>166</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Google Sans</vt:lpstr>
      <vt:lpstr>Wingdings</vt:lpstr>
      <vt:lpstr>JGI Slides</vt:lpstr>
      <vt:lpstr>A Crash Course in Topic Modelling with BERTopic</vt:lpstr>
      <vt:lpstr>Who are the JGI?</vt:lpstr>
      <vt:lpstr>The Project</vt:lpstr>
      <vt:lpstr>How might you topic model by hand?</vt:lpstr>
      <vt:lpstr>How can you do topic modelling?</vt:lpstr>
      <vt:lpstr>When can you do topic modelling automatically?</vt:lpstr>
      <vt:lpstr>How does BERTopic work?</vt:lpstr>
      <vt:lpstr>0. Pre-processing</vt:lpstr>
      <vt:lpstr>1. Embed documents</vt:lpstr>
      <vt:lpstr>PowerPoint Presentation</vt:lpstr>
      <vt:lpstr>PowerPoint Presentation</vt:lpstr>
      <vt:lpstr>PowerPoint Presentation</vt:lpstr>
      <vt:lpstr>2. Dimensionality reduction</vt:lpstr>
      <vt:lpstr>PowerPoint Presentation</vt:lpstr>
      <vt:lpstr>Uniform Manifold Approximation and Projection (UMAP)</vt:lpstr>
      <vt:lpstr>3. Cluster documents</vt:lpstr>
      <vt:lpstr>4. Bag-of-words (Tokenizing Topics)</vt:lpstr>
      <vt:lpstr>Stopwords</vt:lpstr>
      <vt:lpstr>N-grams (N=1, 2 and 3…usually)</vt:lpstr>
      <vt:lpstr>5. Topic representation </vt:lpstr>
      <vt:lpstr>6. (Optional) Fine-tune Topic representation</vt:lpstr>
      <vt:lpstr>Maximal Marginal Relevance (MMR)</vt:lpstr>
      <vt:lpstr>Putting it all together!</vt:lpstr>
      <vt:lpstr>Document Info</vt:lpstr>
      <vt:lpstr>Topic Info</vt:lpstr>
      <vt:lpstr>Number of responses per topic</vt:lpstr>
      <vt:lpstr>Number of unique people per topic</vt:lpstr>
      <vt:lpstr>PowerPoint Presentation</vt:lpstr>
      <vt:lpstr>PowerPoint Presentation</vt:lpstr>
      <vt:lpstr>Fine-tuning</vt:lpstr>
      <vt:lpstr>Other cool things you can do with BERTopic (not a comprehensive list)</vt:lpstr>
      <vt:lpstr>The slide with the 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Thomas</dc:creator>
  <cp:lastModifiedBy>Huw Day</cp:lastModifiedBy>
  <cp:revision>12</cp:revision>
  <dcterms:created xsi:type="dcterms:W3CDTF">2024-02-22T09:29:42Z</dcterms:created>
  <dcterms:modified xsi:type="dcterms:W3CDTF">2024-11-01T14:33:56Z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0x01010071FDD4ECA2097B45934FB70F98676B13</vt:lpwstr>
  </property>
  <property fmtid="{D5CDD505-2E9C-101B-9397-08002B2CF9AE}" pid="3" name="MediaServiceImageTags">
    <vt:lpwstr/>
  </property>
</Properties>
</file>