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dee028888a7480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85" r:id="rId12"/>
    <p:sldId xmlns:r="http://schemas.openxmlformats.org/officeDocument/2006/relationships" id="304" r:id="rId15"/>
    <p:sldId xmlns:r="http://schemas.openxmlformats.org/officeDocument/2006/relationships" id="319" r:id="rId18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2" /><Relationship Type="http://schemas.openxmlformats.org/officeDocument/2006/relationships/slide" Target="/ppt/slides/slide3.xml" Id="rId15" /><Relationship Type="http://schemas.openxmlformats.org/officeDocument/2006/relationships/slide" Target="/ppt/slides/slide4.xml" Id="rId18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Relationship Type="http://schemas.openxmlformats.org/officeDocument/2006/relationships/image" Target="/ppt/media/image4.png" Id="rId1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" /><Relationship Type="http://schemas.openxmlformats.org/officeDocument/2006/relationships/image" Target="/ppt/media/image5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6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7.png" Id="rId2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034028" y="927101"/>
            <a:ext cx="5176400" cy="328172"/>
          </a:xfrm>
          <a:prstGeom xmlns:a="http://schemas.openxmlformats.org/drawingml/2006/main" prst="rect"/>
          <a:solidFill xmlns:a="http://schemas.openxmlformats.org/drawingml/2006/main">
            <a:srgbClr val="191970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800" b="1" i="0" u="none" strike="noStrike" dirty="0">
                <a:solidFill>
                  <a:srgbClr val="FFFFFF"/>
                </a:solidFill>
                <a:latin typeface="calibri"/>
              </a:rPr>
              <a:t>Utilities Information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25652" y="1255273"/>
            <a:ext cx="2552703" cy="10572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8355" y="1255273"/>
            <a:ext cx="2632082" cy="10699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757" y="3545149"/>
            <a:ext cx="2607814" cy="10445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25652" y="3557850"/>
            <a:ext cx="2552712" cy="103188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025652" y="2306202"/>
            <a:ext cx="1752603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Average of Internet Bill: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025652" y="2589921"/>
            <a:ext cx="1752603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942.555555555556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2025652" y="2818521"/>
            <a:ext cx="1752603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Number of Internet Bills: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025652" y="3076848"/>
            <a:ext cx="1752603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9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5495928" y="2347478"/>
            <a:ext cx="1704981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Average of Gas Bill: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5495928" y="2818521"/>
            <a:ext cx="1704981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Number of Gas Bills:</a:t>
            </a:r>
          </a:p>
        </p:txBody>
      </p:sp>
      <p:sp>
        <p:nvSpPr>
          <p:cNvPr id="272" name=""/>
          <p:cNvSpPr/>
          <p:nvPr/>
        </p:nvSpPr>
        <p:spPr>
          <a:xfrm xmlns:a="http://schemas.openxmlformats.org/drawingml/2006/main">
            <a:off x="5495928" y="2586748"/>
            <a:ext cx="1704981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340.333333333333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5495928" y="3080021"/>
            <a:ext cx="1704981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3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4578355" y="2337950"/>
            <a:ext cx="0" cy="958849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5126483" y="4589723"/>
            <a:ext cx="2074426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Average of Water Bill: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5136002" y="5050095"/>
            <a:ext cx="2074426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Number of Water Bills: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>
            <a:off x="5126483" y="4808795"/>
            <a:ext cx="207442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1503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5136002" y="5302067"/>
            <a:ext cx="207442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2034028" y="4602433"/>
            <a:ext cx="1752603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Average of Phone Bill: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034028" y="5133800"/>
            <a:ext cx="1752603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Number of Phone Bills: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034028" y="4879807"/>
            <a:ext cx="1752603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1239.83333333333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2034028" y="5385771"/>
            <a:ext cx="1752594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 flipV="0">
            <a:off x="4591056" y="4566936"/>
            <a:ext cx="0" cy="958849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84" name=""/>
        <p:cNvGrpSpPr/>
        <p:nvPr/>
      </p:nvGrpSpPr>
      <p:grpSpPr>
        <a:xfrm xmlns:a="http://schemas.openxmlformats.org/drawingml/2006/main"/>
      </p:grpSpPr>
      <p:pic>
        <p:nvPicPr>
          <p:cNvPr id="2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25652" y="914400"/>
            <a:ext cx="2552712" cy="10445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7" name=""/>
          <p:cNvSpPr/>
          <p:nvPr/>
        </p:nvSpPr>
        <p:spPr>
          <a:xfrm xmlns:a="http://schemas.openxmlformats.org/drawingml/2006/main" flipV="0">
            <a:off x="2025652" y="3377766"/>
            <a:ext cx="517525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2025652" y="1958974"/>
            <a:ext cx="2193929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Average of Electricity Bill: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2025652" y="2452246"/>
            <a:ext cx="2193929" cy="251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Number of Electricity Bills: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025652" y="2210946"/>
            <a:ext cx="2193929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11880.6666666667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025652" y="2658618"/>
            <a:ext cx="2193929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063746" y="3714320"/>
            <a:ext cx="2552703" cy="251972"/>
          </a:xfrm>
          <a:prstGeom xmlns:a="http://schemas.openxmlformats.org/drawingml/2006/main" prst="rect"/>
          <a:solidFill xmlns:a="http://schemas.openxmlformats.org/drawingml/2006/main">
            <a:srgbClr val="00FFFF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Bill Amounts on Same dates</a:t>
            </a:r>
          </a:p>
        </p:txBody>
      </p:sp>
      <p:sp>
        <p:nvSpPr>
          <p:cNvPr id="293" name=""/>
          <p:cNvSpPr/>
          <p:nvPr/>
        </p:nvSpPr>
        <p:spPr>
          <a:xfrm xmlns:a="http://schemas.openxmlformats.org/drawingml/2006/main">
            <a:off x="2025652" y="4840431"/>
            <a:ext cx="2257425" cy="4270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Phone Bill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2044708" y="4053608"/>
            <a:ext cx="1085850" cy="5286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Internet Bill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>
            <a:off x="3122173" y="4040907"/>
            <a:ext cx="914400" cy="53498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Gas Bill</a:t>
            </a:r>
          </a:p>
        </p:txBody>
      </p:sp>
      <p:sp>
        <p:nvSpPr>
          <p:cNvPr id="296" name=""/>
          <p:cNvSpPr/>
          <p:nvPr/>
        </p:nvSpPr>
        <p:spPr>
          <a:xfrm xmlns:a="http://schemas.openxmlformats.org/drawingml/2006/main">
            <a:off x="4039746" y="4040907"/>
            <a:ext cx="1247772" cy="52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Water Bill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5243078" y="4037724"/>
            <a:ext cx="1458907" cy="52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Electricity Bill</a:t>
            </a:r>
          </a:p>
        </p:txBody>
      </p:sp>
      <p:sp>
        <p:nvSpPr>
          <p:cNvPr id="298" name=""/>
          <p:cNvSpPr/>
          <p:nvPr/>
        </p:nvSpPr>
        <p:spPr>
          <a:xfrm xmlns:a="http://schemas.openxmlformats.org/drawingml/2006/main">
            <a:off x="2016133" y="5318268"/>
            <a:ext cx="2266953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888</a:t>
            </a:r>
          </a:p>
        </p:txBody>
      </p:sp>
      <p:sp>
        <p:nvSpPr>
          <p:cNvPr id="299" name=""/>
          <p:cNvSpPr/>
          <p:nvPr/>
        </p:nvSpPr>
        <p:spPr>
          <a:xfrm xmlns:a="http://schemas.openxmlformats.org/drawingml/2006/main">
            <a:off x="3117848" y="4556839"/>
            <a:ext cx="880622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888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027054" y="4569539"/>
            <a:ext cx="124142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6666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>
            <a:off x="2025652" y="4561027"/>
            <a:ext cx="104774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1600</a:t>
            </a:r>
          </a:p>
        </p:txBody>
      </p:sp>
      <p:sp>
        <p:nvSpPr>
          <p:cNvPr id="302" name=""/>
          <p:cNvSpPr/>
          <p:nvPr/>
        </p:nvSpPr>
        <p:spPr>
          <a:xfrm xmlns:a="http://schemas.openxmlformats.org/drawingml/2006/main">
            <a:off x="5300219" y="4560011"/>
            <a:ext cx="1370009" cy="2540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11198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303" name=""/>
        <p:cNvGrpSpPr/>
        <p:nvPr/>
      </p:nvGrpSpPr>
      <p:grpSpPr>
        <a:xfrm xmlns:a="http://schemas.openxmlformats.org/drawingml/2006/main"/>
      </p:grpSpPr>
      <p:sp>
        <p:nvSpPr>
          <p:cNvPr id="305" name=""/>
          <p:cNvSpPr/>
          <p:nvPr/>
        </p:nvSpPr>
        <p:spPr>
          <a:xfrm xmlns:a="http://schemas.openxmlformats.org/drawingml/2006/main">
            <a:off x="2016133" y="914400"/>
            <a:ext cx="2552703" cy="251972"/>
          </a:xfrm>
          <a:prstGeom xmlns:a="http://schemas.openxmlformats.org/drawingml/2006/main" prst="rect"/>
          <a:solidFill xmlns:a="http://schemas.openxmlformats.org/drawingml/2006/main">
            <a:srgbClr val="00FFFF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Bill Fines on Same dates</a:t>
            </a:r>
          </a:p>
        </p:txBody>
      </p:sp>
      <p:sp>
        <p:nvSpPr>
          <p:cNvPr id="306" name=""/>
          <p:cNvSpPr/>
          <p:nvPr/>
        </p:nvSpPr>
        <p:spPr>
          <a:xfrm xmlns:a="http://schemas.openxmlformats.org/drawingml/2006/main">
            <a:off x="2016124" y="1298127"/>
            <a:ext cx="1171575" cy="5286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Internet Fine 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3200400" y="1272726"/>
            <a:ext cx="914400" cy="5603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Gas Fine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>
            <a:off x="4124328" y="1298127"/>
            <a:ext cx="914400" cy="52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Water Fine</a:t>
            </a:r>
          </a:p>
        </p:txBody>
      </p:sp>
      <p:sp>
        <p:nvSpPr>
          <p:cNvPr id="309" name=""/>
          <p:cNvSpPr/>
          <p:nvPr/>
        </p:nvSpPr>
        <p:spPr>
          <a:xfrm xmlns:a="http://schemas.openxmlformats.org/drawingml/2006/main">
            <a:off x="5089523" y="1310829"/>
            <a:ext cx="1243008" cy="5222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Electricity Fine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2012951" y="2474466"/>
            <a:ext cx="1428750" cy="51594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>
            <a:solidFill>
              <a:srgbClr val="D3D3D3"/>
            </a:solidFill>
            <a:prstDash val="solid"/>
            <a:miter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total Phone Fine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2016124" y="3022147"/>
            <a:ext cx="142875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8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>
            <a:off x="3187699" y="1826761"/>
            <a:ext cx="9144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8</a:t>
            </a:r>
          </a:p>
        </p:txBody>
      </p:sp>
      <p:sp>
        <p:nvSpPr>
          <p:cNvPr id="313" name=""/>
          <p:cNvSpPr/>
          <p:nvPr/>
        </p:nvSpPr>
        <p:spPr>
          <a:xfrm xmlns:a="http://schemas.openxmlformats.org/drawingml/2006/main">
            <a:off x="4114800" y="1845817"/>
            <a:ext cx="9144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666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016124" y="1826761"/>
            <a:ext cx="117157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6</a:t>
            </a:r>
          </a:p>
        </p:txBody>
      </p:sp>
      <p:sp>
        <p:nvSpPr>
          <p:cNvPr id="315" name=""/>
          <p:cNvSpPr/>
          <p:nvPr/>
        </p:nvSpPr>
        <p:spPr>
          <a:xfrm xmlns:a="http://schemas.openxmlformats.org/drawingml/2006/main">
            <a:off x="5102224" y="1845817"/>
            <a:ext cx="1230307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561</a:t>
            </a:r>
          </a:p>
        </p:txBody>
      </p:sp>
      <p:sp>
        <p:nvSpPr>
          <p:cNvPr id="316" name=""/>
          <p:cNvSpPr/>
          <p:nvPr/>
        </p:nvSpPr>
        <p:spPr>
          <a:xfrm xmlns:a="http://schemas.openxmlformats.org/drawingml/2006/main">
            <a:off x="2016124" y="3452363"/>
            <a:ext cx="2552703" cy="251972"/>
          </a:xfrm>
          <a:prstGeom xmlns:a="http://schemas.openxmlformats.org/drawingml/2006/main" prst="rect"/>
          <a:solidFill xmlns:a="http://schemas.openxmlformats.org/drawingml/2006/main">
            <a:srgbClr val="00FFFF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300" b="0" i="0" u="none" strike="noStrike" dirty="0">
                <a:solidFill>
                  <a:srgbClr val="000000"/>
                </a:solidFill>
                <a:latin typeface="calibri"/>
              </a:rPr>
              <a:t>Audits on All bills</a:t>
            </a:r>
          </a:p>
        </p:txBody>
      </p:sp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16124" y="3856170"/>
            <a:ext cx="4316407" cy="20736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318" name=""/>
        <p:cNvGrpSpPr/>
        <p:nvPr/>
      </p:nvGrpSpPr>
      <p:grpSpPr>
        <a:xfrm xmlns:a="http://schemas.openxmlformats.org/drawingml/2006/main"/>
      </p:grpSpPr>
      <p:sp>
        <p:nvSpPr>
          <p:cNvPr id="320" name=""/>
          <p:cNvSpPr/>
          <p:nvPr/>
        </p:nvSpPr>
        <p:spPr>
          <a:xfrm xmlns:a="http://schemas.openxmlformats.org/drawingml/2006/main">
            <a:off x="2769050" y="2644398"/>
            <a:ext cx="3125346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700" b="0" i="0" u="none" strike="noStrike" dirty="0">
                <a:solidFill>
                  <a:srgbClr val="000000"/>
                </a:solidFill>
                <a:latin typeface="Impact"/>
              </a:rPr>
              <a:t>All rights reserved Neoteric group</a:t>
            </a:r>
          </a:p>
        </p:txBody>
      </p:sp>
      <p:pic>
        <p:nvPicPr>
          <p:cNvPr id="32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16124" y="914400"/>
            <a:ext cx="4316407" cy="796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