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2" r:id="rId6"/>
    <p:sldId id="261" r:id="rId7"/>
    <p:sldId id="265" r:id="rId8"/>
    <p:sldId id="268" r:id="rId9"/>
    <p:sldId id="271" r:id="rId10"/>
    <p:sldId id="269" r:id="rId11"/>
    <p:sldId id="270" r:id="rId12"/>
    <p:sldId id="264" r:id="rId13"/>
    <p:sldId id="267" r:id="rId14"/>
    <p:sldId id="273" r:id="rId15"/>
    <p:sldId id="275" r:id="rId16"/>
    <p:sldId id="274" r:id="rId17"/>
    <p:sldId id="276" r:id="rId18"/>
    <p:sldId id="277" r:id="rId19"/>
    <p:sldId id="280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44224-10B7-C64F-B5D3-3A1E44D94A63}">
          <p14:sldIdLst>
            <p14:sldId id="256"/>
            <p14:sldId id="263"/>
            <p14:sldId id="258"/>
            <p14:sldId id="259"/>
            <p14:sldId id="262"/>
            <p14:sldId id="261"/>
            <p14:sldId id="265"/>
            <p14:sldId id="268"/>
            <p14:sldId id="271"/>
            <p14:sldId id="269"/>
            <p14:sldId id="270"/>
            <p14:sldId id="264"/>
            <p14:sldId id="267"/>
            <p14:sldId id="273"/>
            <p14:sldId id="275"/>
            <p14:sldId id="274"/>
            <p14:sldId id="276"/>
            <p14:sldId id="277"/>
            <p14:sldId id="280"/>
            <p14:sldId id="27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10"/>
  </p:normalViewPr>
  <p:slideViewPr>
    <p:cSldViewPr snapToGrid="0" snapToObjects="1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E9E0-714D-1346-8DCA-CBB849AC4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738E4-71A7-B04B-8FA3-1180F2D5D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9DE40-F6DB-8043-9976-CEAE4775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7A07-E8E5-E547-B0ED-B9713621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F43A-10D6-D94E-B032-33BCDC62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00D5-7BDA-1F42-9EDC-0920FEC4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6B23-80BD-CE41-842A-5A22DA87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ED31-FF1C-BA4F-B1E4-3547C07F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0C39-0874-5644-B382-79D11B2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43DD-829F-5A43-AE24-973C736A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757FD-7DD3-5148-916E-E3DFE9107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AAD44-588E-D64A-A24F-F837A3397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2747-95F2-1149-85E1-C88F2AEE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4F3E-8452-1C4B-A163-7BDC9A9A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8A57-B0B4-6C46-B832-BB32E419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0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A571-1F18-414C-BACB-5C8F53E4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11A4-363E-984A-B095-605085BB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DAC8-6A1F-284E-AB6F-C76F459B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21CF-5D80-5C4C-B2D1-A54FC9A9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9DBE-0B4F-464B-88A6-B4C4D9C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9184-F1E7-654D-9086-9043FDCF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848E-921F-B74F-82BD-5E6C22E1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66B4B-967C-9C4E-92E1-4165EF2A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6BF9-FBE5-F34B-820E-EA5D0175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505A-C586-1045-ACDF-13EC459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1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FAAE-A792-444F-9E3A-3F53367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3D7E-0FA6-6D47-BD13-553E2AC9B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D651-EB59-0A4D-AA0E-C06C8BAD7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CF97-B395-4048-A10F-72029A97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671E6-2306-5840-A1CE-143A57B3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A943F-9349-8940-A36A-55441D37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9408-9F5F-5E4A-95C4-4C13EACF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3382-6D88-AC4F-8B23-FD7C0DD8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7CE51-63FE-8D4B-9FFC-856B7E933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1CFAF-F89E-0446-921C-77EB626E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ED6AE-BAFC-F447-A1C0-7D35843B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5C19-2392-0041-8F64-53C199C5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31439-17E2-E446-B774-E5CCD170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BDDCF-BFB5-184E-A018-B671F887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4E03-50F8-D240-9482-B6EC699D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BC434-03AE-4948-88D0-6AE61116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519A3-2473-434A-B2EF-BD31D1F8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5CDCB-D857-4344-9D6A-8B34FF32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A2CB5-2FC6-1F4D-9559-1BAC8515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0605D-0A3D-CF40-B125-BEB87800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6D1A3-386B-BF45-9C19-3D665B88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E19B-7D5A-284A-A0BE-AB1B6565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B1AD-4089-A74A-8C97-0C4F9F3A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9BF6-3804-D645-A32B-1520FC2B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1DB57-EC5F-8049-A1F6-2BE6B6E3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9239-F58A-4744-8363-317A66A1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C4D4-FAE6-5240-AE6E-774DC831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0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3876-C538-2943-9EC1-84B6E8E0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8AA35-F5D1-1646-96AB-938396CA6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7DAB7-7A9F-7B49-ABB0-0E1BA473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151A6-8A32-C441-BB82-80E87BB8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8F525-EC41-8A40-BC01-52BE51A0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FAC7-A6A5-014C-A3AE-9BC12B3C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60C1A-A116-A045-94A2-F9A829B2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B61D-BD11-D44C-A19E-3A9FD5E9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08DE-3BD3-D448-89A3-46B4EA1B6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31A0-3F1A-7745-A180-08E92243A284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39E1-9E3F-1846-8047-56ECEAAAE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8D2C-0608-0143-BD83-B46B18EC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0005-61C6-F24C-BD4E-45E43FD3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2BAE9-22A1-AB43-A4D0-5F8C2FD7A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Universal 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69510-92D9-614C-9F4C-A20E0E0A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3/4/19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0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Duplicity in Combined Deformability and </a:t>
            </a:r>
            <a:r>
              <a:rPr lang="en-US" sz="3200" dirty="0" err="1">
                <a:solidFill>
                  <a:schemeClr val="bg1"/>
                </a:solidFill>
              </a:rPr>
              <a:t>Fpeak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25" y="1528099"/>
            <a:ext cx="6849946" cy="51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2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Duplicity in Combined Deformability and </a:t>
            </a:r>
            <a:r>
              <a:rPr lang="en-US" sz="3200" dirty="0" err="1">
                <a:solidFill>
                  <a:schemeClr val="bg1"/>
                </a:solidFill>
              </a:rPr>
              <a:t>Fpeak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47"/>
          <a:stretch/>
        </p:blipFill>
        <p:spPr>
          <a:xfrm>
            <a:off x="3904716" y="2015005"/>
            <a:ext cx="4002765" cy="3282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D0293-03F0-3A4C-A51D-976308FCC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42"/>
          <a:stretch/>
        </p:blipFill>
        <p:spPr>
          <a:xfrm>
            <a:off x="99290" y="2055736"/>
            <a:ext cx="3845570" cy="3150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18DC7-2BB6-B44E-86D5-C0AD775A4E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08"/>
          <a:stretch/>
        </p:blipFill>
        <p:spPr>
          <a:xfrm>
            <a:off x="7906442" y="2171700"/>
            <a:ext cx="3644711" cy="30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5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 Merger in 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97262-67B6-D54F-B815-AAB0C2DC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46" y="1396588"/>
            <a:ext cx="8989982" cy="54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3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Merger in Frequency Domain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FF506A-F507-3B43-83F1-606B4B29D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7" t="11382" r="7995" b="6667"/>
          <a:stretch/>
        </p:blipFill>
        <p:spPr>
          <a:xfrm>
            <a:off x="5254030" y="193817"/>
            <a:ext cx="6263733" cy="62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2BAE9-22A1-AB43-A4D0-5F8C2FD7A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69510-92D9-614C-9F4C-A20E0E0A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3/6/19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22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Duplicity in Combined Deformability and </a:t>
            </a:r>
            <a:r>
              <a:rPr lang="en-US" sz="3200" dirty="0" err="1">
                <a:solidFill>
                  <a:schemeClr val="bg1"/>
                </a:solidFill>
              </a:rPr>
              <a:t>Fpeak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47"/>
          <a:stretch/>
        </p:blipFill>
        <p:spPr>
          <a:xfrm>
            <a:off x="2103658" y="4136870"/>
            <a:ext cx="3318088" cy="2721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D0293-03F0-3A4C-A51D-976308FCC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3" r="8442"/>
          <a:stretch/>
        </p:blipFill>
        <p:spPr>
          <a:xfrm>
            <a:off x="1960415" y="1518303"/>
            <a:ext cx="3640285" cy="2791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18DC7-2BB6-B44E-86D5-C0AD775A4E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 r="9908"/>
          <a:stretch/>
        </p:blipFill>
        <p:spPr>
          <a:xfrm>
            <a:off x="7307695" y="1396588"/>
            <a:ext cx="3491346" cy="2754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3F2E3-C371-ED41-BF98-4C12304B3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088" y="4111039"/>
            <a:ext cx="3692588" cy="2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Read’s Fit </a:t>
            </a:r>
            <a:r>
              <a:rPr lang="en-US" sz="3200" dirty="0">
                <a:solidFill>
                  <a:schemeClr val="bg1"/>
                </a:solidFill>
              </a:rPr>
              <a:t>w/ Read’s Parameters e.g. Equal Mass, Zero Spin, NR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23" y="1472788"/>
            <a:ext cx="6849946" cy="51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9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SEOBNRv4T vs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TEOBResum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16D00-374F-8D41-BC31-1EFEB27153E1}"/>
              </a:ext>
            </a:extLst>
          </p:cNvPr>
          <p:cNvSpPr txBox="1"/>
          <p:nvPr/>
        </p:nvSpPr>
        <p:spPr>
          <a:xfrm>
            <a:off x="1872343" y="2035629"/>
            <a:ext cx="936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SEOB: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Spins aligned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Recommended -0.5 to 0.5, q from 1 to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Tidal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4AA2F-E905-5B47-85E4-E5656AD64198}"/>
              </a:ext>
            </a:extLst>
          </p:cNvPr>
          <p:cNvSpPr txBox="1"/>
          <p:nvPr/>
        </p:nvSpPr>
        <p:spPr>
          <a:xfrm>
            <a:off x="1872343" y="3429000"/>
            <a:ext cx="9361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TEOB: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Spins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Tidal effects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from 50 to 5000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D3A33-D663-7E44-B2DC-8AC5296396B6}"/>
              </a:ext>
            </a:extLst>
          </p:cNvPr>
          <p:cNvSpPr txBox="1"/>
          <p:nvPr/>
        </p:nvSpPr>
        <p:spPr>
          <a:xfrm>
            <a:off x="1872343" y="5099371"/>
            <a:ext cx="9361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347 files in </a:t>
            </a:r>
            <a:r>
              <a:rPr lang="en-US" dirty="0" err="1"/>
              <a:t>CoRe</a:t>
            </a:r>
            <a:r>
              <a:rPr lang="en-US" dirty="0"/>
              <a:t>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Only 166 of these are non-degenerate. E.g. are not the same parameter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Try </a:t>
            </a:r>
            <a:r>
              <a:rPr lang="en-US" dirty="0" err="1"/>
              <a:t>scipy</a:t>
            </a:r>
            <a:r>
              <a:rPr lang="en-US" dirty="0"/>
              <a:t> curve fit for fittings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TEOB/SEOB plot for non-degeneracy in NR files.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43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2BAE9-22A1-AB43-A4D0-5F8C2FD7A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69510-92D9-614C-9F4C-A20E0E0A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3/7/19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08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Equal Mass vs Zero Spin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490717"/>
            <a:ext cx="5137459" cy="5137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60EBB-F217-AB40-963F-1671144D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96" y="1490717"/>
            <a:ext cx="5137459" cy="51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2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 et. al. 2013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D51C611-348E-5D44-AB7A-A7399286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27645"/>
            <a:ext cx="6553545" cy="42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Fits w/ Read’s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686"/>
            <a:ext cx="6377878" cy="4783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550A9F-A446-3F4F-9AF8-50F5974C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23" y="1628078"/>
            <a:ext cx="6377877" cy="47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Fits w/ EOB and TEOB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48" y="1578092"/>
            <a:ext cx="6377877" cy="47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E0BD2-8BCC-8141-B6E0-AB810A3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NR Waveforms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08492-30F1-E249-A9E4-6BFBA62BD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70E7-BEB9-7545-9EB5-05A04DB8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SEOBNRv4T &amp; </a:t>
            </a:r>
            <a:r>
              <a:rPr lang="en-US" sz="5400" dirty="0" err="1">
                <a:solidFill>
                  <a:srgbClr val="FFFFFF"/>
                </a:solidFill>
              </a:rPr>
              <a:t>TEOBResum</a:t>
            </a:r>
            <a:r>
              <a:rPr lang="en-US" sz="5400" dirty="0">
                <a:solidFill>
                  <a:srgbClr val="FFFFFF"/>
                </a:solidFill>
              </a:rPr>
              <a:t> &amp; </a:t>
            </a:r>
            <a:r>
              <a:rPr lang="en-US" sz="5400" dirty="0" err="1">
                <a:solidFill>
                  <a:srgbClr val="FFFFFF"/>
                </a:solidFill>
              </a:rPr>
              <a:t>CoRe</a:t>
            </a:r>
            <a:r>
              <a:rPr lang="en-US" sz="5400" dirty="0">
                <a:solidFill>
                  <a:srgbClr val="FFFFFF"/>
                </a:solidFill>
              </a:rPr>
              <a:t> NR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BA3D5A-7D9F-0B44-B55D-28833A92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35" y="2426818"/>
            <a:ext cx="5330184" cy="39976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D7203AD-B44C-C347-9980-892F3A0F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36" y="2426816"/>
            <a:ext cx="5330185" cy="39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6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15968-7187-0943-BDC1-E03BCE37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Is there a 3D surface?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CBD4C-100B-834F-B470-E41A51B57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13515" r="6105" b="6410"/>
          <a:stretch/>
        </p:blipFill>
        <p:spPr>
          <a:xfrm>
            <a:off x="4609633" y="1303699"/>
            <a:ext cx="3313919" cy="266222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9BA11E9-B61D-E941-B9BC-98CBDED13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55" t="14661" r="6024" b="7159"/>
          <a:stretch/>
        </p:blipFill>
        <p:spPr>
          <a:xfrm>
            <a:off x="8913125" y="1421394"/>
            <a:ext cx="3098137" cy="242143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0F1119-BA13-7840-9DF2-C792146D81E8}"/>
              </a:ext>
            </a:extLst>
          </p:cNvPr>
          <p:cNvSpPr txBox="1"/>
          <p:nvPr/>
        </p:nvSpPr>
        <p:spPr>
          <a:xfrm>
            <a:off x="1064537" y="685269"/>
            <a:ext cx="16850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15120-2946-7840-94E7-4AD70AFF38FA}"/>
              </a:ext>
            </a:extLst>
          </p:cNvPr>
          <p:cNvSpPr txBox="1"/>
          <p:nvPr/>
        </p:nvSpPr>
        <p:spPr>
          <a:xfrm>
            <a:off x="5381761" y="685269"/>
            <a:ext cx="16850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8E67A-9486-FD4F-AA74-3119117AFF53}"/>
              </a:ext>
            </a:extLst>
          </p:cNvPr>
          <p:cNvSpPr txBox="1"/>
          <p:nvPr/>
        </p:nvSpPr>
        <p:spPr>
          <a:xfrm>
            <a:off x="9456195" y="685269"/>
            <a:ext cx="16850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TEOB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855B8-11FD-804D-9189-4C86AD3A0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15" t="15165" r="7814" b="7685"/>
          <a:stretch/>
        </p:blipFill>
        <p:spPr>
          <a:xfrm>
            <a:off x="521923" y="1303699"/>
            <a:ext cx="3298613" cy="25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15968-7187-0943-BDC1-E03BCE37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Is there a 3D surface?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CBD4C-100B-834F-B470-E41A51B57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6" t="14744" r="5411" b="5750"/>
          <a:stretch/>
        </p:blipFill>
        <p:spPr>
          <a:xfrm>
            <a:off x="4362783" y="1119308"/>
            <a:ext cx="3445915" cy="265193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9BA11E9-B61D-E941-B9BC-98CBDED13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0" t="13462" r="4745" b="5913"/>
          <a:stretch/>
        </p:blipFill>
        <p:spPr>
          <a:xfrm>
            <a:off x="8498104" y="1041977"/>
            <a:ext cx="3420952" cy="272926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95C61-11F1-F346-8318-44274997619A}"/>
              </a:ext>
            </a:extLst>
          </p:cNvPr>
          <p:cNvSpPr txBox="1"/>
          <p:nvPr/>
        </p:nvSpPr>
        <p:spPr>
          <a:xfrm>
            <a:off x="1028322" y="497946"/>
            <a:ext cx="16850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C535C-BFCA-B946-8B5B-566984E2C8EE}"/>
              </a:ext>
            </a:extLst>
          </p:cNvPr>
          <p:cNvSpPr txBox="1"/>
          <p:nvPr/>
        </p:nvSpPr>
        <p:spPr>
          <a:xfrm>
            <a:off x="5002794" y="497946"/>
            <a:ext cx="16850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6CFD2-FE79-DB4B-A40A-EE2CDA8E4AEF}"/>
              </a:ext>
            </a:extLst>
          </p:cNvPr>
          <p:cNvSpPr txBox="1"/>
          <p:nvPr/>
        </p:nvSpPr>
        <p:spPr>
          <a:xfrm>
            <a:off x="9145579" y="549552"/>
            <a:ext cx="16850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SEOB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855B8-11FD-804D-9189-4C86AD3A0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47" t="15599" r="5702" b="8968"/>
          <a:stretch/>
        </p:blipFill>
        <p:spPr>
          <a:xfrm>
            <a:off x="272944" y="1119308"/>
            <a:ext cx="3651858" cy="27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1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2BAE9-22A1-AB43-A4D0-5F8C2FD7A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Group Meeting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69510-92D9-614C-9F4C-A20E0E0A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3/5/19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1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Duplicity in Combined Deformability and </a:t>
            </a:r>
            <a:r>
              <a:rPr lang="en-US" sz="3200" dirty="0" err="1">
                <a:solidFill>
                  <a:schemeClr val="bg1"/>
                </a:solidFill>
              </a:rPr>
              <a:t>Fpeak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25" y="1528099"/>
            <a:ext cx="6849947" cy="51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ED1E8-AABE-614E-AA2E-1BB19C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Duplicity in Combined Deformability and Fpeak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3523-CBA1-674A-AA09-0CF304AA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3" y="1783932"/>
            <a:ext cx="5726937" cy="4295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56FC14-53EC-DD47-AEB0-A9A95AC8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47" y="1672550"/>
            <a:ext cx="6023953" cy="45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4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14182</TotalTime>
  <Words>194</Words>
  <Application>Microsoft Macintosh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Universal Relation</vt:lpstr>
      <vt:lpstr>Read et. al. 2013</vt:lpstr>
      <vt:lpstr>CoRe Database  NR Waveforms</vt:lpstr>
      <vt:lpstr>SEOBNRv4T &amp; TEOBResum &amp; CoRe NR</vt:lpstr>
      <vt:lpstr>Is there a 3D surface?</vt:lpstr>
      <vt:lpstr>Is there a 3D surface?</vt:lpstr>
      <vt:lpstr>Group Meeting Update</vt:lpstr>
      <vt:lpstr>Duplicity in Combined Deformability and Fpeak</vt:lpstr>
      <vt:lpstr>Duplicity in Combined Deformability and Fpeak</vt:lpstr>
      <vt:lpstr>Duplicity in Combined Deformability and Fpeak</vt:lpstr>
      <vt:lpstr>Duplicity in Combined Deformability and Fpeak</vt:lpstr>
      <vt:lpstr>Post Merger in Frequency Domain</vt:lpstr>
      <vt:lpstr>Post Merger in Frequency Domain</vt:lpstr>
      <vt:lpstr>Update</vt:lpstr>
      <vt:lpstr>Duplicity in Combined Deformability and Fpeak</vt:lpstr>
      <vt:lpstr>Read’s Fit w/ Read’s Parameters e.g. Equal Mass, Zero Spin, NR</vt:lpstr>
      <vt:lpstr>SEOBNRv4T vs TEOBResum</vt:lpstr>
      <vt:lpstr>Update</vt:lpstr>
      <vt:lpstr>Equal Mass vs Zero Spin</vt:lpstr>
      <vt:lpstr>New Fits w/ Read’s Parameters</vt:lpstr>
      <vt:lpstr>Fits w/ EOB and TEOB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Relation</dc:title>
  <dc:creator>Huxford, Rachael</dc:creator>
  <cp:lastModifiedBy>Huxford, Rachael</cp:lastModifiedBy>
  <cp:revision>20</cp:revision>
  <dcterms:created xsi:type="dcterms:W3CDTF">2019-03-05T06:48:07Z</dcterms:created>
  <dcterms:modified xsi:type="dcterms:W3CDTF">2019-05-31T19:38:48Z</dcterms:modified>
</cp:coreProperties>
</file>