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72" r:id="rId6"/>
    <p:sldId id="271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21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ABF7-74E6-E84D-A0BC-80C8B453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3C5ED-FA4E-414C-86D2-9C9C5A50E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A143-39C2-6B40-ABF6-3CF33682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EC9F-8796-8A4F-A4FD-475E587C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96761-18AD-F944-BD0F-60E05161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A4C5-0896-ED47-8C55-25D85929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87330-0EA7-8D46-994E-C181AD8B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BD7E-270F-E844-9621-0EF97473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BBBA-0CFA-934C-94E5-31F14626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6A80-77D3-5540-95A9-42194235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4FAAA-90EA-5E4B-B5B9-723DF5444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678D6-D133-6B4D-B758-9E83DE59A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D45E-FF27-8545-BEFA-43F97861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4025-B2F3-F740-BA0D-A04259F3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AF94-8F5E-1542-B7D6-59A475CC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8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E917-F456-B14A-AC46-B2584777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E18F-45D5-2B4A-AFBE-74D8F471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32BD-21F2-6846-9DE7-F5334628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31A-53F1-834C-B710-21438B4B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C5A7-9D53-7D48-9765-7B8B1480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13FB-A1EA-CA47-9C2B-91C1B99B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ED2D-7880-C044-A803-7FF4554F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F55CC-E7A7-C248-AC07-E0563844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A826-90D5-2748-BFB2-F3FD0763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D899-4BAC-9849-B850-595CFA4E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B074-F199-A442-A1BE-054D3295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458C-1C74-8144-B6E8-7E13F8C54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25EA-D5E2-BB4A-ADF2-CD352DF9F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34594-B6FE-2B4B-AF75-D9292CE2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40F2B-FE45-DC42-BA0C-415C4633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B09E-CCFC-5747-8131-41A53D7A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CD96-0C1A-EC42-8B01-35EB074C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D016-3DCA-7E43-8E93-8F4993AE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F983B-F437-C24C-B1AA-5A1D85C3A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0BA9B-DA6C-B744-BB21-EB764C796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815C3-1CC4-BB45-AD78-90B8CCFCA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D1855-8D58-D541-B447-034CEB3D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AE315-D4AD-BE43-9416-0B2420B6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337C0-F519-D645-82F0-B33B1E10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6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858C-1E66-B245-B11E-9E0B2A3D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7C692-7804-384A-AA73-86B62568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9E2E3-5CB1-194B-988D-CD732631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C3713-804B-C34D-B22C-C4563DF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6796B-EF5C-2443-94D3-2D2ECE02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D4BBC-D16A-4B45-81F4-FFEFC454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1EF40-03AF-5C48-9F1D-B13E5562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0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0FEF-2C24-F740-93CA-9869FDBF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DCFE-7A40-6D44-BBB5-DE367676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B51D2-6C3D-2F48-9960-6C1EB29DB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7499-60A7-FE4B-9EA2-BE275C95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96F3-A9B8-0547-8FDE-E58084BC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602F2-A37F-9741-ADEA-DE1938AD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01A6-433C-DD46-9E43-3A7BCEFA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0F586-52F3-DC45-AA24-A3DECECFE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0E66B-10D8-954B-947F-61B4F3E46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B262B-F156-2143-B078-9E43A433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F59F-B633-8F4A-9593-F8D303C3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570F-C65F-C24B-B76B-D5183122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BFD09-DD35-8D49-A2B5-C5D6CBF3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5C52-F0A8-1B49-AB56-CA0865C7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1A2E-4149-584A-B4DB-463B5D063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060F-A26E-DB48-A45E-D6142CF3C250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6F9B-2DDD-1940-B538-AE52D2E1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8985-2E50-884B-B510-B7C757799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DE53E-4D27-7842-9947-2BE47AAA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708084-8EF9-0A48-8264-0213EF24EAD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2"/>
                <a:ext cx="9144000" cy="2840037"/>
              </a:xfrm>
            </p:spPr>
            <p:txBody>
              <a:bodyPr>
                <a:normAutofit/>
              </a:bodyPr>
              <a:lstStyle/>
              <a:p>
                <a:r>
                  <a:rPr lang="en-US" sz="5800" dirty="0"/>
                  <a:t>An Update on the </a:t>
                </a:r>
                <a:br>
                  <a:rPr lang="en-US" sz="5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5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5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5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5800" dirty="0"/>
                  <a:t> Universal Relation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708084-8EF9-0A48-8264-0213EF24E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2"/>
                <a:ext cx="9144000" cy="2840037"/>
              </a:xfrm>
              <a:blipFill>
                <a:blip r:embed="rId2"/>
                <a:stretch>
                  <a:fillRect b="-1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B3E5D896-D9C4-3F4F-A165-C4AD04087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5/29/19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67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E0BD2-8BCC-8141-B6E0-AB810A3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 et. al. 2013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D51C611-348E-5D44-AB7A-A7399286D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6" t="3592" r="8813" b="3424"/>
          <a:stretch/>
        </p:blipFill>
        <p:spPr>
          <a:xfrm>
            <a:off x="4870581" y="1472191"/>
            <a:ext cx="7326784" cy="5031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71B8B4-ED4A-E749-ABA7-1DF8B96EDA23}"/>
              </a:ext>
            </a:extLst>
          </p:cNvPr>
          <p:cNvSpPr txBox="1"/>
          <p:nvPr/>
        </p:nvSpPr>
        <p:spPr>
          <a:xfrm>
            <a:off x="5586606" y="452735"/>
            <a:ext cx="565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 between frequency at peak amplitude and tidal deformability of equal mass, non-spinning NS mergers</a:t>
            </a:r>
          </a:p>
        </p:txBody>
      </p:sp>
    </p:spTree>
    <p:extLst>
      <p:ext uri="{BB962C8B-B14F-4D97-AF65-F5344CB8AC3E}">
        <p14:creationId xmlns:p14="http://schemas.microsoft.com/office/powerpoint/2010/main" val="375223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E0BD2-8BCC-8141-B6E0-AB810A3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Bernuzzi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et. al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2014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ACA3B14-681B-1C45-B99E-82008465E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" t="3852" r="50000" b="25751"/>
          <a:stretch/>
        </p:blipFill>
        <p:spPr>
          <a:xfrm>
            <a:off x="5323304" y="1141882"/>
            <a:ext cx="6194459" cy="5734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765D3A-F443-024F-9B00-4645ADCB7B09}"/>
              </a:ext>
            </a:extLst>
          </p:cNvPr>
          <p:cNvSpPr txBox="1"/>
          <p:nvPr/>
        </p:nvSpPr>
        <p:spPr>
          <a:xfrm>
            <a:off x="5863412" y="215228"/>
            <a:ext cx="565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 between frequency at peak amplitude and mass by tidal coupling constant of equal mass, non-spinning NS mergers</a:t>
            </a:r>
          </a:p>
        </p:txBody>
      </p:sp>
    </p:spTree>
    <p:extLst>
      <p:ext uri="{BB962C8B-B14F-4D97-AF65-F5344CB8AC3E}">
        <p14:creationId xmlns:p14="http://schemas.microsoft.com/office/powerpoint/2010/main" val="306289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E0BD2-8BCC-8141-B6E0-AB810A3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Update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B2654-A3EA-3949-80CD-5D0386B7C225}"/>
              </a:ext>
            </a:extLst>
          </p:cNvPr>
          <p:cNvSpPr/>
          <p:nvPr/>
        </p:nvSpPr>
        <p:spPr>
          <a:xfrm>
            <a:off x="5006544" y="1566952"/>
            <a:ext cx="684857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BAM files from the </a:t>
            </a:r>
            <a:r>
              <a:rPr lang="en-US" sz="2400" dirty="0" err="1"/>
              <a:t>CoRe</a:t>
            </a:r>
            <a:r>
              <a:rPr lang="en-US" sz="2400" dirty="0"/>
              <a:t> Numerical Relativity Database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used lowest resolution, highest extraction radius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these files to recreate Read and </a:t>
            </a:r>
            <a:r>
              <a:rPr lang="en-US" sz="2400" dirty="0" err="1"/>
              <a:t>Bernuzzi</a:t>
            </a:r>
            <a:r>
              <a:rPr lang="en-US" sz="2400" dirty="0"/>
              <a:t> plots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146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E0BD2-8BCC-8141-B6E0-AB810A3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Update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B2654-A3EA-3949-80CD-5D0386B7C225}"/>
              </a:ext>
            </a:extLst>
          </p:cNvPr>
          <p:cNvSpPr/>
          <p:nvPr/>
        </p:nvSpPr>
        <p:spPr>
          <a:xfrm>
            <a:off x="5727651" y="406568"/>
            <a:ext cx="6629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Note the scatter compared to Read’s original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F1F69E-22D0-1D42-BBA2-365B6A268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4" r="8075"/>
          <a:stretch/>
        </p:blipFill>
        <p:spPr>
          <a:xfrm>
            <a:off x="5225140" y="1422231"/>
            <a:ext cx="6629976" cy="515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1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E0BD2-8BCC-8141-B6E0-AB810A3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Update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835D05-1FCD-0945-89A2-51AB93217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6" r="9383"/>
          <a:stretch/>
        </p:blipFill>
        <p:spPr>
          <a:xfrm>
            <a:off x="4833757" y="1559581"/>
            <a:ext cx="7194147" cy="52984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9B2654-A3EA-3949-80CD-5D0386B7C225}"/>
              </a:ext>
            </a:extLst>
          </p:cNvPr>
          <p:cNvSpPr/>
          <p:nvPr/>
        </p:nvSpPr>
        <p:spPr>
          <a:xfrm>
            <a:off x="5006541" y="321177"/>
            <a:ext cx="6848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Note the scatter not present in the </a:t>
            </a:r>
            <a:r>
              <a:rPr lang="en-US" sz="2000" dirty="0" err="1"/>
              <a:t>Bernuzzi</a:t>
            </a:r>
            <a:r>
              <a:rPr lang="en-US" sz="2000" dirty="0"/>
              <a:t> paper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Note also the the increased deviation from fit due to increased spin ratio</a:t>
            </a:r>
          </a:p>
        </p:txBody>
      </p:sp>
    </p:spTree>
    <p:extLst>
      <p:ext uri="{BB962C8B-B14F-4D97-AF65-F5344CB8AC3E}">
        <p14:creationId xmlns:p14="http://schemas.microsoft.com/office/powerpoint/2010/main" val="87825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E0BD2-8BCC-8141-B6E0-AB810A3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Update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835D05-1FCD-0945-89A2-51AB93217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8" t="9552" r="11967" b="4943"/>
          <a:stretch/>
        </p:blipFill>
        <p:spPr>
          <a:xfrm>
            <a:off x="5523434" y="987859"/>
            <a:ext cx="5794682" cy="59107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9B2654-A3EA-3949-80CD-5D0386B7C225}"/>
              </a:ext>
            </a:extLst>
          </p:cNvPr>
          <p:cNvSpPr/>
          <p:nvPr/>
        </p:nvSpPr>
        <p:spPr>
          <a:xfrm>
            <a:off x="4925109" y="283855"/>
            <a:ext cx="6592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Plot by Mass Ratio</a:t>
            </a:r>
          </a:p>
          <a:p>
            <a:pPr algn="ctr"/>
            <a:r>
              <a:rPr lang="en-US" sz="2000" dirty="0"/>
              <a:t>Note the increasing ratio with increasing shift from fit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2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E0BD2-8BCC-8141-B6E0-AB810A3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Update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835D05-1FCD-0945-89A2-51AB93217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5" t="8822" r="8971" b="5574"/>
          <a:stretch/>
        </p:blipFill>
        <p:spPr>
          <a:xfrm>
            <a:off x="5449077" y="680747"/>
            <a:ext cx="6143330" cy="61772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9B2654-A3EA-3949-80CD-5D0386B7C225}"/>
              </a:ext>
            </a:extLst>
          </p:cNvPr>
          <p:cNvSpPr/>
          <p:nvPr/>
        </p:nvSpPr>
        <p:spPr>
          <a:xfrm>
            <a:off x="4925109" y="321177"/>
            <a:ext cx="6592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Plot by Total Spin</a:t>
            </a:r>
          </a:p>
        </p:txBody>
      </p:sp>
    </p:spTree>
    <p:extLst>
      <p:ext uri="{BB962C8B-B14F-4D97-AF65-F5344CB8AC3E}">
        <p14:creationId xmlns:p14="http://schemas.microsoft.com/office/powerpoint/2010/main" val="262908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E0BD2-8BCC-8141-B6E0-AB810A3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Update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835D05-1FCD-0945-89A2-51AB93217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4" t="8774" r="8815" b="5202"/>
          <a:stretch/>
        </p:blipFill>
        <p:spPr>
          <a:xfrm>
            <a:off x="5434508" y="690509"/>
            <a:ext cx="6195222" cy="6167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9B2654-A3EA-3949-80CD-5D0386B7C225}"/>
              </a:ext>
            </a:extLst>
          </p:cNvPr>
          <p:cNvSpPr/>
          <p:nvPr/>
        </p:nvSpPr>
        <p:spPr>
          <a:xfrm>
            <a:off x="4925109" y="321177"/>
            <a:ext cx="6592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Plot by Absolute Difference in Spin</a:t>
            </a:r>
          </a:p>
        </p:txBody>
      </p:sp>
    </p:spTree>
    <p:extLst>
      <p:ext uri="{BB962C8B-B14F-4D97-AF65-F5344CB8AC3E}">
        <p14:creationId xmlns:p14="http://schemas.microsoft.com/office/powerpoint/2010/main" val="119001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124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An Update on the  κ_2^T Universal Relation</vt:lpstr>
      <vt:lpstr>Read et. al. 2013</vt:lpstr>
      <vt:lpstr>Bernuzzi et. al 2014</vt:lpstr>
      <vt:lpstr>Our Update</vt:lpstr>
      <vt:lpstr>Our Update</vt:lpstr>
      <vt:lpstr>Our Update</vt:lpstr>
      <vt:lpstr>Our Update</vt:lpstr>
      <vt:lpstr>Our Update</vt:lpstr>
      <vt:lpstr>Our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Update on the  κ_2^T Universal Relations.</dc:title>
  <dc:creator>Huxford, Rachael</dc:creator>
  <cp:lastModifiedBy>Huxford, Rachael</cp:lastModifiedBy>
  <cp:revision>8</cp:revision>
  <dcterms:created xsi:type="dcterms:W3CDTF">2019-05-29T14:41:44Z</dcterms:created>
  <dcterms:modified xsi:type="dcterms:W3CDTF">2019-06-07T12:51:07Z</dcterms:modified>
</cp:coreProperties>
</file>