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4.xml" ContentType="application/vnd.openxmlformats-officedocument.presentationml.notesSlide+xml"/>
  <Override PartName="/ppt/tags/tag62.xml" ContentType="application/vnd.openxmlformats-officedocument.presentationml.tags+xml"/>
  <Override PartName="/ppt/notesSlides/notesSlide5.xml" ContentType="application/vnd.openxmlformats-officedocument.presentationml.notesSlide+xml"/>
  <Override PartName="/ppt/tags/tag63.xml" ContentType="application/vnd.openxmlformats-officedocument.presentationml.tags+xml"/>
  <Override PartName="/ppt/notesSlides/notesSlide6.xml" ContentType="application/vnd.openxmlformats-officedocument.presentationml.notesSlide+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6.xml" ContentType="application/vnd.openxmlformats-officedocument.presentationml.tags+xml"/>
  <Override PartName="/ppt/notesSlides/notesSlide1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7.xml" ContentType="application/vnd.openxmlformats-officedocument.presentationml.notesSlide+xml"/>
  <Override PartName="/ppt/tags/tag106.xml" ContentType="application/vnd.openxmlformats-officedocument.presentationml.tags+xml"/>
  <Override PartName="/ppt/notesSlides/notesSlide18.xml" ContentType="application/vnd.openxmlformats-officedocument.presentationml.notesSlide+xml"/>
  <Override PartName="/ppt/tags/tag10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8.xml" ContentType="application/vnd.openxmlformats-officedocument.presentationml.tags+xml"/>
  <Override PartName="/ppt/notesSlides/notesSlide21.xml" ContentType="application/vnd.openxmlformats-officedocument.presentationml.notesSlide+xml"/>
  <Override PartName="/ppt/tags/tag109.xml" ContentType="application/vnd.openxmlformats-officedocument.presentationml.tags+xml"/>
  <Override PartName="/ppt/notesSlides/notesSlide22.xml" ContentType="application/vnd.openxmlformats-officedocument.presentationml.notesSlide+xml"/>
  <Override PartName="/ppt/tags/tag110.xml" ContentType="application/vnd.openxmlformats-officedocument.presentationml.tags+xml"/>
  <Override PartName="/ppt/notesSlides/notesSlide23.xml" ContentType="application/vnd.openxmlformats-officedocument.presentationml.notesSlide+xml"/>
  <Override PartName="/ppt/tags/tag111.xml" ContentType="application/vnd.openxmlformats-officedocument.presentationml.tags+xml"/>
  <Override PartName="/ppt/notesSlides/notesSlide2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9" r:id="rId4"/>
    <p:sldId id="260" r:id="rId5"/>
    <p:sldId id="293" r:id="rId6"/>
    <p:sldId id="283" r:id="rId7"/>
    <p:sldId id="261" r:id="rId8"/>
    <p:sldId id="306" r:id="rId9"/>
    <p:sldId id="307" r:id="rId10"/>
    <p:sldId id="290" r:id="rId11"/>
    <p:sldId id="317" r:id="rId12"/>
    <p:sldId id="289" r:id="rId13"/>
    <p:sldId id="280" r:id="rId14"/>
    <p:sldId id="288" r:id="rId15"/>
    <p:sldId id="308" r:id="rId16"/>
    <p:sldId id="292" r:id="rId17"/>
    <p:sldId id="310" r:id="rId18"/>
    <p:sldId id="311" r:id="rId19"/>
    <p:sldId id="312" r:id="rId20"/>
    <p:sldId id="300" r:id="rId21"/>
    <p:sldId id="313" r:id="rId22"/>
    <p:sldId id="314" r:id="rId23"/>
    <p:sldId id="316" r:id="rId24"/>
    <p:sldId id="315" r:id="rId25"/>
    <p:sldId id="305"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A5A5A5"/>
    <a:srgbClr val="5F5F5F"/>
    <a:srgbClr val="606060"/>
    <a:srgbClr val="FEA205"/>
    <a:srgbClr val="E9EBEC"/>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95317" autoAdjust="0"/>
  </p:normalViewPr>
  <p:slideViewPr>
    <p:cSldViewPr snapToGrid="0" showGuides="1">
      <p:cViewPr varScale="1">
        <p:scale>
          <a:sx n="76" d="100"/>
          <a:sy n="76" d="100"/>
        </p:scale>
        <p:origin x="-114" y="-504"/>
      </p:cViewPr>
      <p:guideLst>
        <p:guide orient="horz" pos="2160"/>
        <p:guide orient="horz" pos="3793"/>
        <p:guide orient="horz" pos="799"/>
        <p:guide pos="3840"/>
        <p:guide pos="642"/>
        <p:guide pos="703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124605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124605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65291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74271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2734101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832756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4212325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217635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394880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354065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326442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3845729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2943861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23</a:t>
            </a:fld>
            <a:endParaRPr lang="zh-CN" altLang="en-US"/>
          </a:p>
        </p:txBody>
      </p:sp>
    </p:spTree>
    <p:extLst>
      <p:ext uri="{BB962C8B-B14F-4D97-AF65-F5344CB8AC3E}">
        <p14:creationId xmlns:p14="http://schemas.microsoft.com/office/powerpoint/2010/main" val="97747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24</a:t>
            </a:fld>
            <a:endParaRPr lang="zh-CN" altLang="en-US"/>
          </a:p>
        </p:txBody>
      </p:sp>
    </p:spTree>
    <p:extLst>
      <p:ext uri="{BB962C8B-B14F-4D97-AF65-F5344CB8AC3E}">
        <p14:creationId xmlns:p14="http://schemas.microsoft.com/office/powerpoint/2010/main" val="3845136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25</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47832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166144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20657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120990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1606058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160157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11354578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5">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 id="2147483688" r:id="rId3"/>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s>
</file>

<file path=ppt/slides/_rels/slide1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notesSlide" Target="../notesSlides/notesSlide10.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s>
</file>

<file path=ppt/slides/_rels/slide11.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notesSlide" Target="../notesSlides/notesSlide1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82.xml"/><Relationship Id="rId7"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tags" Target="../tags/tag104.xml"/><Relationship Id="rId3" Type="http://schemas.openxmlformats.org/officeDocument/2006/relationships/tags" Target="../tags/tag89.xml"/><Relationship Id="rId21" Type="http://schemas.openxmlformats.org/officeDocument/2006/relationships/notesSlide" Target="../notesSlides/notesSlide17.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slideLayout" Target="../slideLayouts/slideLayout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19" Type="http://schemas.openxmlformats.org/officeDocument/2006/relationships/tags" Target="../tags/tag105.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0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25.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26" Type="http://schemas.openxmlformats.org/officeDocument/2006/relationships/tags" Target="../tags/tag137.xml"/><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tags" Target="../tags/tag136.xml"/><Relationship Id="rId33" Type="http://schemas.openxmlformats.org/officeDocument/2006/relationships/notesSlide" Target="../notesSlides/notesSlide25.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29" Type="http://schemas.openxmlformats.org/officeDocument/2006/relationships/tags" Target="../tags/tag140.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32" Type="http://schemas.openxmlformats.org/officeDocument/2006/relationships/slideLayout" Target="../slideLayouts/slideLayout1.xml"/><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28" Type="http://schemas.openxmlformats.org/officeDocument/2006/relationships/tags" Target="../tags/tag139.xml"/><Relationship Id="rId10" Type="http://schemas.openxmlformats.org/officeDocument/2006/relationships/tags" Target="../tags/tag121.xml"/><Relationship Id="rId19" Type="http://schemas.openxmlformats.org/officeDocument/2006/relationships/tags" Target="../tags/tag130.xml"/><Relationship Id="rId31" Type="http://schemas.openxmlformats.org/officeDocument/2006/relationships/tags" Target="../tags/tag142.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 Id="rId27" Type="http://schemas.openxmlformats.org/officeDocument/2006/relationships/tags" Target="../tags/tag138.xml"/><Relationship Id="rId30" Type="http://schemas.openxmlformats.org/officeDocument/2006/relationships/tags" Target="../tags/tag1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3" Type="http://schemas.openxmlformats.org/officeDocument/2006/relationships/tags" Target="../tags/tag41.xml"/><Relationship Id="rId21" Type="http://schemas.openxmlformats.org/officeDocument/2006/relationships/tags" Target="../tags/tag59.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notesSlide" Target="../notesSlides/notesSlide4.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slideLayout" Target="../slideLayouts/slideLayout2.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tags" Target="../tags/tag61.xml"/><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tags" Target="../tags/tag6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926833" y="3577332"/>
            <a:ext cx="6096000" cy="400110"/>
          </a:xfrm>
          <a:prstGeom prst="rect">
            <a:avLst/>
          </a:prstGeom>
        </p:spPr>
        <p:txBody>
          <a:bodyPr>
            <a:spAutoFit/>
          </a:bodyPr>
          <a:lstStyle/>
          <a:p>
            <a:r>
              <a:rPr lang="en-US" altLang="zh-CN" sz="2000" dirty="0">
                <a:solidFill>
                  <a:srgbClr val="009999"/>
                </a:solidFill>
                <a:latin typeface="Noto Sans S Chinese Regular" panose="020B0500000000000000" pitchFamily="34" charset="-122"/>
                <a:ea typeface="Noto Sans S Chinese Regular" panose="020B0500000000000000" pitchFamily="34" charset="-122"/>
                <a:cs typeface="+mn-ea"/>
                <a:sym typeface="+mn-lt"/>
              </a:rPr>
              <a:t>2020 performance </a:t>
            </a:r>
            <a:r>
              <a:rPr lang="en-US" altLang="zh-CN" sz="2000" dirty="0" smtClean="0">
                <a:solidFill>
                  <a:srgbClr val="009999"/>
                </a:solidFill>
                <a:latin typeface="Noto Sans S Chinese Regular" panose="020B0500000000000000" pitchFamily="34" charset="-122"/>
                <a:ea typeface="Noto Sans S Chinese Regular" panose="020B0500000000000000" pitchFamily="34" charset="-122"/>
                <a:cs typeface="+mn-ea"/>
                <a:sym typeface="+mn-lt"/>
              </a:rPr>
              <a:t>summary</a:t>
            </a:r>
            <a:endParaRPr lang="zh-CN" altLang="en-US" sz="2000"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3"/>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4"/>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5"/>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6"/>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7"/>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8"/>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9"/>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10"/>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1"/>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2"/>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3"/>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4"/>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5"/>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6"/>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7"/>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8"/>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9"/>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20"/>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1"/>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2"/>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3"/>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4"/>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5"/>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6"/>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7"/>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8"/>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9"/>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30"/>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1"/>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2"/>
            </p:custDataLst>
          </p:nvPr>
        </p:nvSpPr>
        <p:spPr>
          <a:xfrm>
            <a:off x="914374" y="2418289"/>
            <a:ext cx="6340197"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zh-CN" altLang="en-US" sz="4800" b="0" dirty="0" smtClean="0">
                <a:solidFill>
                  <a:srgbClr val="009999"/>
                </a:solidFill>
                <a:effectLst/>
                <a:latin typeface="Noto Sans S Chinese Medium" panose="020B0600000000000000" pitchFamily="34" charset="-122"/>
                <a:ea typeface="Noto Sans S Chinese Medium" panose="020B0600000000000000" pitchFamily="34" charset="-122"/>
              </a:rPr>
              <a:t>年</a:t>
            </a:r>
            <a:r>
              <a:rPr lang="zh-CN" altLang="en-US" sz="4800" b="0" dirty="0">
                <a:solidFill>
                  <a:srgbClr val="009999"/>
                </a:solidFill>
                <a:effectLst/>
                <a:latin typeface="Noto Sans S Chinese Medium" panose="020B0600000000000000" pitchFamily="34" charset="-122"/>
                <a:ea typeface="Noto Sans S Chinese Medium" panose="020B0600000000000000" pitchFamily="34" charset="-122"/>
              </a:rPr>
              <a:t>度绩效总结述职报告</a:t>
            </a:r>
            <a:endParaRPr lang="zh-CN" altLang="en-US" sz="4800" b="0" dirty="0">
              <a:solidFill>
                <a:srgbClr val="009999"/>
              </a:solidFill>
              <a:effectLst/>
              <a:latin typeface="Noto Sans S Chinese Medium" panose="020B0600000000000000" pitchFamily="34" charset="-122"/>
              <a:ea typeface="Noto Sans S Chinese Medium" panose="020B0600000000000000" pitchFamily="34" charset="-122"/>
              <a:sym typeface="+mn-lt"/>
            </a:endParaRPr>
          </a:p>
        </p:txBody>
      </p:sp>
      <p:sp>
        <p:nvSpPr>
          <p:cNvPr id="160" name="PA_圆角矩形 159"/>
          <p:cNvSpPr/>
          <p:nvPr>
            <p:custDataLst>
              <p:tags r:id="rId33"/>
            </p:custDataLst>
          </p:nvPr>
        </p:nvSpPr>
        <p:spPr>
          <a:xfrm>
            <a:off x="986327" y="4452826"/>
            <a:ext cx="1840219" cy="413808"/>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rPr>
              <a:t>汇报人</a:t>
            </a:r>
            <a:r>
              <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rPr>
              <a:t>：胡家义</a:t>
            </a:r>
            <a:endParaRPr lang="zh-CN" altLang="en-US" dirty="0">
              <a:solidFill>
                <a:prstClr val="white"/>
              </a:solidFill>
              <a:latin typeface="Noto Sans S Chinese Medium" panose="020B0600000000000000" pitchFamily="34" charset="-122"/>
              <a:ea typeface="Noto Sans S Chinese Medium" panose="020B0600000000000000" pitchFamily="34" charset="-122"/>
              <a:sym typeface="+mn-lt"/>
            </a:endParaRPr>
          </a:p>
        </p:txBody>
      </p:sp>
      <p:sp>
        <p:nvSpPr>
          <p:cNvPr id="141" name="PA_文本框 140"/>
          <p:cNvSpPr txBox="1"/>
          <p:nvPr>
            <p:custDataLst>
              <p:tags r:id="rId34"/>
            </p:custDataLst>
          </p:nvPr>
        </p:nvSpPr>
        <p:spPr>
          <a:xfrm>
            <a:off x="891359" y="1007845"/>
            <a:ext cx="2646878" cy="1569660"/>
          </a:xfrm>
          <a:prstGeom prst="rect">
            <a:avLst/>
          </a:prstGeom>
          <a:noFill/>
        </p:spPr>
        <p:txBody>
          <a:bodyPr wrap="none" rtlCol="0">
            <a:spAutoFit/>
          </a:bodyPr>
          <a:lstStyle/>
          <a:p>
            <a:r>
              <a:rPr lang="en-US" altLang="zh-CN" sz="9600" dirty="0" smtClean="0">
                <a:solidFill>
                  <a:srgbClr val="009999"/>
                </a:solidFill>
                <a:latin typeface="Noto Sans S Chinese Medium" panose="020B0600000000000000" pitchFamily="34" charset="-122"/>
                <a:ea typeface="Noto Sans S Chinese Medium" panose="020B0600000000000000" pitchFamily="34" charset="-122"/>
                <a:cs typeface="+mn-ea"/>
                <a:sym typeface="+mn-lt"/>
              </a:rPr>
              <a:t>2020</a:t>
            </a:r>
            <a:endParaRPr lang="zh-CN" altLang="en-US" sz="9600" dirty="0">
              <a:solidFill>
                <a:srgbClr val="009999"/>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143" name="PA_Corners 46"/>
          <p:cNvSpPr/>
          <p:nvPr>
            <p:custDataLst>
              <p:tags r:id="rId35"/>
            </p:custDataLst>
          </p:nvPr>
        </p:nvSpPr>
        <p:spPr>
          <a:xfrm>
            <a:off x="1019175" y="3395429"/>
            <a:ext cx="360000" cy="67142"/>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07" name="PA_圆角矩形 159"/>
          <p:cNvSpPr/>
          <p:nvPr>
            <p:custDataLst>
              <p:tags r:id="rId36"/>
            </p:custDataLst>
          </p:nvPr>
        </p:nvSpPr>
        <p:spPr>
          <a:xfrm>
            <a:off x="3355874" y="4444216"/>
            <a:ext cx="2372731" cy="413808"/>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rPr>
              <a:t>汇报部门</a:t>
            </a:r>
            <a:r>
              <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rPr>
              <a:t>：云平台部</a:t>
            </a:r>
            <a:endParaRPr lang="zh-CN" altLang="en-US" dirty="0">
              <a:solidFill>
                <a:prstClr val="white"/>
              </a:solidFill>
              <a:latin typeface="Noto Sans S Chinese Medium" panose="020B0600000000000000" pitchFamily="34" charset="-122"/>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41"/>
                                        </p:tgtEl>
                                        <p:attrNameLst>
                                          <p:attrName>style.visibility</p:attrName>
                                        </p:attrNameLst>
                                      </p:cBhvr>
                                      <p:to>
                                        <p:strVal val="visible"/>
                                      </p:to>
                                    </p:set>
                                    <p:animEffect transition="in" filter="fade">
                                      <p:cBhvr>
                                        <p:cTn id="119" dur="750"/>
                                        <p:tgtEl>
                                          <p:spTgt spid="141"/>
                                        </p:tgtEl>
                                      </p:cBhvr>
                                    </p:animEffect>
                                    <p:anim calcmode="lin" valueType="num">
                                      <p:cBhvr>
                                        <p:cTn id="120" dur="750" fill="hold"/>
                                        <p:tgtEl>
                                          <p:spTgt spid="141"/>
                                        </p:tgtEl>
                                        <p:attrNameLst>
                                          <p:attrName>ppt_w</p:attrName>
                                        </p:attrNameLst>
                                      </p:cBhvr>
                                      <p:tavLst>
                                        <p:tav tm="0" fmla="#ppt_w*sin(2.5*pi*$)">
                                          <p:val>
                                            <p:fltVal val="0"/>
                                          </p:val>
                                        </p:tav>
                                        <p:tav tm="100000">
                                          <p:val>
                                            <p:fltVal val="1"/>
                                          </p:val>
                                        </p:tav>
                                      </p:tavLst>
                                    </p:anim>
                                    <p:anim calcmode="lin" valueType="num">
                                      <p:cBhvr>
                                        <p:cTn id="121" dur="750" fill="hold"/>
                                        <p:tgtEl>
                                          <p:spTgt spid="141"/>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41"/>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750" fill="hold"/>
                                        <p:tgtEl>
                                          <p:spTgt spid="141"/>
                                        </p:tgtEl>
                                      </p:cBhvr>
                                      <p:by x="20000" y="20000"/>
                                    </p:animScale>
                                  </p:childTnLst>
                                </p:cTn>
                              </p:par>
                              <p:par>
                                <p:cTn id="126" presetID="45" presetClass="entr" presetSubtype="0" fill="hold" grpId="0" nodeType="withEffect">
                                  <p:stCondLst>
                                    <p:cond delay="500"/>
                                  </p:stCondLst>
                                  <p:iterate type="lt">
                                    <p:tmPct val="15000"/>
                                  </p:iterate>
                                  <p:childTnLst>
                                    <p:set>
                                      <p:cBhvr>
                                        <p:cTn id="127" dur="1" fill="hold">
                                          <p:stCondLst>
                                            <p:cond delay="0"/>
                                          </p:stCondLst>
                                        </p:cTn>
                                        <p:tgtEl>
                                          <p:spTgt spid="103"/>
                                        </p:tgtEl>
                                        <p:attrNameLst>
                                          <p:attrName>style.visibility</p:attrName>
                                        </p:attrNameLst>
                                      </p:cBhvr>
                                      <p:to>
                                        <p:strVal val="visible"/>
                                      </p:to>
                                    </p:set>
                                    <p:animEffect transition="in" filter="fade">
                                      <p:cBhvr>
                                        <p:cTn id="128" dur="1000"/>
                                        <p:tgtEl>
                                          <p:spTgt spid="103"/>
                                        </p:tgtEl>
                                      </p:cBhvr>
                                    </p:animEffect>
                                    <p:anim calcmode="lin" valueType="num">
                                      <p:cBhvr>
                                        <p:cTn id="129" dur="1000" fill="hold"/>
                                        <p:tgtEl>
                                          <p:spTgt spid="103"/>
                                        </p:tgtEl>
                                        <p:attrNameLst>
                                          <p:attrName>ppt_w</p:attrName>
                                        </p:attrNameLst>
                                      </p:cBhvr>
                                      <p:tavLst>
                                        <p:tav tm="0" fmla="#ppt_w*sin(2.5*pi*$)">
                                          <p:val>
                                            <p:fltVal val="0"/>
                                          </p:val>
                                        </p:tav>
                                        <p:tav tm="100000">
                                          <p:val>
                                            <p:fltVal val="1"/>
                                          </p:val>
                                        </p:tav>
                                      </p:tavLst>
                                    </p:anim>
                                    <p:anim calcmode="lin" valueType="num">
                                      <p:cBhvr>
                                        <p:cTn id="130" dur="1000" fill="hold"/>
                                        <p:tgtEl>
                                          <p:spTgt spid="103"/>
                                        </p:tgtEl>
                                        <p:attrNameLst>
                                          <p:attrName>ppt_h</p:attrName>
                                        </p:attrNameLst>
                                      </p:cBhvr>
                                      <p:tavLst>
                                        <p:tav tm="0">
                                          <p:val>
                                            <p:strVal val="#ppt_h"/>
                                          </p:val>
                                        </p:tav>
                                        <p:tav tm="100000">
                                          <p:val>
                                            <p:strVal val="#ppt_h"/>
                                          </p:val>
                                        </p:tav>
                                      </p:tavLst>
                                    </p:anim>
                                  </p:childTnLst>
                                </p:cTn>
                              </p:par>
                              <p:par>
                                <p:cTn id="131" presetID="6" presetClass="emph" presetSubtype="0" fill="hold" grpId="1" nodeType="withEffect">
                                  <p:stCondLst>
                                    <p:cond delay="0"/>
                                  </p:stCondLst>
                                  <p:iterate type="lt">
                                    <p:tmPct val="0"/>
                                  </p:iterate>
                                  <p:childTnLst>
                                    <p:animScale>
                                      <p:cBhvr>
                                        <p:cTn id="132" dur="100" fill="hold"/>
                                        <p:tgtEl>
                                          <p:spTgt spid="103"/>
                                        </p:tgtEl>
                                      </p:cBhvr>
                                      <p:by x="500000" y="500000"/>
                                    </p:animScale>
                                  </p:childTnLst>
                                </p:cTn>
                              </p:par>
                              <p:par>
                                <p:cTn id="133" presetID="6" presetClass="emph" presetSubtype="0" fill="hold" grpId="2" nodeType="withEffect">
                                  <p:stCondLst>
                                    <p:cond delay="500"/>
                                  </p:stCondLst>
                                  <p:iterate type="lt">
                                    <p:tmPct val="15000"/>
                                  </p:iterate>
                                  <p:childTnLst>
                                    <p:animScale>
                                      <p:cBhvr>
                                        <p:cTn id="134" dur="1000" fill="hold"/>
                                        <p:tgtEl>
                                          <p:spTgt spid="103"/>
                                        </p:tgtEl>
                                      </p:cBhvr>
                                      <p:by x="20000" y="20000"/>
                                    </p:animScale>
                                  </p:childTnLst>
                                </p:cTn>
                              </p:par>
                              <p:par>
                                <p:cTn id="135" presetID="10" presetClass="entr" presetSubtype="0" fill="hold" grpId="0" nodeType="withEffect">
                                  <p:stCondLst>
                                    <p:cond delay="2000"/>
                                  </p:stCondLst>
                                  <p:childTnLst>
                                    <p:set>
                                      <p:cBhvr>
                                        <p:cTn id="136" dur="1" fill="hold">
                                          <p:stCondLst>
                                            <p:cond delay="0"/>
                                          </p:stCondLst>
                                        </p:cTn>
                                        <p:tgtEl>
                                          <p:spTgt spid="143"/>
                                        </p:tgtEl>
                                        <p:attrNameLst>
                                          <p:attrName>style.visibility</p:attrName>
                                        </p:attrNameLst>
                                      </p:cBhvr>
                                      <p:to>
                                        <p:strVal val="visible"/>
                                      </p:to>
                                    </p:set>
                                    <p:animEffect transition="in" filter="fade">
                                      <p:cBhvr>
                                        <p:cTn id="137" dur="750"/>
                                        <p:tgtEl>
                                          <p:spTgt spid="143"/>
                                        </p:tgtEl>
                                      </p:cBhvr>
                                    </p:animEffect>
                                  </p:childTnLst>
                                </p:cTn>
                              </p:par>
                              <p:par>
                                <p:cTn id="138" presetID="35" presetClass="path" presetSubtype="0" decel="100000" fill="hold" grpId="1" nodeType="withEffect">
                                  <p:stCondLst>
                                    <p:cond delay="2000"/>
                                  </p:stCondLst>
                                  <p:childTnLst>
                                    <p:animMotion origin="layout" path="M -4.16667E-7 -7.40741E-7 L -0.11901 -7.40741E-7 " pathEditMode="relative" rAng="0" ptsTypes="AA">
                                      <p:cBhvr>
                                        <p:cTn id="139" dur="1250" spd="-100000" fill="hold"/>
                                        <p:tgtEl>
                                          <p:spTgt spid="143"/>
                                        </p:tgtEl>
                                        <p:attrNameLst>
                                          <p:attrName>ppt_x</p:attrName>
                                          <p:attrName>ppt_y</p:attrName>
                                        </p:attrNameLst>
                                      </p:cBhvr>
                                      <p:rCtr x="-5951" y="0"/>
                                    </p:animMotion>
                                  </p:childTnLst>
                                </p:cTn>
                              </p:par>
                              <p:par>
                                <p:cTn id="140" presetID="10" presetClass="entr" presetSubtype="0" fill="hold" grpId="0" nodeType="withEffect">
                                  <p:stCondLst>
                                    <p:cond delay="2250"/>
                                  </p:stCondLst>
                                  <p:childTnLst>
                                    <p:set>
                                      <p:cBhvr>
                                        <p:cTn id="141" dur="1" fill="hold">
                                          <p:stCondLst>
                                            <p:cond delay="0"/>
                                          </p:stCondLst>
                                        </p:cTn>
                                        <p:tgtEl>
                                          <p:spTgt spid="105"/>
                                        </p:tgtEl>
                                        <p:attrNameLst>
                                          <p:attrName>style.visibility</p:attrName>
                                        </p:attrNameLst>
                                      </p:cBhvr>
                                      <p:to>
                                        <p:strVal val="visible"/>
                                      </p:to>
                                    </p:set>
                                    <p:animEffect transition="in" filter="fade">
                                      <p:cBhvr>
                                        <p:cTn id="142" dur="750"/>
                                        <p:tgtEl>
                                          <p:spTgt spid="105"/>
                                        </p:tgtEl>
                                      </p:cBhvr>
                                    </p:animEffect>
                                  </p:childTnLst>
                                </p:cTn>
                              </p:par>
                              <p:par>
                                <p:cTn id="143" presetID="63" presetClass="path" presetSubtype="0" decel="100000" fill="hold" grpId="1" nodeType="withEffect">
                                  <p:stCondLst>
                                    <p:cond delay="2250"/>
                                  </p:stCondLst>
                                  <p:childTnLst>
                                    <p:animMotion origin="layout" path="M -3.33333E-6 -3.7037E-7 L 0.09037 -3.7037E-7 " pathEditMode="relative" rAng="0" ptsTypes="AA">
                                      <p:cBhvr>
                                        <p:cTn id="144" dur="1250" spd="-100000" fill="hold"/>
                                        <p:tgtEl>
                                          <p:spTgt spid="105"/>
                                        </p:tgtEl>
                                        <p:attrNameLst>
                                          <p:attrName>ppt_x</p:attrName>
                                          <p:attrName>ppt_y</p:attrName>
                                        </p:attrNameLst>
                                      </p:cBhvr>
                                      <p:rCtr x="4518" y="0"/>
                                    </p:animMotion>
                                  </p:childTnLst>
                                </p:cTn>
                              </p:par>
                              <p:par>
                                <p:cTn id="145" presetID="10" presetClass="entr" presetSubtype="0" fill="hold" grpId="0" nodeType="withEffect">
                                  <p:stCondLst>
                                    <p:cond delay="2500"/>
                                  </p:stCondLst>
                                  <p:childTnLst>
                                    <p:set>
                                      <p:cBhvr>
                                        <p:cTn id="146" dur="1" fill="hold">
                                          <p:stCondLst>
                                            <p:cond delay="0"/>
                                          </p:stCondLst>
                                        </p:cTn>
                                        <p:tgtEl>
                                          <p:spTgt spid="160"/>
                                        </p:tgtEl>
                                        <p:attrNameLst>
                                          <p:attrName>style.visibility</p:attrName>
                                        </p:attrNameLst>
                                      </p:cBhvr>
                                      <p:to>
                                        <p:strVal val="visible"/>
                                      </p:to>
                                    </p:set>
                                    <p:animEffect transition="in" filter="fade">
                                      <p:cBhvr>
                                        <p:cTn id="147" dur="750"/>
                                        <p:tgtEl>
                                          <p:spTgt spid="160"/>
                                        </p:tgtEl>
                                      </p:cBhvr>
                                    </p:animEffect>
                                  </p:childTnLst>
                                </p:cTn>
                              </p:par>
                              <p:par>
                                <p:cTn id="148" presetID="42" presetClass="path" presetSubtype="0" decel="100000" fill="hold" grpId="1" nodeType="withEffect">
                                  <p:stCondLst>
                                    <p:cond delay="2500"/>
                                  </p:stCondLst>
                                  <p:childTnLst>
                                    <p:animMotion origin="layout" path="M -4.375E-6 1.11022E-16 L -4.375E-6 0.0713 " pathEditMode="relative" rAng="0" ptsTypes="AA">
                                      <p:cBhvr>
                                        <p:cTn id="149" dur="1250" spd="-100000" fill="hold"/>
                                        <p:tgtEl>
                                          <p:spTgt spid="160"/>
                                        </p:tgtEl>
                                        <p:attrNameLst>
                                          <p:attrName>ppt_x</p:attrName>
                                          <p:attrName>ppt_y</p:attrName>
                                        </p:attrNameLst>
                                      </p:cBhvr>
                                      <p:rCtr x="0" y="3565"/>
                                    </p:animMotion>
                                  </p:childTnLst>
                                </p:cTn>
                              </p:par>
                              <p:par>
                                <p:cTn id="150" presetID="22" presetClass="entr" presetSubtype="8" fill="hold" grpId="0" nodeType="withEffect">
                                  <p:stCondLst>
                                    <p:cond delay="3750"/>
                                  </p:stCondLst>
                                  <p:childTnLst>
                                    <p:set>
                                      <p:cBhvr>
                                        <p:cTn id="151" dur="1" fill="hold">
                                          <p:stCondLst>
                                            <p:cond delay="0"/>
                                          </p:stCondLst>
                                        </p:cTn>
                                        <p:tgtEl>
                                          <p:spTgt spid="126"/>
                                        </p:tgtEl>
                                        <p:attrNameLst>
                                          <p:attrName>style.visibility</p:attrName>
                                        </p:attrNameLst>
                                      </p:cBhvr>
                                      <p:to>
                                        <p:strVal val="visible"/>
                                      </p:to>
                                    </p:set>
                                    <p:animEffect transition="in" filter="wipe(left)">
                                      <p:cBhvr>
                                        <p:cTn id="152" dur="500"/>
                                        <p:tgtEl>
                                          <p:spTgt spid="126"/>
                                        </p:tgtEl>
                                      </p:cBhvr>
                                    </p:animEffect>
                                  </p:childTnLst>
                                </p:cTn>
                              </p:par>
                              <p:par>
                                <p:cTn id="153" presetID="10" presetClass="entr" presetSubtype="0" fill="hold" nodeType="withEffect">
                                  <p:stCondLst>
                                    <p:cond delay="1000"/>
                                  </p:stCondLst>
                                  <p:childTnLst>
                                    <p:set>
                                      <p:cBhvr>
                                        <p:cTn id="154" dur="1" fill="hold">
                                          <p:stCondLst>
                                            <p:cond delay="0"/>
                                          </p:stCondLst>
                                        </p:cTn>
                                        <p:tgtEl>
                                          <p:spTgt spid="111"/>
                                        </p:tgtEl>
                                        <p:attrNameLst>
                                          <p:attrName>style.visibility</p:attrName>
                                        </p:attrNameLst>
                                      </p:cBhvr>
                                      <p:to>
                                        <p:strVal val="visible"/>
                                      </p:to>
                                    </p:set>
                                    <p:animEffect transition="in" filter="fade">
                                      <p:cBhvr>
                                        <p:cTn id="155" dur="2000"/>
                                        <p:tgtEl>
                                          <p:spTgt spid="111"/>
                                        </p:tgtEl>
                                      </p:cBhvr>
                                    </p:animEffect>
                                  </p:childTnLst>
                                </p:cTn>
                              </p:par>
                              <p:par>
                                <p:cTn id="156" presetID="10" presetClass="entr" presetSubtype="0" fill="hold" grpId="0" nodeType="withEffect">
                                  <p:stCondLst>
                                    <p:cond delay="2500"/>
                                  </p:stCondLst>
                                  <p:childTnLst>
                                    <p:set>
                                      <p:cBhvr>
                                        <p:cTn id="157" dur="1" fill="hold">
                                          <p:stCondLst>
                                            <p:cond delay="0"/>
                                          </p:stCondLst>
                                        </p:cTn>
                                        <p:tgtEl>
                                          <p:spTgt spid="107"/>
                                        </p:tgtEl>
                                        <p:attrNameLst>
                                          <p:attrName>style.visibility</p:attrName>
                                        </p:attrNameLst>
                                      </p:cBhvr>
                                      <p:to>
                                        <p:strVal val="visible"/>
                                      </p:to>
                                    </p:set>
                                    <p:animEffect transition="in" filter="fade">
                                      <p:cBhvr>
                                        <p:cTn id="158" dur="750"/>
                                        <p:tgtEl>
                                          <p:spTgt spid="107"/>
                                        </p:tgtEl>
                                      </p:cBhvr>
                                    </p:animEffect>
                                  </p:childTnLst>
                                </p:cTn>
                              </p:par>
                              <p:par>
                                <p:cTn id="159" presetID="42" presetClass="path" presetSubtype="0" decel="100000" fill="hold" grpId="1" nodeType="withEffect">
                                  <p:stCondLst>
                                    <p:cond delay="2500"/>
                                  </p:stCondLst>
                                  <p:childTnLst>
                                    <p:animMotion origin="layout" path="M -4.375E-6 1.11022E-16 L -4.375E-6 0.0713 " pathEditMode="relative" rAng="0" ptsTypes="AA">
                                      <p:cBhvr>
                                        <p:cTn id="160" dur="1250" spd="-100000" fill="hold"/>
                                        <p:tgtEl>
                                          <p:spTgt spid="107"/>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26" grpId="0" animBg="1"/>
      <p:bldP spid="103" grpId="0"/>
      <p:bldP spid="103" grpId="1"/>
      <p:bldP spid="103" grpId="2"/>
      <p:bldP spid="160" grpId="0" animBg="1"/>
      <p:bldP spid="160" grpId="1" animBg="1"/>
      <p:bldP spid="141" grpId="0"/>
      <p:bldP spid="141" grpId="1"/>
      <p:bldP spid="141" grpId="2"/>
      <p:bldP spid="143" grpId="0" animBg="1"/>
      <p:bldP spid="143" grpId="1" animBg="1"/>
      <p:bldP spid="107" grpId="0" animBg="1"/>
      <p:bldP spid="107"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29324" y="4559096"/>
            <a:ext cx="720000" cy="720000"/>
            <a:chOff x="2229324" y="4559096"/>
            <a:chExt cx="720000" cy="720000"/>
          </a:xfrm>
        </p:grpSpPr>
        <p:sp>
          <p:nvSpPr>
            <p:cNvPr id="41" name="Shape 1940"/>
            <p:cNvSpPr/>
            <p:nvPr/>
          </p:nvSpPr>
          <p:spPr>
            <a:xfrm>
              <a:off x="2229324" y="4559096"/>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2" name="Shape 1941"/>
            <p:cNvSpPr/>
            <p:nvPr/>
          </p:nvSpPr>
          <p:spPr>
            <a:xfrm>
              <a:off x="2301321" y="4631093"/>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a:off x="3280078" y="2701093"/>
            <a:ext cx="720000" cy="720000"/>
            <a:chOff x="3280078" y="2701093"/>
            <a:chExt cx="720000" cy="720000"/>
          </a:xfrm>
        </p:grpSpPr>
        <p:sp>
          <p:nvSpPr>
            <p:cNvPr id="44" name="Shape 1940"/>
            <p:cNvSpPr/>
            <p:nvPr/>
          </p:nvSpPr>
          <p:spPr>
            <a:xfrm>
              <a:off x="3280078" y="2701093"/>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5" name="Shape 1941"/>
            <p:cNvSpPr/>
            <p:nvPr/>
          </p:nvSpPr>
          <p:spPr>
            <a:xfrm>
              <a:off x="3352075" y="2773090"/>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36000" y="1716877"/>
            <a:ext cx="720000" cy="720000"/>
            <a:chOff x="5736000" y="1716877"/>
            <a:chExt cx="720000" cy="720000"/>
          </a:xfrm>
        </p:grpSpPr>
        <p:sp>
          <p:nvSpPr>
            <p:cNvPr id="47" name="Shape 1940"/>
            <p:cNvSpPr/>
            <p:nvPr/>
          </p:nvSpPr>
          <p:spPr>
            <a:xfrm>
              <a:off x="5736000" y="1716877"/>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8" name="Shape 1941"/>
            <p:cNvSpPr/>
            <p:nvPr/>
          </p:nvSpPr>
          <p:spPr>
            <a:xfrm>
              <a:off x="5807997" y="1788874"/>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 name="组合 6"/>
          <p:cNvGrpSpPr/>
          <p:nvPr/>
        </p:nvGrpSpPr>
        <p:grpSpPr>
          <a:xfrm>
            <a:off x="8149683" y="2695797"/>
            <a:ext cx="720000" cy="720000"/>
            <a:chOff x="8149683" y="2695797"/>
            <a:chExt cx="720000" cy="720000"/>
          </a:xfrm>
        </p:grpSpPr>
        <p:sp>
          <p:nvSpPr>
            <p:cNvPr id="50" name="Shape 1940"/>
            <p:cNvSpPr/>
            <p:nvPr/>
          </p:nvSpPr>
          <p:spPr>
            <a:xfrm>
              <a:off x="8149683" y="2695797"/>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51" name="Shape 1941"/>
            <p:cNvSpPr/>
            <p:nvPr/>
          </p:nvSpPr>
          <p:spPr>
            <a:xfrm>
              <a:off x="8221680" y="2767794"/>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9249492" y="4559096"/>
            <a:ext cx="720000" cy="720000"/>
            <a:chOff x="9249492" y="4559096"/>
            <a:chExt cx="720000" cy="720000"/>
          </a:xfrm>
        </p:grpSpPr>
        <p:sp>
          <p:nvSpPr>
            <p:cNvPr id="57" name="Shape 1940"/>
            <p:cNvSpPr/>
            <p:nvPr/>
          </p:nvSpPr>
          <p:spPr>
            <a:xfrm>
              <a:off x="9249492" y="4559096"/>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58" name="Shape 1941"/>
            <p:cNvSpPr/>
            <p:nvPr/>
          </p:nvSpPr>
          <p:spPr>
            <a:xfrm>
              <a:off x="9321489" y="4631093"/>
              <a:ext cx="576000" cy="576000"/>
            </a:xfrm>
            <a:prstGeom prst="ellipse">
              <a:avLst/>
            </a:prstGeom>
            <a:gradFill>
              <a:gsLst>
                <a:gs pos="60000">
                  <a:srgbClr val="009999"/>
                </a:gs>
                <a:gs pos="0">
                  <a:schemeClr val="bg1">
                    <a:lumMod val="95000"/>
                  </a:schemeClr>
                </a:gs>
                <a:gs pos="100000">
                  <a:srgbClr val="009999"/>
                </a:gs>
              </a:gsLst>
              <a:lin ang="5400000" scaled="1"/>
            </a:gradFill>
            <a:ln w="25400">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cs typeface="+mn-ea"/>
                <a:sym typeface="+mn-lt"/>
              </a:endParaRPr>
            </a:p>
          </p:txBody>
        </p:sp>
      </p:grpSp>
      <p:grpSp>
        <p:nvGrpSpPr>
          <p:cNvPr id="2" name="组合 1"/>
          <p:cNvGrpSpPr/>
          <p:nvPr/>
        </p:nvGrpSpPr>
        <p:grpSpPr>
          <a:xfrm>
            <a:off x="3086100" y="3384638"/>
            <a:ext cx="6019800" cy="3321568"/>
            <a:chOff x="3086100" y="3384638"/>
            <a:chExt cx="6019800" cy="3321568"/>
          </a:xfrm>
        </p:grpSpPr>
        <p:sp>
          <p:nvSpPr>
            <p:cNvPr id="154" name="Up Arrow 14"/>
            <p:cNvSpPr/>
            <p:nvPr/>
          </p:nvSpPr>
          <p:spPr>
            <a:xfrm flipH="1">
              <a:off x="5676636" y="3384638"/>
              <a:ext cx="838728" cy="2149220"/>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5" name="Up Arrow 17"/>
            <p:cNvSpPr/>
            <p:nvPr/>
          </p:nvSpPr>
          <p:spPr>
            <a:xfrm rot="16800000" flipH="1">
              <a:off x="4302337" y="4378789"/>
              <a:ext cx="746495" cy="3178969"/>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6" name="Up Arrow 22"/>
            <p:cNvSpPr/>
            <p:nvPr/>
          </p:nvSpPr>
          <p:spPr>
            <a:xfrm rot="4800000" flipH="1">
              <a:off x="7140287" y="4430749"/>
              <a:ext cx="750541" cy="3180684"/>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7" name="Up Arrow 16"/>
            <p:cNvSpPr/>
            <p:nvPr/>
          </p:nvSpPr>
          <p:spPr>
            <a:xfrm rot="19200000" flipH="1">
              <a:off x="4643758" y="3851896"/>
              <a:ext cx="818453" cy="2828688"/>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8" name="Up Arrow 23"/>
            <p:cNvSpPr>
              <a:spLocks/>
            </p:cNvSpPr>
            <p:nvPr/>
          </p:nvSpPr>
          <p:spPr>
            <a:xfrm rot="2400000" flipH="1">
              <a:off x="6809508" y="3877518"/>
              <a:ext cx="738733" cy="2828688"/>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grpSp>
      <p:sp>
        <p:nvSpPr>
          <p:cNvPr id="159" name="Freeform 7"/>
          <p:cNvSpPr/>
          <p:nvPr/>
        </p:nvSpPr>
        <p:spPr>
          <a:xfrm>
            <a:off x="3927832" y="4697902"/>
            <a:ext cx="4378247" cy="2160098"/>
          </a:xfrm>
          <a:custGeom>
            <a:avLst/>
            <a:gdLst>
              <a:gd name="connsiteX0" fmla="*/ 2046432 w 4092864"/>
              <a:gd name="connsiteY0" fmla="*/ 0 h 2019300"/>
              <a:gd name="connsiteX1" fmla="*/ 4083734 w 4092864"/>
              <a:gd name="connsiteY1" fmla="*/ 1838492 h 2019300"/>
              <a:gd name="connsiteX2" fmla="*/ 4092864 w 4092864"/>
              <a:gd name="connsiteY2" fmla="*/ 2019300 h 2019300"/>
              <a:gd name="connsiteX3" fmla="*/ 0 w 4092864"/>
              <a:gd name="connsiteY3" fmla="*/ 2019300 h 2019300"/>
              <a:gd name="connsiteX4" fmla="*/ 9130 w 4092864"/>
              <a:gd name="connsiteY4" fmla="*/ 1838492 h 2019300"/>
              <a:gd name="connsiteX5" fmla="*/ 2046432 w 4092864"/>
              <a:gd name="connsiteY5" fmla="*/ 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864" h="2019300">
                <a:moveTo>
                  <a:pt x="2046432" y="0"/>
                </a:moveTo>
                <a:cubicBezTo>
                  <a:pt x="3106754" y="0"/>
                  <a:pt x="3978863" y="805839"/>
                  <a:pt x="4083734" y="1838492"/>
                </a:cubicBezTo>
                <a:lnTo>
                  <a:pt x="4092864" y="2019300"/>
                </a:lnTo>
                <a:lnTo>
                  <a:pt x="0" y="2019300"/>
                </a:lnTo>
                <a:lnTo>
                  <a:pt x="9130" y="1838492"/>
                </a:lnTo>
                <a:cubicBezTo>
                  <a:pt x="114002" y="805839"/>
                  <a:pt x="986110" y="0"/>
                  <a:pt x="2046432" y="0"/>
                </a:cubicBezTo>
                <a:close/>
              </a:path>
            </a:pathLst>
          </a:custGeom>
          <a:solidFill>
            <a:sysClr val="window" lastClr="FFFFFF"/>
          </a:solidFill>
          <a:ln w="12700" cap="flat" cmpd="sng" algn="ctr">
            <a:noFill/>
            <a:prstDash val="solid"/>
            <a:miter lim="800000"/>
          </a:ln>
          <a:effectLst>
            <a:outerShdw blurRad="1270000" algn="ctr" rotWithShape="0">
              <a:sysClr val="windowText" lastClr="000000">
                <a:lumMod val="95000"/>
                <a:lumOff val="5000"/>
                <a:alpha val="20000"/>
              </a:sysClr>
            </a:outerShdw>
          </a:effectLst>
        </p:spPr>
        <p:txBody>
          <a:bodyPr lIns="900000" tIns="0" rIns="900000" bIns="612000" rtlCol="0" anchor="b"/>
          <a:lstStyle/>
          <a:p>
            <a:pPr algn="ctr">
              <a:defRPr/>
            </a:pPr>
            <a:endParaRPr lang="en-IN" sz="1400" kern="0" dirty="0">
              <a:solidFill>
                <a:prstClr val="black">
                  <a:lumMod val="75000"/>
                  <a:lumOff val="25000"/>
                </a:prstClr>
              </a:solidFill>
              <a:cs typeface="+mn-ea"/>
              <a:sym typeface="+mn-lt"/>
            </a:endParaRPr>
          </a:p>
        </p:txBody>
      </p:sp>
      <p:sp>
        <p:nvSpPr>
          <p:cNvPr id="174" name="AutoShape 139"/>
          <p:cNvSpPr>
            <a:spLocks/>
          </p:cNvSpPr>
          <p:nvPr/>
        </p:nvSpPr>
        <p:spPr bwMode="auto">
          <a:xfrm>
            <a:off x="9497787" y="4810829"/>
            <a:ext cx="223410" cy="2165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175" name="Group 48"/>
          <p:cNvGrpSpPr/>
          <p:nvPr/>
        </p:nvGrpSpPr>
        <p:grpSpPr>
          <a:xfrm>
            <a:off x="401589" y="5351459"/>
            <a:ext cx="2568177" cy="793883"/>
            <a:chOff x="299255" y="5351459"/>
            <a:chExt cx="2568177" cy="793883"/>
          </a:xfrm>
        </p:grpSpPr>
        <p:sp>
          <p:nvSpPr>
            <p:cNvPr id="176" name="TextBox 34"/>
            <p:cNvSpPr txBox="1"/>
            <p:nvPr/>
          </p:nvSpPr>
          <p:spPr>
            <a:xfrm flipH="1">
              <a:off x="714373" y="5351459"/>
              <a:ext cx="2153059" cy="367359"/>
            </a:xfrm>
            <a:prstGeom prst="rect">
              <a:avLst/>
            </a:prstGeom>
            <a:noFill/>
          </p:spPr>
          <p:txBody>
            <a:bodyPr wrap="none" rtlCol="0">
              <a:noAutofit/>
            </a:bodyPr>
            <a:lstStyle/>
            <a:p>
              <a:pPr algn="r"/>
              <a:r>
                <a:rPr lang="zh-CN" altLang="en-US" sz="1600">
                  <a:solidFill>
                    <a:srgbClr val="265B85"/>
                  </a:solidFill>
                  <a:cs typeface="+mn-ea"/>
                  <a:sym typeface="+mn-lt"/>
                </a:rPr>
                <a:t>添加标题 </a:t>
              </a:r>
              <a:r>
                <a:rPr lang="en-US" altLang="zh-CN" sz="1600">
                  <a:solidFill>
                    <a:srgbClr val="265B85"/>
                  </a:solidFill>
                  <a:cs typeface="+mn-ea"/>
                  <a:sym typeface="+mn-lt"/>
                </a:rPr>
                <a:t>01</a:t>
              </a:r>
            </a:p>
          </p:txBody>
        </p:sp>
        <p:sp>
          <p:nvSpPr>
            <p:cNvPr id="177" name="TextBox 35"/>
            <p:cNvSpPr txBox="1"/>
            <p:nvPr/>
          </p:nvSpPr>
          <p:spPr>
            <a:xfrm flipH="1">
              <a:off x="299255" y="5683677"/>
              <a:ext cx="2568177" cy="461665"/>
            </a:xfrm>
            <a:prstGeom prst="rect">
              <a:avLst/>
            </a:prstGeom>
            <a:noFill/>
          </p:spPr>
          <p:txBody>
            <a:bodyPr wrap="square" rtlCol="0">
              <a:spAutoFit/>
            </a:bodyPr>
            <a:lstStyle/>
            <a:p>
              <a:pPr algn="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78" name="Group 65"/>
          <p:cNvGrpSpPr/>
          <p:nvPr/>
        </p:nvGrpSpPr>
        <p:grpSpPr>
          <a:xfrm>
            <a:off x="1431901" y="3477660"/>
            <a:ext cx="2568177" cy="793883"/>
            <a:chOff x="1387238" y="3477660"/>
            <a:chExt cx="2568177" cy="793883"/>
          </a:xfrm>
        </p:grpSpPr>
        <p:sp>
          <p:nvSpPr>
            <p:cNvPr id="179" name="TextBox 36"/>
            <p:cNvSpPr txBox="1"/>
            <p:nvPr/>
          </p:nvSpPr>
          <p:spPr>
            <a:xfrm flipH="1">
              <a:off x="1802356" y="3477660"/>
              <a:ext cx="2153059" cy="367359"/>
            </a:xfrm>
            <a:prstGeom prst="rect">
              <a:avLst/>
            </a:prstGeom>
            <a:noFill/>
          </p:spPr>
          <p:txBody>
            <a:bodyPr wrap="none" rtlCol="0">
              <a:noAutofit/>
            </a:bodyPr>
            <a:lstStyle/>
            <a:p>
              <a:pPr algn="r"/>
              <a:r>
                <a:rPr lang="zh-CN" altLang="en-US" sz="1600">
                  <a:solidFill>
                    <a:srgbClr val="6BB2E1"/>
                  </a:solidFill>
                  <a:cs typeface="+mn-ea"/>
                  <a:sym typeface="+mn-lt"/>
                </a:rPr>
                <a:t>添加标题 </a:t>
              </a:r>
              <a:r>
                <a:rPr lang="en-US" altLang="zh-CN" sz="1600">
                  <a:solidFill>
                    <a:srgbClr val="6BB2E1"/>
                  </a:solidFill>
                  <a:cs typeface="+mn-ea"/>
                  <a:sym typeface="+mn-lt"/>
                </a:rPr>
                <a:t>02</a:t>
              </a:r>
            </a:p>
          </p:txBody>
        </p:sp>
        <p:sp>
          <p:nvSpPr>
            <p:cNvPr id="180" name="TextBox 37"/>
            <p:cNvSpPr txBox="1"/>
            <p:nvPr/>
          </p:nvSpPr>
          <p:spPr>
            <a:xfrm flipH="1">
              <a:off x="1387238" y="3809878"/>
              <a:ext cx="2568177" cy="461665"/>
            </a:xfrm>
            <a:prstGeom prst="rect">
              <a:avLst/>
            </a:prstGeom>
            <a:noFill/>
          </p:spPr>
          <p:txBody>
            <a:bodyPr wrap="square" rtlCol="0">
              <a:spAutoFit/>
            </a:bodyPr>
            <a:lstStyle/>
            <a:p>
              <a:pPr algn="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1" name="Group 43"/>
          <p:cNvGrpSpPr/>
          <p:nvPr/>
        </p:nvGrpSpPr>
        <p:grpSpPr>
          <a:xfrm>
            <a:off x="4811912" y="2500244"/>
            <a:ext cx="2568177" cy="793883"/>
            <a:chOff x="5339331" y="2332191"/>
            <a:chExt cx="2568177" cy="793883"/>
          </a:xfrm>
        </p:grpSpPr>
        <p:sp>
          <p:nvSpPr>
            <p:cNvPr id="182" name="TextBox 38"/>
            <p:cNvSpPr txBox="1"/>
            <p:nvPr/>
          </p:nvSpPr>
          <p:spPr>
            <a:xfrm flipH="1">
              <a:off x="5546890" y="2332191"/>
              <a:ext cx="2153059" cy="367359"/>
            </a:xfrm>
            <a:prstGeom prst="rect">
              <a:avLst/>
            </a:prstGeom>
            <a:noFill/>
          </p:spPr>
          <p:txBody>
            <a:bodyPr wrap="none" rtlCol="0">
              <a:noAutofit/>
            </a:bodyPr>
            <a:lstStyle/>
            <a:p>
              <a:pPr algn="ctr"/>
              <a:r>
                <a:rPr lang="zh-CN" altLang="en-US" sz="1600">
                  <a:solidFill>
                    <a:srgbClr val="FFD20E">
                      <a:lumMod val="75000"/>
                    </a:srgbClr>
                  </a:solidFill>
                  <a:cs typeface="+mn-ea"/>
                  <a:sym typeface="+mn-lt"/>
                </a:rPr>
                <a:t>添加标题 </a:t>
              </a:r>
              <a:r>
                <a:rPr lang="en-US" altLang="zh-CN" sz="1600">
                  <a:solidFill>
                    <a:srgbClr val="FFD20E">
                      <a:lumMod val="75000"/>
                    </a:srgbClr>
                  </a:solidFill>
                  <a:cs typeface="+mn-ea"/>
                  <a:sym typeface="+mn-lt"/>
                </a:rPr>
                <a:t>03</a:t>
              </a:r>
            </a:p>
          </p:txBody>
        </p:sp>
        <p:sp>
          <p:nvSpPr>
            <p:cNvPr id="183" name="TextBox 39"/>
            <p:cNvSpPr txBox="1"/>
            <p:nvPr/>
          </p:nvSpPr>
          <p:spPr>
            <a:xfrm flipH="1">
              <a:off x="5339331" y="2664409"/>
              <a:ext cx="2568177" cy="461665"/>
            </a:xfrm>
            <a:prstGeom prst="rect">
              <a:avLst/>
            </a:prstGeom>
            <a:noFill/>
          </p:spPr>
          <p:txBody>
            <a:bodyPr wrap="square" rtlCol="0">
              <a:spAutoFit/>
            </a:bodyPr>
            <a:lstStyle/>
            <a:p>
              <a:pPr algn="ct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4" name="Group 47"/>
          <p:cNvGrpSpPr/>
          <p:nvPr/>
        </p:nvGrpSpPr>
        <p:grpSpPr>
          <a:xfrm>
            <a:off x="9249492" y="5351459"/>
            <a:ext cx="2568177" cy="793883"/>
            <a:chOff x="9249492" y="5535138"/>
            <a:chExt cx="2568177" cy="793883"/>
          </a:xfrm>
        </p:grpSpPr>
        <p:sp>
          <p:nvSpPr>
            <p:cNvPr id="185" name="TextBox 40"/>
            <p:cNvSpPr txBox="1"/>
            <p:nvPr/>
          </p:nvSpPr>
          <p:spPr>
            <a:xfrm flipH="1">
              <a:off x="9249494" y="5535138"/>
              <a:ext cx="2153059" cy="367359"/>
            </a:xfrm>
            <a:prstGeom prst="rect">
              <a:avLst/>
            </a:prstGeom>
            <a:noFill/>
          </p:spPr>
          <p:txBody>
            <a:bodyPr wrap="none" rtlCol="0">
              <a:noAutofit/>
            </a:bodyPr>
            <a:lstStyle/>
            <a:p>
              <a:pPr lvl="0"/>
              <a:r>
                <a:rPr lang="zh-CN" altLang="en-US" sz="1600" kern="0">
                  <a:solidFill>
                    <a:schemeClr val="accent5"/>
                  </a:solidFill>
                  <a:latin typeface="微软雅黑 Light" panose="020B0502040204020203" pitchFamily="34" charset="-122"/>
                  <a:ea typeface="微软雅黑 Light" panose="020B0502040204020203" pitchFamily="34" charset="-122"/>
                </a:rPr>
                <a:t>添加标题 </a:t>
              </a:r>
              <a:r>
                <a:rPr lang="en-US" altLang="zh-CN" sz="1600" kern="0">
                  <a:solidFill>
                    <a:schemeClr val="accent5"/>
                  </a:solidFill>
                  <a:latin typeface="微软雅黑 Light" panose="020B0502040204020203" pitchFamily="34" charset="-122"/>
                  <a:ea typeface="微软雅黑 Light" panose="020B0502040204020203" pitchFamily="34" charset="-122"/>
                </a:rPr>
                <a:t>05</a:t>
              </a:r>
              <a:endParaRPr lang="id-ID" altLang="zh-CN" sz="1400" dirty="0">
                <a:solidFill>
                  <a:schemeClr val="accent5"/>
                </a:solidFill>
                <a:latin typeface="微软雅黑 Light" panose="020B0502040204020203" pitchFamily="34" charset="-122"/>
                <a:ea typeface="微软雅黑 Light" panose="020B0502040204020203" pitchFamily="34" charset="-122"/>
                <a:cs typeface="+mn-ea"/>
                <a:sym typeface="+mn-lt"/>
              </a:endParaRPr>
            </a:p>
          </p:txBody>
        </p:sp>
        <p:sp>
          <p:nvSpPr>
            <p:cNvPr id="186" name="TextBox 41"/>
            <p:cNvSpPr txBox="1"/>
            <p:nvPr/>
          </p:nvSpPr>
          <p:spPr>
            <a:xfrm flipH="1">
              <a:off x="9249492" y="5867356"/>
              <a:ext cx="2568177" cy="461665"/>
            </a:xfrm>
            <a:prstGeom prst="rect">
              <a:avLst/>
            </a:prstGeom>
            <a:noFill/>
          </p:spPr>
          <p:txBody>
            <a:bodyPr wrap="square" rtlCol="0">
              <a:spAutoFit/>
            </a:bodyPr>
            <a:lstStyle/>
            <a:p>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7" name="Group 64"/>
          <p:cNvGrpSpPr/>
          <p:nvPr/>
        </p:nvGrpSpPr>
        <p:grpSpPr>
          <a:xfrm>
            <a:off x="8149683" y="3477660"/>
            <a:ext cx="2309883" cy="797227"/>
            <a:chOff x="8890353" y="3099819"/>
            <a:chExt cx="2309883" cy="797227"/>
          </a:xfrm>
        </p:grpSpPr>
        <p:sp>
          <p:nvSpPr>
            <p:cNvPr id="188" name="TextBox 52"/>
            <p:cNvSpPr txBox="1"/>
            <p:nvPr/>
          </p:nvSpPr>
          <p:spPr>
            <a:xfrm>
              <a:off x="8890353" y="3099819"/>
              <a:ext cx="1579594" cy="367359"/>
            </a:xfrm>
            <a:prstGeom prst="rect">
              <a:avLst/>
            </a:prstGeom>
            <a:noFill/>
          </p:spPr>
          <p:txBody>
            <a:bodyPr wrap="none" rtlCol="0">
              <a:noAutofit/>
            </a:bodyPr>
            <a:lstStyle/>
            <a:p>
              <a:r>
                <a:rPr lang="zh-CN" altLang="en-US" sz="1600">
                  <a:solidFill>
                    <a:srgbClr val="FFA500"/>
                  </a:solidFill>
                  <a:cs typeface="+mn-ea"/>
                  <a:sym typeface="+mn-lt"/>
                </a:rPr>
                <a:t>添加标题 </a:t>
              </a:r>
              <a:r>
                <a:rPr lang="en-US" altLang="zh-CN" sz="1600">
                  <a:solidFill>
                    <a:srgbClr val="FFA500"/>
                  </a:solidFill>
                  <a:cs typeface="+mn-ea"/>
                  <a:sym typeface="+mn-lt"/>
                </a:rPr>
                <a:t>04</a:t>
              </a:r>
            </a:p>
          </p:txBody>
        </p:sp>
        <p:sp>
          <p:nvSpPr>
            <p:cNvPr id="189" name="TextBox 53"/>
            <p:cNvSpPr txBox="1"/>
            <p:nvPr/>
          </p:nvSpPr>
          <p:spPr>
            <a:xfrm>
              <a:off x="8890353" y="3435381"/>
              <a:ext cx="2309883" cy="461665"/>
            </a:xfrm>
            <a:prstGeom prst="rect">
              <a:avLst/>
            </a:prstGeom>
            <a:noFill/>
          </p:spPr>
          <p:txBody>
            <a:bodyPr wrap="square" rtlCol="0">
              <a:spAutoFit/>
            </a:bodyPr>
            <a:lstStyle/>
            <a:p>
              <a:r>
                <a:rPr lang="id-ID" sz="1200" dirty="0">
                  <a:solidFill>
                    <a:prstClr val="white">
                      <a:lumMod val="65000"/>
                    </a:prstClr>
                  </a:solidFill>
                  <a:cs typeface="+mn-ea"/>
                  <a:sym typeface="+mn-lt"/>
                </a:rPr>
                <a:t>Lorem ipsum dolor sit amet put any thing here</a:t>
              </a:r>
              <a:endParaRPr lang="en-US" sz="1200" dirty="0">
                <a:solidFill>
                  <a:prstClr val="white">
                    <a:lumMod val="65000"/>
                  </a:prstClr>
                </a:solidFill>
                <a:cs typeface="+mn-ea"/>
                <a:sym typeface="+mn-lt"/>
              </a:endParaRPr>
            </a:p>
          </p:txBody>
        </p:sp>
      </p:grpSp>
      <p:sp>
        <p:nvSpPr>
          <p:cNvPr id="54" name="任意多边形 53"/>
          <p:cNvSpPr>
            <a:spLocks/>
          </p:cNvSpPr>
          <p:nvPr/>
        </p:nvSpPr>
        <p:spPr bwMode="auto">
          <a:xfrm>
            <a:off x="3528378" y="2949393"/>
            <a:ext cx="223400" cy="223400"/>
          </a:xfrm>
          <a:custGeom>
            <a:avLst/>
            <a:gdLst>
              <a:gd name="connsiteX0" fmla="*/ 111705 w 223400"/>
              <a:gd name="connsiteY0" fmla="*/ 90653 h 223400"/>
              <a:gd name="connsiteX1" fmla="*/ 90650 w 223400"/>
              <a:gd name="connsiteY1" fmla="*/ 111705 h 223400"/>
              <a:gd name="connsiteX2" fmla="*/ 111705 w 223400"/>
              <a:gd name="connsiteY2" fmla="*/ 132757 h 223400"/>
              <a:gd name="connsiteX3" fmla="*/ 132754 w 223400"/>
              <a:gd name="connsiteY3" fmla="*/ 111705 h 223400"/>
              <a:gd name="connsiteX4" fmla="*/ 111705 w 223400"/>
              <a:gd name="connsiteY4" fmla="*/ 90653 h 223400"/>
              <a:gd name="connsiteX5" fmla="*/ 111705 w 223400"/>
              <a:gd name="connsiteY5" fmla="*/ 83635 h 223400"/>
              <a:gd name="connsiteX6" fmla="*/ 139774 w 223400"/>
              <a:gd name="connsiteY6" fmla="*/ 111705 h 223400"/>
              <a:gd name="connsiteX7" fmla="*/ 111705 w 223400"/>
              <a:gd name="connsiteY7" fmla="*/ 139772 h 223400"/>
              <a:gd name="connsiteX8" fmla="*/ 83635 w 223400"/>
              <a:gd name="connsiteY8" fmla="*/ 111705 h 223400"/>
              <a:gd name="connsiteX9" fmla="*/ 111705 w 223400"/>
              <a:gd name="connsiteY9" fmla="*/ 83635 h 223400"/>
              <a:gd name="connsiteX10" fmla="*/ 111896 w 223400"/>
              <a:gd name="connsiteY10" fmla="*/ 68737 h 223400"/>
              <a:gd name="connsiteX11" fmla="*/ 69124 w 223400"/>
              <a:gd name="connsiteY11" fmla="*/ 111514 h 223400"/>
              <a:gd name="connsiteX12" fmla="*/ 111896 w 223400"/>
              <a:gd name="connsiteY12" fmla="*/ 154287 h 223400"/>
              <a:gd name="connsiteX13" fmla="*/ 154669 w 223400"/>
              <a:gd name="connsiteY13" fmla="*/ 111514 h 223400"/>
              <a:gd name="connsiteX14" fmla="*/ 111896 w 223400"/>
              <a:gd name="connsiteY14" fmla="*/ 68737 h 223400"/>
              <a:gd name="connsiteX15" fmla="*/ 111896 w 223400"/>
              <a:gd name="connsiteY15" fmla="*/ 62631 h 223400"/>
              <a:gd name="connsiteX16" fmla="*/ 160775 w 223400"/>
              <a:gd name="connsiteY16" fmla="*/ 111514 h 223400"/>
              <a:gd name="connsiteX17" fmla="*/ 111896 w 223400"/>
              <a:gd name="connsiteY17" fmla="*/ 160397 h 223400"/>
              <a:gd name="connsiteX18" fmla="*/ 63013 w 223400"/>
              <a:gd name="connsiteY18" fmla="*/ 111514 h 223400"/>
              <a:gd name="connsiteX19" fmla="*/ 111896 w 223400"/>
              <a:gd name="connsiteY19" fmla="*/ 62631 h 223400"/>
              <a:gd name="connsiteX20" fmla="*/ 102200 w 223400"/>
              <a:gd name="connsiteY20" fmla="*/ 13963 h 223400"/>
              <a:gd name="connsiteX21" fmla="*/ 97918 w 223400"/>
              <a:gd name="connsiteY21" fmla="*/ 35373 h 223400"/>
              <a:gd name="connsiteX22" fmla="*/ 88806 w 223400"/>
              <a:gd name="connsiteY22" fmla="*/ 45820 h 223400"/>
              <a:gd name="connsiteX23" fmla="*/ 81307 w 223400"/>
              <a:gd name="connsiteY23" fmla="*/ 48943 h 223400"/>
              <a:gd name="connsiteX24" fmla="*/ 75225 w 223400"/>
              <a:gd name="connsiteY24" fmla="*/ 50329 h 223400"/>
              <a:gd name="connsiteX25" fmla="*/ 67489 w 223400"/>
              <a:gd name="connsiteY25" fmla="*/ 47982 h 223400"/>
              <a:gd name="connsiteX26" fmla="*/ 49305 w 223400"/>
              <a:gd name="connsiteY26" fmla="*/ 35870 h 223400"/>
              <a:gd name="connsiteX27" fmla="*/ 35870 w 223400"/>
              <a:gd name="connsiteY27" fmla="*/ 49305 h 223400"/>
              <a:gd name="connsiteX28" fmla="*/ 47982 w 223400"/>
              <a:gd name="connsiteY28" fmla="*/ 67478 h 223400"/>
              <a:gd name="connsiteX29" fmla="*/ 48933 w 223400"/>
              <a:gd name="connsiteY29" fmla="*/ 81317 h 223400"/>
              <a:gd name="connsiteX30" fmla="*/ 45810 w 223400"/>
              <a:gd name="connsiteY30" fmla="*/ 88826 h 223400"/>
              <a:gd name="connsiteX31" fmla="*/ 35363 w 223400"/>
              <a:gd name="connsiteY31" fmla="*/ 97928 h 223400"/>
              <a:gd name="connsiteX32" fmla="*/ 13953 w 223400"/>
              <a:gd name="connsiteY32" fmla="*/ 102210 h 223400"/>
              <a:gd name="connsiteX33" fmla="*/ 13963 w 223400"/>
              <a:gd name="connsiteY33" fmla="*/ 121200 h 223400"/>
              <a:gd name="connsiteX34" fmla="*/ 35363 w 223400"/>
              <a:gd name="connsiteY34" fmla="*/ 125492 h 223400"/>
              <a:gd name="connsiteX35" fmla="*/ 45810 w 223400"/>
              <a:gd name="connsiteY35" fmla="*/ 134594 h 223400"/>
              <a:gd name="connsiteX36" fmla="*/ 48943 w 223400"/>
              <a:gd name="connsiteY36" fmla="*/ 142093 h 223400"/>
              <a:gd name="connsiteX37" fmla="*/ 47982 w 223400"/>
              <a:gd name="connsiteY37" fmla="*/ 155922 h 223400"/>
              <a:gd name="connsiteX38" fmla="*/ 35870 w 223400"/>
              <a:gd name="connsiteY38" fmla="*/ 174105 h 223400"/>
              <a:gd name="connsiteX39" fmla="*/ 49305 w 223400"/>
              <a:gd name="connsiteY39" fmla="*/ 187540 h 223400"/>
              <a:gd name="connsiteX40" fmla="*/ 67489 w 223400"/>
              <a:gd name="connsiteY40" fmla="*/ 175418 h 223400"/>
              <a:gd name="connsiteX41" fmla="*/ 75225 w 223400"/>
              <a:gd name="connsiteY41" fmla="*/ 173070 h 223400"/>
              <a:gd name="connsiteX42" fmla="*/ 81307 w 223400"/>
              <a:gd name="connsiteY42" fmla="*/ 174477 h 223400"/>
              <a:gd name="connsiteX43" fmla="*/ 88826 w 223400"/>
              <a:gd name="connsiteY43" fmla="*/ 177590 h 223400"/>
              <a:gd name="connsiteX44" fmla="*/ 97918 w 223400"/>
              <a:gd name="connsiteY44" fmla="*/ 188037 h 223400"/>
              <a:gd name="connsiteX45" fmla="*/ 102200 w 223400"/>
              <a:gd name="connsiteY45" fmla="*/ 209437 h 223400"/>
              <a:gd name="connsiteX46" fmla="*/ 121190 w 223400"/>
              <a:gd name="connsiteY46" fmla="*/ 209437 h 223400"/>
              <a:gd name="connsiteX47" fmla="*/ 125492 w 223400"/>
              <a:gd name="connsiteY47" fmla="*/ 188037 h 223400"/>
              <a:gd name="connsiteX48" fmla="*/ 134584 w 223400"/>
              <a:gd name="connsiteY48" fmla="*/ 177590 h 223400"/>
              <a:gd name="connsiteX49" fmla="*/ 142093 w 223400"/>
              <a:gd name="connsiteY49" fmla="*/ 174467 h 223400"/>
              <a:gd name="connsiteX50" fmla="*/ 148175 w 223400"/>
              <a:gd name="connsiteY50" fmla="*/ 173070 h 223400"/>
              <a:gd name="connsiteX51" fmla="*/ 155922 w 223400"/>
              <a:gd name="connsiteY51" fmla="*/ 175418 h 223400"/>
              <a:gd name="connsiteX52" fmla="*/ 174094 w 223400"/>
              <a:gd name="connsiteY52" fmla="*/ 187540 h 223400"/>
              <a:gd name="connsiteX53" fmla="*/ 187530 w 223400"/>
              <a:gd name="connsiteY53" fmla="*/ 174105 h 223400"/>
              <a:gd name="connsiteX54" fmla="*/ 175408 w 223400"/>
              <a:gd name="connsiteY54" fmla="*/ 155922 h 223400"/>
              <a:gd name="connsiteX55" fmla="*/ 174467 w 223400"/>
              <a:gd name="connsiteY55" fmla="*/ 142093 h 223400"/>
              <a:gd name="connsiteX56" fmla="*/ 177590 w 223400"/>
              <a:gd name="connsiteY56" fmla="*/ 134584 h 223400"/>
              <a:gd name="connsiteX57" fmla="*/ 188037 w 223400"/>
              <a:gd name="connsiteY57" fmla="*/ 125482 h 223400"/>
              <a:gd name="connsiteX58" fmla="*/ 209447 w 223400"/>
              <a:gd name="connsiteY58" fmla="*/ 121200 h 223400"/>
              <a:gd name="connsiteX59" fmla="*/ 209426 w 223400"/>
              <a:gd name="connsiteY59" fmla="*/ 102210 h 223400"/>
              <a:gd name="connsiteX60" fmla="*/ 188037 w 223400"/>
              <a:gd name="connsiteY60" fmla="*/ 97918 h 223400"/>
              <a:gd name="connsiteX61" fmla="*/ 177590 w 223400"/>
              <a:gd name="connsiteY61" fmla="*/ 88816 h 223400"/>
              <a:gd name="connsiteX62" fmla="*/ 174456 w 223400"/>
              <a:gd name="connsiteY62" fmla="*/ 81307 h 223400"/>
              <a:gd name="connsiteX63" fmla="*/ 175408 w 223400"/>
              <a:gd name="connsiteY63" fmla="*/ 67478 h 223400"/>
              <a:gd name="connsiteX64" fmla="*/ 187530 w 223400"/>
              <a:gd name="connsiteY64" fmla="*/ 49305 h 223400"/>
              <a:gd name="connsiteX65" fmla="*/ 174094 w 223400"/>
              <a:gd name="connsiteY65" fmla="*/ 35870 h 223400"/>
              <a:gd name="connsiteX66" fmla="*/ 155922 w 223400"/>
              <a:gd name="connsiteY66" fmla="*/ 47982 h 223400"/>
              <a:gd name="connsiteX67" fmla="*/ 148175 w 223400"/>
              <a:gd name="connsiteY67" fmla="*/ 50329 h 223400"/>
              <a:gd name="connsiteX68" fmla="*/ 142083 w 223400"/>
              <a:gd name="connsiteY68" fmla="*/ 48933 h 223400"/>
              <a:gd name="connsiteX69" fmla="*/ 134584 w 223400"/>
              <a:gd name="connsiteY69" fmla="*/ 45820 h 223400"/>
              <a:gd name="connsiteX70" fmla="*/ 125472 w 223400"/>
              <a:gd name="connsiteY70" fmla="*/ 35373 h 223400"/>
              <a:gd name="connsiteX71" fmla="*/ 121190 w 223400"/>
              <a:gd name="connsiteY71" fmla="*/ 13963 h 223400"/>
              <a:gd name="connsiteX72" fmla="*/ 102200 w 223400"/>
              <a:gd name="connsiteY72" fmla="*/ 0 h 223400"/>
              <a:gd name="connsiteX73" fmla="*/ 121190 w 223400"/>
              <a:gd name="connsiteY73" fmla="*/ 0 h 223400"/>
              <a:gd name="connsiteX74" fmla="*/ 134884 w 223400"/>
              <a:gd name="connsiteY74" fmla="*/ 11222 h 223400"/>
              <a:gd name="connsiteX75" fmla="*/ 139166 w 223400"/>
              <a:gd name="connsiteY75" fmla="*/ 32632 h 223400"/>
              <a:gd name="connsiteX76" fmla="*/ 148175 w 223400"/>
              <a:gd name="connsiteY76" fmla="*/ 36366 h 223400"/>
              <a:gd name="connsiteX77" fmla="*/ 166358 w 223400"/>
              <a:gd name="connsiteY77" fmla="*/ 24255 h 223400"/>
              <a:gd name="connsiteX78" fmla="*/ 174084 w 223400"/>
              <a:gd name="connsiteY78" fmla="*/ 21907 h 223400"/>
              <a:gd name="connsiteX79" fmla="*/ 183972 w 223400"/>
              <a:gd name="connsiteY79" fmla="*/ 26003 h 223400"/>
              <a:gd name="connsiteX80" fmla="*/ 197397 w 223400"/>
              <a:gd name="connsiteY80" fmla="*/ 39438 h 223400"/>
              <a:gd name="connsiteX81" fmla="*/ 199145 w 223400"/>
              <a:gd name="connsiteY81" fmla="*/ 57052 h 223400"/>
              <a:gd name="connsiteX82" fmla="*/ 187023 w 223400"/>
              <a:gd name="connsiteY82" fmla="*/ 75225 h 223400"/>
              <a:gd name="connsiteX83" fmla="*/ 190778 w 223400"/>
              <a:gd name="connsiteY83" fmla="*/ 84224 h 223400"/>
              <a:gd name="connsiteX84" fmla="*/ 212167 w 223400"/>
              <a:gd name="connsiteY84" fmla="*/ 88516 h 223400"/>
              <a:gd name="connsiteX85" fmla="*/ 223400 w 223400"/>
              <a:gd name="connsiteY85" fmla="*/ 102210 h 223400"/>
              <a:gd name="connsiteX86" fmla="*/ 223400 w 223400"/>
              <a:gd name="connsiteY86" fmla="*/ 121200 h 223400"/>
              <a:gd name="connsiteX87" fmla="*/ 212167 w 223400"/>
              <a:gd name="connsiteY87" fmla="*/ 134894 h 223400"/>
              <a:gd name="connsiteX88" fmla="*/ 190778 w 223400"/>
              <a:gd name="connsiteY88" fmla="*/ 139176 h 223400"/>
              <a:gd name="connsiteX89" fmla="*/ 187023 w 223400"/>
              <a:gd name="connsiteY89" fmla="*/ 148175 h 223400"/>
              <a:gd name="connsiteX90" fmla="*/ 199145 w 223400"/>
              <a:gd name="connsiteY90" fmla="*/ 166347 h 223400"/>
              <a:gd name="connsiteX91" fmla="*/ 197397 w 223400"/>
              <a:gd name="connsiteY91" fmla="*/ 183972 h 223400"/>
              <a:gd name="connsiteX92" fmla="*/ 183972 w 223400"/>
              <a:gd name="connsiteY92" fmla="*/ 197408 h 223400"/>
              <a:gd name="connsiteX93" fmla="*/ 174084 w 223400"/>
              <a:gd name="connsiteY93" fmla="*/ 201504 h 223400"/>
              <a:gd name="connsiteX94" fmla="*/ 166358 w 223400"/>
              <a:gd name="connsiteY94" fmla="*/ 199145 h 223400"/>
              <a:gd name="connsiteX95" fmla="*/ 148175 w 223400"/>
              <a:gd name="connsiteY95" fmla="*/ 187034 h 223400"/>
              <a:gd name="connsiteX96" fmla="*/ 139176 w 223400"/>
              <a:gd name="connsiteY96" fmla="*/ 190778 h 223400"/>
              <a:gd name="connsiteX97" fmla="*/ 134884 w 223400"/>
              <a:gd name="connsiteY97" fmla="*/ 212178 h 223400"/>
              <a:gd name="connsiteX98" fmla="*/ 121190 w 223400"/>
              <a:gd name="connsiteY98" fmla="*/ 223400 h 223400"/>
              <a:gd name="connsiteX99" fmla="*/ 102200 w 223400"/>
              <a:gd name="connsiteY99" fmla="*/ 223400 h 223400"/>
              <a:gd name="connsiteX100" fmla="*/ 88506 w 223400"/>
              <a:gd name="connsiteY100" fmla="*/ 212178 h 223400"/>
              <a:gd name="connsiteX101" fmla="*/ 84224 w 223400"/>
              <a:gd name="connsiteY101" fmla="*/ 190778 h 223400"/>
              <a:gd name="connsiteX102" fmla="*/ 75225 w 223400"/>
              <a:gd name="connsiteY102" fmla="*/ 187034 h 223400"/>
              <a:gd name="connsiteX103" fmla="*/ 57052 w 223400"/>
              <a:gd name="connsiteY103" fmla="*/ 199145 h 223400"/>
              <a:gd name="connsiteX104" fmla="*/ 49305 w 223400"/>
              <a:gd name="connsiteY104" fmla="*/ 201504 h 223400"/>
              <a:gd name="connsiteX105" fmla="*/ 39428 w 223400"/>
              <a:gd name="connsiteY105" fmla="*/ 197408 h 223400"/>
              <a:gd name="connsiteX106" fmla="*/ 26003 w 223400"/>
              <a:gd name="connsiteY106" fmla="*/ 183972 h 223400"/>
              <a:gd name="connsiteX107" fmla="*/ 24255 w 223400"/>
              <a:gd name="connsiteY107" fmla="*/ 166347 h 223400"/>
              <a:gd name="connsiteX108" fmla="*/ 36366 w 223400"/>
              <a:gd name="connsiteY108" fmla="*/ 148175 h 223400"/>
              <a:gd name="connsiteX109" fmla="*/ 32622 w 223400"/>
              <a:gd name="connsiteY109" fmla="*/ 139176 h 223400"/>
              <a:gd name="connsiteX110" fmla="*/ 11222 w 223400"/>
              <a:gd name="connsiteY110" fmla="*/ 134894 h 223400"/>
              <a:gd name="connsiteX111" fmla="*/ 0 w 223400"/>
              <a:gd name="connsiteY111" fmla="*/ 121200 h 223400"/>
              <a:gd name="connsiteX112" fmla="*/ 0 w 223400"/>
              <a:gd name="connsiteY112" fmla="*/ 102210 h 223400"/>
              <a:gd name="connsiteX113" fmla="*/ 11222 w 223400"/>
              <a:gd name="connsiteY113" fmla="*/ 88516 h 223400"/>
              <a:gd name="connsiteX114" fmla="*/ 32622 w 223400"/>
              <a:gd name="connsiteY114" fmla="*/ 84234 h 223400"/>
              <a:gd name="connsiteX115" fmla="*/ 36366 w 223400"/>
              <a:gd name="connsiteY115" fmla="*/ 75225 h 223400"/>
              <a:gd name="connsiteX116" fmla="*/ 24255 w 223400"/>
              <a:gd name="connsiteY116" fmla="*/ 57052 h 223400"/>
              <a:gd name="connsiteX117" fmla="*/ 26003 w 223400"/>
              <a:gd name="connsiteY117" fmla="*/ 39438 h 223400"/>
              <a:gd name="connsiteX118" fmla="*/ 39428 w 223400"/>
              <a:gd name="connsiteY118" fmla="*/ 26003 h 223400"/>
              <a:gd name="connsiteX119" fmla="*/ 49305 w 223400"/>
              <a:gd name="connsiteY119" fmla="*/ 21907 h 223400"/>
              <a:gd name="connsiteX120" fmla="*/ 57052 w 223400"/>
              <a:gd name="connsiteY120" fmla="*/ 24255 h 223400"/>
              <a:gd name="connsiteX121" fmla="*/ 75225 w 223400"/>
              <a:gd name="connsiteY121" fmla="*/ 36366 h 223400"/>
              <a:gd name="connsiteX122" fmla="*/ 84224 w 223400"/>
              <a:gd name="connsiteY122" fmla="*/ 32632 h 223400"/>
              <a:gd name="connsiteX123" fmla="*/ 88506 w 223400"/>
              <a:gd name="connsiteY123" fmla="*/ 11222 h 223400"/>
              <a:gd name="connsiteX124" fmla="*/ 102200 w 223400"/>
              <a:gd name="connsiteY124" fmla="*/ 0 h 22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23400" h="223400">
                <a:moveTo>
                  <a:pt x="111705" y="90653"/>
                </a:moveTo>
                <a:cubicBezTo>
                  <a:pt x="100082" y="90653"/>
                  <a:pt x="90650" y="100084"/>
                  <a:pt x="90650" y="111705"/>
                </a:cubicBezTo>
                <a:cubicBezTo>
                  <a:pt x="90650" y="123325"/>
                  <a:pt x="100082" y="132757"/>
                  <a:pt x="111705" y="132757"/>
                </a:cubicBezTo>
                <a:cubicBezTo>
                  <a:pt x="123325" y="132757"/>
                  <a:pt x="132754" y="123325"/>
                  <a:pt x="132754" y="111705"/>
                </a:cubicBezTo>
                <a:cubicBezTo>
                  <a:pt x="132754" y="100084"/>
                  <a:pt x="123325" y="90653"/>
                  <a:pt x="111705" y="90653"/>
                </a:cubicBezTo>
                <a:close/>
                <a:moveTo>
                  <a:pt x="111705" y="83635"/>
                </a:moveTo>
                <a:cubicBezTo>
                  <a:pt x="127205" y="83635"/>
                  <a:pt x="139774" y="96196"/>
                  <a:pt x="139774" y="111705"/>
                </a:cubicBezTo>
                <a:cubicBezTo>
                  <a:pt x="139774" y="127210"/>
                  <a:pt x="127205" y="139772"/>
                  <a:pt x="111705" y="139772"/>
                </a:cubicBezTo>
                <a:cubicBezTo>
                  <a:pt x="96188" y="139772"/>
                  <a:pt x="83635" y="127210"/>
                  <a:pt x="83635" y="111705"/>
                </a:cubicBezTo>
                <a:cubicBezTo>
                  <a:pt x="83635" y="96196"/>
                  <a:pt x="96188" y="83635"/>
                  <a:pt x="111705" y="83635"/>
                </a:cubicBezTo>
                <a:close/>
                <a:moveTo>
                  <a:pt x="111896" y="68737"/>
                </a:moveTo>
                <a:cubicBezTo>
                  <a:pt x="88269" y="68737"/>
                  <a:pt x="69124" y="87896"/>
                  <a:pt x="69124" y="111514"/>
                </a:cubicBezTo>
                <a:cubicBezTo>
                  <a:pt x="69124" y="135127"/>
                  <a:pt x="88269" y="154287"/>
                  <a:pt x="111896" y="154287"/>
                </a:cubicBezTo>
                <a:cubicBezTo>
                  <a:pt x="135505" y="154287"/>
                  <a:pt x="154669" y="135127"/>
                  <a:pt x="154669" y="111514"/>
                </a:cubicBezTo>
                <a:cubicBezTo>
                  <a:pt x="154669" y="87896"/>
                  <a:pt x="135505" y="68737"/>
                  <a:pt x="111896" y="68737"/>
                </a:cubicBezTo>
                <a:close/>
                <a:moveTo>
                  <a:pt x="111896" y="62631"/>
                </a:moveTo>
                <a:cubicBezTo>
                  <a:pt x="138886" y="62631"/>
                  <a:pt x="160775" y="84520"/>
                  <a:pt x="160775" y="111514"/>
                </a:cubicBezTo>
                <a:cubicBezTo>
                  <a:pt x="160775" y="138504"/>
                  <a:pt x="138886" y="160397"/>
                  <a:pt x="111896" y="160397"/>
                </a:cubicBezTo>
                <a:cubicBezTo>
                  <a:pt x="84902" y="160397"/>
                  <a:pt x="63013" y="138504"/>
                  <a:pt x="63013" y="111514"/>
                </a:cubicBezTo>
                <a:cubicBezTo>
                  <a:pt x="63013" y="84520"/>
                  <a:pt x="84902" y="62631"/>
                  <a:pt x="111896" y="62631"/>
                </a:cubicBezTo>
                <a:close/>
                <a:moveTo>
                  <a:pt x="102200" y="13963"/>
                </a:moveTo>
                <a:lnTo>
                  <a:pt x="97918" y="35373"/>
                </a:lnTo>
                <a:cubicBezTo>
                  <a:pt x="96946" y="40214"/>
                  <a:pt x="93491" y="44186"/>
                  <a:pt x="88806" y="45820"/>
                </a:cubicBezTo>
                <a:cubicBezTo>
                  <a:pt x="86230" y="46720"/>
                  <a:pt x="83727" y="47775"/>
                  <a:pt x="81307" y="48943"/>
                </a:cubicBezTo>
                <a:cubicBezTo>
                  <a:pt x="79373" y="49874"/>
                  <a:pt x="77304" y="50329"/>
                  <a:pt x="75225" y="50329"/>
                </a:cubicBezTo>
                <a:cubicBezTo>
                  <a:pt x="72515" y="50329"/>
                  <a:pt x="69816" y="49543"/>
                  <a:pt x="67489" y="47982"/>
                </a:cubicBezTo>
                <a:lnTo>
                  <a:pt x="49305" y="35870"/>
                </a:lnTo>
                <a:lnTo>
                  <a:pt x="35870" y="49305"/>
                </a:lnTo>
                <a:lnTo>
                  <a:pt x="47982" y="67478"/>
                </a:lnTo>
                <a:cubicBezTo>
                  <a:pt x="50733" y="71605"/>
                  <a:pt x="51095" y="76859"/>
                  <a:pt x="48933" y="81317"/>
                </a:cubicBezTo>
                <a:cubicBezTo>
                  <a:pt x="47754" y="83738"/>
                  <a:pt x="46709" y="86241"/>
                  <a:pt x="45810" y="88826"/>
                </a:cubicBezTo>
                <a:cubicBezTo>
                  <a:pt x="44196" y="93491"/>
                  <a:pt x="40214" y="96956"/>
                  <a:pt x="35363" y="97928"/>
                </a:cubicBezTo>
                <a:lnTo>
                  <a:pt x="13953" y="102210"/>
                </a:lnTo>
                <a:lnTo>
                  <a:pt x="13963" y="121200"/>
                </a:lnTo>
                <a:lnTo>
                  <a:pt x="35363" y="125492"/>
                </a:lnTo>
                <a:cubicBezTo>
                  <a:pt x="40214" y="126465"/>
                  <a:pt x="44196" y="129919"/>
                  <a:pt x="45810" y="134594"/>
                </a:cubicBezTo>
                <a:cubicBezTo>
                  <a:pt x="46709" y="137180"/>
                  <a:pt x="47764" y="139673"/>
                  <a:pt x="48943" y="142093"/>
                </a:cubicBezTo>
                <a:cubicBezTo>
                  <a:pt x="51084" y="146551"/>
                  <a:pt x="50722" y="151805"/>
                  <a:pt x="47982" y="155922"/>
                </a:cubicBezTo>
                <a:lnTo>
                  <a:pt x="35870" y="174105"/>
                </a:lnTo>
                <a:lnTo>
                  <a:pt x="49305" y="187540"/>
                </a:lnTo>
                <a:lnTo>
                  <a:pt x="67489" y="175418"/>
                </a:lnTo>
                <a:cubicBezTo>
                  <a:pt x="69816" y="173867"/>
                  <a:pt x="72515" y="173070"/>
                  <a:pt x="75225" y="173070"/>
                </a:cubicBezTo>
                <a:cubicBezTo>
                  <a:pt x="77304" y="173070"/>
                  <a:pt x="79383" y="173536"/>
                  <a:pt x="81307" y="174477"/>
                </a:cubicBezTo>
                <a:cubicBezTo>
                  <a:pt x="83738" y="175656"/>
                  <a:pt x="86251" y="176691"/>
                  <a:pt x="88826" y="177590"/>
                </a:cubicBezTo>
                <a:cubicBezTo>
                  <a:pt x="93491" y="179214"/>
                  <a:pt x="96946" y="183196"/>
                  <a:pt x="97918" y="188037"/>
                </a:cubicBezTo>
                <a:lnTo>
                  <a:pt x="102200" y="209437"/>
                </a:lnTo>
                <a:lnTo>
                  <a:pt x="121190" y="209437"/>
                </a:lnTo>
                <a:lnTo>
                  <a:pt x="125492" y="188037"/>
                </a:lnTo>
                <a:cubicBezTo>
                  <a:pt x="126454" y="183196"/>
                  <a:pt x="129919" y="179214"/>
                  <a:pt x="134584" y="177590"/>
                </a:cubicBezTo>
                <a:cubicBezTo>
                  <a:pt x="137170" y="176691"/>
                  <a:pt x="139673" y="175636"/>
                  <a:pt x="142093" y="174467"/>
                </a:cubicBezTo>
                <a:cubicBezTo>
                  <a:pt x="144017" y="173536"/>
                  <a:pt x="146106" y="173070"/>
                  <a:pt x="148175" y="173070"/>
                </a:cubicBezTo>
                <a:cubicBezTo>
                  <a:pt x="150895" y="173070"/>
                  <a:pt x="153595" y="173867"/>
                  <a:pt x="155922" y="175418"/>
                </a:cubicBezTo>
                <a:lnTo>
                  <a:pt x="174094" y="187540"/>
                </a:lnTo>
                <a:lnTo>
                  <a:pt x="187530" y="174105"/>
                </a:lnTo>
                <a:lnTo>
                  <a:pt x="175408" y="155922"/>
                </a:lnTo>
                <a:cubicBezTo>
                  <a:pt x="172667" y="151805"/>
                  <a:pt x="172295" y="146551"/>
                  <a:pt x="174467" y="142093"/>
                </a:cubicBezTo>
                <a:cubicBezTo>
                  <a:pt x="175636" y="139662"/>
                  <a:pt x="176691" y="137159"/>
                  <a:pt x="177590" y="134584"/>
                </a:cubicBezTo>
                <a:cubicBezTo>
                  <a:pt x="179214" y="129919"/>
                  <a:pt x="183176" y="126454"/>
                  <a:pt x="188037" y="125482"/>
                </a:cubicBezTo>
                <a:cubicBezTo>
                  <a:pt x="188037" y="125482"/>
                  <a:pt x="209447" y="121200"/>
                  <a:pt x="209447" y="121200"/>
                </a:cubicBezTo>
                <a:lnTo>
                  <a:pt x="209426" y="102210"/>
                </a:lnTo>
                <a:lnTo>
                  <a:pt x="188037" y="97918"/>
                </a:lnTo>
                <a:cubicBezTo>
                  <a:pt x="183176" y="96946"/>
                  <a:pt x="179214" y="93491"/>
                  <a:pt x="177590" y="88816"/>
                </a:cubicBezTo>
                <a:cubicBezTo>
                  <a:pt x="176691" y="86230"/>
                  <a:pt x="175625" y="83738"/>
                  <a:pt x="174456" y="81307"/>
                </a:cubicBezTo>
                <a:cubicBezTo>
                  <a:pt x="172315" y="76859"/>
                  <a:pt x="172667" y="71605"/>
                  <a:pt x="175408" y="67478"/>
                </a:cubicBezTo>
                <a:lnTo>
                  <a:pt x="187530" y="49305"/>
                </a:lnTo>
                <a:lnTo>
                  <a:pt x="174094" y="35870"/>
                </a:lnTo>
                <a:lnTo>
                  <a:pt x="155922" y="47982"/>
                </a:lnTo>
                <a:cubicBezTo>
                  <a:pt x="153595" y="49543"/>
                  <a:pt x="150895" y="50329"/>
                  <a:pt x="148175" y="50329"/>
                </a:cubicBezTo>
                <a:cubicBezTo>
                  <a:pt x="146096" y="50329"/>
                  <a:pt x="144017" y="49874"/>
                  <a:pt x="142083" y="48933"/>
                </a:cubicBezTo>
                <a:cubicBezTo>
                  <a:pt x="139652" y="47754"/>
                  <a:pt x="137159" y="46720"/>
                  <a:pt x="134584" y="45820"/>
                </a:cubicBezTo>
                <a:cubicBezTo>
                  <a:pt x="129909" y="44186"/>
                  <a:pt x="126444" y="40214"/>
                  <a:pt x="125472" y="35373"/>
                </a:cubicBezTo>
                <a:lnTo>
                  <a:pt x="121190" y="13963"/>
                </a:lnTo>
                <a:close/>
                <a:moveTo>
                  <a:pt x="102200" y="0"/>
                </a:moveTo>
                <a:lnTo>
                  <a:pt x="121190" y="0"/>
                </a:lnTo>
                <a:cubicBezTo>
                  <a:pt x="127851" y="0"/>
                  <a:pt x="133591" y="4696"/>
                  <a:pt x="134884" y="11222"/>
                </a:cubicBezTo>
                <a:lnTo>
                  <a:pt x="139166" y="32632"/>
                </a:lnTo>
                <a:cubicBezTo>
                  <a:pt x="142259" y="33698"/>
                  <a:pt x="145258" y="34960"/>
                  <a:pt x="148175" y="36366"/>
                </a:cubicBezTo>
                <a:lnTo>
                  <a:pt x="166358" y="24255"/>
                </a:lnTo>
                <a:cubicBezTo>
                  <a:pt x="168716" y="22682"/>
                  <a:pt x="171416" y="21907"/>
                  <a:pt x="174084" y="21907"/>
                </a:cubicBezTo>
                <a:cubicBezTo>
                  <a:pt x="177704" y="21907"/>
                  <a:pt x="181273" y="23303"/>
                  <a:pt x="183972" y="26003"/>
                </a:cubicBezTo>
                <a:lnTo>
                  <a:pt x="197397" y="39438"/>
                </a:lnTo>
                <a:cubicBezTo>
                  <a:pt x="202103" y="44144"/>
                  <a:pt x="202838" y="51509"/>
                  <a:pt x="199145" y="57052"/>
                </a:cubicBezTo>
                <a:lnTo>
                  <a:pt x="187023" y="75225"/>
                </a:lnTo>
                <a:cubicBezTo>
                  <a:pt x="188430" y="78132"/>
                  <a:pt x="189702" y="81131"/>
                  <a:pt x="190778" y="84224"/>
                </a:cubicBezTo>
                <a:lnTo>
                  <a:pt x="212167" y="88516"/>
                </a:lnTo>
                <a:cubicBezTo>
                  <a:pt x="218704" y="89819"/>
                  <a:pt x="223400" y="95549"/>
                  <a:pt x="223400" y="102210"/>
                </a:cubicBezTo>
                <a:lnTo>
                  <a:pt x="223400" y="121200"/>
                </a:lnTo>
                <a:cubicBezTo>
                  <a:pt x="223400" y="127851"/>
                  <a:pt x="218704" y="133591"/>
                  <a:pt x="212167" y="134894"/>
                </a:cubicBezTo>
                <a:lnTo>
                  <a:pt x="190778" y="139176"/>
                </a:lnTo>
                <a:cubicBezTo>
                  <a:pt x="189702" y="142269"/>
                  <a:pt x="188440" y="145268"/>
                  <a:pt x="187023" y="148175"/>
                </a:cubicBezTo>
                <a:lnTo>
                  <a:pt x="199145" y="166347"/>
                </a:lnTo>
                <a:cubicBezTo>
                  <a:pt x="202838" y="171891"/>
                  <a:pt x="202103" y="179266"/>
                  <a:pt x="197397" y="183972"/>
                </a:cubicBezTo>
                <a:lnTo>
                  <a:pt x="183972" y="197408"/>
                </a:lnTo>
                <a:cubicBezTo>
                  <a:pt x="181273" y="200097"/>
                  <a:pt x="177704" y="201504"/>
                  <a:pt x="174084" y="201504"/>
                </a:cubicBezTo>
                <a:cubicBezTo>
                  <a:pt x="171416" y="201504"/>
                  <a:pt x="168716" y="200717"/>
                  <a:pt x="166358" y="199145"/>
                </a:cubicBezTo>
                <a:lnTo>
                  <a:pt x="148175" y="187034"/>
                </a:lnTo>
                <a:cubicBezTo>
                  <a:pt x="145279" y="188440"/>
                  <a:pt x="142269" y="189702"/>
                  <a:pt x="139176" y="190778"/>
                </a:cubicBezTo>
                <a:lnTo>
                  <a:pt x="134884" y="212178"/>
                </a:lnTo>
                <a:cubicBezTo>
                  <a:pt x="133591" y="218714"/>
                  <a:pt x="127851" y="223400"/>
                  <a:pt x="121190" y="223400"/>
                </a:cubicBezTo>
                <a:lnTo>
                  <a:pt x="102200" y="223400"/>
                </a:lnTo>
                <a:cubicBezTo>
                  <a:pt x="95549" y="223400"/>
                  <a:pt x="89819" y="218714"/>
                  <a:pt x="88506" y="212178"/>
                </a:cubicBezTo>
                <a:lnTo>
                  <a:pt x="84224" y="190778"/>
                </a:lnTo>
                <a:cubicBezTo>
                  <a:pt x="81121" y="189702"/>
                  <a:pt x="78132" y="188451"/>
                  <a:pt x="75225" y="187034"/>
                </a:cubicBezTo>
                <a:lnTo>
                  <a:pt x="57052" y="199145"/>
                </a:lnTo>
                <a:cubicBezTo>
                  <a:pt x="54684" y="200717"/>
                  <a:pt x="51984" y="201504"/>
                  <a:pt x="49305" y="201504"/>
                </a:cubicBezTo>
                <a:cubicBezTo>
                  <a:pt x="45706" y="201504"/>
                  <a:pt x="42127" y="200097"/>
                  <a:pt x="39428" y="197408"/>
                </a:cubicBezTo>
                <a:lnTo>
                  <a:pt x="26003" y="183972"/>
                </a:lnTo>
                <a:cubicBezTo>
                  <a:pt x="21296" y="179266"/>
                  <a:pt x="20562" y="171891"/>
                  <a:pt x="24255" y="166347"/>
                </a:cubicBezTo>
                <a:lnTo>
                  <a:pt x="36366" y="148175"/>
                </a:lnTo>
                <a:cubicBezTo>
                  <a:pt x="34960" y="145279"/>
                  <a:pt x="33698" y="142269"/>
                  <a:pt x="32622" y="139176"/>
                </a:cubicBezTo>
                <a:lnTo>
                  <a:pt x="11222" y="134894"/>
                </a:lnTo>
                <a:cubicBezTo>
                  <a:pt x="4696" y="133591"/>
                  <a:pt x="0" y="127851"/>
                  <a:pt x="0" y="121200"/>
                </a:cubicBezTo>
                <a:lnTo>
                  <a:pt x="0" y="102210"/>
                </a:lnTo>
                <a:cubicBezTo>
                  <a:pt x="0" y="95549"/>
                  <a:pt x="4696" y="89819"/>
                  <a:pt x="11222" y="88516"/>
                </a:cubicBezTo>
                <a:lnTo>
                  <a:pt x="32622" y="84234"/>
                </a:lnTo>
                <a:cubicBezTo>
                  <a:pt x="33698" y="81131"/>
                  <a:pt x="34960" y="78142"/>
                  <a:pt x="36366" y="75225"/>
                </a:cubicBezTo>
                <a:lnTo>
                  <a:pt x="24255" y="57052"/>
                </a:lnTo>
                <a:cubicBezTo>
                  <a:pt x="20562" y="51509"/>
                  <a:pt x="21296" y="44144"/>
                  <a:pt x="26003" y="39438"/>
                </a:cubicBezTo>
                <a:lnTo>
                  <a:pt x="39428" y="26003"/>
                </a:lnTo>
                <a:cubicBezTo>
                  <a:pt x="42127" y="23303"/>
                  <a:pt x="45706" y="21907"/>
                  <a:pt x="49305" y="21907"/>
                </a:cubicBezTo>
                <a:cubicBezTo>
                  <a:pt x="51984" y="21907"/>
                  <a:pt x="54684" y="22682"/>
                  <a:pt x="57052" y="24255"/>
                </a:cubicBezTo>
                <a:lnTo>
                  <a:pt x="75225" y="36366"/>
                </a:lnTo>
                <a:cubicBezTo>
                  <a:pt x="78132" y="34970"/>
                  <a:pt x="81121" y="33698"/>
                  <a:pt x="84224" y="32632"/>
                </a:cubicBezTo>
                <a:lnTo>
                  <a:pt x="88506" y="11222"/>
                </a:lnTo>
                <a:cubicBezTo>
                  <a:pt x="89819" y="4696"/>
                  <a:pt x="95549" y="0"/>
                  <a:pt x="102200" y="0"/>
                </a:cubicBezTo>
                <a:close/>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25" name="Rectangle 93"/>
          <p:cNvSpPr/>
          <p:nvPr/>
        </p:nvSpPr>
        <p:spPr>
          <a:xfrm>
            <a:off x="4443167" y="6008210"/>
            <a:ext cx="3305666" cy="609398"/>
          </a:xfrm>
          <a:prstGeom prst="rect">
            <a:avLst/>
          </a:prstGeom>
        </p:spPr>
        <p:txBody>
          <a:bodyPr wrap="square">
            <a:spAutoFit/>
          </a:bodyPr>
          <a:lstStyle/>
          <a:p>
            <a:pPr lvl="0" algn="ctr">
              <a:lnSpc>
                <a:spcPct val="120000"/>
              </a:lnSpc>
            </a:pPr>
            <a:r>
              <a:rPr lang="zh-CN" altLang="en-US" sz="140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rPr>
              <a:t>源文件比展示视频和预览图更高清流畅</a:t>
            </a:r>
            <a:endParaRPr lang="en-US" altLang="zh-CN" sz="140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endParaRPr>
          </a:p>
          <a:p>
            <a:pPr lvl="0" algn="ctr">
              <a:lnSpc>
                <a:spcPct val="120000"/>
              </a:lnSpc>
            </a:pPr>
            <a:r>
              <a:rPr lang="zh-CN" altLang="en-US" sz="140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rPr>
              <a:t>并为您精心准备修改教程和素材赠品</a:t>
            </a:r>
            <a:endParaRPr lang="en-US" altLang="zh-CN" sz="1400" dirty="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endParaRPr>
          </a:p>
        </p:txBody>
      </p:sp>
      <p:sp>
        <p:nvSpPr>
          <p:cNvPr id="227" name="PA_AutoShape 112"/>
          <p:cNvSpPr>
            <a:spLocks/>
          </p:cNvSpPr>
          <p:nvPr>
            <p:custDataLst>
              <p:tags r:id="rId1"/>
            </p:custDataLst>
          </p:nvPr>
        </p:nvSpPr>
        <p:spPr bwMode="auto">
          <a:xfrm>
            <a:off x="5863828" y="5407542"/>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999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2" name="PA_任意多边形 61"/>
          <p:cNvSpPr>
            <a:spLocks noChangeAspect="1"/>
          </p:cNvSpPr>
          <p:nvPr>
            <p:custDataLst>
              <p:tags r:id="rId2"/>
            </p:custDataLst>
          </p:nvPr>
        </p:nvSpPr>
        <p:spPr bwMode="auto">
          <a:xfrm>
            <a:off x="5998327" y="1965272"/>
            <a:ext cx="195347" cy="223200"/>
          </a:xfrm>
          <a:custGeom>
            <a:avLst/>
            <a:gdLst>
              <a:gd name="connsiteX0" fmla="*/ 333771 w 406381"/>
              <a:gd name="connsiteY0" fmla="*/ 362743 h 464323"/>
              <a:gd name="connsiteX1" fmla="*/ 348456 w 406381"/>
              <a:gd name="connsiteY1" fmla="*/ 377031 h 464323"/>
              <a:gd name="connsiteX2" fmla="*/ 333771 w 406381"/>
              <a:gd name="connsiteY2" fmla="*/ 391317 h 464323"/>
              <a:gd name="connsiteX3" fmla="*/ 319087 w 406381"/>
              <a:gd name="connsiteY3" fmla="*/ 377031 h 464323"/>
              <a:gd name="connsiteX4" fmla="*/ 333771 w 406381"/>
              <a:gd name="connsiteY4" fmla="*/ 362743 h 464323"/>
              <a:gd name="connsiteX5" fmla="*/ 29012 w 406381"/>
              <a:gd name="connsiteY5" fmla="*/ 315797 h 464323"/>
              <a:gd name="connsiteX6" fmla="*/ 29012 w 406381"/>
              <a:gd name="connsiteY6" fmla="*/ 370014 h 464323"/>
              <a:gd name="connsiteX7" fmla="*/ 203200 w 406381"/>
              <a:gd name="connsiteY7" fmla="*/ 435301 h 464323"/>
              <a:gd name="connsiteX8" fmla="*/ 377369 w 406381"/>
              <a:gd name="connsiteY8" fmla="*/ 370014 h 464323"/>
              <a:gd name="connsiteX9" fmla="*/ 377369 w 406381"/>
              <a:gd name="connsiteY9" fmla="*/ 315797 h 464323"/>
              <a:gd name="connsiteX10" fmla="*/ 203200 w 406381"/>
              <a:gd name="connsiteY10" fmla="*/ 362769 h 464323"/>
              <a:gd name="connsiteX11" fmla="*/ 29012 w 406381"/>
              <a:gd name="connsiteY11" fmla="*/ 315797 h 464323"/>
              <a:gd name="connsiteX12" fmla="*/ 333771 w 406381"/>
              <a:gd name="connsiteY12" fmla="*/ 275431 h 464323"/>
              <a:gd name="connsiteX13" fmla="*/ 348456 w 406381"/>
              <a:gd name="connsiteY13" fmla="*/ 290116 h 464323"/>
              <a:gd name="connsiteX14" fmla="*/ 333771 w 406381"/>
              <a:gd name="connsiteY14" fmla="*/ 304799 h 464323"/>
              <a:gd name="connsiteX15" fmla="*/ 319087 w 406381"/>
              <a:gd name="connsiteY15" fmla="*/ 290116 h 464323"/>
              <a:gd name="connsiteX16" fmla="*/ 333771 w 406381"/>
              <a:gd name="connsiteY16" fmla="*/ 275431 h 464323"/>
              <a:gd name="connsiteX17" fmla="*/ 29012 w 406381"/>
              <a:gd name="connsiteY17" fmla="*/ 228733 h 464323"/>
              <a:gd name="connsiteX18" fmla="*/ 29012 w 406381"/>
              <a:gd name="connsiteY18" fmla="*/ 282949 h 464323"/>
              <a:gd name="connsiteX19" fmla="*/ 29069 w 406381"/>
              <a:gd name="connsiteY19" fmla="*/ 282949 h 464323"/>
              <a:gd name="connsiteX20" fmla="*/ 29012 w 406381"/>
              <a:gd name="connsiteY20" fmla="*/ 283400 h 464323"/>
              <a:gd name="connsiteX21" fmla="*/ 203200 w 406381"/>
              <a:gd name="connsiteY21" fmla="*/ 348258 h 464323"/>
              <a:gd name="connsiteX22" fmla="*/ 377369 w 406381"/>
              <a:gd name="connsiteY22" fmla="*/ 283400 h 464323"/>
              <a:gd name="connsiteX23" fmla="*/ 377312 w 406381"/>
              <a:gd name="connsiteY23" fmla="*/ 282949 h 464323"/>
              <a:gd name="connsiteX24" fmla="*/ 377369 w 406381"/>
              <a:gd name="connsiteY24" fmla="*/ 282949 h 464323"/>
              <a:gd name="connsiteX25" fmla="*/ 377369 w 406381"/>
              <a:gd name="connsiteY25" fmla="*/ 228733 h 464323"/>
              <a:gd name="connsiteX26" fmla="*/ 203200 w 406381"/>
              <a:gd name="connsiteY26" fmla="*/ 275704 h 464323"/>
              <a:gd name="connsiteX27" fmla="*/ 29012 w 406381"/>
              <a:gd name="connsiteY27" fmla="*/ 228733 h 464323"/>
              <a:gd name="connsiteX28" fmla="*/ 333771 w 406381"/>
              <a:gd name="connsiteY28" fmla="*/ 188118 h 464323"/>
              <a:gd name="connsiteX29" fmla="*/ 348456 w 406381"/>
              <a:gd name="connsiteY29" fmla="*/ 202803 h 464323"/>
              <a:gd name="connsiteX30" fmla="*/ 333771 w 406381"/>
              <a:gd name="connsiteY30" fmla="*/ 217486 h 464323"/>
              <a:gd name="connsiteX31" fmla="*/ 319087 w 406381"/>
              <a:gd name="connsiteY31" fmla="*/ 202803 h 464323"/>
              <a:gd name="connsiteX32" fmla="*/ 333771 w 406381"/>
              <a:gd name="connsiteY32" fmla="*/ 188118 h 464323"/>
              <a:gd name="connsiteX33" fmla="*/ 29012 w 406381"/>
              <a:gd name="connsiteY33" fmla="*/ 146032 h 464323"/>
              <a:gd name="connsiteX34" fmla="*/ 29012 w 406381"/>
              <a:gd name="connsiteY34" fmla="*/ 195885 h 464323"/>
              <a:gd name="connsiteX35" fmla="*/ 29069 w 406381"/>
              <a:gd name="connsiteY35" fmla="*/ 195885 h 464323"/>
              <a:gd name="connsiteX36" fmla="*/ 29012 w 406381"/>
              <a:gd name="connsiteY36" fmla="*/ 196336 h 464323"/>
              <a:gd name="connsiteX37" fmla="*/ 203200 w 406381"/>
              <a:gd name="connsiteY37" fmla="*/ 261194 h 464323"/>
              <a:gd name="connsiteX38" fmla="*/ 377369 w 406381"/>
              <a:gd name="connsiteY38" fmla="*/ 196336 h 464323"/>
              <a:gd name="connsiteX39" fmla="*/ 377312 w 406381"/>
              <a:gd name="connsiteY39" fmla="*/ 195885 h 464323"/>
              <a:gd name="connsiteX40" fmla="*/ 377369 w 406381"/>
              <a:gd name="connsiteY40" fmla="*/ 195885 h 464323"/>
              <a:gd name="connsiteX41" fmla="*/ 377369 w 406381"/>
              <a:gd name="connsiteY41" fmla="*/ 146032 h 464323"/>
              <a:gd name="connsiteX42" fmla="*/ 203200 w 406381"/>
              <a:gd name="connsiteY42" fmla="*/ 188618 h 464323"/>
              <a:gd name="connsiteX43" fmla="*/ 29012 w 406381"/>
              <a:gd name="connsiteY43" fmla="*/ 146032 h 464323"/>
              <a:gd name="connsiteX44" fmla="*/ 203200 w 406381"/>
              <a:gd name="connsiteY44" fmla="*/ 29021 h 464323"/>
              <a:gd name="connsiteX45" fmla="*/ 29012 w 406381"/>
              <a:gd name="connsiteY45" fmla="*/ 94309 h 464323"/>
              <a:gd name="connsiteX46" fmla="*/ 203200 w 406381"/>
              <a:gd name="connsiteY46" fmla="*/ 159618 h 464323"/>
              <a:gd name="connsiteX47" fmla="*/ 377369 w 406381"/>
              <a:gd name="connsiteY47" fmla="*/ 94309 h 464323"/>
              <a:gd name="connsiteX48" fmla="*/ 203200 w 406381"/>
              <a:gd name="connsiteY48" fmla="*/ 29021 h 464323"/>
              <a:gd name="connsiteX49" fmla="*/ 203200 w 406381"/>
              <a:gd name="connsiteY49" fmla="*/ 0 h 464323"/>
              <a:gd name="connsiteX50" fmla="*/ 406381 w 406381"/>
              <a:gd name="connsiteY50" fmla="*/ 94309 h 464323"/>
              <a:gd name="connsiteX51" fmla="*/ 406381 w 406381"/>
              <a:gd name="connsiteY51" fmla="*/ 370014 h 464323"/>
              <a:gd name="connsiteX52" fmla="*/ 203200 w 406381"/>
              <a:gd name="connsiteY52" fmla="*/ 464323 h 464323"/>
              <a:gd name="connsiteX53" fmla="*/ 0 w 406381"/>
              <a:gd name="connsiteY53" fmla="*/ 370014 h 464323"/>
              <a:gd name="connsiteX54" fmla="*/ 0 w 406381"/>
              <a:gd name="connsiteY54" fmla="*/ 94309 h 464323"/>
              <a:gd name="connsiteX55" fmla="*/ 203200 w 406381"/>
              <a:gd name="connsiteY55"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06381" h="464323">
                <a:moveTo>
                  <a:pt x="333771" y="362743"/>
                </a:moveTo>
                <a:cubicBezTo>
                  <a:pt x="341887" y="362743"/>
                  <a:pt x="348456" y="369133"/>
                  <a:pt x="348456" y="377031"/>
                </a:cubicBezTo>
                <a:cubicBezTo>
                  <a:pt x="348456" y="384927"/>
                  <a:pt x="341887" y="391317"/>
                  <a:pt x="333771" y="391317"/>
                </a:cubicBezTo>
                <a:cubicBezTo>
                  <a:pt x="325654" y="391317"/>
                  <a:pt x="319087" y="384927"/>
                  <a:pt x="319087" y="377031"/>
                </a:cubicBezTo>
                <a:cubicBezTo>
                  <a:pt x="319087" y="369133"/>
                  <a:pt x="325654" y="362743"/>
                  <a:pt x="333771" y="362743"/>
                </a:cubicBezTo>
                <a:close/>
                <a:moveTo>
                  <a:pt x="29012" y="315797"/>
                </a:moveTo>
                <a:lnTo>
                  <a:pt x="29012" y="370014"/>
                </a:lnTo>
                <a:cubicBezTo>
                  <a:pt x="29012" y="406065"/>
                  <a:pt x="107000" y="435301"/>
                  <a:pt x="203200" y="435301"/>
                </a:cubicBezTo>
                <a:cubicBezTo>
                  <a:pt x="299381" y="435301"/>
                  <a:pt x="377369" y="406065"/>
                  <a:pt x="377369" y="370014"/>
                </a:cubicBezTo>
                <a:cubicBezTo>
                  <a:pt x="377369" y="370014"/>
                  <a:pt x="377369" y="315797"/>
                  <a:pt x="377369" y="315797"/>
                </a:cubicBezTo>
                <a:cubicBezTo>
                  <a:pt x="347378" y="346689"/>
                  <a:pt x="275016" y="362769"/>
                  <a:pt x="203200" y="362769"/>
                </a:cubicBezTo>
                <a:cubicBezTo>
                  <a:pt x="131365" y="362769"/>
                  <a:pt x="59003" y="346689"/>
                  <a:pt x="29012" y="315797"/>
                </a:cubicBezTo>
                <a:close/>
                <a:moveTo>
                  <a:pt x="333771" y="275431"/>
                </a:moveTo>
                <a:cubicBezTo>
                  <a:pt x="341887" y="275431"/>
                  <a:pt x="348456" y="281998"/>
                  <a:pt x="348456" y="290116"/>
                </a:cubicBezTo>
                <a:cubicBezTo>
                  <a:pt x="348456" y="298232"/>
                  <a:pt x="341887" y="304799"/>
                  <a:pt x="333771" y="304799"/>
                </a:cubicBezTo>
                <a:cubicBezTo>
                  <a:pt x="325654" y="304799"/>
                  <a:pt x="319087" y="298232"/>
                  <a:pt x="319087" y="290116"/>
                </a:cubicBezTo>
                <a:cubicBezTo>
                  <a:pt x="319087" y="281998"/>
                  <a:pt x="325654" y="275431"/>
                  <a:pt x="333771" y="275431"/>
                </a:cubicBezTo>
                <a:close/>
                <a:moveTo>
                  <a:pt x="29012" y="228733"/>
                </a:moveTo>
                <a:lnTo>
                  <a:pt x="29012" y="282949"/>
                </a:lnTo>
                <a:lnTo>
                  <a:pt x="29069" y="282949"/>
                </a:lnTo>
                <a:cubicBezTo>
                  <a:pt x="29069" y="283099"/>
                  <a:pt x="29012" y="283271"/>
                  <a:pt x="29012" y="283400"/>
                </a:cubicBezTo>
                <a:cubicBezTo>
                  <a:pt x="29012" y="319237"/>
                  <a:pt x="107000" y="348258"/>
                  <a:pt x="203200" y="348258"/>
                </a:cubicBezTo>
                <a:cubicBezTo>
                  <a:pt x="299381" y="348258"/>
                  <a:pt x="377369" y="319237"/>
                  <a:pt x="377369" y="283400"/>
                </a:cubicBezTo>
                <a:cubicBezTo>
                  <a:pt x="377369" y="283271"/>
                  <a:pt x="377312" y="283099"/>
                  <a:pt x="377312" y="282949"/>
                </a:cubicBezTo>
                <a:lnTo>
                  <a:pt x="377369" y="282949"/>
                </a:lnTo>
                <a:cubicBezTo>
                  <a:pt x="377369" y="282949"/>
                  <a:pt x="377369" y="228733"/>
                  <a:pt x="377369" y="228733"/>
                </a:cubicBezTo>
                <a:cubicBezTo>
                  <a:pt x="347378" y="259624"/>
                  <a:pt x="275016" y="275704"/>
                  <a:pt x="203200" y="275704"/>
                </a:cubicBezTo>
                <a:cubicBezTo>
                  <a:pt x="131365" y="275704"/>
                  <a:pt x="59003" y="259624"/>
                  <a:pt x="29012" y="228733"/>
                </a:cubicBezTo>
                <a:close/>
                <a:moveTo>
                  <a:pt x="333771" y="188118"/>
                </a:moveTo>
                <a:cubicBezTo>
                  <a:pt x="341887" y="188118"/>
                  <a:pt x="348456" y="194685"/>
                  <a:pt x="348456" y="202803"/>
                </a:cubicBezTo>
                <a:cubicBezTo>
                  <a:pt x="348456" y="210919"/>
                  <a:pt x="341887" y="217486"/>
                  <a:pt x="333771" y="217486"/>
                </a:cubicBezTo>
                <a:cubicBezTo>
                  <a:pt x="325654" y="217486"/>
                  <a:pt x="319087" y="210919"/>
                  <a:pt x="319087" y="202803"/>
                </a:cubicBezTo>
                <a:cubicBezTo>
                  <a:pt x="319087" y="194685"/>
                  <a:pt x="325654" y="188118"/>
                  <a:pt x="333771" y="188118"/>
                </a:cubicBezTo>
                <a:close/>
                <a:moveTo>
                  <a:pt x="29012" y="146032"/>
                </a:moveTo>
                <a:lnTo>
                  <a:pt x="29012" y="195885"/>
                </a:lnTo>
                <a:lnTo>
                  <a:pt x="29069" y="195885"/>
                </a:lnTo>
                <a:cubicBezTo>
                  <a:pt x="29069" y="196035"/>
                  <a:pt x="29012" y="196207"/>
                  <a:pt x="29012" y="196336"/>
                </a:cubicBezTo>
                <a:cubicBezTo>
                  <a:pt x="29012" y="232172"/>
                  <a:pt x="107000" y="261194"/>
                  <a:pt x="203200" y="261194"/>
                </a:cubicBezTo>
                <a:cubicBezTo>
                  <a:pt x="299381" y="261194"/>
                  <a:pt x="377369" y="232172"/>
                  <a:pt x="377369" y="196336"/>
                </a:cubicBezTo>
                <a:cubicBezTo>
                  <a:pt x="377369" y="196207"/>
                  <a:pt x="377312" y="196035"/>
                  <a:pt x="377312" y="195885"/>
                </a:cubicBezTo>
                <a:lnTo>
                  <a:pt x="377369" y="195885"/>
                </a:lnTo>
                <a:cubicBezTo>
                  <a:pt x="377369" y="195885"/>
                  <a:pt x="377369" y="146032"/>
                  <a:pt x="377369" y="146032"/>
                </a:cubicBezTo>
                <a:cubicBezTo>
                  <a:pt x="339325" y="174989"/>
                  <a:pt x="269579" y="188618"/>
                  <a:pt x="203200" y="188618"/>
                </a:cubicBezTo>
                <a:cubicBezTo>
                  <a:pt x="136803" y="188618"/>
                  <a:pt x="67056" y="174989"/>
                  <a:pt x="29012" y="146032"/>
                </a:cubicBezTo>
                <a:close/>
                <a:moveTo>
                  <a:pt x="203200" y="29021"/>
                </a:moveTo>
                <a:cubicBezTo>
                  <a:pt x="107000" y="29021"/>
                  <a:pt x="29012" y="58236"/>
                  <a:pt x="29012" y="94309"/>
                </a:cubicBezTo>
                <a:cubicBezTo>
                  <a:pt x="29012" y="130360"/>
                  <a:pt x="107000" y="159618"/>
                  <a:pt x="203200" y="159618"/>
                </a:cubicBezTo>
                <a:cubicBezTo>
                  <a:pt x="299381" y="159618"/>
                  <a:pt x="377369" y="130360"/>
                  <a:pt x="377369" y="94309"/>
                </a:cubicBezTo>
                <a:cubicBezTo>
                  <a:pt x="377369" y="58236"/>
                  <a:pt x="299381" y="29021"/>
                  <a:pt x="203200" y="29021"/>
                </a:cubicBezTo>
                <a:close/>
                <a:moveTo>
                  <a:pt x="203200" y="0"/>
                </a:moveTo>
                <a:cubicBezTo>
                  <a:pt x="301056" y="0"/>
                  <a:pt x="406381" y="29494"/>
                  <a:pt x="406381" y="94309"/>
                </a:cubicBezTo>
                <a:lnTo>
                  <a:pt x="406381" y="370014"/>
                </a:lnTo>
                <a:cubicBezTo>
                  <a:pt x="406381" y="434807"/>
                  <a:pt x="301056" y="464323"/>
                  <a:pt x="203200" y="464323"/>
                </a:cubicBezTo>
                <a:cubicBezTo>
                  <a:pt x="105325" y="464323"/>
                  <a:pt x="0" y="434807"/>
                  <a:pt x="0" y="370014"/>
                </a:cubicBezTo>
                <a:lnTo>
                  <a:pt x="0" y="94309"/>
                </a:lnTo>
                <a:cubicBezTo>
                  <a:pt x="0" y="29494"/>
                  <a:pt x="105325" y="0"/>
                  <a:pt x="203200"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4" name="PA_任意多边形 63"/>
          <p:cNvSpPr>
            <a:spLocks noChangeAspect="1"/>
          </p:cNvSpPr>
          <p:nvPr>
            <p:custDataLst>
              <p:tags r:id="rId3"/>
            </p:custDataLst>
          </p:nvPr>
        </p:nvSpPr>
        <p:spPr bwMode="auto">
          <a:xfrm>
            <a:off x="8423242" y="2929797"/>
            <a:ext cx="172882" cy="252000"/>
          </a:xfrm>
          <a:custGeom>
            <a:avLst/>
            <a:gdLst>
              <a:gd name="connsiteX0" fmla="*/ 192044 w 319088"/>
              <a:gd name="connsiteY0" fmla="*/ 410183 h 465117"/>
              <a:gd name="connsiteX1" fmla="*/ 130575 w 319088"/>
              <a:gd name="connsiteY1" fmla="*/ 417892 h 465117"/>
              <a:gd name="connsiteX2" fmla="*/ 159544 w 319088"/>
              <a:gd name="connsiteY2" fmla="*/ 436045 h 465117"/>
              <a:gd name="connsiteX3" fmla="*/ 192044 w 319088"/>
              <a:gd name="connsiteY3" fmla="*/ 410183 h 465117"/>
              <a:gd name="connsiteX4" fmla="*/ 206181 w 319088"/>
              <a:gd name="connsiteY4" fmla="*/ 364810 h 465117"/>
              <a:gd name="connsiteX5" fmla="*/ 116423 w 319088"/>
              <a:gd name="connsiteY5" fmla="*/ 376030 h 465117"/>
              <a:gd name="connsiteX6" fmla="*/ 116556 w 319088"/>
              <a:gd name="connsiteY6" fmla="*/ 376482 h 465117"/>
              <a:gd name="connsiteX7" fmla="*/ 125213 w 319088"/>
              <a:gd name="connsiteY7" fmla="*/ 404024 h 465117"/>
              <a:gd name="connsiteX8" fmla="*/ 197140 w 319088"/>
              <a:gd name="connsiteY8" fmla="*/ 395001 h 465117"/>
              <a:gd name="connsiteX9" fmla="*/ 202355 w 319088"/>
              <a:gd name="connsiteY9" fmla="*/ 377645 h 465117"/>
              <a:gd name="connsiteX10" fmla="*/ 206181 w 319088"/>
              <a:gd name="connsiteY10" fmla="*/ 364810 h 465117"/>
              <a:gd name="connsiteX11" fmla="*/ 103275 w 319088"/>
              <a:gd name="connsiteY11" fmla="*/ 334318 h 465117"/>
              <a:gd name="connsiteX12" fmla="*/ 112198 w 319088"/>
              <a:gd name="connsiteY12" fmla="*/ 362054 h 465117"/>
              <a:gd name="connsiteX13" fmla="*/ 210805 w 319088"/>
              <a:gd name="connsiteY13" fmla="*/ 349693 h 465117"/>
              <a:gd name="connsiteX14" fmla="*/ 215916 w 319088"/>
              <a:gd name="connsiteY14" fmla="*/ 334318 h 465117"/>
              <a:gd name="connsiteX15" fmla="*/ 159419 w 319088"/>
              <a:gd name="connsiteY15" fmla="*/ 73025 h 465117"/>
              <a:gd name="connsiteX16" fmla="*/ 166687 w 319088"/>
              <a:gd name="connsiteY16" fmla="*/ 80289 h 465117"/>
              <a:gd name="connsiteX17" fmla="*/ 159419 w 319088"/>
              <a:gd name="connsiteY17" fmla="*/ 87556 h 465117"/>
              <a:gd name="connsiteX18" fmla="*/ 86762 w 319088"/>
              <a:gd name="connsiteY18" fmla="*/ 160213 h 465117"/>
              <a:gd name="connsiteX19" fmla="*/ 79495 w 319088"/>
              <a:gd name="connsiteY19" fmla="*/ 167481 h 465117"/>
              <a:gd name="connsiteX20" fmla="*/ 72231 w 319088"/>
              <a:gd name="connsiteY20" fmla="*/ 160213 h 465117"/>
              <a:gd name="connsiteX21" fmla="*/ 159419 w 319088"/>
              <a:gd name="connsiteY21" fmla="*/ 73025 h 465117"/>
              <a:gd name="connsiteX22" fmla="*/ 159544 w 319088"/>
              <a:gd name="connsiteY22" fmla="*/ 29071 h 465117"/>
              <a:gd name="connsiteX23" fmla="*/ 28998 w 319088"/>
              <a:gd name="connsiteY23" fmla="*/ 159891 h 465117"/>
              <a:gd name="connsiteX24" fmla="*/ 67481 w 319088"/>
              <a:gd name="connsiteY24" fmla="*/ 258475 h 465117"/>
              <a:gd name="connsiteX25" fmla="*/ 91930 w 319088"/>
              <a:gd name="connsiteY25" fmla="*/ 305247 h 465117"/>
              <a:gd name="connsiteX26" fmla="*/ 227291 w 319088"/>
              <a:gd name="connsiteY26" fmla="*/ 305247 h 465117"/>
              <a:gd name="connsiteX27" fmla="*/ 251563 w 319088"/>
              <a:gd name="connsiteY27" fmla="*/ 258647 h 465117"/>
              <a:gd name="connsiteX28" fmla="*/ 290075 w 319088"/>
              <a:gd name="connsiteY28" fmla="*/ 159891 h 465117"/>
              <a:gd name="connsiteX29" fmla="*/ 159544 w 319088"/>
              <a:gd name="connsiteY29" fmla="*/ 29071 h 465117"/>
              <a:gd name="connsiteX30" fmla="*/ 159544 w 319088"/>
              <a:gd name="connsiteY30" fmla="*/ 0 h 465117"/>
              <a:gd name="connsiteX31" fmla="*/ 319088 w 319088"/>
              <a:gd name="connsiteY31" fmla="*/ 159891 h 465117"/>
              <a:gd name="connsiteX32" fmla="*/ 246112 w 319088"/>
              <a:gd name="connsiteY32" fmla="*/ 335438 h 465117"/>
              <a:gd name="connsiteX33" fmla="*/ 159544 w 319088"/>
              <a:gd name="connsiteY33" fmla="*/ 465117 h 465117"/>
              <a:gd name="connsiteX34" fmla="*/ 72962 w 319088"/>
              <a:gd name="connsiteY34" fmla="*/ 335115 h 465117"/>
              <a:gd name="connsiteX35" fmla="*/ 0 w 319088"/>
              <a:gd name="connsiteY35" fmla="*/ 159891 h 465117"/>
              <a:gd name="connsiteX36" fmla="*/ 159544 w 319088"/>
              <a:gd name="connsiteY36" fmla="*/ 0 h 46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9088" h="465117">
                <a:moveTo>
                  <a:pt x="192044" y="410183"/>
                </a:moveTo>
                <a:lnTo>
                  <a:pt x="130575" y="417892"/>
                </a:lnTo>
                <a:cubicBezTo>
                  <a:pt x="138080" y="434366"/>
                  <a:pt x="144845" y="436045"/>
                  <a:pt x="159544" y="436045"/>
                </a:cubicBezTo>
                <a:cubicBezTo>
                  <a:pt x="176666" y="436045"/>
                  <a:pt x="183151" y="434215"/>
                  <a:pt x="192044" y="410183"/>
                </a:cubicBezTo>
                <a:close/>
                <a:moveTo>
                  <a:pt x="206181" y="364810"/>
                </a:moveTo>
                <a:lnTo>
                  <a:pt x="116423" y="376030"/>
                </a:lnTo>
                <a:cubicBezTo>
                  <a:pt x="116452" y="376180"/>
                  <a:pt x="116512" y="376353"/>
                  <a:pt x="116556" y="376482"/>
                </a:cubicBezTo>
                <a:cubicBezTo>
                  <a:pt x="119894" y="387852"/>
                  <a:pt x="122657" y="396573"/>
                  <a:pt x="125213" y="404024"/>
                </a:cubicBezTo>
                <a:lnTo>
                  <a:pt x="197140" y="395001"/>
                </a:lnTo>
                <a:cubicBezTo>
                  <a:pt x="198736" y="389855"/>
                  <a:pt x="200449" y="384191"/>
                  <a:pt x="202355" y="377645"/>
                </a:cubicBezTo>
                <a:cubicBezTo>
                  <a:pt x="203537" y="373618"/>
                  <a:pt x="204911" y="369096"/>
                  <a:pt x="206181" y="364810"/>
                </a:cubicBezTo>
                <a:close/>
                <a:moveTo>
                  <a:pt x="103275" y="334318"/>
                </a:moveTo>
                <a:cubicBezTo>
                  <a:pt x="106584" y="344073"/>
                  <a:pt x="109568" y="353311"/>
                  <a:pt x="112198" y="362054"/>
                </a:cubicBezTo>
                <a:cubicBezTo>
                  <a:pt x="112198" y="362054"/>
                  <a:pt x="210805" y="349693"/>
                  <a:pt x="210805" y="349693"/>
                </a:cubicBezTo>
                <a:cubicBezTo>
                  <a:pt x="212356" y="344762"/>
                  <a:pt x="214144" y="339529"/>
                  <a:pt x="215916" y="334318"/>
                </a:cubicBezTo>
                <a:close/>
                <a:moveTo>
                  <a:pt x="159419" y="73025"/>
                </a:moveTo>
                <a:cubicBezTo>
                  <a:pt x="163434" y="73025"/>
                  <a:pt x="166687" y="76279"/>
                  <a:pt x="166687" y="80289"/>
                </a:cubicBezTo>
                <a:cubicBezTo>
                  <a:pt x="166687" y="84299"/>
                  <a:pt x="163434" y="87556"/>
                  <a:pt x="159419" y="87556"/>
                </a:cubicBezTo>
                <a:cubicBezTo>
                  <a:pt x="119359" y="87556"/>
                  <a:pt x="86762" y="120153"/>
                  <a:pt x="86762" y="160213"/>
                </a:cubicBezTo>
                <a:cubicBezTo>
                  <a:pt x="86762" y="164223"/>
                  <a:pt x="83509" y="167481"/>
                  <a:pt x="79495" y="167481"/>
                </a:cubicBezTo>
                <a:cubicBezTo>
                  <a:pt x="75480" y="167481"/>
                  <a:pt x="72231" y="164223"/>
                  <a:pt x="72231" y="160213"/>
                </a:cubicBezTo>
                <a:cubicBezTo>
                  <a:pt x="72231" y="112128"/>
                  <a:pt x="111339" y="73025"/>
                  <a:pt x="159419" y="73025"/>
                </a:cubicBezTo>
                <a:close/>
                <a:moveTo>
                  <a:pt x="159544" y="29071"/>
                </a:moveTo>
                <a:cubicBezTo>
                  <a:pt x="87557" y="29071"/>
                  <a:pt x="28998" y="87752"/>
                  <a:pt x="28998" y="159891"/>
                </a:cubicBezTo>
                <a:cubicBezTo>
                  <a:pt x="28998" y="189436"/>
                  <a:pt x="48557" y="224537"/>
                  <a:pt x="67481" y="258475"/>
                </a:cubicBezTo>
                <a:cubicBezTo>
                  <a:pt x="76035" y="273829"/>
                  <a:pt x="84706" y="289549"/>
                  <a:pt x="91930" y="305247"/>
                </a:cubicBezTo>
                <a:lnTo>
                  <a:pt x="227291" y="305247"/>
                </a:lnTo>
                <a:cubicBezTo>
                  <a:pt x="234485" y="289613"/>
                  <a:pt x="243083" y="273979"/>
                  <a:pt x="251563" y="258647"/>
                </a:cubicBezTo>
                <a:cubicBezTo>
                  <a:pt x="270516" y="224494"/>
                  <a:pt x="290075" y="189221"/>
                  <a:pt x="290075" y="159891"/>
                </a:cubicBezTo>
                <a:cubicBezTo>
                  <a:pt x="290075" y="87752"/>
                  <a:pt x="231516" y="29071"/>
                  <a:pt x="159544" y="29071"/>
                </a:cubicBezTo>
                <a:close/>
                <a:moveTo>
                  <a:pt x="159544" y="0"/>
                </a:moveTo>
                <a:cubicBezTo>
                  <a:pt x="247648" y="0"/>
                  <a:pt x="319088" y="71579"/>
                  <a:pt x="319088" y="159891"/>
                </a:cubicBezTo>
                <a:cubicBezTo>
                  <a:pt x="319088" y="218012"/>
                  <a:pt x="265656" y="280784"/>
                  <a:pt x="246112" y="335438"/>
                </a:cubicBezTo>
                <a:cubicBezTo>
                  <a:pt x="217039" y="416665"/>
                  <a:pt x="221175" y="465117"/>
                  <a:pt x="159544" y="465117"/>
                </a:cubicBezTo>
                <a:cubicBezTo>
                  <a:pt x="98799" y="465117"/>
                  <a:pt x="102020" y="416449"/>
                  <a:pt x="72962" y="335115"/>
                </a:cubicBezTo>
                <a:cubicBezTo>
                  <a:pt x="53491" y="280569"/>
                  <a:pt x="0" y="218486"/>
                  <a:pt x="0" y="159891"/>
                </a:cubicBezTo>
                <a:cubicBezTo>
                  <a:pt x="0" y="71579"/>
                  <a:pt x="71425" y="0"/>
                  <a:pt x="159544"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6" name="PA_任意多边形 65"/>
          <p:cNvSpPr>
            <a:spLocks noChangeAspect="1"/>
          </p:cNvSpPr>
          <p:nvPr>
            <p:custDataLst>
              <p:tags r:id="rId4"/>
            </p:custDataLst>
          </p:nvPr>
        </p:nvSpPr>
        <p:spPr bwMode="auto">
          <a:xfrm>
            <a:off x="2461812" y="4807496"/>
            <a:ext cx="255024" cy="223200"/>
          </a:xfrm>
          <a:custGeom>
            <a:avLst/>
            <a:gdLst>
              <a:gd name="connsiteX0" fmla="*/ 232459 w 464344"/>
              <a:gd name="connsiteY0" fmla="*/ 72231 h 406400"/>
              <a:gd name="connsiteX1" fmla="*/ 239713 w 464344"/>
              <a:gd name="connsiteY1" fmla="*/ 79534 h 406400"/>
              <a:gd name="connsiteX2" fmla="*/ 232459 w 464344"/>
              <a:gd name="connsiteY2" fmla="*/ 86836 h 406400"/>
              <a:gd name="connsiteX3" fmla="*/ 87518 w 464344"/>
              <a:gd name="connsiteY3" fmla="*/ 174467 h 406400"/>
              <a:gd name="connsiteX4" fmla="*/ 80271 w 464344"/>
              <a:gd name="connsiteY4" fmla="*/ 181769 h 406400"/>
              <a:gd name="connsiteX5" fmla="*/ 73025 w 464344"/>
              <a:gd name="connsiteY5" fmla="*/ 174467 h 406400"/>
              <a:gd name="connsiteX6" fmla="*/ 232459 w 464344"/>
              <a:gd name="connsiteY6" fmla="*/ 72231 h 406400"/>
              <a:gd name="connsiteX7" fmla="*/ 232172 w 464344"/>
              <a:gd name="connsiteY7" fmla="*/ 29013 h 406400"/>
              <a:gd name="connsiteX8" fmla="*/ 29000 w 464344"/>
              <a:gd name="connsiteY8" fmla="*/ 174169 h 406400"/>
              <a:gd name="connsiteX9" fmla="*/ 114882 w 464344"/>
              <a:gd name="connsiteY9" fmla="*/ 292382 h 406400"/>
              <a:gd name="connsiteX10" fmla="*/ 130704 w 464344"/>
              <a:gd name="connsiteY10" fmla="*/ 318234 h 406400"/>
              <a:gd name="connsiteX11" fmla="*/ 130575 w 464344"/>
              <a:gd name="connsiteY11" fmla="*/ 320906 h 406400"/>
              <a:gd name="connsiteX12" fmla="*/ 120192 w 464344"/>
              <a:gd name="connsiteY12" fmla="*/ 363465 h 406400"/>
              <a:gd name="connsiteX13" fmla="*/ 164950 w 464344"/>
              <a:gd name="connsiteY13" fmla="*/ 326607 h 406400"/>
              <a:gd name="connsiteX14" fmla="*/ 187372 w 464344"/>
              <a:gd name="connsiteY14" fmla="*/ 315976 h 406400"/>
              <a:gd name="connsiteX15" fmla="*/ 191585 w 464344"/>
              <a:gd name="connsiteY15" fmla="*/ 316296 h 406400"/>
              <a:gd name="connsiteX16" fmla="*/ 232172 w 464344"/>
              <a:gd name="connsiteY16" fmla="*/ 319306 h 406400"/>
              <a:gd name="connsiteX17" fmla="*/ 435301 w 464344"/>
              <a:gd name="connsiteY17" fmla="*/ 174169 h 406400"/>
              <a:gd name="connsiteX18" fmla="*/ 232172 w 464344"/>
              <a:gd name="connsiteY18" fmla="*/ 29013 h 406400"/>
              <a:gd name="connsiteX19" fmla="*/ 232172 w 464344"/>
              <a:gd name="connsiteY19" fmla="*/ 0 h 406400"/>
              <a:gd name="connsiteX20" fmla="*/ 464344 w 464344"/>
              <a:gd name="connsiteY20" fmla="*/ 174169 h 406400"/>
              <a:gd name="connsiteX21" fmla="*/ 232172 w 464344"/>
              <a:gd name="connsiteY21" fmla="*/ 348338 h 406400"/>
              <a:gd name="connsiteX22" fmla="*/ 187372 w 464344"/>
              <a:gd name="connsiteY22" fmla="*/ 345026 h 406400"/>
              <a:gd name="connsiteX23" fmla="*/ 89386 w 464344"/>
              <a:gd name="connsiteY23" fmla="*/ 406212 h 406400"/>
              <a:gd name="connsiteX24" fmla="*/ 85689 w 464344"/>
              <a:gd name="connsiteY24" fmla="*/ 406400 h 406400"/>
              <a:gd name="connsiteX25" fmla="*/ 72532 w 464344"/>
              <a:gd name="connsiteY25" fmla="*/ 393230 h 406400"/>
              <a:gd name="connsiteX26" fmla="*/ 73629 w 464344"/>
              <a:gd name="connsiteY26" fmla="*/ 388056 h 406400"/>
              <a:gd name="connsiteX27" fmla="*/ 73586 w 464344"/>
              <a:gd name="connsiteY27" fmla="*/ 388056 h 406400"/>
              <a:gd name="connsiteX28" fmla="*/ 101554 w 464344"/>
              <a:gd name="connsiteY28" fmla="*/ 319306 h 406400"/>
              <a:gd name="connsiteX29" fmla="*/ 101683 w 464344"/>
              <a:gd name="connsiteY29" fmla="*/ 318234 h 406400"/>
              <a:gd name="connsiteX30" fmla="*/ 0 w 464344"/>
              <a:gd name="connsiteY30" fmla="*/ 174169 h 406400"/>
              <a:gd name="connsiteX31" fmla="*/ 232172 w 464344"/>
              <a:gd name="connsiteY31" fmla="*/ 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4344" h="406400">
                <a:moveTo>
                  <a:pt x="232459" y="72231"/>
                </a:moveTo>
                <a:cubicBezTo>
                  <a:pt x="236464" y="72231"/>
                  <a:pt x="239713" y="75502"/>
                  <a:pt x="239713" y="79534"/>
                </a:cubicBezTo>
                <a:cubicBezTo>
                  <a:pt x="239713" y="83560"/>
                  <a:pt x="236464" y="86836"/>
                  <a:pt x="232459" y="86836"/>
                </a:cubicBezTo>
                <a:cubicBezTo>
                  <a:pt x="155250" y="86836"/>
                  <a:pt x="87518" y="127791"/>
                  <a:pt x="87518" y="174467"/>
                </a:cubicBezTo>
                <a:cubicBezTo>
                  <a:pt x="87518" y="178493"/>
                  <a:pt x="84269" y="181769"/>
                  <a:pt x="80271" y="181769"/>
                </a:cubicBezTo>
                <a:cubicBezTo>
                  <a:pt x="76266" y="181769"/>
                  <a:pt x="73025" y="178493"/>
                  <a:pt x="73025" y="174467"/>
                </a:cubicBezTo>
                <a:cubicBezTo>
                  <a:pt x="73025" y="119054"/>
                  <a:pt x="146036" y="72231"/>
                  <a:pt x="232459" y="72231"/>
                </a:cubicBezTo>
                <a:close/>
                <a:moveTo>
                  <a:pt x="232172" y="29013"/>
                </a:moveTo>
                <a:cubicBezTo>
                  <a:pt x="120128" y="29013"/>
                  <a:pt x="29000" y="94131"/>
                  <a:pt x="29000" y="174169"/>
                </a:cubicBezTo>
                <a:cubicBezTo>
                  <a:pt x="29000" y="220717"/>
                  <a:pt x="61117" y="264913"/>
                  <a:pt x="114882" y="292382"/>
                </a:cubicBezTo>
                <a:cubicBezTo>
                  <a:pt x="124599" y="297331"/>
                  <a:pt x="130704" y="307321"/>
                  <a:pt x="130704" y="318234"/>
                </a:cubicBezTo>
                <a:cubicBezTo>
                  <a:pt x="130704" y="319024"/>
                  <a:pt x="130661" y="319965"/>
                  <a:pt x="130575" y="320906"/>
                </a:cubicBezTo>
                <a:cubicBezTo>
                  <a:pt x="130274" y="335901"/>
                  <a:pt x="125846" y="350483"/>
                  <a:pt x="120192" y="363465"/>
                </a:cubicBezTo>
                <a:cubicBezTo>
                  <a:pt x="141088" y="351028"/>
                  <a:pt x="158737" y="334170"/>
                  <a:pt x="164950" y="326607"/>
                </a:cubicBezTo>
                <a:cubicBezTo>
                  <a:pt x="170496" y="319833"/>
                  <a:pt x="178751" y="315976"/>
                  <a:pt x="187372" y="315976"/>
                </a:cubicBezTo>
                <a:cubicBezTo>
                  <a:pt x="188769" y="315976"/>
                  <a:pt x="190188" y="316089"/>
                  <a:pt x="191585" y="316296"/>
                </a:cubicBezTo>
                <a:cubicBezTo>
                  <a:pt x="205214" y="318309"/>
                  <a:pt x="218865" y="319306"/>
                  <a:pt x="232172" y="319306"/>
                </a:cubicBezTo>
                <a:cubicBezTo>
                  <a:pt x="344195" y="319306"/>
                  <a:pt x="435301" y="254188"/>
                  <a:pt x="435301" y="174169"/>
                </a:cubicBezTo>
                <a:cubicBezTo>
                  <a:pt x="435301" y="94131"/>
                  <a:pt x="344195" y="29013"/>
                  <a:pt x="232172" y="29013"/>
                </a:cubicBezTo>
                <a:close/>
                <a:moveTo>
                  <a:pt x="232172" y="0"/>
                </a:moveTo>
                <a:cubicBezTo>
                  <a:pt x="360383" y="0"/>
                  <a:pt x="464344" y="77969"/>
                  <a:pt x="464344" y="174169"/>
                </a:cubicBezTo>
                <a:cubicBezTo>
                  <a:pt x="464344" y="270350"/>
                  <a:pt x="360383" y="348338"/>
                  <a:pt x="232172" y="348338"/>
                </a:cubicBezTo>
                <a:cubicBezTo>
                  <a:pt x="216823" y="348338"/>
                  <a:pt x="201882" y="347152"/>
                  <a:pt x="187372" y="345026"/>
                </a:cubicBezTo>
                <a:cubicBezTo>
                  <a:pt x="177461" y="357087"/>
                  <a:pt x="134746" y="398780"/>
                  <a:pt x="89386" y="406212"/>
                </a:cubicBezTo>
                <a:cubicBezTo>
                  <a:pt x="89451" y="406024"/>
                  <a:pt x="87043" y="406400"/>
                  <a:pt x="85689" y="406400"/>
                </a:cubicBezTo>
                <a:cubicBezTo>
                  <a:pt x="78423" y="406400"/>
                  <a:pt x="72532" y="400511"/>
                  <a:pt x="72532" y="393230"/>
                </a:cubicBezTo>
                <a:cubicBezTo>
                  <a:pt x="72532" y="391386"/>
                  <a:pt x="72941" y="389636"/>
                  <a:pt x="73629" y="388056"/>
                </a:cubicBezTo>
                <a:lnTo>
                  <a:pt x="73586" y="388056"/>
                </a:lnTo>
                <a:cubicBezTo>
                  <a:pt x="82142" y="373343"/>
                  <a:pt x="101554" y="345327"/>
                  <a:pt x="101554" y="319306"/>
                </a:cubicBezTo>
                <a:cubicBezTo>
                  <a:pt x="101554" y="318893"/>
                  <a:pt x="101683" y="318629"/>
                  <a:pt x="101683" y="318234"/>
                </a:cubicBezTo>
                <a:cubicBezTo>
                  <a:pt x="40308" y="286889"/>
                  <a:pt x="0" y="234057"/>
                  <a:pt x="0" y="174169"/>
                </a:cubicBezTo>
                <a:cubicBezTo>
                  <a:pt x="0" y="77969"/>
                  <a:pt x="103940" y="0"/>
                  <a:pt x="232172"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2"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业绩展示</a:t>
            </a:r>
          </a:p>
        </p:txBody>
      </p:sp>
      <p:sp>
        <p:nvSpPr>
          <p:cNvPr id="53" name="PA_TextPlaceholder 62"/>
          <p:cNvSpPr>
            <a:spLocks noGrp="1"/>
          </p:cNvSpPr>
          <p:nvPr>
            <p:ph type="body" sz="quarter" idx="13"/>
            <p:custDataLst>
              <p:tags r:id="rId5"/>
            </p:custDataLst>
          </p:nvPr>
        </p:nvSpPr>
        <p:spPr>
          <a:xfrm>
            <a:off x="1278508" y="763667"/>
            <a:ext cx="8383148" cy="313932"/>
          </a:xfrm>
          <a:prstGeom prst="rect">
            <a:avLst/>
          </a:prstGeom>
        </p:spPr>
        <p:txBody>
          <a:bodyPr/>
          <a:lstStyle/>
          <a:p>
            <a:r>
              <a:rPr lang="en-US" altLang="zh-CN" sz="1600" dirty="0">
                <a:solidFill>
                  <a:srgbClr val="5F5F5F"/>
                </a:solidFill>
                <a:latin typeface="Noto Sans S Chinese Regular" panose="020B0500000000000000" pitchFamily="34" charset="-122"/>
                <a:ea typeface="Noto Sans S Chinese Regular" panose="020B0500000000000000" pitchFamily="34" charset="-122"/>
              </a:rPr>
              <a:t>RESULTS SHOWCASE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1756269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1000" fill="hold"/>
                                        <p:tgtEl>
                                          <p:spTgt spid="159"/>
                                        </p:tgtEl>
                                        <p:attrNameLst>
                                          <p:attrName>ppt_x</p:attrName>
                                        </p:attrNameLst>
                                      </p:cBhvr>
                                      <p:tavLst>
                                        <p:tav tm="0">
                                          <p:val>
                                            <p:strVal val="#ppt_x"/>
                                          </p:val>
                                        </p:tav>
                                        <p:tav tm="100000">
                                          <p:val>
                                            <p:strVal val="#ppt_x"/>
                                          </p:val>
                                        </p:tav>
                                      </p:tavLst>
                                    </p:anim>
                                    <p:anim calcmode="lin" valueType="num">
                                      <p:cBhvr additive="base">
                                        <p:cTn id="8" dur="1000" fill="hold"/>
                                        <p:tgtEl>
                                          <p:spTgt spid="15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 presetClass="entr" presetSubtype="4" decel="100000" fill="hold" grpId="0" nodeType="withEffect">
                                  <p:stCondLst>
                                    <p:cond delay="750"/>
                                  </p:stCondLst>
                                  <p:childTnLst>
                                    <p:set>
                                      <p:cBhvr>
                                        <p:cTn id="15" dur="1" fill="hold">
                                          <p:stCondLst>
                                            <p:cond delay="0"/>
                                          </p:stCondLst>
                                        </p:cTn>
                                        <p:tgtEl>
                                          <p:spTgt spid="227"/>
                                        </p:tgtEl>
                                        <p:attrNameLst>
                                          <p:attrName>style.visibility</p:attrName>
                                        </p:attrNameLst>
                                      </p:cBhvr>
                                      <p:to>
                                        <p:strVal val="visible"/>
                                      </p:to>
                                    </p:set>
                                    <p:anim calcmode="lin" valueType="num">
                                      <p:cBhvr additive="base">
                                        <p:cTn id="16" dur="750" fill="hold"/>
                                        <p:tgtEl>
                                          <p:spTgt spid="227"/>
                                        </p:tgtEl>
                                        <p:attrNameLst>
                                          <p:attrName>ppt_x</p:attrName>
                                        </p:attrNameLst>
                                      </p:cBhvr>
                                      <p:tavLst>
                                        <p:tav tm="0">
                                          <p:val>
                                            <p:strVal val="#ppt_x"/>
                                          </p:val>
                                        </p:tav>
                                        <p:tav tm="100000">
                                          <p:val>
                                            <p:strVal val="#ppt_x"/>
                                          </p:val>
                                        </p:tav>
                                      </p:tavLst>
                                    </p:anim>
                                    <p:anim calcmode="lin" valueType="num">
                                      <p:cBhvr additive="base">
                                        <p:cTn id="17" dur="750" fill="hold"/>
                                        <p:tgtEl>
                                          <p:spTgt spid="22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750"/>
                                  </p:stCondLst>
                                  <p:childTnLst>
                                    <p:set>
                                      <p:cBhvr>
                                        <p:cTn id="19" dur="1" fill="hold">
                                          <p:stCondLst>
                                            <p:cond delay="0"/>
                                          </p:stCondLst>
                                        </p:cTn>
                                        <p:tgtEl>
                                          <p:spTgt spid="225"/>
                                        </p:tgtEl>
                                        <p:attrNameLst>
                                          <p:attrName>style.visibility</p:attrName>
                                        </p:attrNameLst>
                                      </p:cBhvr>
                                      <p:to>
                                        <p:strVal val="visible"/>
                                      </p:to>
                                    </p:set>
                                    <p:anim calcmode="lin" valueType="num">
                                      <p:cBhvr additive="base">
                                        <p:cTn id="20" dur="750" fill="hold"/>
                                        <p:tgtEl>
                                          <p:spTgt spid="225"/>
                                        </p:tgtEl>
                                        <p:attrNameLst>
                                          <p:attrName>ppt_x</p:attrName>
                                        </p:attrNameLst>
                                      </p:cBhvr>
                                      <p:tavLst>
                                        <p:tav tm="0">
                                          <p:val>
                                            <p:strVal val="#ppt_x"/>
                                          </p:val>
                                        </p:tav>
                                        <p:tav tm="100000">
                                          <p:val>
                                            <p:strVal val="#ppt_x"/>
                                          </p:val>
                                        </p:tav>
                                      </p:tavLst>
                                    </p:anim>
                                    <p:anim calcmode="lin" valueType="num">
                                      <p:cBhvr additive="base">
                                        <p:cTn id="21" dur="750" fill="hold"/>
                                        <p:tgtEl>
                                          <p:spTgt spid="225"/>
                                        </p:tgtEl>
                                        <p:attrNameLst>
                                          <p:attrName>ppt_y</p:attrName>
                                        </p:attrNameLst>
                                      </p:cBhvr>
                                      <p:tavLst>
                                        <p:tav tm="0">
                                          <p:val>
                                            <p:strVal val="1+#ppt_h/2"/>
                                          </p:val>
                                        </p:tav>
                                        <p:tav tm="100000">
                                          <p:val>
                                            <p:strVal val="#ppt_y"/>
                                          </p:val>
                                        </p:tav>
                                      </p:tavLst>
                                    </p:anim>
                                  </p:childTnLst>
                                </p:cTn>
                              </p:par>
                              <p:par>
                                <p:cTn id="22" presetID="2" presetClass="entr" presetSubtype="8" decel="100000" fill="hold" nodeType="withEffect">
                                  <p:stCondLst>
                                    <p:cond delay="1500"/>
                                  </p:stCondLst>
                                  <p:childTnLst>
                                    <p:set>
                                      <p:cBhvr>
                                        <p:cTn id="23" dur="1" fill="hold">
                                          <p:stCondLst>
                                            <p:cond delay="0"/>
                                          </p:stCondLst>
                                        </p:cTn>
                                        <p:tgtEl>
                                          <p:spTgt spid="175"/>
                                        </p:tgtEl>
                                        <p:attrNameLst>
                                          <p:attrName>style.visibility</p:attrName>
                                        </p:attrNameLst>
                                      </p:cBhvr>
                                      <p:to>
                                        <p:strVal val="visible"/>
                                      </p:to>
                                    </p:set>
                                    <p:anim calcmode="lin" valueType="num">
                                      <p:cBhvr additive="base">
                                        <p:cTn id="24" dur="750" fill="hold"/>
                                        <p:tgtEl>
                                          <p:spTgt spid="175"/>
                                        </p:tgtEl>
                                        <p:attrNameLst>
                                          <p:attrName>ppt_x</p:attrName>
                                        </p:attrNameLst>
                                      </p:cBhvr>
                                      <p:tavLst>
                                        <p:tav tm="0">
                                          <p:val>
                                            <p:strVal val="0-#ppt_w/2"/>
                                          </p:val>
                                        </p:tav>
                                        <p:tav tm="100000">
                                          <p:val>
                                            <p:strVal val="#ppt_x"/>
                                          </p:val>
                                        </p:tav>
                                      </p:tavLst>
                                    </p:anim>
                                    <p:anim calcmode="lin" valueType="num">
                                      <p:cBhvr additive="base">
                                        <p:cTn id="25" dur="750" fill="hold"/>
                                        <p:tgtEl>
                                          <p:spTgt spid="175"/>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150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750"/>
                                        <p:tgtEl>
                                          <p:spTgt spid="66"/>
                                        </p:tgtEl>
                                      </p:cBhvr>
                                    </p:animEffect>
                                  </p:childTnLst>
                                </p:cTn>
                              </p:par>
                              <p:par>
                                <p:cTn id="34" presetID="2" presetClass="entr" presetSubtype="8" decel="100000" fill="hold" nodeType="withEffect">
                                  <p:stCondLst>
                                    <p:cond delay="2250"/>
                                  </p:stCondLst>
                                  <p:childTnLst>
                                    <p:set>
                                      <p:cBhvr>
                                        <p:cTn id="35" dur="1" fill="hold">
                                          <p:stCondLst>
                                            <p:cond delay="0"/>
                                          </p:stCondLst>
                                        </p:cTn>
                                        <p:tgtEl>
                                          <p:spTgt spid="178"/>
                                        </p:tgtEl>
                                        <p:attrNameLst>
                                          <p:attrName>style.visibility</p:attrName>
                                        </p:attrNameLst>
                                      </p:cBhvr>
                                      <p:to>
                                        <p:strVal val="visible"/>
                                      </p:to>
                                    </p:set>
                                    <p:anim calcmode="lin" valueType="num">
                                      <p:cBhvr additive="base">
                                        <p:cTn id="36" dur="750" fill="hold"/>
                                        <p:tgtEl>
                                          <p:spTgt spid="178"/>
                                        </p:tgtEl>
                                        <p:attrNameLst>
                                          <p:attrName>ppt_x</p:attrName>
                                        </p:attrNameLst>
                                      </p:cBhvr>
                                      <p:tavLst>
                                        <p:tav tm="0">
                                          <p:val>
                                            <p:strVal val="0-#ppt_w/2"/>
                                          </p:val>
                                        </p:tav>
                                        <p:tav tm="100000">
                                          <p:val>
                                            <p:strVal val="#ppt_x"/>
                                          </p:val>
                                        </p:tav>
                                      </p:tavLst>
                                    </p:anim>
                                    <p:anim calcmode="lin" valueType="num">
                                      <p:cBhvr additive="base">
                                        <p:cTn id="37" dur="750" fill="hold"/>
                                        <p:tgtEl>
                                          <p:spTgt spid="178"/>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225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par>
                                <p:cTn id="43" presetID="10" presetClass="entr" presetSubtype="0" fill="hold" grpId="0" nodeType="withEffect">
                                  <p:stCondLst>
                                    <p:cond delay="225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750"/>
                                        <p:tgtEl>
                                          <p:spTgt spid="54"/>
                                        </p:tgtEl>
                                      </p:cBhvr>
                                    </p:animEffect>
                                  </p:childTnLst>
                                </p:cTn>
                              </p:par>
                              <p:par>
                                <p:cTn id="46" presetID="2" presetClass="entr" presetSubtype="8" decel="100000" fill="hold" nodeType="withEffect">
                                  <p:stCondLst>
                                    <p:cond delay="3000"/>
                                  </p:stCondLst>
                                  <p:childTnLst>
                                    <p:set>
                                      <p:cBhvr>
                                        <p:cTn id="47" dur="1" fill="hold">
                                          <p:stCondLst>
                                            <p:cond delay="0"/>
                                          </p:stCondLst>
                                        </p:cTn>
                                        <p:tgtEl>
                                          <p:spTgt spid="181"/>
                                        </p:tgtEl>
                                        <p:attrNameLst>
                                          <p:attrName>style.visibility</p:attrName>
                                        </p:attrNameLst>
                                      </p:cBhvr>
                                      <p:to>
                                        <p:strVal val="visible"/>
                                      </p:to>
                                    </p:set>
                                    <p:anim calcmode="lin" valueType="num">
                                      <p:cBhvr additive="base">
                                        <p:cTn id="48" dur="750" fill="hold"/>
                                        <p:tgtEl>
                                          <p:spTgt spid="181"/>
                                        </p:tgtEl>
                                        <p:attrNameLst>
                                          <p:attrName>ppt_x</p:attrName>
                                        </p:attrNameLst>
                                      </p:cBhvr>
                                      <p:tavLst>
                                        <p:tav tm="0">
                                          <p:val>
                                            <p:strVal val="0-#ppt_w/2"/>
                                          </p:val>
                                        </p:tav>
                                        <p:tav tm="100000">
                                          <p:val>
                                            <p:strVal val="#ppt_x"/>
                                          </p:val>
                                        </p:tav>
                                      </p:tavLst>
                                    </p:anim>
                                    <p:anim calcmode="lin" valueType="num">
                                      <p:cBhvr additive="base">
                                        <p:cTn id="49" dur="750" fill="hold"/>
                                        <p:tgtEl>
                                          <p:spTgt spid="181"/>
                                        </p:tgtEl>
                                        <p:attrNameLst>
                                          <p:attrName>ppt_y</p:attrName>
                                        </p:attrNameLst>
                                      </p:cBhvr>
                                      <p:tavLst>
                                        <p:tav tm="0">
                                          <p:val>
                                            <p:strVal val="#ppt_y"/>
                                          </p:val>
                                        </p:tav>
                                        <p:tav tm="100000">
                                          <p:val>
                                            <p:strVal val="#ppt_y"/>
                                          </p:val>
                                        </p:tav>
                                      </p:tavLst>
                                    </p:anim>
                                  </p:childTnLst>
                                </p:cTn>
                              </p:par>
                              <p:par>
                                <p:cTn id="50" presetID="53" presetClass="entr" presetSubtype="16" fill="hold" nodeType="withEffect">
                                  <p:stCondLst>
                                    <p:cond delay="300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750"/>
                                        <p:tgtEl>
                                          <p:spTgt spid="62"/>
                                        </p:tgtEl>
                                      </p:cBhvr>
                                    </p:animEffect>
                                  </p:childTnLst>
                                </p:cTn>
                              </p:par>
                              <p:par>
                                <p:cTn id="58" presetID="2" presetClass="entr" presetSubtype="2" decel="100000" fill="hold" nodeType="withEffect">
                                  <p:stCondLst>
                                    <p:cond delay="3750"/>
                                  </p:stCondLst>
                                  <p:childTnLst>
                                    <p:set>
                                      <p:cBhvr>
                                        <p:cTn id="59" dur="1" fill="hold">
                                          <p:stCondLst>
                                            <p:cond delay="0"/>
                                          </p:stCondLst>
                                        </p:cTn>
                                        <p:tgtEl>
                                          <p:spTgt spid="187"/>
                                        </p:tgtEl>
                                        <p:attrNameLst>
                                          <p:attrName>style.visibility</p:attrName>
                                        </p:attrNameLst>
                                      </p:cBhvr>
                                      <p:to>
                                        <p:strVal val="visible"/>
                                      </p:to>
                                    </p:set>
                                    <p:anim calcmode="lin" valueType="num">
                                      <p:cBhvr additive="base">
                                        <p:cTn id="60" dur="750" fill="hold"/>
                                        <p:tgtEl>
                                          <p:spTgt spid="187"/>
                                        </p:tgtEl>
                                        <p:attrNameLst>
                                          <p:attrName>ppt_x</p:attrName>
                                        </p:attrNameLst>
                                      </p:cBhvr>
                                      <p:tavLst>
                                        <p:tav tm="0">
                                          <p:val>
                                            <p:strVal val="1+#ppt_w/2"/>
                                          </p:val>
                                        </p:tav>
                                        <p:tav tm="100000">
                                          <p:val>
                                            <p:strVal val="#ppt_x"/>
                                          </p:val>
                                        </p:tav>
                                      </p:tavLst>
                                    </p:anim>
                                    <p:anim calcmode="lin" valueType="num">
                                      <p:cBhvr additive="base">
                                        <p:cTn id="61" dur="750" fill="hold"/>
                                        <p:tgtEl>
                                          <p:spTgt spid="187"/>
                                        </p:tgtEl>
                                        <p:attrNameLst>
                                          <p:attrName>ppt_y</p:attrName>
                                        </p:attrNameLst>
                                      </p:cBhvr>
                                      <p:tavLst>
                                        <p:tav tm="0">
                                          <p:val>
                                            <p:strVal val="#ppt_y"/>
                                          </p:val>
                                        </p:tav>
                                        <p:tav tm="100000">
                                          <p:val>
                                            <p:strVal val="#ppt_y"/>
                                          </p:val>
                                        </p:tav>
                                      </p:tavLst>
                                    </p:anim>
                                  </p:childTnLst>
                                </p:cTn>
                              </p:par>
                              <p:par>
                                <p:cTn id="62" presetID="53" presetClass="entr" presetSubtype="16" fill="hold" nodeType="withEffect">
                                  <p:stCondLst>
                                    <p:cond delay="375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par>
                                <p:cTn id="67" presetID="10" presetClass="entr" presetSubtype="0" fill="hold" grpId="0" nodeType="withEffect">
                                  <p:stCondLst>
                                    <p:cond delay="375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750"/>
                                        <p:tgtEl>
                                          <p:spTgt spid="64"/>
                                        </p:tgtEl>
                                      </p:cBhvr>
                                    </p:animEffect>
                                  </p:childTnLst>
                                </p:cTn>
                              </p:par>
                              <p:par>
                                <p:cTn id="70" presetID="2" presetClass="entr" presetSubtype="2" decel="100000" fill="hold" nodeType="withEffect">
                                  <p:stCondLst>
                                    <p:cond delay="4500"/>
                                  </p:stCondLst>
                                  <p:childTnLst>
                                    <p:set>
                                      <p:cBhvr>
                                        <p:cTn id="71" dur="1" fill="hold">
                                          <p:stCondLst>
                                            <p:cond delay="0"/>
                                          </p:stCondLst>
                                        </p:cTn>
                                        <p:tgtEl>
                                          <p:spTgt spid="184"/>
                                        </p:tgtEl>
                                        <p:attrNameLst>
                                          <p:attrName>style.visibility</p:attrName>
                                        </p:attrNameLst>
                                      </p:cBhvr>
                                      <p:to>
                                        <p:strVal val="visible"/>
                                      </p:to>
                                    </p:set>
                                    <p:anim calcmode="lin" valueType="num">
                                      <p:cBhvr additive="base">
                                        <p:cTn id="72" dur="750" fill="hold"/>
                                        <p:tgtEl>
                                          <p:spTgt spid="184"/>
                                        </p:tgtEl>
                                        <p:attrNameLst>
                                          <p:attrName>ppt_x</p:attrName>
                                        </p:attrNameLst>
                                      </p:cBhvr>
                                      <p:tavLst>
                                        <p:tav tm="0">
                                          <p:val>
                                            <p:strVal val="1+#ppt_w/2"/>
                                          </p:val>
                                        </p:tav>
                                        <p:tav tm="100000">
                                          <p:val>
                                            <p:strVal val="#ppt_x"/>
                                          </p:val>
                                        </p:tav>
                                      </p:tavLst>
                                    </p:anim>
                                    <p:anim calcmode="lin" valueType="num">
                                      <p:cBhvr additive="base">
                                        <p:cTn id="73" dur="750" fill="hold"/>
                                        <p:tgtEl>
                                          <p:spTgt spid="184"/>
                                        </p:tgtEl>
                                        <p:attrNameLst>
                                          <p:attrName>ppt_y</p:attrName>
                                        </p:attrNameLst>
                                      </p:cBhvr>
                                      <p:tavLst>
                                        <p:tav tm="0">
                                          <p:val>
                                            <p:strVal val="#ppt_y"/>
                                          </p:val>
                                        </p:tav>
                                        <p:tav tm="100000">
                                          <p:val>
                                            <p:strVal val="#ppt_y"/>
                                          </p:val>
                                        </p:tav>
                                      </p:tavLst>
                                    </p:anim>
                                  </p:childTnLst>
                                </p:cTn>
                              </p:par>
                              <p:par>
                                <p:cTn id="74" presetID="53" presetClass="entr" presetSubtype="16" fill="hold" nodeType="withEffect">
                                  <p:stCondLst>
                                    <p:cond delay="450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ppt_w</p:attrName>
                                        </p:attrNameLst>
                                      </p:cBhvr>
                                      <p:tavLst>
                                        <p:tav tm="0">
                                          <p:val>
                                            <p:fltVal val="0"/>
                                          </p:val>
                                        </p:tav>
                                        <p:tav tm="100000">
                                          <p:val>
                                            <p:strVal val="#ppt_w"/>
                                          </p:val>
                                        </p:tav>
                                      </p:tavLst>
                                    </p:anim>
                                    <p:anim calcmode="lin" valueType="num">
                                      <p:cBhvr>
                                        <p:cTn id="77" dur="500" fill="hold"/>
                                        <p:tgtEl>
                                          <p:spTgt spid="8"/>
                                        </p:tgtEl>
                                        <p:attrNameLst>
                                          <p:attrName>ppt_h</p:attrName>
                                        </p:attrNameLst>
                                      </p:cBhvr>
                                      <p:tavLst>
                                        <p:tav tm="0">
                                          <p:val>
                                            <p:fltVal val="0"/>
                                          </p:val>
                                        </p:tav>
                                        <p:tav tm="100000">
                                          <p:val>
                                            <p:strVal val="#ppt_h"/>
                                          </p:val>
                                        </p:tav>
                                      </p:tavLst>
                                    </p:anim>
                                    <p:animEffect transition="in" filter="fade">
                                      <p:cBhvr>
                                        <p:cTn id="78" dur="500"/>
                                        <p:tgtEl>
                                          <p:spTgt spid="8"/>
                                        </p:tgtEl>
                                      </p:cBhvr>
                                    </p:animEffect>
                                  </p:childTnLst>
                                </p:cTn>
                              </p:par>
                              <p:par>
                                <p:cTn id="79" presetID="10" presetClass="entr" presetSubtype="0" fill="hold" grpId="0" nodeType="withEffect">
                                  <p:stCondLst>
                                    <p:cond delay="4500"/>
                                  </p:stCondLst>
                                  <p:childTnLst>
                                    <p:set>
                                      <p:cBhvr>
                                        <p:cTn id="80" dur="1" fill="hold">
                                          <p:stCondLst>
                                            <p:cond delay="0"/>
                                          </p:stCondLst>
                                        </p:cTn>
                                        <p:tgtEl>
                                          <p:spTgt spid="174"/>
                                        </p:tgtEl>
                                        <p:attrNameLst>
                                          <p:attrName>style.visibility</p:attrName>
                                        </p:attrNameLst>
                                      </p:cBhvr>
                                      <p:to>
                                        <p:strVal val="visible"/>
                                      </p:to>
                                    </p:set>
                                    <p:animEffect transition="in" filter="fade">
                                      <p:cBhvr>
                                        <p:cTn id="81" dur="75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74" grpId="0" animBg="1"/>
      <p:bldP spid="54" grpId="0" animBg="1"/>
      <p:bldP spid="225" grpId="0"/>
      <p:bldP spid="227" grpId="0" animBg="1"/>
      <p:bldP spid="62" grpId="0" animBg="1"/>
      <p:bldP spid="64"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29324" y="4559096"/>
            <a:ext cx="720000" cy="720000"/>
            <a:chOff x="2229324" y="4559096"/>
            <a:chExt cx="720000" cy="720000"/>
          </a:xfrm>
        </p:grpSpPr>
        <p:sp>
          <p:nvSpPr>
            <p:cNvPr id="41" name="Shape 1940"/>
            <p:cNvSpPr/>
            <p:nvPr/>
          </p:nvSpPr>
          <p:spPr>
            <a:xfrm>
              <a:off x="2229324" y="4559096"/>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2" name="Shape 1941"/>
            <p:cNvSpPr/>
            <p:nvPr/>
          </p:nvSpPr>
          <p:spPr>
            <a:xfrm>
              <a:off x="2301321" y="4631093"/>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a:off x="3280078" y="2701093"/>
            <a:ext cx="720000" cy="720000"/>
            <a:chOff x="3280078" y="2701093"/>
            <a:chExt cx="720000" cy="720000"/>
          </a:xfrm>
        </p:grpSpPr>
        <p:sp>
          <p:nvSpPr>
            <p:cNvPr id="44" name="Shape 1940"/>
            <p:cNvSpPr/>
            <p:nvPr/>
          </p:nvSpPr>
          <p:spPr>
            <a:xfrm>
              <a:off x="3280078" y="2701093"/>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5" name="Shape 1941"/>
            <p:cNvSpPr/>
            <p:nvPr/>
          </p:nvSpPr>
          <p:spPr>
            <a:xfrm>
              <a:off x="3352075" y="2773090"/>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5736000" y="1716877"/>
            <a:ext cx="720000" cy="720000"/>
            <a:chOff x="5736000" y="1716877"/>
            <a:chExt cx="720000" cy="720000"/>
          </a:xfrm>
        </p:grpSpPr>
        <p:sp>
          <p:nvSpPr>
            <p:cNvPr id="47" name="Shape 1940"/>
            <p:cNvSpPr/>
            <p:nvPr/>
          </p:nvSpPr>
          <p:spPr>
            <a:xfrm>
              <a:off x="5736000" y="1716877"/>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8" name="Shape 1941"/>
            <p:cNvSpPr/>
            <p:nvPr/>
          </p:nvSpPr>
          <p:spPr>
            <a:xfrm>
              <a:off x="5807997" y="1788874"/>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 name="组合 6"/>
          <p:cNvGrpSpPr/>
          <p:nvPr/>
        </p:nvGrpSpPr>
        <p:grpSpPr>
          <a:xfrm>
            <a:off x="8149683" y="2695797"/>
            <a:ext cx="720000" cy="720000"/>
            <a:chOff x="8149683" y="2695797"/>
            <a:chExt cx="720000" cy="720000"/>
          </a:xfrm>
        </p:grpSpPr>
        <p:sp>
          <p:nvSpPr>
            <p:cNvPr id="50" name="Shape 1940"/>
            <p:cNvSpPr/>
            <p:nvPr/>
          </p:nvSpPr>
          <p:spPr>
            <a:xfrm>
              <a:off x="8149683" y="2695797"/>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51" name="Shape 1941"/>
            <p:cNvSpPr/>
            <p:nvPr/>
          </p:nvSpPr>
          <p:spPr>
            <a:xfrm>
              <a:off x="8221680" y="2767794"/>
              <a:ext cx="576000" cy="576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9249492" y="4559096"/>
            <a:ext cx="720000" cy="720000"/>
            <a:chOff x="9249492" y="4559096"/>
            <a:chExt cx="720000" cy="720000"/>
          </a:xfrm>
        </p:grpSpPr>
        <p:sp>
          <p:nvSpPr>
            <p:cNvPr id="57" name="Shape 1940"/>
            <p:cNvSpPr/>
            <p:nvPr/>
          </p:nvSpPr>
          <p:spPr>
            <a:xfrm>
              <a:off x="9249492" y="4559096"/>
              <a:ext cx="720000" cy="720000"/>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58" name="Shape 1941"/>
            <p:cNvSpPr/>
            <p:nvPr/>
          </p:nvSpPr>
          <p:spPr>
            <a:xfrm>
              <a:off x="9321489" y="4631093"/>
              <a:ext cx="576000" cy="576000"/>
            </a:xfrm>
            <a:prstGeom prst="ellipse">
              <a:avLst/>
            </a:prstGeom>
            <a:gradFill>
              <a:gsLst>
                <a:gs pos="60000">
                  <a:srgbClr val="009999"/>
                </a:gs>
                <a:gs pos="0">
                  <a:schemeClr val="bg1">
                    <a:lumMod val="95000"/>
                  </a:schemeClr>
                </a:gs>
                <a:gs pos="100000">
                  <a:srgbClr val="009999"/>
                </a:gs>
              </a:gsLst>
              <a:lin ang="5400000" scaled="1"/>
            </a:gradFill>
            <a:ln w="25400">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cs typeface="+mn-ea"/>
                <a:sym typeface="+mn-lt"/>
              </a:endParaRPr>
            </a:p>
          </p:txBody>
        </p:sp>
      </p:grpSp>
      <p:grpSp>
        <p:nvGrpSpPr>
          <p:cNvPr id="2" name="组合 1"/>
          <p:cNvGrpSpPr/>
          <p:nvPr/>
        </p:nvGrpSpPr>
        <p:grpSpPr>
          <a:xfrm>
            <a:off x="3086100" y="3384638"/>
            <a:ext cx="6019800" cy="3321568"/>
            <a:chOff x="3086100" y="3384638"/>
            <a:chExt cx="6019800" cy="3321568"/>
          </a:xfrm>
        </p:grpSpPr>
        <p:sp>
          <p:nvSpPr>
            <p:cNvPr id="154" name="Up Arrow 14"/>
            <p:cNvSpPr/>
            <p:nvPr/>
          </p:nvSpPr>
          <p:spPr>
            <a:xfrm flipH="1">
              <a:off x="5676636" y="3384638"/>
              <a:ext cx="838728" cy="2149220"/>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5" name="Up Arrow 17"/>
            <p:cNvSpPr/>
            <p:nvPr/>
          </p:nvSpPr>
          <p:spPr>
            <a:xfrm rot="16800000" flipH="1">
              <a:off x="4302337" y="4378789"/>
              <a:ext cx="746495" cy="3178969"/>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6" name="Up Arrow 22"/>
            <p:cNvSpPr/>
            <p:nvPr/>
          </p:nvSpPr>
          <p:spPr>
            <a:xfrm rot="4800000" flipH="1">
              <a:off x="7140287" y="4430749"/>
              <a:ext cx="750541" cy="3180684"/>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7" name="Up Arrow 16"/>
            <p:cNvSpPr/>
            <p:nvPr/>
          </p:nvSpPr>
          <p:spPr>
            <a:xfrm rot="19200000" flipH="1">
              <a:off x="4643758" y="3851896"/>
              <a:ext cx="818453" cy="2828688"/>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sp>
          <p:nvSpPr>
            <p:cNvPr id="158" name="Up Arrow 23"/>
            <p:cNvSpPr>
              <a:spLocks/>
            </p:cNvSpPr>
            <p:nvPr/>
          </p:nvSpPr>
          <p:spPr>
            <a:xfrm rot="2400000" flipH="1">
              <a:off x="6809508" y="3877518"/>
              <a:ext cx="738733" cy="2828688"/>
            </a:xfrm>
            <a:prstGeom prst="upArrow">
              <a:avLst>
                <a:gd name="adj1" fmla="val 65908"/>
                <a:gd name="adj2" fmla="val 63739"/>
              </a:avLst>
            </a:prstGeom>
            <a:solidFill>
              <a:srgbClr val="009999"/>
            </a:solidFill>
            <a:ln w="12700" cap="flat" cmpd="sng" algn="ctr">
              <a:noFill/>
              <a:prstDash val="solid"/>
              <a:miter lim="800000"/>
            </a:ln>
            <a:effectLst/>
          </p:spPr>
          <p:txBody>
            <a:bodyPr rtlCol="0" anchor="ctr"/>
            <a:lstStyle/>
            <a:p>
              <a:pPr algn="ctr">
                <a:defRPr/>
              </a:pPr>
              <a:endParaRPr lang="en-IN" kern="0" dirty="0">
                <a:solidFill>
                  <a:prstClr val="white"/>
                </a:solidFill>
                <a:cs typeface="+mn-ea"/>
                <a:sym typeface="+mn-lt"/>
              </a:endParaRPr>
            </a:p>
          </p:txBody>
        </p:sp>
      </p:grpSp>
      <p:sp>
        <p:nvSpPr>
          <p:cNvPr id="159" name="Freeform 7"/>
          <p:cNvSpPr/>
          <p:nvPr/>
        </p:nvSpPr>
        <p:spPr>
          <a:xfrm>
            <a:off x="3927832" y="4697902"/>
            <a:ext cx="4378247" cy="2160098"/>
          </a:xfrm>
          <a:custGeom>
            <a:avLst/>
            <a:gdLst>
              <a:gd name="connsiteX0" fmla="*/ 2046432 w 4092864"/>
              <a:gd name="connsiteY0" fmla="*/ 0 h 2019300"/>
              <a:gd name="connsiteX1" fmla="*/ 4083734 w 4092864"/>
              <a:gd name="connsiteY1" fmla="*/ 1838492 h 2019300"/>
              <a:gd name="connsiteX2" fmla="*/ 4092864 w 4092864"/>
              <a:gd name="connsiteY2" fmla="*/ 2019300 h 2019300"/>
              <a:gd name="connsiteX3" fmla="*/ 0 w 4092864"/>
              <a:gd name="connsiteY3" fmla="*/ 2019300 h 2019300"/>
              <a:gd name="connsiteX4" fmla="*/ 9130 w 4092864"/>
              <a:gd name="connsiteY4" fmla="*/ 1838492 h 2019300"/>
              <a:gd name="connsiteX5" fmla="*/ 2046432 w 4092864"/>
              <a:gd name="connsiteY5" fmla="*/ 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864" h="2019300">
                <a:moveTo>
                  <a:pt x="2046432" y="0"/>
                </a:moveTo>
                <a:cubicBezTo>
                  <a:pt x="3106754" y="0"/>
                  <a:pt x="3978863" y="805839"/>
                  <a:pt x="4083734" y="1838492"/>
                </a:cubicBezTo>
                <a:lnTo>
                  <a:pt x="4092864" y="2019300"/>
                </a:lnTo>
                <a:lnTo>
                  <a:pt x="0" y="2019300"/>
                </a:lnTo>
                <a:lnTo>
                  <a:pt x="9130" y="1838492"/>
                </a:lnTo>
                <a:cubicBezTo>
                  <a:pt x="114002" y="805839"/>
                  <a:pt x="986110" y="0"/>
                  <a:pt x="2046432" y="0"/>
                </a:cubicBezTo>
                <a:close/>
              </a:path>
            </a:pathLst>
          </a:custGeom>
          <a:solidFill>
            <a:sysClr val="window" lastClr="FFFFFF"/>
          </a:solidFill>
          <a:ln w="12700" cap="flat" cmpd="sng" algn="ctr">
            <a:noFill/>
            <a:prstDash val="solid"/>
            <a:miter lim="800000"/>
          </a:ln>
          <a:effectLst>
            <a:outerShdw blurRad="1270000" algn="ctr" rotWithShape="0">
              <a:sysClr val="windowText" lastClr="000000">
                <a:lumMod val="95000"/>
                <a:lumOff val="5000"/>
                <a:alpha val="20000"/>
              </a:sysClr>
            </a:outerShdw>
          </a:effectLst>
        </p:spPr>
        <p:txBody>
          <a:bodyPr lIns="900000" tIns="0" rIns="900000" bIns="612000" rtlCol="0" anchor="b"/>
          <a:lstStyle/>
          <a:p>
            <a:pPr algn="ctr">
              <a:defRPr/>
            </a:pPr>
            <a:endParaRPr lang="en-IN" sz="1600" kern="0" dirty="0">
              <a:solidFill>
                <a:prstClr val="black">
                  <a:lumMod val="75000"/>
                  <a:lumOff val="25000"/>
                </a:prstClr>
              </a:solidFill>
              <a:cs typeface="+mn-ea"/>
              <a:sym typeface="+mn-lt"/>
            </a:endParaRPr>
          </a:p>
        </p:txBody>
      </p:sp>
      <p:sp>
        <p:nvSpPr>
          <p:cNvPr id="174" name="AutoShape 139"/>
          <p:cNvSpPr>
            <a:spLocks/>
          </p:cNvSpPr>
          <p:nvPr/>
        </p:nvSpPr>
        <p:spPr bwMode="auto">
          <a:xfrm>
            <a:off x="9497787" y="4810829"/>
            <a:ext cx="223410" cy="2165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175" name="Group 48"/>
          <p:cNvGrpSpPr/>
          <p:nvPr/>
        </p:nvGrpSpPr>
        <p:grpSpPr>
          <a:xfrm>
            <a:off x="401589" y="5351459"/>
            <a:ext cx="2568177" cy="793883"/>
            <a:chOff x="299255" y="5351459"/>
            <a:chExt cx="2568177" cy="793883"/>
          </a:xfrm>
        </p:grpSpPr>
        <p:sp>
          <p:nvSpPr>
            <p:cNvPr id="176" name="TextBox 34"/>
            <p:cNvSpPr txBox="1"/>
            <p:nvPr/>
          </p:nvSpPr>
          <p:spPr>
            <a:xfrm flipH="1">
              <a:off x="714373" y="5351459"/>
              <a:ext cx="2153059" cy="367359"/>
            </a:xfrm>
            <a:prstGeom prst="rect">
              <a:avLst/>
            </a:prstGeom>
            <a:noFill/>
          </p:spPr>
          <p:txBody>
            <a:bodyPr wrap="none" rtlCol="0">
              <a:noAutofit/>
            </a:bodyPr>
            <a:lstStyle/>
            <a:p>
              <a:pPr algn="r"/>
              <a:r>
                <a:rPr lang="zh-CN" altLang="en-US" sz="1600" dirty="0" smtClean="0">
                  <a:solidFill>
                    <a:srgbClr val="265B85"/>
                  </a:solidFill>
                  <a:cs typeface="+mn-ea"/>
                  <a:sym typeface="+mn-lt"/>
                </a:rPr>
                <a:t>服</a:t>
              </a:r>
              <a:r>
                <a:rPr lang="zh-CN" altLang="en-US" sz="1600" dirty="0">
                  <a:solidFill>
                    <a:srgbClr val="265B85"/>
                  </a:solidFill>
                  <a:cs typeface="+mn-ea"/>
                  <a:sym typeface="+mn-lt"/>
                </a:rPr>
                <a:t>务</a:t>
              </a:r>
              <a:endParaRPr lang="en-US" altLang="zh-CN" sz="1600" dirty="0">
                <a:solidFill>
                  <a:srgbClr val="265B85"/>
                </a:solidFill>
                <a:cs typeface="+mn-ea"/>
                <a:sym typeface="+mn-lt"/>
              </a:endParaRPr>
            </a:p>
          </p:txBody>
        </p:sp>
        <p:sp>
          <p:nvSpPr>
            <p:cNvPr id="177" name="TextBox 35"/>
            <p:cNvSpPr txBox="1"/>
            <p:nvPr/>
          </p:nvSpPr>
          <p:spPr>
            <a:xfrm flipH="1">
              <a:off x="299255" y="5683677"/>
              <a:ext cx="2568177" cy="461665"/>
            </a:xfrm>
            <a:prstGeom prst="rect">
              <a:avLst/>
            </a:prstGeom>
            <a:noFill/>
          </p:spPr>
          <p:txBody>
            <a:bodyPr wrap="square" rtlCol="0">
              <a:spAutoFit/>
            </a:bodyPr>
            <a:lstStyle/>
            <a:p>
              <a:pPr algn="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78" name="Group 65"/>
          <p:cNvGrpSpPr/>
          <p:nvPr/>
        </p:nvGrpSpPr>
        <p:grpSpPr>
          <a:xfrm>
            <a:off x="1431901" y="3477660"/>
            <a:ext cx="2568177" cy="793883"/>
            <a:chOff x="1387238" y="3477660"/>
            <a:chExt cx="2568177" cy="793883"/>
          </a:xfrm>
        </p:grpSpPr>
        <p:sp>
          <p:nvSpPr>
            <p:cNvPr id="179" name="TextBox 36"/>
            <p:cNvSpPr txBox="1"/>
            <p:nvPr/>
          </p:nvSpPr>
          <p:spPr>
            <a:xfrm flipH="1">
              <a:off x="1802356" y="3477660"/>
              <a:ext cx="2153059" cy="367359"/>
            </a:xfrm>
            <a:prstGeom prst="rect">
              <a:avLst/>
            </a:prstGeom>
            <a:noFill/>
          </p:spPr>
          <p:txBody>
            <a:bodyPr wrap="none" rtlCol="0">
              <a:noAutofit/>
            </a:bodyPr>
            <a:lstStyle/>
            <a:p>
              <a:pPr algn="r"/>
              <a:r>
                <a:rPr lang="zh-CN" altLang="en-US" sz="1600">
                  <a:solidFill>
                    <a:srgbClr val="6BB2E1"/>
                  </a:solidFill>
                  <a:cs typeface="+mn-ea"/>
                  <a:sym typeface="+mn-lt"/>
                </a:rPr>
                <a:t>添加标题 </a:t>
              </a:r>
              <a:r>
                <a:rPr lang="en-US" altLang="zh-CN" sz="1600">
                  <a:solidFill>
                    <a:srgbClr val="6BB2E1"/>
                  </a:solidFill>
                  <a:cs typeface="+mn-ea"/>
                  <a:sym typeface="+mn-lt"/>
                </a:rPr>
                <a:t>02</a:t>
              </a:r>
            </a:p>
          </p:txBody>
        </p:sp>
        <p:sp>
          <p:nvSpPr>
            <p:cNvPr id="180" name="TextBox 37"/>
            <p:cNvSpPr txBox="1"/>
            <p:nvPr/>
          </p:nvSpPr>
          <p:spPr>
            <a:xfrm flipH="1">
              <a:off x="1387238" y="3809878"/>
              <a:ext cx="2568177" cy="461665"/>
            </a:xfrm>
            <a:prstGeom prst="rect">
              <a:avLst/>
            </a:prstGeom>
            <a:noFill/>
          </p:spPr>
          <p:txBody>
            <a:bodyPr wrap="square" rtlCol="0">
              <a:spAutoFit/>
            </a:bodyPr>
            <a:lstStyle/>
            <a:p>
              <a:pPr algn="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1" name="Group 43"/>
          <p:cNvGrpSpPr/>
          <p:nvPr/>
        </p:nvGrpSpPr>
        <p:grpSpPr>
          <a:xfrm>
            <a:off x="4811912" y="2500244"/>
            <a:ext cx="2568177" cy="793883"/>
            <a:chOff x="5339331" y="2332191"/>
            <a:chExt cx="2568177" cy="793883"/>
          </a:xfrm>
        </p:grpSpPr>
        <p:sp>
          <p:nvSpPr>
            <p:cNvPr id="182" name="TextBox 38"/>
            <p:cNvSpPr txBox="1"/>
            <p:nvPr/>
          </p:nvSpPr>
          <p:spPr>
            <a:xfrm flipH="1">
              <a:off x="5546890" y="2332191"/>
              <a:ext cx="2153059" cy="367359"/>
            </a:xfrm>
            <a:prstGeom prst="rect">
              <a:avLst/>
            </a:prstGeom>
            <a:noFill/>
          </p:spPr>
          <p:txBody>
            <a:bodyPr wrap="none" rtlCol="0">
              <a:noAutofit/>
            </a:bodyPr>
            <a:lstStyle/>
            <a:p>
              <a:pPr algn="ctr"/>
              <a:r>
                <a:rPr lang="zh-CN" altLang="en-US" sz="1600">
                  <a:solidFill>
                    <a:srgbClr val="FFD20E">
                      <a:lumMod val="75000"/>
                    </a:srgbClr>
                  </a:solidFill>
                  <a:cs typeface="+mn-ea"/>
                  <a:sym typeface="+mn-lt"/>
                </a:rPr>
                <a:t>添加标题 </a:t>
              </a:r>
              <a:r>
                <a:rPr lang="en-US" altLang="zh-CN" sz="1600">
                  <a:solidFill>
                    <a:srgbClr val="FFD20E">
                      <a:lumMod val="75000"/>
                    </a:srgbClr>
                  </a:solidFill>
                  <a:cs typeface="+mn-ea"/>
                  <a:sym typeface="+mn-lt"/>
                </a:rPr>
                <a:t>03</a:t>
              </a:r>
            </a:p>
          </p:txBody>
        </p:sp>
        <p:sp>
          <p:nvSpPr>
            <p:cNvPr id="183" name="TextBox 39"/>
            <p:cNvSpPr txBox="1"/>
            <p:nvPr/>
          </p:nvSpPr>
          <p:spPr>
            <a:xfrm flipH="1">
              <a:off x="5339331" y="2664409"/>
              <a:ext cx="2568177" cy="461665"/>
            </a:xfrm>
            <a:prstGeom prst="rect">
              <a:avLst/>
            </a:prstGeom>
            <a:noFill/>
          </p:spPr>
          <p:txBody>
            <a:bodyPr wrap="square" rtlCol="0">
              <a:spAutoFit/>
            </a:bodyPr>
            <a:lstStyle/>
            <a:p>
              <a:pPr algn="ctr"/>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4" name="Group 47"/>
          <p:cNvGrpSpPr/>
          <p:nvPr/>
        </p:nvGrpSpPr>
        <p:grpSpPr>
          <a:xfrm>
            <a:off x="9249492" y="5351459"/>
            <a:ext cx="2568177" cy="793883"/>
            <a:chOff x="9249492" y="5535138"/>
            <a:chExt cx="2568177" cy="793883"/>
          </a:xfrm>
        </p:grpSpPr>
        <p:sp>
          <p:nvSpPr>
            <p:cNvPr id="185" name="TextBox 40"/>
            <p:cNvSpPr txBox="1"/>
            <p:nvPr/>
          </p:nvSpPr>
          <p:spPr>
            <a:xfrm flipH="1">
              <a:off x="9249494" y="5535138"/>
              <a:ext cx="2153059" cy="367359"/>
            </a:xfrm>
            <a:prstGeom prst="rect">
              <a:avLst/>
            </a:prstGeom>
            <a:noFill/>
          </p:spPr>
          <p:txBody>
            <a:bodyPr wrap="none" rtlCol="0">
              <a:noAutofit/>
            </a:bodyPr>
            <a:lstStyle/>
            <a:p>
              <a:pPr lvl="0"/>
              <a:r>
                <a:rPr lang="zh-CN" altLang="en-US" sz="1600" kern="0">
                  <a:solidFill>
                    <a:schemeClr val="accent5"/>
                  </a:solidFill>
                  <a:latin typeface="微软雅黑 Light" panose="020B0502040204020203" pitchFamily="34" charset="-122"/>
                  <a:ea typeface="微软雅黑 Light" panose="020B0502040204020203" pitchFamily="34" charset="-122"/>
                </a:rPr>
                <a:t>添加标题 </a:t>
              </a:r>
              <a:r>
                <a:rPr lang="en-US" altLang="zh-CN" sz="1600" kern="0">
                  <a:solidFill>
                    <a:schemeClr val="accent5"/>
                  </a:solidFill>
                  <a:latin typeface="微软雅黑 Light" panose="020B0502040204020203" pitchFamily="34" charset="-122"/>
                  <a:ea typeface="微软雅黑 Light" panose="020B0502040204020203" pitchFamily="34" charset="-122"/>
                </a:rPr>
                <a:t>05</a:t>
              </a:r>
              <a:endParaRPr lang="id-ID" altLang="zh-CN" sz="1400" dirty="0">
                <a:solidFill>
                  <a:schemeClr val="accent5"/>
                </a:solidFill>
                <a:latin typeface="微软雅黑 Light" panose="020B0502040204020203" pitchFamily="34" charset="-122"/>
                <a:ea typeface="微软雅黑 Light" panose="020B0502040204020203" pitchFamily="34" charset="-122"/>
                <a:cs typeface="+mn-ea"/>
                <a:sym typeface="+mn-lt"/>
              </a:endParaRPr>
            </a:p>
          </p:txBody>
        </p:sp>
        <p:sp>
          <p:nvSpPr>
            <p:cNvPr id="186" name="TextBox 41"/>
            <p:cNvSpPr txBox="1"/>
            <p:nvPr/>
          </p:nvSpPr>
          <p:spPr>
            <a:xfrm flipH="1">
              <a:off x="9249492" y="5867356"/>
              <a:ext cx="2568177" cy="461665"/>
            </a:xfrm>
            <a:prstGeom prst="rect">
              <a:avLst/>
            </a:prstGeom>
            <a:noFill/>
          </p:spPr>
          <p:txBody>
            <a:bodyPr wrap="square" rtlCol="0">
              <a:spAutoFit/>
            </a:bodyPr>
            <a:lstStyle/>
            <a:p>
              <a:r>
                <a:rPr lang="id-ID" sz="1200" dirty="0">
                  <a:solidFill>
                    <a:prstClr val="white">
                      <a:lumMod val="65000"/>
                    </a:prstClr>
                  </a:solidFill>
                  <a:cs typeface="+mn-ea"/>
                  <a:sym typeface="+mn-lt"/>
                </a:rPr>
                <a:t>Lorem ipsum dolor sit amet put any thing here please be it</a:t>
              </a:r>
              <a:endParaRPr lang="en-US" sz="1200" dirty="0">
                <a:solidFill>
                  <a:prstClr val="white">
                    <a:lumMod val="65000"/>
                  </a:prstClr>
                </a:solidFill>
                <a:cs typeface="+mn-ea"/>
                <a:sym typeface="+mn-lt"/>
              </a:endParaRPr>
            </a:p>
          </p:txBody>
        </p:sp>
      </p:grpSp>
      <p:grpSp>
        <p:nvGrpSpPr>
          <p:cNvPr id="187" name="Group 64"/>
          <p:cNvGrpSpPr/>
          <p:nvPr/>
        </p:nvGrpSpPr>
        <p:grpSpPr>
          <a:xfrm>
            <a:off x="8149683" y="3477660"/>
            <a:ext cx="2309883" cy="797227"/>
            <a:chOff x="8890353" y="3099819"/>
            <a:chExt cx="2309883" cy="797227"/>
          </a:xfrm>
        </p:grpSpPr>
        <p:sp>
          <p:nvSpPr>
            <p:cNvPr id="188" name="TextBox 52"/>
            <p:cNvSpPr txBox="1"/>
            <p:nvPr/>
          </p:nvSpPr>
          <p:spPr>
            <a:xfrm>
              <a:off x="8890353" y="3099819"/>
              <a:ext cx="1579594" cy="367359"/>
            </a:xfrm>
            <a:prstGeom prst="rect">
              <a:avLst/>
            </a:prstGeom>
            <a:noFill/>
          </p:spPr>
          <p:txBody>
            <a:bodyPr wrap="none" rtlCol="0">
              <a:noAutofit/>
            </a:bodyPr>
            <a:lstStyle/>
            <a:p>
              <a:r>
                <a:rPr lang="zh-CN" altLang="en-US" sz="1600">
                  <a:solidFill>
                    <a:srgbClr val="FFA500"/>
                  </a:solidFill>
                  <a:cs typeface="+mn-ea"/>
                  <a:sym typeface="+mn-lt"/>
                </a:rPr>
                <a:t>添加标题 </a:t>
              </a:r>
              <a:r>
                <a:rPr lang="en-US" altLang="zh-CN" sz="1600">
                  <a:solidFill>
                    <a:srgbClr val="FFA500"/>
                  </a:solidFill>
                  <a:cs typeface="+mn-ea"/>
                  <a:sym typeface="+mn-lt"/>
                </a:rPr>
                <a:t>04</a:t>
              </a:r>
            </a:p>
          </p:txBody>
        </p:sp>
        <p:sp>
          <p:nvSpPr>
            <p:cNvPr id="189" name="TextBox 53"/>
            <p:cNvSpPr txBox="1"/>
            <p:nvPr/>
          </p:nvSpPr>
          <p:spPr>
            <a:xfrm>
              <a:off x="8890353" y="3435381"/>
              <a:ext cx="2309883" cy="461665"/>
            </a:xfrm>
            <a:prstGeom prst="rect">
              <a:avLst/>
            </a:prstGeom>
            <a:noFill/>
          </p:spPr>
          <p:txBody>
            <a:bodyPr wrap="square" rtlCol="0">
              <a:spAutoFit/>
            </a:bodyPr>
            <a:lstStyle/>
            <a:p>
              <a:r>
                <a:rPr lang="id-ID" sz="1200" dirty="0">
                  <a:solidFill>
                    <a:prstClr val="white">
                      <a:lumMod val="65000"/>
                    </a:prstClr>
                  </a:solidFill>
                  <a:cs typeface="+mn-ea"/>
                  <a:sym typeface="+mn-lt"/>
                </a:rPr>
                <a:t>Lorem ipsum dolor sit amet put any thing here</a:t>
              </a:r>
              <a:endParaRPr lang="en-US" sz="1200" dirty="0">
                <a:solidFill>
                  <a:prstClr val="white">
                    <a:lumMod val="65000"/>
                  </a:prstClr>
                </a:solidFill>
                <a:cs typeface="+mn-ea"/>
                <a:sym typeface="+mn-lt"/>
              </a:endParaRPr>
            </a:p>
          </p:txBody>
        </p:sp>
      </p:grpSp>
      <p:sp>
        <p:nvSpPr>
          <p:cNvPr id="54" name="任意多边形 53"/>
          <p:cNvSpPr>
            <a:spLocks/>
          </p:cNvSpPr>
          <p:nvPr/>
        </p:nvSpPr>
        <p:spPr bwMode="auto">
          <a:xfrm>
            <a:off x="3528378" y="2949393"/>
            <a:ext cx="223400" cy="223400"/>
          </a:xfrm>
          <a:custGeom>
            <a:avLst/>
            <a:gdLst>
              <a:gd name="connsiteX0" fmla="*/ 111705 w 223400"/>
              <a:gd name="connsiteY0" fmla="*/ 90653 h 223400"/>
              <a:gd name="connsiteX1" fmla="*/ 90650 w 223400"/>
              <a:gd name="connsiteY1" fmla="*/ 111705 h 223400"/>
              <a:gd name="connsiteX2" fmla="*/ 111705 w 223400"/>
              <a:gd name="connsiteY2" fmla="*/ 132757 h 223400"/>
              <a:gd name="connsiteX3" fmla="*/ 132754 w 223400"/>
              <a:gd name="connsiteY3" fmla="*/ 111705 h 223400"/>
              <a:gd name="connsiteX4" fmla="*/ 111705 w 223400"/>
              <a:gd name="connsiteY4" fmla="*/ 90653 h 223400"/>
              <a:gd name="connsiteX5" fmla="*/ 111705 w 223400"/>
              <a:gd name="connsiteY5" fmla="*/ 83635 h 223400"/>
              <a:gd name="connsiteX6" fmla="*/ 139774 w 223400"/>
              <a:gd name="connsiteY6" fmla="*/ 111705 h 223400"/>
              <a:gd name="connsiteX7" fmla="*/ 111705 w 223400"/>
              <a:gd name="connsiteY7" fmla="*/ 139772 h 223400"/>
              <a:gd name="connsiteX8" fmla="*/ 83635 w 223400"/>
              <a:gd name="connsiteY8" fmla="*/ 111705 h 223400"/>
              <a:gd name="connsiteX9" fmla="*/ 111705 w 223400"/>
              <a:gd name="connsiteY9" fmla="*/ 83635 h 223400"/>
              <a:gd name="connsiteX10" fmla="*/ 111896 w 223400"/>
              <a:gd name="connsiteY10" fmla="*/ 68737 h 223400"/>
              <a:gd name="connsiteX11" fmla="*/ 69124 w 223400"/>
              <a:gd name="connsiteY11" fmla="*/ 111514 h 223400"/>
              <a:gd name="connsiteX12" fmla="*/ 111896 w 223400"/>
              <a:gd name="connsiteY12" fmla="*/ 154287 h 223400"/>
              <a:gd name="connsiteX13" fmla="*/ 154669 w 223400"/>
              <a:gd name="connsiteY13" fmla="*/ 111514 h 223400"/>
              <a:gd name="connsiteX14" fmla="*/ 111896 w 223400"/>
              <a:gd name="connsiteY14" fmla="*/ 68737 h 223400"/>
              <a:gd name="connsiteX15" fmla="*/ 111896 w 223400"/>
              <a:gd name="connsiteY15" fmla="*/ 62631 h 223400"/>
              <a:gd name="connsiteX16" fmla="*/ 160775 w 223400"/>
              <a:gd name="connsiteY16" fmla="*/ 111514 h 223400"/>
              <a:gd name="connsiteX17" fmla="*/ 111896 w 223400"/>
              <a:gd name="connsiteY17" fmla="*/ 160397 h 223400"/>
              <a:gd name="connsiteX18" fmla="*/ 63013 w 223400"/>
              <a:gd name="connsiteY18" fmla="*/ 111514 h 223400"/>
              <a:gd name="connsiteX19" fmla="*/ 111896 w 223400"/>
              <a:gd name="connsiteY19" fmla="*/ 62631 h 223400"/>
              <a:gd name="connsiteX20" fmla="*/ 102200 w 223400"/>
              <a:gd name="connsiteY20" fmla="*/ 13963 h 223400"/>
              <a:gd name="connsiteX21" fmla="*/ 97918 w 223400"/>
              <a:gd name="connsiteY21" fmla="*/ 35373 h 223400"/>
              <a:gd name="connsiteX22" fmla="*/ 88806 w 223400"/>
              <a:gd name="connsiteY22" fmla="*/ 45820 h 223400"/>
              <a:gd name="connsiteX23" fmla="*/ 81307 w 223400"/>
              <a:gd name="connsiteY23" fmla="*/ 48943 h 223400"/>
              <a:gd name="connsiteX24" fmla="*/ 75225 w 223400"/>
              <a:gd name="connsiteY24" fmla="*/ 50329 h 223400"/>
              <a:gd name="connsiteX25" fmla="*/ 67489 w 223400"/>
              <a:gd name="connsiteY25" fmla="*/ 47982 h 223400"/>
              <a:gd name="connsiteX26" fmla="*/ 49305 w 223400"/>
              <a:gd name="connsiteY26" fmla="*/ 35870 h 223400"/>
              <a:gd name="connsiteX27" fmla="*/ 35870 w 223400"/>
              <a:gd name="connsiteY27" fmla="*/ 49305 h 223400"/>
              <a:gd name="connsiteX28" fmla="*/ 47982 w 223400"/>
              <a:gd name="connsiteY28" fmla="*/ 67478 h 223400"/>
              <a:gd name="connsiteX29" fmla="*/ 48933 w 223400"/>
              <a:gd name="connsiteY29" fmla="*/ 81317 h 223400"/>
              <a:gd name="connsiteX30" fmla="*/ 45810 w 223400"/>
              <a:gd name="connsiteY30" fmla="*/ 88826 h 223400"/>
              <a:gd name="connsiteX31" fmla="*/ 35363 w 223400"/>
              <a:gd name="connsiteY31" fmla="*/ 97928 h 223400"/>
              <a:gd name="connsiteX32" fmla="*/ 13953 w 223400"/>
              <a:gd name="connsiteY32" fmla="*/ 102210 h 223400"/>
              <a:gd name="connsiteX33" fmla="*/ 13963 w 223400"/>
              <a:gd name="connsiteY33" fmla="*/ 121200 h 223400"/>
              <a:gd name="connsiteX34" fmla="*/ 35363 w 223400"/>
              <a:gd name="connsiteY34" fmla="*/ 125492 h 223400"/>
              <a:gd name="connsiteX35" fmla="*/ 45810 w 223400"/>
              <a:gd name="connsiteY35" fmla="*/ 134594 h 223400"/>
              <a:gd name="connsiteX36" fmla="*/ 48943 w 223400"/>
              <a:gd name="connsiteY36" fmla="*/ 142093 h 223400"/>
              <a:gd name="connsiteX37" fmla="*/ 47982 w 223400"/>
              <a:gd name="connsiteY37" fmla="*/ 155922 h 223400"/>
              <a:gd name="connsiteX38" fmla="*/ 35870 w 223400"/>
              <a:gd name="connsiteY38" fmla="*/ 174105 h 223400"/>
              <a:gd name="connsiteX39" fmla="*/ 49305 w 223400"/>
              <a:gd name="connsiteY39" fmla="*/ 187540 h 223400"/>
              <a:gd name="connsiteX40" fmla="*/ 67489 w 223400"/>
              <a:gd name="connsiteY40" fmla="*/ 175418 h 223400"/>
              <a:gd name="connsiteX41" fmla="*/ 75225 w 223400"/>
              <a:gd name="connsiteY41" fmla="*/ 173070 h 223400"/>
              <a:gd name="connsiteX42" fmla="*/ 81307 w 223400"/>
              <a:gd name="connsiteY42" fmla="*/ 174477 h 223400"/>
              <a:gd name="connsiteX43" fmla="*/ 88826 w 223400"/>
              <a:gd name="connsiteY43" fmla="*/ 177590 h 223400"/>
              <a:gd name="connsiteX44" fmla="*/ 97918 w 223400"/>
              <a:gd name="connsiteY44" fmla="*/ 188037 h 223400"/>
              <a:gd name="connsiteX45" fmla="*/ 102200 w 223400"/>
              <a:gd name="connsiteY45" fmla="*/ 209437 h 223400"/>
              <a:gd name="connsiteX46" fmla="*/ 121190 w 223400"/>
              <a:gd name="connsiteY46" fmla="*/ 209437 h 223400"/>
              <a:gd name="connsiteX47" fmla="*/ 125492 w 223400"/>
              <a:gd name="connsiteY47" fmla="*/ 188037 h 223400"/>
              <a:gd name="connsiteX48" fmla="*/ 134584 w 223400"/>
              <a:gd name="connsiteY48" fmla="*/ 177590 h 223400"/>
              <a:gd name="connsiteX49" fmla="*/ 142093 w 223400"/>
              <a:gd name="connsiteY49" fmla="*/ 174467 h 223400"/>
              <a:gd name="connsiteX50" fmla="*/ 148175 w 223400"/>
              <a:gd name="connsiteY50" fmla="*/ 173070 h 223400"/>
              <a:gd name="connsiteX51" fmla="*/ 155922 w 223400"/>
              <a:gd name="connsiteY51" fmla="*/ 175418 h 223400"/>
              <a:gd name="connsiteX52" fmla="*/ 174094 w 223400"/>
              <a:gd name="connsiteY52" fmla="*/ 187540 h 223400"/>
              <a:gd name="connsiteX53" fmla="*/ 187530 w 223400"/>
              <a:gd name="connsiteY53" fmla="*/ 174105 h 223400"/>
              <a:gd name="connsiteX54" fmla="*/ 175408 w 223400"/>
              <a:gd name="connsiteY54" fmla="*/ 155922 h 223400"/>
              <a:gd name="connsiteX55" fmla="*/ 174467 w 223400"/>
              <a:gd name="connsiteY55" fmla="*/ 142093 h 223400"/>
              <a:gd name="connsiteX56" fmla="*/ 177590 w 223400"/>
              <a:gd name="connsiteY56" fmla="*/ 134584 h 223400"/>
              <a:gd name="connsiteX57" fmla="*/ 188037 w 223400"/>
              <a:gd name="connsiteY57" fmla="*/ 125482 h 223400"/>
              <a:gd name="connsiteX58" fmla="*/ 209447 w 223400"/>
              <a:gd name="connsiteY58" fmla="*/ 121200 h 223400"/>
              <a:gd name="connsiteX59" fmla="*/ 209426 w 223400"/>
              <a:gd name="connsiteY59" fmla="*/ 102210 h 223400"/>
              <a:gd name="connsiteX60" fmla="*/ 188037 w 223400"/>
              <a:gd name="connsiteY60" fmla="*/ 97918 h 223400"/>
              <a:gd name="connsiteX61" fmla="*/ 177590 w 223400"/>
              <a:gd name="connsiteY61" fmla="*/ 88816 h 223400"/>
              <a:gd name="connsiteX62" fmla="*/ 174456 w 223400"/>
              <a:gd name="connsiteY62" fmla="*/ 81307 h 223400"/>
              <a:gd name="connsiteX63" fmla="*/ 175408 w 223400"/>
              <a:gd name="connsiteY63" fmla="*/ 67478 h 223400"/>
              <a:gd name="connsiteX64" fmla="*/ 187530 w 223400"/>
              <a:gd name="connsiteY64" fmla="*/ 49305 h 223400"/>
              <a:gd name="connsiteX65" fmla="*/ 174094 w 223400"/>
              <a:gd name="connsiteY65" fmla="*/ 35870 h 223400"/>
              <a:gd name="connsiteX66" fmla="*/ 155922 w 223400"/>
              <a:gd name="connsiteY66" fmla="*/ 47982 h 223400"/>
              <a:gd name="connsiteX67" fmla="*/ 148175 w 223400"/>
              <a:gd name="connsiteY67" fmla="*/ 50329 h 223400"/>
              <a:gd name="connsiteX68" fmla="*/ 142083 w 223400"/>
              <a:gd name="connsiteY68" fmla="*/ 48933 h 223400"/>
              <a:gd name="connsiteX69" fmla="*/ 134584 w 223400"/>
              <a:gd name="connsiteY69" fmla="*/ 45820 h 223400"/>
              <a:gd name="connsiteX70" fmla="*/ 125472 w 223400"/>
              <a:gd name="connsiteY70" fmla="*/ 35373 h 223400"/>
              <a:gd name="connsiteX71" fmla="*/ 121190 w 223400"/>
              <a:gd name="connsiteY71" fmla="*/ 13963 h 223400"/>
              <a:gd name="connsiteX72" fmla="*/ 102200 w 223400"/>
              <a:gd name="connsiteY72" fmla="*/ 0 h 223400"/>
              <a:gd name="connsiteX73" fmla="*/ 121190 w 223400"/>
              <a:gd name="connsiteY73" fmla="*/ 0 h 223400"/>
              <a:gd name="connsiteX74" fmla="*/ 134884 w 223400"/>
              <a:gd name="connsiteY74" fmla="*/ 11222 h 223400"/>
              <a:gd name="connsiteX75" fmla="*/ 139166 w 223400"/>
              <a:gd name="connsiteY75" fmla="*/ 32632 h 223400"/>
              <a:gd name="connsiteX76" fmla="*/ 148175 w 223400"/>
              <a:gd name="connsiteY76" fmla="*/ 36366 h 223400"/>
              <a:gd name="connsiteX77" fmla="*/ 166358 w 223400"/>
              <a:gd name="connsiteY77" fmla="*/ 24255 h 223400"/>
              <a:gd name="connsiteX78" fmla="*/ 174084 w 223400"/>
              <a:gd name="connsiteY78" fmla="*/ 21907 h 223400"/>
              <a:gd name="connsiteX79" fmla="*/ 183972 w 223400"/>
              <a:gd name="connsiteY79" fmla="*/ 26003 h 223400"/>
              <a:gd name="connsiteX80" fmla="*/ 197397 w 223400"/>
              <a:gd name="connsiteY80" fmla="*/ 39438 h 223400"/>
              <a:gd name="connsiteX81" fmla="*/ 199145 w 223400"/>
              <a:gd name="connsiteY81" fmla="*/ 57052 h 223400"/>
              <a:gd name="connsiteX82" fmla="*/ 187023 w 223400"/>
              <a:gd name="connsiteY82" fmla="*/ 75225 h 223400"/>
              <a:gd name="connsiteX83" fmla="*/ 190778 w 223400"/>
              <a:gd name="connsiteY83" fmla="*/ 84224 h 223400"/>
              <a:gd name="connsiteX84" fmla="*/ 212167 w 223400"/>
              <a:gd name="connsiteY84" fmla="*/ 88516 h 223400"/>
              <a:gd name="connsiteX85" fmla="*/ 223400 w 223400"/>
              <a:gd name="connsiteY85" fmla="*/ 102210 h 223400"/>
              <a:gd name="connsiteX86" fmla="*/ 223400 w 223400"/>
              <a:gd name="connsiteY86" fmla="*/ 121200 h 223400"/>
              <a:gd name="connsiteX87" fmla="*/ 212167 w 223400"/>
              <a:gd name="connsiteY87" fmla="*/ 134894 h 223400"/>
              <a:gd name="connsiteX88" fmla="*/ 190778 w 223400"/>
              <a:gd name="connsiteY88" fmla="*/ 139176 h 223400"/>
              <a:gd name="connsiteX89" fmla="*/ 187023 w 223400"/>
              <a:gd name="connsiteY89" fmla="*/ 148175 h 223400"/>
              <a:gd name="connsiteX90" fmla="*/ 199145 w 223400"/>
              <a:gd name="connsiteY90" fmla="*/ 166347 h 223400"/>
              <a:gd name="connsiteX91" fmla="*/ 197397 w 223400"/>
              <a:gd name="connsiteY91" fmla="*/ 183972 h 223400"/>
              <a:gd name="connsiteX92" fmla="*/ 183972 w 223400"/>
              <a:gd name="connsiteY92" fmla="*/ 197408 h 223400"/>
              <a:gd name="connsiteX93" fmla="*/ 174084 w 223400"/>
              <a:gd name="connsiteY93" fmla="*/ 201504 h 223400"/>
              <a:gd name="connsiteX94" fmla="*/ 166358 w 223400"/>
              <a:gd name="connsiteY94" fmla="*/ 199145 h 223400"/>
              <a:gd name="connsiteX95" fmla="*/ 148175 w 223400"/>
              <a:gd name="connsiteY95" fmla="*/ 187034 h 223400"/>
              <a:gd name="connsiteX96" fmla="*/ 139176 w 223400"/>
              <a:gd name="connsiteY96" fmla="*/ 190778 h 223400"/>
              <a:gd name="connsiteX97" fmla="*/ 134884 w 223400"/>
              <a:gd name="connsiteY97" fmla="*/ 212178 h 223400"/>
              <a:gd name="connsiteX98" fmla="*/ 121190 w 223400"/>
              <a:gd name="connsiteY98" fmla="*/ 223400 h 223400"/>
              <a:gd name="connsiteX99" fmla="*/ 102200 w 223400"/>
              <a:gd name="connsiteY99" fmla="*/ 223400 h 223400"/>
              <a:gd name="connsiteX100" fmla="*/ 88506 w 223400"/>
              <a:gd name="connsiteY100" fmla="*/ 212178 h 223400"/>
              <a:gd name="connsiteX101" fmla="*/ 84224 w 223400"/>
              <a:gd name="connsiteY101" fmla="*/ 190778 h 223400"/>
              <a:gd name="connsiteX102" fmla="*/ 75225 w 223400"/>
              <a:gd name="connsiteY102" fmla="*/ 187034 h 223400"/>
              <a:gd name="connsiteX103" fmla="*/ 57052 w 223400"/>
              <a:gd name="connsiteY103" fmla="*/ 199145 h 223400"/>
              <a:gd name="connsiteX104" fmla="*/ 49305 w 223400"/>
              <a:gd name="connsiteY104" fmla="*/ 201504 h 223400"/>
              <a:gd name="connsiteX105" fmla="*/ 39428 w 223400"/>
              <a:gd name="connsiteY105" fmla="*/ 197408 h 223400"/>
              <a:gd name="connsiteX106" fmla="*/ 26003 w 223400"/>
              <a:gd name="connsiteY106" fmla="*/ 183972 h 223400"/>
              <a:gd name="connsiteX107" fmla="*/ 24255 w 223400"/>
              <a:gd name="connsiteY107" fmla="*/ 166347 h 223400"/>
              <a:gd name="connsiteX108" fmla="*/ 36366 w 223400"/>
              <a:gd name="connsiteY108" fmla="*/ 148175 h 223400"/>
              <a:gd name="connsiteX109" fmla="*/ 32622 w 223400"/>
              <a:gd name="connsiteY109" fmla="*/ 139176 h 223400"/>
              <a:gd name="connsiteX110" fmla="*/ 11222 w 223400"/>
              <a:gd name="connsiteY110" fmla="*/ 134894 h 223400"/>
              <a:gd name="connsiteX111" fmla="*/ 0 w 223400"/>
              <a:gd name="connsiteY111" fmla="*/ 121200 h 223400"/>
              <a:gd name="connsiteX112" fmla="*/ 0 w 223400"/>
              <a:gd name="connsiteY112" fmla="*/ 102210 h 223400"/>
              <a:gd name="connsiteX113" fmla="*/ 11222 w 223400"/>
              <a:gd name="connsiteY113" fmla="*/ 88516 h 223400"/>
              <a:gd name="connsiteX114" fmla="*/ 32622 w 223400"/>
              <a:gd name="connsiteY114" fmla="*/ 84234 h 223400"/>
              <a:gd name="connsiteX115" fmla="*/ 36366 w 223400"/>
              <a:gd name="connsiteY115" fmla="*/ 75225 h 223400"/>
              <a:gd name="connsiteX116" fmla="*/ 24255 w 223400"/>
              <a:gd name="connsiteY116" fmla="*/ 57052 h 223400"/>
              <a:gd name="connsiteX117" fmla="*/ 26003 w 223400"/>
              <a:gd name="connsiteY117" fmla="*/ 39438 h 223400"/>
              <a:gd name="connsiteX118" fmla="*/ 39428 w 223400"/>
              <a:gd name="connsiteY118" fmla="*/ 26003 h 223400"/>
              <a:gd name="connsiteX119" fmla="*/ 49305 w 223400"/>
              <a:gd name="connsiteY119" fmla="*/ 21907 h 223400"/>
              <a:gd name="connsiteX120" fmla="*/ 57052 w 223400"/>
              <a:gd name="connsiteY120" fmla="*/ 24255 h 223400"/>
              <a:gd name="connsiteX121" fmla="*/ 75225 w 223400"/>
              <a:gd name="connsiteY121" fmla="*/ 36366 h 223400"/>
              <a:gd name="connsiteX122" fmla="*/ 84224 w 223400"/>
              <a:gd name="connsiteY122" fmla="*/ 32632 h 223400"/>
              <a:gd name="connsiteX123" fmla="*/ 88506 w 223400"/>
              <a:gd name="connsiteY123" fmla="*/ 11222 h 223400"/>
              <a:gd name="connsiteX124" fmla="*/ 102200 w 223400"/>
              <a:gd name="connsiteY124" fmla="*/ 0 h 22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23400" h="223400">
                <a:moveTo>
                  <a:pt x="111705" y="90653"/>
                </a:moveTo>
                <a:cubicBezTo>
                  <a:pt x="100082" y="90653"/>
                  <a:pt x="90650" y="100084"/>
                  <a:pt x="90650" y="111705"/>
                </a:cubicBezTo>
                <a:cubicBezTo>
                  <a:pt x="90650" y="123325"/>
                  <a:pt x="100082" y="132757"/>
                  <a:pt x="111705" y="132757"/>
                </a:cubicBezTo>
                <a:cubicBezTo>
                  <a:pt x="123325" y="132757"/>
                  <a:pt x="132754" y="123325"/>
                  <a:pt x="132754" y="111705"/>
                </a:cubicBezTo>
                <a:cubicBezTo>
                  <a:pt x="132754" y="100084"/>
                  <a:pt x="123325" y="90653"/>
                  <a:pt x="111705" y="90653"/>
                </a:cubicBezTo>
                <a:close/>
                <a:moveTo>
                  <a:pt x="111705" y="83635"/>
                </a:moveTo>
                <a:cubicBezTo>
                  <a:pt x="127205" y="83635"/>
                  <a:pt x="139774" y="96196"/>
                  <a:pt x="139774" y="111705"/>
                </a:cubicBezTo>
                <a:cubicBezTo>
                  <a:pt x="139774" y="127210"/>
                  <a:pt x="127205" y="139772"/>
                  <a:pt x="111705" y="139772"/>
                </a:cubicBezTo>
                <a:cubicBezTo>
                  <a:pt x="96188" y="139772"/>
                  <a:pt x="83635" y="127210"/>
                  <a:pt x="83635" y="111705"/>
                </a:cubicBezTo>
                <a:cubicBezTo>
                  <a:pt x="83635" y="96196"/>
                  <a:pt x="96188" y="83635"/>
                  <a:pt x="111705" y="83635"/>
                </a:cubicBezTo>
                <a:close/>
                <a:moveTo>
                  <a:pt x="111896" y="68737"/>
                </a:moveTo>
                <a:cubicBezTo>
                  <a:pt x="88269" y="68737"/>
                  <a:pt x="69124" y="87896"/>
                  <a:pt x="69124" y="111514"/>
                </a:cubicBezTo>
                <a:cubicBezTo>
                  <a:pt x="69124" y="135127"/>
                  <a:pt x="88269" y="154287"/>
                  <a:pt x="111896" y="154287"/>
                </a:cubicBezTo>
                <a:cubicBezTo>
                  <a:pt x="135505" y="154287"/>
                  <a:pt x="154669" y="135127"/>
                  <a:pt x="154669" y="111514"/>
                </a:cubicBezTo>
                <a:cubicBezTo>
                  <a:pt x="154669" y="87896"/>
                  <a:pt x="135505" y="68737"/>
                  <a:pt x="111896" y="68737"/>
                </a:cubicBezTo>
                <a:close/>
                <a:moveTo>
                  <a:pt x="111896" y="62631"/>
                </a:moveTo>
                <a:cubicBezTo>
                  <a:pt x="138886" y="62631"/>
                  <a:pt x="160775" y="84520"/>
                  <a:pt x="160775" y="111514"/>
                </a:cubicBezTo>
                <a:cubicBezTo>
                  <a:pt x="160775" y="138504"/>
                  <a:pt x="138886" y="160397"/>
                  <a:pt x="111896" y="160397"/>
                </a:cubicBezTo>
                <a:cubicBezTo>
                  <a:pt x="84902" y="160397"/>
                  <a:pt x="63013" y="138504"/>
                  <a:pt x="63013" y="111514"/>
                </a:cubicBezTo>
                <a:cubicBezTo>
                  <a:pt x="63013" y="84520"/>
                  <a:pt x="84902" y="62631"/>
                  <a:pt x="111896" y="62631"/>
                </a:cubicBezTo>
                <a:close/>
                <a:moveTo>
                  <a:pt x="102200" y="13963"/>
                </a:moveTo>
                <a:lnTo>
                  <a:pt x="97918" y="35373"/>
                </a:lnTo>
                <a:cubicBezTo>
                  <a:pt x="96946" y="40214"/>
                  <a:pt x="93491" y="44186"/>
                  <a:pt x="88806" y="45820"/>
                </a:cubicBezTo>
                <a:cubicBezTo>
                  <a:pt x="86230" y="46720"/>
                  <a:pt x="83727" y="47775"/>
                  <a:pt x="81307" y="48943"/>
                </a:cubicBezTo>
                <a:cubicBezTo>
                  <a:pt x="79373" y="49874"/>
                  <a:pt x="77304" y="50329"/>
                  <a:pt x="75225" y="50329"/>
                </a:cubicBezTo>
                <a:cubicBezTo>
                  <a:pt x="72515" y="50329"/>
                  <a:pt x="69816" y="49543"/>
                  <a:pt x="67489" y="47982"/>
                </a:cubicBezTo>
                <a:lnTo>
                  <a:pt x="49305" y="35870"/>
                </a:lnTo>
                <a:lnTo>
                  <a:pt x="35870" y="49305"/>
                </a:lnTo>
                <a:lnTo>
                  <a:pt x="47982" y="67478"/>
                </a:lnTo>
                <a:cubicBezTo>
                  <a:pt x="50733" y="71605"/>
                  <a:pt x="51095" y="76859"/>
                  <a:pt x="48933" y="81317"/>
                </a:cubicBezTo>
                <a:cubicBezTo>
                  <a:pt x="47754" y="83738"/>
                  <a:pt x="46709" y="86241"/>
                  <a:pt x="45810" y="88826"/>
                </a:cubicBezTo>
                <a:cubicBezTo>
                  <a:pt x="44196" y="93491"/>
                  <a:pt x="40214" y="96956"/>
                  <a:pt x="35363" y="97928"/>
                </a:cubicBezTo>
                <a:lnTo>
                  <a:pt x="13953" y="102210"/>
                </a:lnTo>
                <a:lnTo>
                  <a:pt x="13963" y="121200"/>
                </a:lnTo>
                <a:lnTo>
                  <a:pt x="35363" y="125492"/>
                </a:lnTo>
                <a:cubicBezTo>
                  <a:pt x="40214" y="126465"/>
                  <a:pt x="44196" y="129919"/>
                  <a:pt x="45810" y="134594"/>
                </a:cubicBezTo>
                <a:cubicBezTo>
                  <a:pt x="46709" y="137180"/>
                  <a:pt x="47764" y="139673"/>
                  <a:pt x="48943" y="142093"/>
                </a:cubicBezTo>
                <a:cubicBezTo>
                  <a:pt x="51084" y="146551"/>
                  <a:pt x="50722" y="151805"/>
                  <a:pt x="47982" y="155922"/>
                </a:cubicBezTo>
                <a:lnTo>
                  <a:pt x="35870" y="174105"/>
                </a:lnTo>
                <a:lnTo>
                  <a:pt x="49305" y="187540"/>
                </a:lnTo>
                <a:lnTo>
                  <a:pt x="67489" y="175418"/>
                </a:lnTo>
                <a:cubicBezTo>
                  <a:pt x="69816" y="173867"/>
                  <a:pt x="72515" y="173070"/>
                  <a:pt x="75225" y="173070"/>
                </a:cubicBezTo>
                <a:cubicBezTo>
                  <a:pt x="77304" y="173070"/>
                  <a:pt x="79383" y="173536"/>
                  <a:pt x="81307" y="174477"/>
                </a:cubicBezTo>
                <a:cubicBezTo>
                  <a:pt x="83738" y="175656"/>
                  <a:pt x="86251" y="176691"/>
                  <a:pt x="88826" y="177590"/>
                </a:cubicBezTo>
                <a:cubicBezTo>
                  <a:pt x="93491" y="179214"/>
                  <a:pt x="96946" y="183196"/>
                  <a:pt x="97918" y="188037"/>
                </a:cubicBezTo>
                <a:lnTo>
                  <a:pt x="102200" y="209437"/>
                </a:lnTo>
                <a:lnTo>
                  <a:pt x="121190" y="209437"/>
                </a:lnTo>
                <a:lnTo>
                  <a:pt x="125492" y="188037"/>
                </a:lnTo>
                <a:cubicBezTo>
                  <a:pt x="126454" y="183196"/>
                  <a:pt x="129919" y="179214"/>
                  <a:pt x="134584" y="177590"/>
                </a:cubicBezTo>
                <a:cubicBezTo>
                  <a:pt x="137170" y="176691"/>
                  <a:pt x="139673" y="175636"/>
                  <a:pt x="142093" y="174467"/>
                </a:cubicBezTo>
                <a:cubicBezTo>
                  <a:pt x="144017" y="173536"/>
                  <a:pt x="146106" y="173070"/>
                  <a:pt x="148175" y="173070"/>
                </a:cubicBezTo>
                <a:cubicBezTo>
                  <a:pt x="150895" y="173070"/>
                  <a:pt x="153595" y="173867"/>
                  <a:pt x="155922" y="175418"/>
                </a:cubicBezTo>
                <a:lnTo>
                  <a:pt x="174094" y="187540"/>
                </a:lnTo>
                <a:lnTo>
                  <a:pt x="187530" y="174105"/>
                </a:lnTo>
                <a:lnTo>
                  <a:pt x="175408" y="155922"/>
                </a:lnTo>
                <a:cubicBezTo>
                  <a:pt x="172667" y="151805"/>
                  <a:pt x="172295" y="146551"/>
                  <a:pt x="174467" y="142093"/>
                </a:cubicBezTo>
                <a:cubicBezTo>
                  <a:pt x="175636" y="139662"/>
                  <a:pt x="176691" y="137159"/>
                  <a:pt x="177590" y="134584"/>
                </a:cubicBezTo>
                <a:cubicBezTo>
                  <a:pt x="179214" y="129919"/>
                  <a:pt x="183176" y="126454"/>
                  <a:pt x="188037" y="125482"/>
                </a:cubicBezTo>
                <a:cubicBezTo>
                  <a:pt x="188037" y="125482"/>
                  <a:pt x="209447" y="121200"/>
                  <a:pt x="209447" y="121200"/>
                </a:cubicBezTo>
                <a:lnTo>
                  <a:pt x="209426" y="102210"/>
                </a:lnTo>
                <a:lnTo>
                  <a:pt x="188037" y="97918"/>
                </a:lnTo>
                <a:cubicBezTo>
                  <a:pt x="183176" y="96946"/>
                  <a:pt x="179214" y="93491"/>
                  <a:pt x="177590" y="88816"/>
                </a:cubicBezTo>
                <a:cubicBezTo>
                  <a:pt x="176691" y="86230"/>
                  <a:pt x="175625" y="83738"/>
                  <a:pt x="174456" y="81307"/>
                </a:cubicBezTo>
                <a:cubicBezTo>
                  <a:pt x="172315" y="76859"/>
                  <a:pt x="172667" y="71605"/>
                  <a:pt x="175408" y="67478"/>
                </a:cubicBezTo>
                <a:lnTo>
                  <a:pt x="187530" y="49305"/>
                </a:lnTo>
                <a:lnTo>
                  <a:pt x="174094" y="35870"/>
                </a:lnTo>
                <a:lnTo>
                  <a:pt x="155922" y="47982"/>
                </a:lnTo>
                <a:cubicBezTo>
                  <a:pt x="153595" y="49543"/>
                  <a:pt x="150895" y="50329"/>
                  <a:pt x="148175" y="50329"/>
                </a:cubicBezTo>
                <a:cubicBezTo>
                  <a:pt x="146096" y="50329"/>
                  <a:pt x="144017" y="49874"/>
                  <a:pt x="142083" y="48933"/>
                </a:cubicBezTo>
                <a:cubicBezTo>
                  <a:pt x="139652" y="47754"/>
                  <a:pt x="137159" y="46720"/>
                  <a:pt x="134584" y="45820"/>
                </a:cubicBezTo>
                <a:cubicBezTo>
                  <a:pt x="129909" y="44186"/>
                  <a:pt x="126444" y="40214"/>
                  <a:pt x="125472" y="35373"/>
                </a:cubicBezTo>
                <a:lnTo>
                  <a:pt x="121190" y="13963"/>
                </a:lnTo>
                <a:close/>
                <a:moveTo>
                  <a:pt x="102200" y="0"/>
                </a:moveTo>
                <a:lnTo>
                  <a:pt x="121190" y="0"/>
                </a:lnTo>
                <a:cubicBezTo>
                  <a:pt x="127851" y="0"/>
                  <a:pt x="133591" y="4696"/>
                  <a:pt x="134884" y="11222"/>
                </a:cubicBezTo>
                <a:lnTo>
                  <a:pt x="139166" y="32632"/>
                </a:lnTo>
                <a:cubicBezTo>
                  <a:pt x="142259" y="33698"/>
                  <a:pt x="145258" y="34960"/>
                  <a:pt x="148175" y="36366"/>
                </a:cubicBezTo>
                <a:lnTo>
                  <a:pt x="166358" y="24255"/>
                </a:lnTo>
                <a:cubicBezTo>
                  <a:pt x="168716" y="22682"/>
                  <a:pt x="171416" y="21907"/>
                  <a:pt x="174084" y="21907"/>
                </a:cubicBezTo>
                <a:cubicBezTo>
                  <a:pt x="177704" y="21907"/>
                  <a:pt x="181273" y="23303"/>
                  <a:pt x="183972" y="26003"/>
                </a:cubicBezTo>
                <a:lnTo>
                  <a:pt x="197397" y="39438"/>
                </a:lnTo>
                <a:cubicBezTo>
                  <a:pt x="202103" y="44144"/>
                  <a:pt x="202838" y="51509"/>
                  <a:pt x="199145" y="57052"/>
                </a:cubicBezTo>
                <a:lnTo>
                  <a:pt x="187023" y="75225"/>
                </a:lnTo>
                <a:cubicBezTo>
                  <a:pt x="188430" y="78132"/>
                  <a:pt x="189702" y="81131"/>
                  <a:pt x="190778" y="84224"/>
                </a:cubicBezTo>
                <a:lnTo>
                  <a:pt x="212167" y="88516"/>
                </a:lnTo>
                <a:cubicBezTo>
                  <a:pt x="218704" y="89819"/>
                  <a:pt x="223400" y="95549"/>
                  <a:pt x="223400" y="102210"/>
                </a:cubicBezTo>
                <a:lnTo>
                  <a:pt x="223400" y="121200"/>
                </a:lnTo>
                <a:cubicBezTo>
                  <a:pt x="223400" y="127851"/>
                  <a:pt x="218704" y="133591"/>
                  <a:pt x="212167" y="134894"/>
                </a:cubicBezTo>
                <a:lnTo>
                  <a:pt x="190778" y="139176"/>
                </a:lnTo>
                <a:cubicBezTo>
                  <a:pt x="189702" y="142269"/>
                  <a:pt x="188440" y="145268"/>
                  <a:pt x="187023" y="148175"/>
                </a:cubicBezTo>
                <a:lnTo>
                  <a:pt x="199145" y="166347"/>
                </a:lnTo>
                <a:cubicBezTo>
                  <a:pt x="202838" y="171891"/>
                  <a:pt x="202103" y="179266"/>
                  <a:pt x="197397" y="183972"/>
                </a:cubicBezTo>
                <a:lnTo>
                  <a:pt x="183972" y="197408"/>
                </a:lnTo>
                <a:cubicBezTo>
                  <a:pt x="181273" y="200097"/>
                  <a:pt x="177704" y="201504"/>
                  <a:pt x="174084" y="201504"/>
                </a:cubicBezTo>
                <a:cubicBezTo>
                  <a:pt x="171416" y="201504"/>
                  <a:pt x="168716" y="200717"/>
                  <a:pt x="166358" y="199145"/>
                </a:cubicBezTo>
                <a:lnTo>
                  <a:pt x="148175" y="187034"/>
                </a:lnTo>
                <a:cubicBezTo>
                  <a:pt x="145279" y="188440"/>
                  <a:pt x="142269" y="189702"/>
                  <a:pt x="139176" y="190778"/>
                </a:cubicBezTo>
                <a:lnTo>
                  <a:pt x="134884" y="212178"/>
                </a:lnTo>
                <a:cubicBezTo>
                  <a:pt x="133591" y="218714"/>
                  <a:pt x="127851" y="223400"/>
                  <a:pt x="121190" y="223400"/>
                </a:cubicBezTo>
                <a:lnTo>
                  <a:pt x="102200" y="223400"/>
                </a:lnTo>
                <a:cubicBezTo>
                  <a:pt x="95549" y="223400"/>
                  <a:pt x="89819" y="218714"/>
                  <a:pt x="88506" y="212178"/>
                </a:cubicBezTo>
                <a:lnTo>
                  <a:pt x="84224" y="190778"/>
                </a:lnTo>
                <a:cubicBezTo>
                  <a:pt x="81121" y="189702"/>
                  <a:pt x="78132" y="188451"/>
                  <a:pt x="75225" y="187034"/>
                </a:cubicBezTo>
                <a:lnTo>
                  <a:pt x="57052" y="199145"/>
                </a:lnTo>
                <a:cubicBezTo>
                  <a:pt x="54684" y="200717"/>
                  <a:pt x="51984" y="201504"/>
                  <a:pt x="49305" y="201504"/>
                </a:cubicBezTo>
                <a:cubicBezTo>
                  <a:pt x="45706" y="201504"/>
                  <a:pt x="42127" y="200097"/>
                  <a:pt x="39428" y="197408"/>
                </a:cubicBezTo>
                <a:lnTo>
                  <a:pt x="26003" y="183972"/>
                </a:lnTo>
                <a:cubicBezTo>
                  <a:pt x="21296" y="179266"/>
                  <a:pt x="20562" y="171891"/>
                  <a:pt x="24255" y="166347"/>
                </a:cubicBezTo>
                <a:lnTo>
                  <a:pt x="36366" y="148175"/>
                </a:lnTo>
                <a:cubicBezTo>
                  <a:pt x="34960" y="145279"/>
                  <a:pt x="33698" y="142269"/>
                  <a:pt x="32622" y="139176"/>
                </a:cubicBezTo>
                <a:lnTo>
                  <a:pt x="11222" y="134894"/>
                </a:lnTo>
                <a:cubicBezTo>
                  <a:pt x="4696" y="133591"/>
                  <a:pt x="0" y="127851"/>
                  <a:pt x="0" y="121200"/>
                </a:cubicBezTo>
                <a:lnTo>
                  <a:pt x="0" y="102210"/>
                </a:lnTo>
                <a:cubicBezTo>
                  <a:pt x="0" y="95549"/>
                  <a:pt x="4696" y="89819"/>
                  <a:pt x="11222" y="88516"/>
                </a:cubicBezTo>
                <a:lnTo>
                  <a:pt x="32622" y="84234"/>
                </a:lnTo>
                <a:cubicBezTo>
                  <a:pt x="33698" y="81131"/>
                  <a:pt x="34960" y="78142"/>
                  <a:pt x="36366" y="75225"/>
                </a:cubicBezTo>
                <a:lnTo>
                  <a:pt x="24255" y="57052"/>
                </a:lnTo>
                <a:cubicBezTo>
                  <a:pt x="20562" y="51509"/>
                  <a:pt x="21296" y="44144"/>
                  <a:pt x="26003" y="39438"/>
                </a:cubicBezTo>
                <a:lnTo>
                  <a:pt x="39428" y="26003"/>
                </a:lnTo>
                <a:cubicBezTo>
                  <a:pt x="42127" y="23303"/>
                  <a:pt x="45706" y="21907"/>
                  <a:pt x="49305" y="21907"/>
                </a:cubicBezTo>
                <a:cubicBezTo>
                  <a:pt x="51984" y="21907"/>
                  <a:pt x="54684" y="22682"/>
                  <a:pt x="57052" y="24255"/>
                </a:cubicBezTo>
                <a:lnTo>
                  <a:pt x="75225" y="36366"/>
                </a:lnTo>
                <a:cubicBezTo>
                  <a:pt x="78132" y="34970"/>
                  <a:pt x="81121" y="33698"/>
                  <a:pt x="84224" y="32632"/>
                </a:cubicBezTo>
                <a:lnTo>
                  <a:pt x="88506" y="11222"/>
                </a:lnTo>
                <a:cubicBezTo>
                  <a:pt x="89819" y="4696"/>
                  <a:pt x="95549" y="0"/>
                  <a:pt x="102200" y="0"/>
                </a:cubicBezTo>
                <a:close/>
              </a:path>
            </a:pathLst>
          </a:custGeom>
          <a:solidFill>
            <a:srgbClr val="F8F8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25" name="Rectangle 93"/>
          <p:cNvSpPr/>
          <p:nvPr/>
        </p:nvSpPr>
        <p:spPr>
          <a:xfrm>
            <a:off x="4443167" y="6008210"/>
            <a:ext cx="3305666" cy="432362"/>
          </a:xfrm>
          <a:prstGeom prst="rect">
            <a:avLst/>
          </a:prstGeom>
        </p:spPr>
        <p:txBody>
          <a:bodyPr wrap="square">
            <a:spAutoFit/>
          </a:bodyPr>
          <a:lstStyle/>
          <a:p>
            <a:pPr lvl="0" algn="ctr">
              <a:lnSpc>
                <a:spcPct val="120000"/>
              </a:lnSpc>
            </a:pPr>
            <a:r>
              <a:rPr lang="zh-CN" altLang="en-US" sz="2000" b="1" dirty="0" smtClean="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rPr>
              <a:t>业务后台</a:t>
            </a:r>
            <a:endParaRPr lang="en-US" altLang="zh-CN" sz="2000" b="1" dirty="0">
              <a:solidFill>
                <a:prstClr val="black">
                  <a:lumMod val="50000"/>
                  <a:lumOff val="50000"/>
                </a:prstClr>
              </a:solidFill>
              <a:latin typeface="微软雅黑 Light" panose="020B0502040204020203" pitchFamily="34" charset="-122"/>
              <a:ea typeface="微软雅黑 Light" panose="020B0502040204020203" pitchFamily="34" charset="-122"/>
              <a:cs typeface="+mn-ea"/>
              <a:sym typeface="+mn-lt"/>
            </a:endParaRPr>
          </a:p>
        </p:txBody>
      </p:sp>
      <p:sp>
        <p:nvSpPr>
          <p:cNvPr id="227" name="PA_AutoShape 112"/>
          <p:cNvSpPr>
            <a:spLocks/>
          </p:cNvSpPr>
          <p:nvPr>
            <p:custDataLst>
              <p:tags r:id="rId1"/>
            </p:custDataLst>
          </p:nvPr>
        </p:nvSpPr>
        <p:spPr bwMode="auto">
          <a:xfrm>
            <a:off x="5863828" y="5407542"/>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999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2" name="PA_任意多边形 61"/>
          <p:cNvSpPr>
            <a:spLocks noChangeAspect="1"/>
          </p:cNvSpPr>
          <p:nvPr>
            <p:custDataLst>
              <p:tags r:id="rId2"/>
            </p:custDataLst>
          </p:nvPr>
        </p:nvSpPr>
        <p:spPr bwMode="auto">
          <a:xfrm>
            <a:off x="5998327" y="1965272"/>
            <a:ext cx="195347" cy="223200"/>
          </a:xfrm>
          <a:custGeom>
            <a:avLst/>
            <a:gdLst>
              <a:gd name="connsiteX0" fmla="*/ 333771 w 406381"/>
              <a:gd name="connsiteY0" fmla="*/ 362743 h 464323"/>
              <a:gd name="connsiteX1" fmla="*/ 348456 w 406381"/>
              <a:gd name="connsiteY1" fmla="*/ 377031 h 464323"/>
              <a:gd name="connsiteX2" fmla="*/ 333771 w 406381"/>
              <a:gd name="connsiteY2" fmla="*/ 391317 h 464323"/>
              <a:gd name="connsiteX3" fmla="*/ 319087 w 406381"/>
              <a:gd name="connsiteY3" fmla="*/ 377031 h 464323"/>
              <a:gd name="connsiteX4" fmla="*/ 333771 w 406381"/>
              <a:gd name="connsiteY4" fmla="*/ 362743 h 464323"/>
              <a:gd name="connsiteX5" fmla="*/ 29012 w 406381"/>
              <a:gd name="connsiteY5" fmla="*/ 315797 h 464323"/>
              <a:gd name="connsiteX6" fmla="*/ 29012 w 406381"/>
              <a:gd name="connsiteY6" fmla="*/ 370014 h 464323"/>
              <a:gd name="connsiteX7" fmla="*/ 203200 w 406381"/>
              <a:gd name="connsiteY7" fmla="*/ 435301 h 464323"/>
              <a:gd name="connsiteX8" fmla="*/ 377369 w 406381"/>
              <a:gd name="connsiteY8" fmla="*/ 370014 h 464323"/>
              <a:gd name="connsiteX9" fmla="*/ 377369 w 406381"/>
              <a:gd name="connsiteY9" fmla="*/ 315797 h 464323"/>
              <a:gd name="connsiteX10" fmla="*/ 203200 w 406381"/>
              <a:gd name="connsiteY10" fmla="*/ 362769 h 464323"/>
              <a:gd name="connsiteX11" fmla="*/ 29012 w 406381"/>
              <a:gd name="connsiteY11" fmla="*/ 315797 h 464323"/>
              <a:gd name="connsiteX12" fmla="*/ 333771 w 406381"/>
              <a:gd name="connsiteY12" fmla="*/ 275431 h 464323"/>
              <a:gd name="connsiteX13" fmla="*/ 348456 w 406381"/>
              <a:gd name="connsiteY13" fmla="*/ 290116 h 464323"/>
              <a:gd name="connsiteX14" fmla="*/ 333771 w 406381"/>
              <a:gd name="connsiteY14" fmla="*/ 304799 h 464323"/>
              <a:gd name="connsiteX15" fmla="*/ 319087 w 406381"/>
              <a:gd name="connsiteY15" fmla="*/ 290116 h 464323"/>
              <a:gd name="connsiteX16" fmla="*/ 333771 w 406381"/>
              <a:gd name="connsiteY16" fmla="*/ 275431 h 464323"/>
              <a:gd name="connsiteX17" fmla="*/ 29012 w 406381"/>
              <a:gd name="connsiteY17" fmla="*/ 228733 h 464323"/>
              <a:gd name="connsiteX18" fmla="*/ 29012 w 406381"/>
              <a:gd name="connsiteY18" fmla="*/ 282949 h 464323"/>
              <a:gd name="connsiteX19" fmla="*/ 29069 w 406381"/>
              <a:gd name="connsiteY19" fmla="*/ 282949 h 464323"/>
              <a:gd name="connsiteX20" fmla="*/ 29012 w 406381"/>
              <a:gd name="connsiteY20" fmla="*/ 283400 h 464323"/>
              <a:gd name="connsiteX21" fmla="*/ 203200 w 406381"/>
              <a:gd name="connsiteY21" fmla="*/ 348258 h 464323"/>
              <a:gd name="connsiteX22" fmla="*/ 377369 w 406381"/>
              <a:gd name="connsiteY22" fmla="*/ 283400 h 464323"/>
              <a:gd name="connsiteX23" fmla="*/ 377312 w 406381"/>
              <a:gd name="connsiteY23" fmla="*/ 282949 h 464323"/>
              <a:gd name="connsiteX24" fmla="*/ 377369 w 406381"/>
              <a:gd name="connsiteY24" fmla="*/ 282949 h 464323"/>
              <a:gd name="connsiteX25" fmla="*/ 377369 w 406381"/>
              <a:gd name="connsiteY25" fmla="*/ 228733 h 464323"/>
              <a:gd name="connsiteX26" fmla="*/ 203200 w 406381"/>
              <a:gd name="connsiteY26" fmla="*/ 275704 h 464323"/>
              <a:gd name="connsiteX27" fmla="*/ 29012 w 406381"/>
              <a:gd name="connsiteY27" fmla="*/ 228733 h 464323"/>
              <a:gd name="connsiteX28" fmla="*/ 333771 w 406381"/>
              <a:gd name="connsiteY28" fmla="*/ 188118 h 464323"/>
              <a:gd name="connsiteX29" fmla="*/ 348456 w 406381"/>
              <a:gd name="connsiteY29" fmla="*/ 202803 h 464323"/>
              <a:gd name="connsiteX30" fmla="*/ 333771 w 406381"/>
              <a:gd name="connsiteY30" fmla="*/ 217486 h 464323"/>
              <a:gd name="connsiteX31" fmla="*/ 319087 w 406381"/>
              <a:gd name="connsiteY31" fmla="*/ 202803 h 464323"/>
              <a:gd name="connsiteX32" fmla="*/ 333771 w 406381"/>
              <a:gd name="connsiteY32" fmla="*/ 188118 h 464323"/>
              <a:gd name="connsiteX33" fmla="*/ 29012 w 406381"/>
              <a:gd name="connsiteY33" fmla="*/ 146032 h 464323"/>
              <a:gd name="connsiteX34" fmla="*/ 29012 w 406381"/>
              <a:gd name="connsiteY34" fmla="*/ 195885 h 464323"/>
              <a:gd name="connsiteX35" fmla="*/ 29069 w 406381"/>
              <a:gd name="connsiteY35" fmla="*/ 195885 h 464323"/>
              <a:gd name="connsiteX36" fmla="*/ 29012 w 406381"/>
              <a:gd name="connsiteY36" fmla="*/ 196336 h 464323"/>
              <a:gd name="connsiteX37" fmla="*/ 203200 w 406381"/>
              <a:gd name="connsiteY37" fmla="*/ 261194 h 464323"/>
              <a:gd name="connsiteX38" fmla="*/ 377369 w 406381"/>
              <a:gd name="connsiteY38" fmla="*/ 196336 h 464323"/>
              <a:gd name="connsiteX39" fmla="*/ 377312 w 406381"/>
              <a:gd name="connsiteY39" fmla="*/ 195885 h 464323"/>
              <a:gd name="connsiteX40" fmla="*/ 377369 w 406381"/>
              <a:gd name="connsiteY40" fmla="*/ 195885 h 464323"/>
              <a:gd name="connsiteX41" fmla="*/ 377369 w 406381"/>
              <a:gd name="connsiteY41" fmla="*/ 146032 h 464323"/>
              <a:gd name="connsiteX42" fmla="*/ 203200 w 406381"/>
              <a:gd name="connsiteY42" fmla="*/ 188618 h 464323"/>
              <a:gd name="connsiteX43" fmla="*/ 29012 w 406381"/>
              <a:gd name="connsiteY43" fmla="*/ 146032 h 464323"/>
              <a:gd name="connsiteX44" fmla="*/ 203200 w 406381"/>
              <a:gd name="connsiteY44" fmla="*/ 29021 h 464323"/>
              <a:gd name="connsiteX45" fmla="*/ 29012 w 406381"/>
              <a:gd name="connsiteY45" fmla="*/ 94309 h 464323"/>
              <a:gd name="connsiteX46" fmla="*/ 203200 w 406381"/>
              <a:gd name="connsiteY46" fmla="*/ 159618 h 464323"/>
              <a:gd name="connsiteX47" fmla="*/ 377369 w 406381"/>
              <a:gd name="connsiteY47" fmla="*/ 94309 h 464323"/>
              <a:gd name="connsiteX48" fmla="*/ 203200 w 406381"/>
              <a:gd name="connsiteY48" fmla="*/ 29021 h 464323"/>
              <a:gd name="connsiteX49" fmla="*/ 203200 w 406381"/>
              <a:gd name="connsiteY49" fmla="*/ 0 h 464323"/>
              <a:gd name="connsiteX50" fmla="*/ 406381 w 406381"/>
              <a:gd name="connsiteY50" fmla="*/ 94309 h 464323"/>
              <a:gd name="connsiteX51" fmla="*/ 406381 w 406381"/>
              <a:gd name="connsiteY51" fmla="*/ 370014 h 464323"/>
              <a:gd name="connsiteX52" fmla="*/ 203200 w 406381"/>
              <a:gd name="connsiteY52" fmla="*/ 464323 h 464323"/>
              <a:gd name="connsiteX53" fmla="*/ 0 w 406381"/>
              <a:gd name="connsiteY53" fmla="*/ 370014 h 464323"/>
              <a:gd name="connsiteX54" fmla="*/ 0 w 406381"/>
              <a:gd name="connsiteY54" fmla="*/ 94309 h 464323"/>
              <a:gd name="connsiteX55" fmla="*/ 203200 w 406381"/>
              <a:gd name="connsiteY55"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06381" h="464323">
                <a:moveTo>
                  <a:pt x="333771" y="362743"/>
                </a:moveTo>
                <a:cubicBezTo>
                  <a:pt x="341887" y="362743"/>
                  <a:pt x="348456" y="369133"/>
                  <a:pt x="348456" y="377031"/>
                </a:cubicBezTo>
                <a:cubicBezTo>
                  <a:pt x="348456" y="384927"/>
                  <a:pt x="341887" y="391317"/>
                  <a:pt x="333771" y="391317"/>
                </a:cubicBezTo>
                <a:cubicBezTo>
                  <a:pt x="325654" y="391317"/>
                  <a:pt x="319087" y="384927"/>
                  <a:pt x="319087" y="377031"/>
                </a:cubicBezTo>
                <a:cubicBezTo>
                  <a:pt x="319087" y="369133"/>
                  <a:pt x="325654" y="362743"/>
                  <a:pt x="333771" y="362743"/>
                </a:cubicBezTo>
                <a:close/>
                <a:moveTo>
                  <a:pt x="29012" y="315797"/>
                </a:moveTo>
                <a:lnTo>
                  <a:pt x="29012" y="370014"/>
                </a:lnTo>
                <a:cubicBezTo>
                  <a:pt x="29012" y="406065"/>
                  <a:pt x="107000" y="435301"/>
                  <a:pt x="203200" y="435301"/>
                </a:cubicBezTo>
                <a:cubicBezTo>
                  <a:pt x="299381" y="435301"/>
                  <a:pt x="377369" y="406065"/>
                  <a:pt x="377369" y="370014"/>
                </a:cubicBezTo>
                <a:cubicBezTo>
                  <a:pt x="377369" y="370014"/>
                  <a:pt x="377369" y="315797"/>
                  <a:pt x="377369" y="315797"/>
                </a:cubicBezTo>
                <a:cubicBezTo>
                  <a:pt x="347378" y="346689"/>
                  <a:pt x="275016" y="362769"/>
                  <a:pt x="203200" y="362769"/>
                </a:cubicBezTo>
                <a:cubicBezTo>
                  <a:pt x="131365" y="362769"/>
                  <a:pt x="59003" y="346689"/>
                  <a:pt x="29012" y="315797"/>
                </a:cubicBezTo>
                <a:close/>
                <a:moveTo>
                  <a:pt x="333771" y="275431"/>
                </a:moveTo>
                <a:cubicBezTo>
                  <a:pt x="341887" y="275431"/>
                  <a:pt x="348456" y="281998"/>
                  <a:pt x="348456" y="290116"/>
                </a:cubicBezTo>
                <a:cubicBezTo>
                  <a:pt x="348456" y="298232"/>
                  <a:pt x="341887" y="304799"/>
                  <a:pt x="333771" y="304799"/>
                </a:cubicBezTo>
                <a:cubicBezTo>
                  <a:pt x="325654" y="304799"/>
                  <a:pt x="319087" y="298232"/>
                  <a:pt x="319087" y="290116"/>
                </a:cubicBezTo>
                <a:cubicBezTo>
                  <a:pt x="319087" y="281998"/>
                  <a:pt x="325654" y="275431"/>
                  <a:pt x="333771" y="275431"/>
                </a:cubicBezTo>
                <a:close/>
                <a:moveTo>
                  <a:pt x="29012" y="228733"/>
                </a:moveTo>
                <a:lnTo>
                  <a:pt x="29012" y="282949"/>
                </a:lnTo>
                <a:lnTo>
                  <a:pt x="29069" y="282949"/>
                </a:lnTo>
                <a:cubicBezTo>
                  <a:pt x="29069" y="283099"/>
                  <a:pt x="29012" y="283271"/>
                  <a:pt x="29012" y="283400"/>
                </a:cubicBezTo>
                <a:cubicBezTo>
                  <a:pt x="29012" y="319237"/>
                  <a:pt x="107000" y="348258"/>
                  <a:pt x="203200" y="348258"/>
                </a:cubicBezTo>
                <a:cubicBezTo>
                  <a:pt x="299381" y="348258"/>
                  <a:pt x="377369" y="319237"/>
                  <a:pt x="377369" y="283400"/>
                </a:cubicBezTo>
                <a:cubicBezTo>
                  <a:pt x="377369" y="283271"/>
                  <a:pt x="377312" y="283099"/>
                  <a:pt x="377312" y="282949"/>
                </a:cubicBezTo>
                <a:lnTo>
                  <a:pt x="377369" y="282949"/>
                </a:lnTo>
                <a:cubicBezTo>
                  <a:pt x="377369" y="282949"/>
                  <a:pt x="377369" y="228733"/>
                  <a:pt x="377369" y="228733"/>
                </a:cubicBezTo>
                <a:cubicBezTo>
                  <a:pt x="347378" y="259624"/>
                  <a:pt x="275016" y="275704"/>
                  <a:pt x="203200" y="275704"/>
                </a:cubicBezTo>
                <a:cubicBezTo>
                  <a:pt x="131365" y="275704"/>
                  <a:pt x="59003" y="259624"/>
                  <a:pt x="29012" y="228733"/>
                </a:cubicBezTo>
                <a:close/>
                <a:moveTo>
                  <a:pt x="333771" y="188118"/>
                </a:moveTo>
                <a:cubicBezTo>
                  <a:pt x="341887" y="188118"/>
                  <a:pt x="348456" y="194685"/>
                  <a:pt x="348456" y="202803"/>
                </a:cubicBezTo>
                <a:cubicBezTo>
                  <a:pt x="348456" y="210919"/>
                  <a:pt x="341887" y="217486"/>
                  <a:pt x="333771" y="217486"/>
                </a:cubicBezTo>
                <a:cubicBezTo>
                  <a:pt x="325654" y="217486"/>
                  <a:pt x="319087" y="210919"/>
                  <a:pt x="319087" y="202803"/>
                </a:cubicBezTo>
                <a:cubicBezTo>
                  <a:pt x="319087" y="194685"/>
                  <a:pt x="325654" y="188118"/>
                  <a:pt x="333771" y="188118"/>
                </a:cubicBezTo>
                <a:close/>
                <a:moveTo>
                  <a:pt x="29012" y="146032"/>
                </a:moveTo>
                <a:lnTo>
                  <a:pt x="29012" y="195885"/>
                </a:lnTo>
                <a:lnTo>
                  <a:pt x="29069" y="195885"/>
                </a:lnTo>
                <a:cubicBezTo>
                  <a:pt x="29069" y="196035"/>
                  <a:pt x="29012" y="196207"/>
                  <a:pt x="29012" y="196336"/>
                </a:cubicBezTo>
                <a:cubicBezTo>
                  <a:pt x="29012" y="232172"/>
                  <a:pt x="107000" y="261194"/>
                  <a:pt x="203200" y="261194"/>
                </a:cubicBezTo>
                <a:cubicBezTo>
                  <a:pt x="299381" y="261194"/>
                  <a:pt x="377369" y="232172"/>
                  <a:pt x="377369" y="196336"/>
                </a:cubicBezTo>
                <a:cubicBezTo>
                  <a:pt x="377369" y="196207"/>
                  <a:pt x="377312" y="196035"/>
                  <a:pt x="377312" y="195885"/>
                </a:cubicBezTo>
                <a:lnTo>
                  <a:pt x="377369" y="195885"/>
                </a:lnTo>
                <a:cubicBezTo>
                  <a:pt x="377369" y="195885"/>
                  <a:pt x="377369" y="146032"/>
                  <a:pt x="377369" y="146032"/>
                </a:cubicBezTo>
                <a:cubicBezTo>
                  <a:pt x="339325" y="174989"/>
                  <a:pt x="269579" y="188618"/>
                  <a:pt x="203200" y="188618"/>
                </a:cubicBezTo>
                <a:cubicBezTo>
                  <a:pt x="136803" y="188618"/>
                  <a:pt x="67056" y="174989"/>
                  <a:pt x="29012" y="146032"/>
                </a:cubicBezTo>
                <a:close/>
                <a:moveTo>
                  <a:pt x="203200" y="29021"/>
                </a:moveTo>
                <a:cubicBezTo>
                  <a:pt x="107000" y="29021"/>
                  <a:pt x="29012" y="58236"/>
                  <a:pt x="29012" y="94309"/>
                </a:cubicBezTo>
                <a:cubicBezTo>
                  <a:pt x="29012" y="130360"/>
                  <a:pt x="107000" y="159618"/>
                  <a:pt x="203200" y="159618"/>
                </a:cubicBezTo>
                <a:cubicBezTo>
                  <a:pt x="299381" y="159618"/>
                  <a:pt x="377369" y="130360"/>
                  <a:pt x="377369" y="94309"/>
                </a:cubicBezTo>
                <a:cubicBezTo>
                  <a:pt x="377369" y="58236"/>
                  <a:pt x="299381" y="29021"/>
                  <a:pt x="203200" y="29021"/>
                </a:cubicBezTo>
                <a:close/>
                <a:moveTo>
                  <a:pt x="203200" y="0"/>
                </a:moveTo>
                <a:cubicBezTo>
                  <a:pt x="301056" y="0"/>
                  <a:pt x="406381" y="29494"/>
                  <a:pt x="406381" y="94309"/>
                </a:cubicBezTo>
                <a:lnTo>
                  <a:pt x="406381" y="370014"/>
                </a:lnTo>
                <a:cubicBezTo>
                  <a:pt x="406381" y="434807"/>
                  <a:pt x="301056" y="464323"/>
                  <a:pt x="203200" y="464323"/>
                </a:cubicBezTo>
                <a:cubicBezTo>
                  <a:pt x="105325" y="464323"/>
                  <a:pt x="0" y="434807"/>
                  <a:pt x="0" y="370014"/>
                </a:cubicBezTo>
                <a:lnTo>
                  <a:pt x="0" y="94309"/>
                </a:lnTo>
                <a:cubicBezTo>
                  <a:pt x="0" y="29494"/>
                  <a:pt x="105325" y="0"/>
                  <a:pt x="203200"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4" name="PA_任意多边形 63"/>
          <p:cNvSpPr>
            <a:spLocks noChangeAspect="1"/>
          </p:cNvSpPr>
          <p:nvPr>
            <p:custDataLst>
              <p:tags r:id="rId3"/>
            </p:custDataLst>
          </p:nvPr>
        </p:nvSpPr>
        <p:spPr bwMode="auto">
          <a:xfrm>
            <a:off x="8423242" y="2929797"/>
            <a:ext cx="172882" cy="252000"/>
          </a:xfrm>
          <a:custGeom>
            <a:avLst/>
            <a:gdLst>
              <a:gd name="connsiteX0" fmla="*/ 192044 w 319088"/>
              <a:gd name="connsiteY0" fmla="*/ 410183 h 465117"/>
              <a:gd name="connsiteX1" fmla="*/ 130575 w 319088"/>
              <a:gd name="connsiteY1" fmla="*/ 417892 h 465117"/>
              <a:gd name="connsiteX2" fmla="*/ 159544 w 319088"/>
              <a:gd name="connsiteY2" fmla="*/ 436045 h 465117"/>
              <a:gd name="connsiteX3" fmla="*/ 192044 w 319088"/>
              <a:gd name="connsiteY3" fmla="*/ 410183 h 465117"/>
              <a:gd name="connsiteX4" fmla="*/ 206181 w 319088"/>
              <a:gd name="connsiteY4" fmla="*/ 364810 h 465117"/>
              <a:gd name="connsiteX5" fmla="*/ 116423 w 319088"/>
              <a:gd name="connsiteY5" fmla="*/ 376030 h 465117"/>
              <a:gd name="connsiteX6" fmla="*/ 116556 w 319088"/>
              <a:gd name="connsiteY6" fmla="*/ 376482 h 465117"/>
              <a:gd name="connsiteX7" fmla="*/ 125213 w 319088"/>
              <a:gd name="connsiteY7" fmla="*/ 404024 h 465117"/>
              <a:gd name="connsiteX8" fmla="*/ 197140 w 319088"/>
              <a:gd name="connsiteY8" fmla="*/ 395001 h 465117"/>
              <a:gd name="connsiteX9" fmla="*/ 202355 w 319088"/>
              <a:gd name="connsiteY9" fmla="*/ 377645 h 465117"/>
              <a:gd name="connsiteX10" fmla="*/ 206181 w 319088"/>
              <a:gd name="connsiteY10" fmla="*/ 364810 h 465117"/>
              <a:gd name="connsiteX11" fmla="*/ 103275 w 319088"/>
              <a:gd name="connsiteY11" fmla="*/ 334318 h 465117"/>
              <a:gd name="connsiteX12" fmla="*/ 112198 w 319088"/>
              <a:gd name="connsiteY12" fmla="*/ 362054 h 465117"/>
              <a:gd name="connsiteX13" fmla="*/ 210805 w 319088"/>
              <a:gd name="connsiteY13" fmla="*/ 349693 h 465117"/>
              <a:gd name="connsiteX14" fmla="*/ 215916 w 319088"/>
              <a:gd name="connsiteY14" fmla="*/ 334318 h 465117"/>
              <a:gd name="connsiteX15" fmla="*/ 159419 w 319088"/>
              <a:gd name="connsiteY15" fmla="*/ 73025 h 465117"/>
              <a:gd name="connsiteX16" fmla="*/ 166687 w 319088"/>
              <a:gd name="connsiteY16" fmla="*/ 80289 h 465117"/>
              <a:gd name="connsiteX17" fmla="*/ 159419 w 319088"/>
              <a:gd name="connsiteY17" fmla="*/ 87556 h 465117"/>
              <a:gd name="connsiteX18" fmla="*/ 86762 w 319088"/>
              <a:gd name="connsiteY18" fmla="*/ 160213 h 465117"/>
              <a:gd name="connsiteX19" fmla="*/ 79495 w 319088"/>
              <a:gd name="connsiteY19" fmla="*/ 167481 h 465117"/>
              <a:gd name="connsiteX20" fmla="*/ 72231 w 319088"/>
              <a:gd name="connsiteY20" fmla="*/ 160213 h 465117"/>
              <a:gd name="connsiteX21" fmla="*/ 159419 w 319088"/>
              <a:gd name="connsiteY21" fmla="*/ 73025 h 465117"/>
              <a:gd name="connsiteX22" fmla="*/ 159544 w 319088"/>
              <a:gd name="connsiteY22" fmla="*/ 29071 h 465117"/>
              <a:gd name="connsiteX23" fmla="*/ 28998 w 319088"/>
              <a:gd name="connsiteY23" fmla="*/ 159891 h 465117"/>
              <a:gd name="connsiteX24" fmla="*/ 67481 w 319088"/>
              <a:gd name="connsiteY24" fmla="*/ 258475 h 465117"/>
              <a:gd name="connsiteX25" fmla="*/ 91930 w 319088"/>
              <a:gd name="connsiteY25" fmla="*/ 305247 h 465117"/>
              <a:gd name="connsiteX26" fmla="*/ 227291 w 319088"/>
              <a:gd name="connsiteY26" fmla="*/ 305247 h 465117"/>
              <a:gd name="connsiteX27" fmla="*/ 251563 w 319088"/>
              <a:gd name="connsiteY27" fmla="*/ 258647 h 465117"/>
              <a:gd name="connsiteX28" fmla="*/ 290075 w 319088"/>
              <a:gd name="connsiteY28" fmla="*/ 159891 h 465117"/>
              <a:gd name="connsiteX29" fmla="*/ 159544 w 319088"/>
              <a:gd name="connsiteY29" fmla="*/ 29071 h 465117"/>
              <a:gd name="connsiteX30" fmla="*/ 159544 w 319088"/>
              <a:gd name="connsiteY30" fmla="*/ 0 h 465117"/>
              <a:gd name="connsiteX31" fmla="*/ 319088 w 319088"/>
              <a:gd name="connsiteY31" fmla="*/ 159891 h 465117"/>
              <a:gd name="connsiteX32" fmla="*/ 246112 w 319088"/>
              <a:gd name="connsiteY32" fmla="*/ 335438 h 465117"/>
              <a:gd name="connsiteX33" fmla="*/ 159544 w 319088"/>
              <a:gd name="connsiteY33" fmla="*/ 465117 h 465117"/>
              <a:gd name="connsiteX34" fmla="*/ 72962 w 319088"/>
              <a:gd name="connsiteY34" fmla="*/ 335115 h 465117"/>
              <a:gd name="connsiteX35" fmla="*/ 0 w 319088"/>
              <a:gd name="connsiteY35" fmla="*/ 159891 h 465117"/>
              <a:gd name="connsiteX36" fmla="*/ 159544 w 319088"/>
              <a:gd name="connsiteY36" fmla="*/ 0 h 46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9088" h="465117">
                <a:moveTo>
                  <a:pt x="192044" y="410183"/>
                </a:moveTo>
                <a:lnTo>
                  <a:pt x="130575" y="417892"/>
                </a:lnTo>
                <a:cubicBezTo>
                  <a:pt x="138080" y="434366"/>
                  <a:pt x="144845" y="436045"/>
                  <a:pt x="159544" y="436045"/>
                </a:cubicBezTo>
                <a:cubicBezTo>
                  <a:pt x="176666" y="436045"/>
                  <a:pt x="183151" y="434215"/>
                  <a:pt x="192044" y="410183"/>
                </a:cubicBezTo>
                <a:close/>
                <a:moveTo>
                  <a:pt x="206181" y="364810"/>
                </a:moveTo>
                <a:lnTo>
                  <a:pt x="116423" y="376030"/>
                </a:lnTo>
                <a:cubicBezTo>
                  <a:pt x="116452" y="376180"/>
                  <a:pt x="116512" y="376353"/>
                  <a:pt x="116556" y="376482"/>
                </a:cubicBezTo>
                <a:cubicBezTo>
                  <a:pt x="119894" y="387852"/>
                  <a:pt x="122657" y="396573"/>
                  <a:pt x="125213" y="404024"/>
                </a:cubicBezTo>
                <a:lnTo>
                  <a:pt x="197140" y="395001"/>
                </a:lnTo>
                <a:cubicBezTo>
                  <a:pt x="198736" y="389855"/>
                  <a:pt x="200449" y="384191"/>
                  <a:pt x="202355" y="377645"/>
                </a:cubicBezTo>
                <a:cubicBezTo>
                  <a:pt x="203537" y="373618"/>
                  <a:pt x="204911" y="369096"/>
                  <a:pt x="206181" y="364810"/>
                </a:cubicBezTo>
                <a:close/>
                <a:moveTo>
                  <a:pt x="103275" y="334318"/>
                </a:moveTo>
                <a:cubicBezTo>
                  <a:pt x="106584" y="344073"/>
                  <a:pt x="109568" y="353311"/>
                  <a:pt x="112198" y="362054"/>
                </a:cubicBezTo>
                <a:cubicBezTo>
                  <a:pt x="112198" y="362054"/>
                  <a:pt x="210805" y="349693"/>
                  <a:pt x="210805" y="349693"/>
                </a:cubicBezTo>
                <a:cubicBezTo>
                  <a:pt x="212356" y="344762"/>
                  <a:pt x="214144" y="339529"/>
                  <a:pt x="215916" y="334318"/>
                </a:cubicBezTo>
                <a:close/>
                <a:moveTo>
                  <a:pt x="159419" y="73025"/>
                </a:moveTo>
                <a:cubicBezTo>
                  <a:pt x="163434" y="73025"/>
                  <a:pt x="166687" y="76279"/>
                  <a:pt x="166687" y="80289"/>
                </a:cubicBezTo>
                <a:cubicBezTo>
                  <a:pt x="166687" y="84299"/>
                  <a:pt x="163434" y="87556"/>
                  <a:pt x="159419" y="87556"/>
                </a:cubicBezTo>
                <a:cubicBezTo>
                  <a:pt x="119359" y="87556"/>
                  <a:pt x="86762" y="120153"/>
                  <a:pt x="86762" y="160213"/>
                </a:cubicBezTo>
                <a:cubicBezTo>
                  <a:pt x="86762" y="164223"/>
                  <a:pt x="83509" y="167481"/>
                  <a:pt x="79495" y="167481"/>
                </a:cubicBezTo>
                <a:cubicBezTo>
                  <a:pt x="75480" y="167481"/>
                  <a:pt x="72231" y="164223"/>
                  <a:pt x="72231" y="160213"/>
                </a:cubicBezTo>
                <a:cubicBezTo>
                  <a:pt x="72231" y="112128"/>
                  <a:pt x="111339" y="73025"/>
                  <a:pt x="159419" y="73025"/>
                </a:cubicBezTo>
                <a:close/>
                <a:moveTo>
                  <a:pt x="159544" y="29071"/>
                </a:moveTo>
                <a:cubicBezTo>
                  <a:pt x="87557" y="29071"/>
                  <a:pt x="28998" y="87752"/>
                  <a:pt x="28998" y="159891"/>
                </a:cubicBezTo>
                <a:cubicBezTo>
                  <a:pt x="28998" y="189436"/>
                  <a:pt x="48557" y="224537"/>
                  <a:pt x="67481" y="258475"/>
                </a:cubicBezTo>
                <a:cubicBezTo>
                  <a:pt x="76035" y="273829"/>
                  <a:pt x="84706" y="289549"/>
                  <a:pt x="91930" y="305247"/>
                </a:cubicBezTo>
                <a:lnTo>
                  <a:pt x="227291" y="305247"/>
                </a:lnTo>
                <a:cubicBezTo>
                  <a:pt x="234485" y="289613"/>
                  <a:pt x="243083" y="273979"/>
                  <a:pt x="251563" y="258647"/>
                </a:cubicBezTo>
                <a:cubicBezTo>
                  <a:pt x="270516" y="224494"/>
                  <a:pt x="290075" y="189221"/>
                  <a:pt x="290075" y="159891"/>
                </a:cubicBezTo>
                <a:cubicBezTo>
                  <a:pt x="290075" y="87752"/>
                  <a:pt x="231516" y="29071"/>
                  <a:pt x="159544" y="29071"/>
                </a:cubicBezTo>
                <a:close/>
                <a:moveTo>
                  <a:pt x="159544" y="0"/>
                </a:moveTo>
                <a:cubicBezTo>
                  <a:pt x="247648" y="0"/>
                  <a:pt x="319088" y="71579"/>
                  <a:pt x="319088" y="159891"/>
                </a:cubicBezTo>
                <a:cubicBezTo>
                  <a:pt x="319088" y="218012"/>
                  <a:pt x="265656" y="280784"/>
                  <a:pt x="246112" y="335438"/>
                </a:cubicBezTo>
                <a:cubicBezTo>
                  <a:pt x="217039" y="416665"/>
                  <a:pt x="221175" y="465117"/>
                  <a:pt x="159544" y="465117"/>
                </a:cubicBezTo>
                <a:cubicBezTo>
                  <a:pt x="98799" y="465117"/>
                  <a:pt x="102020" y="416449"/>
                  <a:pt x="72962" y="335115"/>
                </a:cubicBezTo>
                <a:cubicBezTo>
                  <a:pt x="53491" y="280569"/>
                  <a:pt x="0" y="218486"/>
                  <a:pt x="0" y="159891"/>
                </a:cubicBezTo>
                <a:cubicBezTo>
                  <a:pt x="0" y="71579"/>
                  <a:pt x="71425" y="0"/>
                  <a:pt x="159544"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6" name="PA_任意多边形 65"/>
          <p:cNvSpPr>
            <a:spLocks noChangeAspect="1"/>
          </p:cNvSpPr>
          <p:nvPr>
            <p:custDataLst>
              <p:tags r:id="rId4"/>
            </p:custDataLst>
          </p:nvPr>
        </p:nvSpPr>
        <p:spPr bwMode="auto">
          <a:xfrm>
            <a:off x="2461812" y="4807496"/>
            <a:ext cx="255024" cy="223200"/>
          </a:xfrm>
          <a:custGeom>
            <a:avLst/>
            <a:gdLst>
              <a:gd name="connsiteX0" fmla="*/ 232459 w 464344"/>
              <a:gd name="connsiteY0" fmla="*/ 72231 h 406400"/>
              <a:gd name="connsiteX1" fmla="*/ 239713 w 464344"/>
              <a:gd name="connsiteY1" fmla="*/ 79534 h 406400"/>
              <a:gd name="connsiteX2" fmla="*/ 232459 w 464344"/>
              <a:gd name="connsiteY2" fmla="*/ 86836 h 406400"/>
              <a:gd name="connsiteX3" fmla="*/ 87518 w 464344"/>
              <a:gd name="connsiteY3" fmla="*/ 174467 h 406400"/>
              <a:gd name="connsiteX4" fmla="*/ 80271 w 464344"/>
              <a:gd name="connsiteY4" fmla="*/ 181769 h 406400"/>
              <a:gd name="connsiteX5" fmla="*/ 73025 w 464344"/>
              <a:gd name="connsiteY5" fmla="*/ 174467 h 406400"/>
              <a:gd name="connsiteX6" fmla="*/ 232459 w 464344"/>
              <a:gd name="connsiteY6" fmla="*/ 72231 h 406400"/>
              <a:gd name="connsiteX7" fmla="*/ 232172 w 464344"/>
              <a:gd name="connsiteY7" fmla="*/ 29013 h 406400"/>
              <a:gd name="connsiteX8" fmla="*/ 29000 w 464344"/>
              <a:gd name="connsiteY8" fmla="*/ 174169 h 406400"/>
              <a:gd name="connsiteX9" fmla="*/ 114882 w 464344"/>
              <a:gd name="connsiteY9" fmla="*/ 292382 h 406400"/>
              <a:gd name="connsiteX10" fmla="*/ 130704 w 464344"/>
              <a:gd name="connsiteY10" fmla="*/ 318234 h 406400"/>
              <a:gd name="connsiteX11" fmla="*/ 130575 w 464344"/>
              <a:gd name="connsiteY11" fmla="*/ 320906 h 406400"/>
              <a:gd name="connsiteX12" fmla="*/ 120192 w 464344"/>
              <a:gd name="connsiteY12" fmla="*/ 363465 h 406400"/>
              <a:gd name="connsiteX13" fmla="*/ 164950 w 464344"/>
              <a:gd name="connsiteY13" fmla="*/ 326607 h 406400"/>
              <a:gd name="connsiteX14" fmla="*/ 187372 w 464344"/>
              <a:gd name="connsiteY14" fmla="*/ 315976 h 406400"/>
              <a:gd name="connsiteX15" fmla="*/ 191585 w 464344"/>
              <a:gd name="connsiteY15" fmla="*/ 316296 h 406400"/>
              <a:gd name="connsiteX16" fmla="*/ 232172 w 464344"/>
              <a:gd name="connsiteY16" fmla="*/ 319306 h 406400"/>
              <a:gd name="connsiteX17" fmla="*/ 435301 w 464344"/>
              <a:gd name="connsiteY17" fmla="*/ 174169 h 406400"/>
              <a:gd name="connsiteX18" fmla="*/ 232172 w 464344"/>
              <a:gd name="connsiteY18" fmla="*/ 29013 h 406400"/>
              <a:gd name="connsiteX19" fmla="*/ 232172 w 464344"/>
              <a:gd name="connsiteY19" fmla="*/ 0 h 406400"/>
              <a:gd name="connsiteX20" fmla="*/ 464344 w 464344"/>
              <a:gd name="connsiteY20" fmla="*/ 174169 h 406400"/>
              <a:gd name="connsiteX21" fmla="*/ 232172 w 464344"/>
              <a:gd name="connsiteY21" fmla="*/ 348338 h 406400"/>
              <a:gd name="connsiteX22" fmla="*/ 187372 w 464344"/>
              <a:gd name="connsiteY22" fmla="*/ 345026 h 406400"/>
              <a:gd name="connsiteX23" fmla="*/ 89386 w 464344"/>
              <a:gd name="connsiteY23" fmla="*/ 406212 h 406400"/>
              <a:gd name="connsiteX24" fmla="*/ 85689 w 464344"/>
              <a:gd name="connsiteY24" fmla="*/ 406400 h 406400"/>
              <a:gd name="connsiteX25" fmla="*/ 72532 w 464344"/>
              <a:gd name="connsiteY25" fmla="*/ 393230 h 406400"/>
              <a:gd name="connsiteX26" fmla="*/ 73629 w 464344"/>
              <a:gd name="connsiteY26" fmla="*/ 388056 h 406400"/>
              <a:gd name="connsiteX27" fmla="*/ 73586 w 464344"/>
              <a:gd name="connsiteY27" fmla="*/ 388056 h 406400"/>
              <a:gd name="connsiteX28" fmla="*/ 101554 w 464344"/>
              <a:gd name="connsiteY28" fmla="*/ 319306 h 406400"/>
              <a:gd name="connsiteX29" fmla="*/ 101683 w 464344"/>
              <a:gd name="connsiteY29" fmla="*/ 318234 h 406400"/>
              <a:gd name="connsiteX30" fmla="*/ 0 w 464344"/>
              <a:gd name="connsiteY30" fmla="*/ 174169 h 406400"/>
              <a:gd name="connsiteX31" fmla="*/ 232172 w 464344"/>
              <a:gd name="connsiteY31" fmla="*/ 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4344" h="406400">
                <a:moveTo>
                  <a:pt x="232459" y="72231"/>
                </a:moveTo>
                <a:cubicBezTo>
                  <a:pt x="236464" y="72231"/>
                  <a:pt x="239713" y="75502"/>
                  <a:pt x="239713" y="79534"/>
                </a:cubicBezTo>
                <a:cubicBezTo>
                  <a:pt x="239713" y="83560"/>
                  <a:pt x="236464" y="86836"/>
                  <a:pt x="232459" y="86836"/>
                </a:cubicBezTo>
                <a:cubicBezTo>
                  <a:pt x="155250" y="86836"/>
                  <a:pt x="87518" y="127791"/>
                  <a:pt x="87518" y="174467"/>
                </a:cubicBezTo>
                <a:cubicBezTo>
                  <a:pt x="87518" y="178493"/>
                  <a:pt x="84269" y="181769"/>
                  <a:pt x="80271" y="181769"/>
                </a:cubicBezTo>
                <a:cubicBezTo>
                  <a:pt x="76266" y="181769"/>
                  <a:pt x="73025" y="178493"/>
                  <a:pt x="73025" y="174467"/>
                </a:cubicBezTo>
                <a:cubicBezTo>
                  <a:pt x="73025" y="119054"/>
                  <a:pt x="146036" y="72231"/>
                  <a:pt x="232459" y="72231"/>
                </a:cubicBezTo>
                <a:close/>
                <a:moveTo>
                  <a:pt x="232172" y="29013"/>
                </a:moveTo>
                <a:cubicBezTo>
                  <a:pt x="120128" y="29013"/>
                  <a:pt x="29000" y="94131"/>
                  <a:pt x="29000" y="174169"/>
                </a:cubicBezTo>
                <a:cubicBezTo>
                  <a:pt x="29000" y="220717"/>
                  <a:pt x="61117" y="264913"/>
                  <a:pt x="114882" y="292382"/>
                </a:cubicBezTo>
                <a:cubicBezTo>
                  <a:pt x="124599" y="297331"/>
                  <a:pt x="130704" y="307321"/>
                  <a:pt x="130704" y="318234"/>
                </a:cubicBezTo>
                <a:cubicBezTo>
                  <a:pt x="130704" y="319024"/>
                  <a:pt x="130661" y="319965"/>
                  <a:pt x="130575" y="320906"/>
                </a:cubicBezTo>
                <a:cubicBezTo>
                  <a:pt x="130274" y="335901"/>
                  <a:pt x="125846" y="350483"/>
                  <a:pt x="120192" y="363465"/>
                </a:cubicBezTo>
                <a:cubicBezTo>
                  <a:pt x="141088" y="351028"/>
                  <a:pt x="158737" y="334170"/>
                  <a:pt x="164950" y="326607"/>
                </a:cubicBezTo>
                <a:cubicBezTo>
                  <a:pt x="170496" y="319833"/>
                  <a:pt x="178751" y="315976"/>
                  <a:pt x="187372" y="315976"/>
                </a:cubicBezTo>
                <a:cubicBezTo>
                  <a:pt x="188769" y="315976"/>
                  <a:pt x="190188" y="316089"/>
                  <a:pt x="191585" y="316296"/>
                </a:cubicBezTo>
                <a:cubicBezTo>
                  <a:pt x="205214" y="318309"/>
                  <a:pt x="218865" y="319306"/>
                  <a:pt x="232172" y="319306"/>
                </a:cubicBezTo>
                <a:cubicBezTo>
                  <a:pt x="344195" y="319306"/>
                  <a:pt x="435301" y="254188"/>
                  <a:pt x="435301" y="174169"/>
                </a:cubicBezTo>
                <a:cubicBezTo>
                  <a:pt x="435301" y="94131"/>
                  <a:pt x="344195" y="29013"/>
                  <a:pt x="232172" y="29013"/>
                </a:cubicBezTo>
                <a:close/>
                <a:moveTo>
                  <a:pt x="232172" y="0"/>
                </a:moveTo>
                <a:cubicBezTo>
                  <a:pt x="360383" y="0"/>
                  <a:pt x="464344" y="77969"/>
                  <a:pt x="464344" y="174169"/>
                </a:cubicBezTo>
                <a:cubicBezTo>
                  <a:pt x="464344" y="270350"/>
                  <a:pt x="360383" y="348338"/>
                  <a:pt x="232172" y="348338"/>
                </a:cubicBezTo>
                <a:cubicBezTo>
                  <a:pt x="216823" y="348338"/>
                  <a:pt x="201882" y="347152"/>
                  <a:pt x="187372" y="345026"/>
                </a:cubicBezTo>
                <a:cubicBezTo>
                  <a:pt x="177461" y="357087"/>
                  <a:pt x="134746" y="398780"/>
                  <a:pt x="89386" y="406212"/>
                </a:cubicBezTo>
                <a:cubicBezTo>
                  <a:pt x="89451" y="406024"/>
                  <a:pt x="87043" y="406400"/>
                  <a:pt x="85689" y="406400"/>
                </a:cubicBezTo>
                <a:cubicBezTo>
                  <a:pt x="78423" y="406400"/>
                  <a:pt x="72532" y="400511"/>
                  <a:pt x="72532" y="393230"/>
                </a:cubicBezTo>
                <a:cubicBezTo>
                  <a:pt x="72532" y="391386"/>
                  <a:pt x="72941" y="389636"/>
                  <a:pt x="73629" y="388056"/>
                </a:cubicBezTo>
                <a:lnTo>
                  <a:pt x="73586" y="388056"/>
                </a:lnTo>
                <a:cubicBezTo>
                  <a:pt x="82142" y="373343"/>
                  <a:pt x="101554" y="345327"/>
                  <a:pt x="101554" y="319306"/>
                </a:cubicBezTo>
                <a:cubicBezTo>
                  <a:pt x="101554" y="318893"/>
                  <a:pt x="101683" y="318629"/>
                  <a:pt x="101683" y="318234"/>
                </a:cubicBezTo>
                <a:cubicBezTo>
                  <a:pt x="40308" y="286889"/>
                  <a:pt x="0" y="234057"/>
                  <a:pt x="0" y="174169"/>
                </a:cubicBezTo>
                <a:cubicBezTo>
                  <a:pt x="0" y="77969"/>
                  <a:pt x="103940" y="0"/>
                  <a:pt x="232172"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2"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业绩展示</a:t>
            </a:r>
          </a:p>
        </p:txBody>
      </p:sp>
      <p:sp>
        <p:nvSpPr>
          <p:cNvPr id="53" name="PA_TextPlaceholder 62"/>
          <p:cNvSpPr>
            <a:spLocks noGrp="1"/>
          </p:cNvSpPr>
          <p:nvPr>
            <p:ph type="body" sz="quarter" idx="13"/>
            <p:custDataLst>
              <p:tags r:id="rId5"/>
            </p:custDataLst>
          </p:nvPr>
        </p:nvSpPr>
        <p:spPr>
          <a:xfrm>
            <a:off x="1278508" y="763667"/>
            <a:ext cx="8383148" cy="313932"/>
          </a:xfrm>
          <a:prstGeom prst="rect">
            <a:avLst/>
          </a:prstGeom>
        </p:spPr>
        <p:txBody>
          <a:bodyPr/>
          <a:lstStyle/>
          <a:p>
            <a:r>
              <a:rPr lang="en-US" altLang="zh-CN" sz="1600" dirty="0">
                <a:solidFill>
                  <a:srgbClr val="5F5F5F"/>
                </a:solidFill>
                <a:latin typeface="Noto Sans S Chinese Regular" panose="020B0500000000000000" pitchFamily="34" charset="-122"/>
                <a:ea typeface="Noto Sans S Chinese Regular" panose="020B0500000000000000" pitchFamily="34" charset="-122"/>
              </a:rPr>
              <a:t>RESULTS SHOWCASE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4712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1000" fill="hold"/>
                                        <p:tgtEl>
                                          <p:spTgt spid="159"/>
                                        </p:tgtEl>
                                        <p:attrNameLst>
                                          <p:attrName>ppt_x</p:attrName>
                                        </p:attrNameLst>
                                      </p:cBhvr>
                                      <p:tavLst>
                                        <p:tav tm="0">
                                          <p:val>
                                            <p:strVal val="#ppt_x"/>
                                          </p:val>
                                        </p:tav>
                                        <p:tav tm="100000">
                                          <p:val>
                                            <p:strVal val="#ppt_x"/>
                                          </p:val>
                                        </p:tav>
                                      </p:tavLst>
                                    </p:anim>
                                    <p:anim calcmode="lin" valueType="num">
                                      <p:cBhvr additive="base">
                                        <p:cTn id="8" dur="1000" fill="hold"/>
                                        <p:tgtEl>
                                          <p:spTgt spid="15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 presetClass="entr" presetSubtype="4" decel="100000" fill="hold" grpId="0" nodeType="withEffect">
                                  <p:stCondLst>
                                    <p:cond delay="750"/>
                                  </p:stCondLst>
                                  <p:childTnLst>
                                    <p:set>
                                      <p:cBhvr>
                                        <p:cTn id="15" dur="1" fill="hold">
                                          <p:stCondLst>
                                            <p:cond delay="0"/>
                                          </p:stCondLst>
                                        </p:cTn>
                                        <p:tgtEl>
                                          <p:spTgt spid="227"/>
                                        </p:tgtEl>
                                        <p:attrNameLst>
                                          <p:attrName>style.visibility</p:attrName>
                                        </p:attrNameLst>
                                      </p:cBhvr>
                                      <p:to>
                                        <p:strVal val="visible"/>
                                      </p:to>
                                    </p:set>
                                    <p:anim calcmode="lin" valueType="num">
                                      <p:cBhvr additive="base">
                                        <p:cTn id="16" dur="750" fill="hold"/>
                                        <p:tgtEl>
                                          <p:spTgt spid="227"/>
                                        </p:tgtEl>
                                        <p:attrNameLst>
                                          <p:attrName>ppt_x</p:attrName>
                                        </p:attrNameLst>
                                      </p:cBhvr>
                                      <p:tavLst>
                                        <p:tav tm="0">
                                          <p:val>
                                            <p:strVal val="#ppt_x"/>
                                          </p:val>
                                        </p:tav>
                                        <p:tav tm="100000">
                                          <p:val>
                                            <p:strVal val="#ppt_x"/>
                                          </p:val>
                                        </p:tav>
                                      </p:tavLst>
                                    </p:anim>
                                    <p:anim calcmode="lin" valueType="num">
                                      <p:cBhvr additive="base">
                                        <p:cTn id="17" dur="750" fill="hold"/>
                                        <p:tgtEl>
                                          <p:spTgt spid="22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750"/>
                                  </p:stCondLst>
                                  <p:childTnLst>
                                    <p:set>
                                      <p:cBhvr>
                                        <p:cTn id="19" dur="1" fill="hold">
                                          <p:stCondLst>
                                            <p:cond delay="0"/>
                                          </p:stCondLst>
                                        </p:cTn>
                                        <p:tgtEl>
                                          <p:spTgt spid="225"/>
                                        </p:tgtEl>
                                        <p:attrNameLst>
                                          <p:attrName>style.visibility</p:attrName>
                                        </p:attrNameLst>
                                      </p:cBhvr>
                                      <p:to>
                                        <p:strVal val="visible"/>
                                      </p:to>
                                    </p:set>
                                    <p:anim calcmode="lin" valueType="num">
                                      <p:cBhvr additive="base">
                                        <p:cTn id="20" dur="750" fill="hold"/>
                                        <p:tgtEl>
                                          <p:spTgt spid="225"/>
                                        </p:tgtEl>
                                        <p:attrNameLst>
                                          <p:attrName>ppt_x</p:attrName>
                                        </p:attrNameLst>
                                      </p:cBhvr>
                                      <p:tavLst>
                                        <p:tav tm="0">
                                          <p:val>
                                            <p:strVal val="#ppt_x"/>
                                          </p:val>
                                        </p:tav>
                                        <p:tav tm="100000">
                                          <p:val>
                                            <p:strVal val="#ppt_x"/>
                                          </p:val>
                                        </p:tav>
                                      </p:tavLst>
                                    </p:anim>
                                    <p:anim calcmode="lin" valueType="num">
                                      <p:cBhvr additive="base">
                                        <p:cTn id="21" dur="750" fill="hold"/>
                                        <p:tgtEl>
                                          <p:spTgt spid="225"/>
                                        </p:tgtEl>
                                        <p:attrNameLst>
                                          <p:attrName>ppt_y</p:attrName>
                                        </p:attrNameLst>
                                      </p:cBhvr>
                                      <p:tavLst>
                                        <p:tav tm="0">
                                          <p:val>
                                            <p:strVal val="1+#ppt_h/2"/>
                                          </p:val>
                                        </p:tav>
                                        <p:tav tm="100000">
                                          <p:val>
                                            <p:strVal val="#ppt_y"/>
                                          </p:val>
                                        </p:tav>
                                      </p:tavLst>
                                    </p:anim>
                                  </p:childTnLst>
                                </p:cTn>
                              </p:par>
                              <p:par>
                                <p:cTn id="22" presetID="2" presetClass="entr" presetSubtype="8" decel="100000" fill="hold" nodeType="withEffect">
                                  <p:stCondLst>
                                    <p:cond delay="1500"/>
                                  </p:stCondLst>
                                  <p:childTnLst>
                                    <p:set>
                                      <p:cBhvr>
                                        <p:cTn id="23" dur="1" fill="hold">
                                          <p:stCondLst>
                                            <p:cond delay="0"/>
                                          </p:stCondLst>
                                        </p:cTn>
                                        <p:tgtEl>
                                          <p:spTgt spid="175"/>
                                        </p:tgtEl>
                                        <p:attrNameLst>
                                          <p:attrName>style.visibility</p:attrName>
                                        </p:attrNameLst>
                                      </p:cBhvr>
                                      <p:to>
                                        <p:strVal val="visible"/>
                                      </p:to>
                                    </p:set>
                                    <p:anim calcmode="lin" valueType="num">
                                      <p:cBhvr additive="base">
                                        <p:cTn id="24" dur="750" fill="hold"/>
                                        <p:tgtEl>
                                          <p:spTgt spid="175"/>
                                        </p:tgtEl>
                                        <p:attrNameLst>
                                          <p:attrName>ppt_x</p:attrName>
                                        </p:attrNameLst>
                                      </p:cBhvr>
                                      <p:tavLst>
                                        <p:tav tm="0">
                                          <p:val>
                                            <p:strVal val="0-#ppt_w/2"/>
                                          </p:val>
                                        </p:tav>
                                        <p:tav tm="100000">
                                          <p:val>
                                            <p:strVal val="#ppt_x"/>
                                          </p:val>
                                        </p:tav>
                                      </p:tavLst>
                                    </p:anim>
                                    <p:anim calcmode="lin" valueType="num">
                                      <p:cBhvr additive="base">
                                        <p:cTn id="25" dur="750" fill="hold"/>
                                        <p:tgtEl>
                                          <p:spTgt spid="175"/>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150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750"/>
                                        <p:tgtEl>
                                          <p:spTgt spid="66"/>
                                        </p:tgtEl>
                                      </p:cBhvr>
                                    </p:animEffect>
                                  </p:childTnLst>
                                </p:cTn>
                              </p:par>
                              <p:par>
                                <p:cTn id="34" presetID="2" presetClass="entr" presetSubtype="8" decel="100000" fill="hold" nodeType="withEffect">
                                  <p:stCondLst>
                                    <p:cond delay="2250"/>
                                  </p:stCondLst>
                                  <p:childTnLst>
                                    <p:set>
                                      <p:cBhvr>
                                        <p:cTn id="35" dur="1" fill="hold">
                                          <p:stCondLst>
                                            <p:cond delay="0"/>
                                          </p:stCondLst>
                                        </p:cTn>
                                        <p:tgtEl>
                                          <p:spTgt spid="178"/>
                                        </p:tgtEl>
                                        <p:attrNameLst>
                                          <p:attrName>style.visibility</p:attrName>
                                        </p:attrNameLst>
                                      </p:cBhvr>
                                      <p:to>
                                        <p:strVal val="visible"/>
                                      </p:to>
                                    </p:set>
                                    <p:anim calcmode="lin" valueType="num">
                                      <p:cBhvr additive="base">
                                        <p:cTn id="36" dur="750" fill="hold"/>
                                        <p:tgtEl>
                                          <p:spTgt spid="178"/>
                                        </p:tgtEl>
                                        <p:attrNameLst>
                                          <p:attrName>ppt_x</p:attrName>
                                        </p:attrNameLst>
                                      </p:cBhvr>
                                      <p:tavLst>
                                        <p:tav tm="0">
                                          <p:val>
                                            <p:strVal val="0-#ppt_w/2"/>
                                          </p:val>
                                        </p:tav>
                                        <p:tav tm="100000">
                                          <p:val>
                                            <p:strVal val="#ppt_x"/>
                                          </p:val>
                                        </p:tav>
                                      </p:tavLst>
                                    </p:anim>
                                    <p:anim calcmode="lin" valueType="num">
                                      <p:cBhvr additive="base">
                                        <p:cTn id="37" dur="750" fill="hold"/>
                                        <p:tgtEl>
                                          <p:spTgt spid="178"/>
                                        </p:tgtEl>
                                        <p:attrNameLst>
                                          <p:attrName>ppt_y</p:attrName>
                                        </p:attrNameLst>
                                      </p:cBhvr>
                                      <p:tavLst>
                                        <p:tav tm="0">
                                          <p:val>
                                            <p:strVal val="#ppt_y"/>
                                          </p:val>
                                        </p:tav>
                                        <p:tav tm="100000">
                                          <p:val>
                                            <p:strVal val="#ppt_y"/>
                                          </p:val>
                                        </p:tav>
                                      </p:tavLst>
                                    </p:anim>
                                  </p:childTnLst>
                                </p:cTn>
                              </p:par>
                              <p:par>
                                <p:cTn id="38" presetID="53" presetClass="entr" presetSubtype="16" fill="hold" nodeType="withEffect">
                                  <p:stCondLst>
                                    <p:cond delay="225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par>
                                <p:cTn id="43" presetID="10" presetClass="entr" presetSubtype="0" fill="hold" grpId="0" nodeType="withEffect">
                                  <p:stCondLst>
                                    <p:cond delay="225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750"/>
                                        <p:tgtEl>
                                          <p:spTgt spid="54"/>
                                        </p:tgtEl>
                                      </p:cBhvr>
                                    </p:animEffect>
                                  </p:childTnLst>
                                </p:cTn>
                              </p:par>
                              <p:par>
                                <p:cTn id="46" presetID="2" presetClass="entr" presetSubtype="8" decel="100000" fill="hold" nodeType="withEffect">
                                  <p:stCondLst>
                                    <p:cond delay="3000"/>
                                  </p:stCondLst>
                                  <p:childTnLst>
                                    <p:set>
                                      <p:cBhvr>
                                        <p:cTn id="47" dur="1" fill="hold">
                                          <p:stCondLst>
                                            <p:cond delay="0"/>
                                          </p:stCondLst>
                                        </p:cTn>
                                        <p:tgtEl>
                                          <p:spTgt spid="181"/>
                                        </p:tgtEl>
                                        <p:attrNameLst>
                                          <p:attrName>style.visibility</p:attrName>
                                        </p:attrNameLst>
                                      </p:cBhvr>
                                      <p:to>
                                        <p:strVal val="visible"/>
                                      </p:to>
                                    </p:set>
                                    <p:anim calcmode="lin" valueType="num">
                                      <p:cBhvr additive="base">
                                        <p:cTn id="48" dur="750" fill="hold"/>
                                        <p:tgtEl>
                                          <p:spTgt spid="181"/>
                                        </p:tgtEl>
                                        <p:attrNameLst>
                                          <p:attrName>ppt_x</p:attrName>
                                        </p:attrNameLst>
                                      </p:cBhvr>
                                      <p:tavLst>
                                        <p:tav tm="0">
                                          <p:val>
                                            <p:strVal val="0-#ppt_w/2"/>
                                          </p:val>
                                        </p:tav>
                                        <p:tav tm="100000">
                                          <p:val>
                                            <p:strVal val="#ppt_x"/>
                                          </p:val>
                                        </p:tav>
                                      </p:tavLst>
                                    </p:anim>
                                    <p:anim calcmode="lin" valueType="num">
                                      <p:cBhvr additive="base">
                                        <p:cTn id="49" dur="750" fill="hold"/>
                                        <p:tgtEl>
                                          <p:spTgt spid="181"/>
                                        </p:tgtEl>
                                        <p:attrNameLst>
                                          <p:attrName>ppt_y</p:attrName>
                                        </p:attrNameLst>
                                      </p:cBhvr>
                                      <p:tavLst>
                                        <p:tav tm="0">
                                          <p:val>
                                            <p:strVal val="#ppt_y"/>
                                          </p:val>
                                        </p:tav>
                                        <p:tav tm="100000">
                                          <p:val>
                                            <p:strVal val="#ppt_y"/>
                                          </p:val>
                                        </p:tav>
                                      </p:tavLst>
                                    </p:anim>
                                  </p:childTnLst>
                                </p:cTn>
                              </p:par>
                              <p:par>
                                <p:cTn id="50" presetID="53" presetClass="entr" presetSubtype="16" fill="hold" nodeType="withEffect">
                                  <p:stCondLst>
                                    <p:cond delay="300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750"/>
                                        <p:tgtEl>
                                          <p:spTgt spid="62"/>
                                        </p:tgtEl>
                                      </p:cBhvr>
                                    </p:animEffect>
                                  </p:childTnLst>
                                </p:cTn>
                              </p:par>
                              <p:par>
                                <p:cTn id="58" presetID="2" presetClass="entr" presetSubtype="2" decel="100000" fill="hold" nodeType="withEffect">
                                  <p:stCondLst>
                                    <p:cond delay="3750"/>
                                  </p:stCondLst>
                                  <p:childTnLst>
                                    <p:set>
                                      <p:cBhvr>
                                        <p:cTn id="59" dur="1" fill="hold">
                                          <p:stCondLst>
                                            <p:cond delay="0"/>
                                          </p:stCondLst>
                                        </p:cTn>
                                        <p:tgtEl>
                                          <p:spTgt spid="187"/>
                                        </p:tgtEl>
                                        <p:attrNameLst>
                                          <p:attrName>style.visibility</p:attrName>
                                        </p:attrNameLst>
                                      </p:cBhvr>
                                      <p:to>
                                        <p:strVal val="visible"/>
                                      </p:to>
                                    </p:set>
                                    <p:anim calcmode="lin" valueType="num">
                                      <p:cBhvr additive="base">
                                        <p:cTn id="60" dur="750" fill="hold"/>
                                        <p:tgtEl>
                                          <p:spTgt spid="187"/>
                                        </p:tgtEl>
                                        <p:attrNameLst>
                                          <p:attrName>ppt_x</p:attrName>
                                        </p:attrNameLst>
                                      </p:cBhvr>
                                      <p:tavLst>
                                        <p:tav tm="0">
                                          <p:val>
                                            <p:strVal val="1+#ppt_w/2"/>
                                          </p:val>
                                        </p:tav>
                                        <p:tav tm="100000">
                                          <p:val>
                                            <p:strVal val="#ppt_x"/>
                                          </p:val>
                                        </p:tav>
                                      </p:tavLst>
                                    </p:anim>
                                    <p:anim calcmode="lin" valueType="num">
                                      <p:cBhvr additive="base">
                                        <p:cTn id="61" dur="750" fill="hold"/>
                                        <p:tgtEl>
                                          <p:spTgt spid="187"/>
                                        </p:tgtEl>
                                        <p:attrNameLst>
                                          <p:attrName>ppt_y</p:attrName>
                                        </p:attrNameLst>
                                      </p:cBhvr>
                                      <p:tavLst>
                                        <p:tav tm="0">
                                          <p:val>
                                            <p:strVal val="#ppt_y"/>
                                          </p:val>
                                        </p:tav>
                                        <p:tav tm="100000">
                                          <p:val>
                                            <p:strVal val="#ppt_y"/>
                                          </p:val>
                                        </p:tav>
                                      </p:tavLst>
                                    </p:anim>
                                  </p:childTnLst>
                                </p:cTn>
                              </p:par>
                              <p:par>
                                <p:cTn id="62" presetID="53" presetClass="entr" presetSubtype="16" fill="hold" nodeType="withEffect">
                                  <p:stCondLst>
                                    <p:cond delay="375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par>
                                <p:cTn id="67" presetID="10" presetClass="entr" presetSubtype="0" fill="hold" grpId="0" nodeType="withEffect">
                                  <p:stCondLst>
                                    <p:cond delay="375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750"/>
                                        <p:tgtEl>
                                          <p:spTgt spid="64"/>
                                        </p:tgtEl>
                                      </p:cBhvr>
                                    </p:animEffect>
                                  </p:childTnLst>
                                </p:cTn>
                              </p:par>
                              <p:par>
                                <p:cTn id="70" presetID="2" presetClass="entr" presetSubtype="2" decel="100000" fill="hold" nodeType="withEffect">
                                  <p:stCondLst>
                                    <p:cond delay="4500"/>
                                  </p:stCondLst>
                                  <p:childTnLst>
                                    <p:set>
                                      <p:cBhvr>
                                        <p:cTn id="71" dur="1" fill="hold">
                                          <p:stCondLst>
                                            <p:cond delay="0"/>
                                          </p:stCondLst>
                                        </p:cTn>
                                        <p:tgtEl>
                                          <p:spTgt spid="184"/>
                                        </p:tgtEl>
                                        <p:attrNameLst>
                                          <p:attrName>style.visibility</p:attrName>
                                        </p:attrNameLst>
                                      </p:cBhvr>
                                      <p:to>
                                        <p:strVal val="visible"/>
                                      </p:to>
                                    </p:set>
                                    <p:anim calcmode="lin" valueType="num">
                                      <p:cBhvr additive="base">
                                        <p:cTn id="72" dur="750" fill="hold"/>
                                        <p:tgtEl>
                                          <p:spTgt spid="184"/>
                                        </p:tgtEl>
                                        <p:attrNameLst>
                                          <p:attrName>ppt_x</p:attrName>
                                        </p:attrNameLst>
                                      </p:cBhvr>
                                      <p:tavLst>
                                        <p:tav tm="0">
                                          <p:val>
                                            <p:strVal val="1+#ppt_w/2"/>
                                          </p:val>
                                        </p:tav>
                                        <p:tav tm="100000">
                                          <p:val>
                                            <p:strVal val="#ppt_x"/>
                                          </p:val>
                                        </p:tav>
                                      </p:tavLst>
                                    </p:anim>
                                    <p:anim calcmode="lin" valueType="num">
                                      <p:cBhvr additive="base">
                                        <p:cTn id="73" dur="750" fill="hold"/>
                                        <p:tgtEl>
                                          <p:spTgt spid="184"/>
                                        </p:tgtEl>
                                        <p:attrNameLst>
                                          <p:attrName>ppt_y</p:attrName>
                                        </p:attrNameLst>
                                      </p:cBhvr>
                                      <p:tavLst>
                                        <p:tav tm="0">
                                          <p:val>
                                            <p:strVal val="#ppt_y"/>
                                          </p:val>
                                        </p:tav>
                                        <p:tav tm="100000">
                                          <p:val>
                                            <p:strVal val="#ppt_y"/>
                                          </p:val>
                                        </p:tav>
                                      </p:tavLst>
                                    </p:anim>
                                  </p:childTnLst>
                                </p:cTn>
                              </p:par>
                              <p:par>
                                <p:cTn id="74" presetID="53" presetClass="entr" presetSubtype="16" fill="hold" nodeType="withEffect">
                                  <p:stCondLst>
                                    <p:cond delay="450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ppt_w</p:attrName>
                                        </p:attrNameLst>
                                      </p:cBhvr>
                                      <p:tavLst>
                                        <p:tav tm="0">
                                          <p:val>
                                            <p:fltVal val="0"/>
                                          </p:val>
                                        </p:tav>
                                        <p:tav tm="100000">
                                          <p:val>
                                            <p:strVal val="#ppt_w"/>
                                          </p:val>
                                        </p:tav>
                                      </p:tavLst>
                                    </p:anim>
                                    <p:anim calcmode="lin" valueType="num">
                                      <p:cBhvr>
                                        <p:cTn id="77" dur="500" fill="hold"/>
                                        <p:tgtEl>
                                          <p:spTgt spid="8"/>
                                        </p:tgtEl>
                                        <p:attrNameLst>
                                          <p:attrName>ppt_h</p:attrName>
                                        </p:attrNameLst>
                                      </p:cBhvr>
                                      <p:tavLst>
                                        <p:tav tm="0">
                                          <p:val>
                                            <p:fltVal val="0"/>
                                          </p:val>
                                        </p:tav>
                                        <p:tav tm="100000">
                                          <p:val>
                                            <p:strVal val="#ppt_h"/>
                                          </p:val>
                                        </p:tav>
                                      </p:tavLst>
                                    </p:anim>
                                    <p:animEffect transition="in" filter="fade">
                                      <p:cBhvr>
                                        <p:cTn id="78" dur="500"/>
                                        <p:tgtEl>
                                          <p:spTgt spid="8"/>
                                        </p:tgtEl>
                                      </p:cBhvr>
                                    </p:animEffect>
                                  </p:childTnLst>
                                </p:cTn>
                              </p:par>
                              <p:par>
                                <p:cTn id="79" presetID="10" presetClass="entr" presetSubtype="0" fill="hold" grpId="0" nodeType="withEffect">
                                  <p:stCondLst>
                                    <p:cond delay="4500"/>
                                  </p:stCondLst>
                                  <p:childTnLst>
                                    <p:set>
                                      <p:cBhvr>
                                        <p:cTn id="80" dur="1" fill="hold">
                                          <p:stCondLst>
                                            <p:cond delay="0"/>
                                          </p:stCondLst>
                                        </p:cTn>
                                        <p:tgtEl>
                                          <p:spTgt spid="174"/>
                                        </p:tgtEl>
                                        <p:attrNameLst>
                                          <p:attrName>style.visibility</p:attrName>
                                        </p:attrNameLst>
                                      </p:cBhvr>
                                      <p:to>
                                        <p:strVal val="visible"/>
                                      </p:to>
                                    </p:set>
                                    <p:animEffect transition="in" filter="fade">
                                      <p:cBhvr>
                                        <p:cTn id="81" dur="75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74" grpId="0" animBg="1"/>
      <p:bldP spid="54" grpId="0" animBg="1"/>
      <p:bldP spid="225" grpId="0"/>
      <p:bldP spid="227" grpId="0" animBg="1"/>
      <p:bldP spid="62" grpId="0" animBg="1"/>
      <p:bldP spid="64"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918265" y="3704031"/>
            <a:ext cx="981779" cy="981779"/>
          </a:xfrm>
          <a:prstGeom prst="ellipse">
            <a:avLst/>
          </a:prstGeom>
          <a:noFill/>
          <a:ln w="12700">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cs typeface="+mn-ea"/>
              <a:sym typeface="+mn-lt"/>
            </a:endParaRPr>
          </a:p>
        </p:txBody>
      </p:sp>
      <p:sp>
        <p:nvSpPr>
          <p:cNvPr id="5" name="椭圆 4"/>
          <p:cNvSpPr/>
          <p:nvPr/>
        </p:nvSpPr>
        <p:spPr>
          <a:xfrm>
            <a:off x="7806900" y="2977257"/>
            <a:ext cx="1278135" cy="1278135"/>
          </a:xfrm>
          <a:prstGeom prst="ellipse">
            <a:avLst/>
          </a:prstGeom>
          <a:noFill/>
          <a:ln w="12700">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cs typeface="+mn-ea"/>
              <a:sym typeface="+mn-lt"/>
            </a:endParaRPr>
          </a:p>
        </p:txBody>
      </p:sp>
      <p:sp>
        <p:nvSpPr>
          <p:cNvPr id="6" name="椭圆 5"/>
          <p:cNvSpPr/>
          <p:nvPr/>
        </p:nvSpPr>
        <p:spPr>
          <a:xfrm>
            <a:off x="4203483" y="3238191"/>
            <a:ext cx="816820" cy="816820"/>
          </a:xfrm>
          <a:prstGeom prst="ellipse">
            <a:avLst/>
          </a:prstGeom>
          <a:noFill/>
          <a:ln w="12700">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cs typeface="+mn-ea"/>
              <a:sym typeface="+mn-lt"/>
            </a:endParaRPr>
          </a:p>
        </p:txBody>
      </p:sp>
      <p:sp>
        <p:nvSpPr>
          <p:cNvPr id="7" name="椭圆 6"/>
          <p:cNvSpPr/>
          <p:nvPr/>
        </p:nvSpPr>
        <p:spPr>
          <a:xfrm>
            <a:off x="3169834" y="3336191"/>
            <a:ext cx="1006835" cy="1006835"/>
          </a:xfrm>
          <a:prstGeom prst="ellipse">
            <a:avLst/>
          </a:prstGeom>
          <a:noFill/>
          <a:ln w="12700">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cs typeface="+mn-ea"/>
              <a:sym typeface="+mn-lt"/>
            </a:endParaRPr>
          </a:p>
        </p:txBody>
      </p:sp>
      <p:sp>
        <p:nvSpPr>
          <p:cNvPr id="9" name="椭圆 8"/>
          <p:cNvSpPr/>
          <p:nvPr/>
        </p:nvSpPr>
        <p:spPr>
          <a:xfrm>
            <a:off x="4953258" y="3538664"/>
            <a:ext cx="1142087" cy="1142087"/>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10" name="Freeform 28"/>
          <p:cNvSpPr>
            <a:spLocks noChangeArrowheads="1"/>
          </p:cNvSpPr>
          <p:nvPr/>
        </p:nvSpPr>
        <p:spPr bwMode="auto">
          <a:xfrm>
            <a:off x="5350960" y="3935412"/>
            <a:ext cx="422785" cy="35307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12" name="椭圆 11"/>
          <p:cNvSpPr/>
          <p:nvPr/>
        </p:nvSpPr>
        <p:spPr>
          <a:xfrm>
            <a:off x="3291724" y="3458081"/>
            <a:ext cx="763056" cy="763056"/>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13" name="Freeform 29"/>
          <p:cNvSpPr>
            <a:spLocks noChangeArrowheads="1"/>
          </p:cNvSpPr>
          <p:nvPr/>
        </p:nvSpPr>
        <p:spPr bwMode="auto">
          <a:xfrm>
            <a:off x="3545832" y="3720889"/>
            <a:ext cx="266700" cy="275431"/>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009999"/>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15" name="椭圆 14"/>
          <p:cNvSpPr/>
          <p:nvPr/>
        </p:nvSpPr>
        <p:spPr>
          <a:xfrm>
            <a:off x="7961634" y="3131991"/>
            <a:ext cx="968668" cy="968668"/>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16" name="Freeform 46"/>
          <p:cNvSpPr>
            <a:spLocks noChangeArrowheads="1"/>
          </p:cNvSpPr>
          <p:nvPr/>
        </p:nvSpPr>
        <p:spPr bwMode="auto">
          <a:xfrm>
            <a:off x="8307458" y="3456570"/>
            <a:ext cx="277019" cy="26431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18" name="椭圆 17"/>
          <p:cNvSpPr/>
          <p:nvPr/>
        </p:nvSpPr>
        <p:spPr>
          <a:xfrm>
            <a:off x="6167585" y="3331022"/>
            <a:ext cx="723989" cy="723989"/>
          </a:xfrm>
          <a:prstGeom prst="ellipse">
            <a:avLst/>
          </a:prstGeom>
          <a:gradFill>
            <a:gsLst>
              <a:gs pos="60000">
                <a:srgbClr val="009999"/>
              </a:gs>
              <a:gs pos="0">
                <a:schemeClr val="bg1">
                  <a:lumMod val="95000"/>
                </a:schemeClr>
              </a:gs>
              <a:gs pos="100000">
                <a:srgbClr val="009999"/>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19" name="Freeform 74"/>
          <p:cNvSpPr>
            <a:spLocks noChangeArrowheads="1"/>
          </p:cNvSpPr>
          <p:nvPr/>
        </p:nvSpPr>
        <p:spPr bwMode="auto">
          <a:xfrm>
            <a:off x="6394955" y="3559212"/>
            <a:ext cx="277019" cy="246063"/>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21" name="椭圆 20"/>
          <p:cNvSpPr/>
          <p:nvPr/>
        </p:nvSpPr>
        <p:spPr>
          <a:xfrm>
            <a:off x="4302370" y="3337078"/>
            <a:ext cx="619049" cy="619049"/>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22" name="Freeform 116"/>
          <p:cNvSpPr>
            <a:spLocks noChangeArrowheads="1"/>
          </p:cNvSpPr>
          <p:nvPr/>
        </p:nvSpPr>
        <p:spPr bwMode="auto">
          <a:xfrm>
            <a:off x="4481385" y="3493482"/>
            <a:ext cx="266700" cy="27543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43" name="椭圆 42"/>
          <p:cNvSpPr/>
          <p:nvPr/>
        </p:nvSpPr>
        <p:spPr>
          <a:xfrm>
            <a:off x="7027626" y="3813392"/>
            <a:ext cx="763056" cy="763056"/>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44" name="PA_任意多边形 161"/>
          <p:cNvSpPr>
            <a:spLocks noChangeAspect="1" noChangeArrowheads="1"/>
          </p:cNvSpPr>
          <p:nvPr>
            <p:custDataLst>
              <p:tags r:id="rId1"/>
            </p:custDataLst>
          </p:nvPr>
        </p:nvSpPr>
        <p:spPr bwMode="auto">
          <a:xfrm>
            <a:off x="7265485" y="4069905"/>
            <a:ext cx="287339" cy="250031"/>
          </a:xfrm>
          <a:custGeom>
            <a:avLst/>
            <a:gdLst>
              <a:gd name="T0" fmla="*/ 478 w 479"/>
              <a:gd name="T1" fmla="*/ 390 h 417"/>
              <a:gd name="T2" fmla="*/ 478 w 479"/>
              <a:gd name="T3" fmla="*/ 390 h 417"/>
              <a:gd name="T4" fmla="*/ 257 w 479"/>
              <a:gd name="T5" fmla="*/ 0 h 417"/>
              <a:gd name="T6" fmla="*/ 239 w 479"/>
              <a:gd name="T7" fmla="*/ 0 h 417"/>
              <a:gd name="T8" fmla="*/ 221 w 479"/>
              <a:gd name="T9" fmla="*/ 0 h 417"/>
              <a:gd name="T10" fmla="*/ 0 w 479"/>
              <a:gd name="T11" fmla="*/ 390 h 417"/>
              <a:gd name="T12" fmla="*/ 0 w 479"/>
              <a:gd name="T13" fmla="*/ 408 h 417"/>
              <a:gd name="T14" fmla="*/ 17 w 479"/>
              <a:gd name="T15" fmla="*/ 416 h 417"/>
              <a:gd name="T16" fmla="*/ 461 w 479"/>
              <a:gd name="T17" fmla="*/ 416 h 417"/>
              <a:gd name="T18" fmla="*/ 478 w 479"/>
              <a:gd name="T19" fmla="*/ 408 h 417"/>
              <a:gd name="T20" fmla="*/ 478 w 479"/>
              <a:gd name="T21" fmla="*/ 390 h 417"/>
              <a:gd name="T22" fmla="*/ 265 w 479"/>
              <a:gd name="T23" fmla="*/ 372 h 417"/>
              <a:gd name="T24" fmla="*/ 265 w 479"/>
              <a:gd name="T25" fmla="*/ 372 h 417"/>
              <a:gd name="T26" fmla="*/ 212 w 479"/>
              <a:gd name="T27" fmla="*/ 372 h 417"/>
              <a:gd name="T28" fmla="*/ 212 w 479"/>
              <a:gd name="T29" fmla="*/ 319 h 417"/>
              <a:gd name="T30" fmla="*/ 265 w 479"/>
              <a:gd name="T31" fmla="*/ 319 h 417"/>
              <a:gd name="T32" fmla="*/ 265 w 479"/>
              <a:gd name="T33" fmla="*/ 372 h 417"/>
              <a:gd name="T34" fmla="*/ 265 w 479"/>
              <a:gd name="T35" fmla="*/ 284 h 417"/>
              <a:gd name="T36" fmla="*/ 265 w 479"/>
              <a:gd name="T37" fmla="*/ 284 h 417"/>
              <a:gd name="T38" fmla="*/ 212 w 479"/>
              <a:gd name="T39" fmla="*/ 284 h 417"/>
              <a:gd name="T40" fmla="*/ 212 w 479"/>
              <a:gd name="T41" fmla="*/ 134 h 417"/>
              <a:gd name="T42" fmla="*/ 265 w 479"/>
              <a:gd name="T43" fmla="*/ 134 h 417"/>
              <a:gd name="T44" fmla="*/ 265 w 479"/>
              <a:gd name="T45" fmla="*/ 28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 h="417">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rgbClr val="009999"/>
          </a:solidFill>
          <a:ln>
            <a:noFill/>
          </a:ln>
          <a:effectLst/>
          <a:extLst/>
        </p:spPr>
        <p:txBody>
          <a:bodyPr wrap="none" lIns="45712" tIns="22856" rIns="45712" bIns="22856" anchor="ctr"/>
          <a:lstStyle/>
          <a:p>
            <a:pPr defTabSz="609479">
              <a:defRPr/>
            </a:pPr>
            <a:endParaRPr lang="en-US" sz="1351" dirty="0">
              <a:solidFill>
                <a:srgbClr val="7F7F7F"/>
              </a:solidFill>
              <a:cs typeface="+mn-ea"/>
              <a:sym typeface="+mn-lt"/>
            </a:endParaRPr>
          </a:p>
        </p:txBody>
      </p:sp>
      <p:sp>
        <p:nvSpPr>
          <p:cNvPr id="38" name="弧形 37"/>
          <p:cNvSpPr/>
          <p:nvPr/>
        </p:nvSpPr>
        <p:spPr>
          <a:xfrm>
            <a:off x="3640927" y="2706152"/>
            <a:ext cx="1024769" cy="1024769"/>
          </a:xfrm>
          <a:prstGeom prst="arc">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39" name="弧形 38"/>
          <p:cNvSpPr/>
          <p:nvPr/>
        </p:nvSpPr>
        <p:spPr>
          <a:xfrm>
            <a:off x="5910250" y="2578778"/>
            <a:ext cx="1024769" cy="1024769"/>
          </a:xfrm>
          <a:prstGeom prst="arc">
            <a:avLst>
              <a:gd name="adj1" fmla="val 20041812"/>
              <a:gd name="adj2" fmla="val 2504095"/>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40" name="弧形 39"/>
          <p:cNvSpPr/>
          <p:nvPr/>
        </p:nvSpPr>
        <p:spPr>
          <a:xfrm rot="3188251">
            <a:off x="8578766" y="2343083"/>
            <a:ext cx="1024769" cy="1024769"/>
          </a:xfrm>
          <a:prstGeom prst="arc">
            <a:avLst>
              <a:gd name="adj1" fmla="val 17864697"/>
              <a:gd name="adj2" fmla="val 2504095"/>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41" name="弧形 40"/>
          <p:cNvSpPr/>
          <p:nvPr/>
        </p:nvSpPr>
        <p:spPr>
          <a:xfrm>
            <a:off x="7498342" y="3923429"/>
            <a:ext cx="1097907" cy="1097907"/>
          </a:xfrm>
          <a:prstGeom prst="arc">
            <a:avLst>
              <a:gd name="adj1" fmla="val 5707843"/>
              <a:gd name="adj2" fmla="val 9447236"/>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45" name="弧形 44"/>
          <p:cNvSpPr/>
          <p:nvPr/>
        </p:nvSpPr>
        <p:spPr>
          <a:xfrm flipH="1">
            <a:off x="5181816" y="4230962"/>
            <a:ext cx="971104" cy="971104"/>
          </a:xfrm>
          <a:prstGeom prst="arc">
            <a:avLst>
              <a:gd name="adj1" fmla="val 8741149"/>
              <a:gd name="adj2" fmla="val 12933678"/>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46" name="弧形 45"/>
          <p:cNvSpPr/>
          <p:nvPr/>
        </p:nvSpPr>
        <p:spPr>
          <a:xfrm>
            <a:off x="2773414" y="3829807"/>
            <a:ext cx="1024769" cy="1024769"/>
          </a:xfrm>
          <a:prstGeom prst="arc">
            <a:avLst>
              <a:gd name="adj1" fmla="val 11179965"/>
              <a:gd name="adj2" fmla="val 15358415"/>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solidFill>
                <a:srgbClr val="000000"/>
              </a:solidFill>
              <a:cs typeface="+mn-ea"/>
              <a:sym typeface="+mn-lt"/>
            </a:endParaRPr>
          </a:p>
        </p:txBody>
      </p:sp>
      <p:sp>
        <p:nvSpPr>
          <p:cNvPr id="47" name="矩形 46"/>
          <p:cNvSpPr/>
          <p:nvPr/>
        </p:nvSpPr>
        <p:spPr>
          <a:xfrm>
            <a:off x="7232488" y="4962442"/>
            <a:ext cx="3541960" cy="946798"/>
          </a:xfrm>
          <a:prstGeom prst="rect">
            <a:avLst/>
          </a:prstGeom>
        </p:spPr>
        <p:txBody>
          <a:bodyPr wrap="square">
            <a:spAutoFit/>
          </a:bodyPr>
          <a:lstStyle/>
          <a:p>
            <a:pPr algn="ctr">
              <a:lnSpc>
                <a:spcPct val="150000"/>
              </a:lnSpc>
            </a:pPr>
            <a:r>
              <a:rPr lang="zh-CN" altLang="en-US" sz="1600" b="1" dirty="0" smtClean="0">
                <a:solidFill>
                  <a:schemeClr val="tx1">
                    <a:lumMod val="65000"/>
                    <a:lumOff val="35000"/>
                  </a:schemeClr>
                </a:solidFill>
                <a:cs typeface="+mn-ea"/>
                <a:sym typeface="+mn-lt"/>
              </a:rPr>
              <a:t>服务报告</a:t>
            </a:r>
          </a:p>
          <a:p>
            <a:pPr algn="ctr">
              <a:lnSpc>
                <a:spcPct val="150000"/>
              </a:lnSpc>
            </a:pPr>
            <a:r>
              <a:rPr lang="zh-CN" altLang="en-US" sz="1051" dirty="0" smtClean="0">
                <a:solidFill>
                  <a:schemeClr val="tx1">
                    <a:lumMod val="50000"/>
                    <a:lumOff val="50000"/>
                  </a:schemeClr>
                </a:solidFill>
                <a:cs typeface="+mn-ea"/>
                <a:sym typeface="+mn-lt"/>
              </a:rPr>
              <a:t>单项目版、管理版</a:t>
            </a:r>
            <a:endParaRPr lang="en-US" altLang="zh-CN" sz="1051" dirty="0" smtClean="0">
              <a:solidFill>
                <a:schemeClr val="tx1">
                  <a:lumMod val="50000"/>
                  <a:lumOff val="50000"/>
                </a:schemeClr>
              </a:solidFill>
              <a:cs typeface="+mn-ea"/>
              <a:sym typeface="+mn-lt"/>
            </a:endParaRPr>
          </a:p>
          <a:p>
            <a:pPr algn="ctr">
              <a:lnSpc>
                <a:spcPct val="150000"/>
              </a:lnSpc>
            </a:pPr>
            <a:r>
              <a:rPr lang="zh-CN" altLang="en-US" sz="1051" dirty="0" smtClean="0">
                <a:solidFill>
                  <a:schemeClr val="tx1">
                    <a:lumMod val="50000"/>
                    <a:lumOff val="50000"/>
                  </a:schemeClr>
                </a:solidFill>
                <a:cs typeface="+mn-ea"/>
                <a:sym typeface="+mn-lt"/>
              </a:rPr>
              <a:t>定制、增值服务挖掘</a:t>
            </a:r>
            <a:endParaRPr lang="en-US" altLang="zh-CN" sz="1051" dirty="0">
              <a:solidFill>
                <a:schemeClr val="tx1">
                  <a:lumMod val="50000"/>
                  <a:lumOff val="50000"/>
                </a:schemeClr>
              </a:solidFill>
              <a:cs typeface="+mn-ea"/>
              <a:sym typeface="+mn-lt"/>
            </a:endParaRPr>
          </a:p>
        </p:txBody>
      </p:sp>
      <p:sp>
        <p:nvSpPr>
          <p:cNvPr id="48" name="矩形 47"/>
          <p:cNvSpPr/>
          <p:nvPr/>
        </p:nvSpPr>
        <p:spPr>
          <a:xfrm>
            <a:off x="1030464" y="4342708"/>
            <a:ext cx="3459536" cy="704232"/>
          </a:xfrm>
          <a:prstGeom prst="rect">
            <a:avLst/>
          </a:prstGeom>
        </p:spPr>
        <p:txBody>
          <a:bodyPr wrap="square">
            <a:spAutoFit/>
          </a:bodyPr>
          <a:lstStyle/>
          <a:p>
            <a:pPr algn="ctr">
              <a:lnSpc>
                <a:spcPct val="150000"/>
              </a:lnSpc>
            </a:pPr>
            <a:r>
              <a:rPr lang="en-US" altLang="zh-CN" sz="1600" b="1" dirty="0" smtClean="0">
                <a:solidFill>
                  <a:schemeClr val="tx1">
                    <a:lumMod val="65000"/>
                    <a:lumOff val="35000"/>
                  </a:schemeClr>
                </a:solidFill>
                <a:cs typeface="+mn-ea"/>
                <a:sym typeface="+mn-lt"/>
              </a:rPr>
              <a:t>Power_iot 1.0</a:t>
            </a:r>
            <a:endParaRPr lang="en-US" altLang="zh-CN" sz="1600" b="1" dirty="0">
              <a:solidFill>
                <a:schemeClr val="tx1">
                  <a:lumMod val="65000"/>
                  <a:lumOff val="35000"/>
                </a:schemeClr>
              </a:solidFill>
              <a:cs typeface="+mn-ea"/>
              <a:sym typeface="+mn-lt"/>
            </a:endParaRPr>
          </a:p>
          <a:p>
            <a:pPr algn="ctr">
              <a:lnSpc>
                <a:spcPct val="150000"/>
              </a:lnSpc>
            </a:pPr>
            <a:r>
              <a:rPr lang="zh-CN" altLang="en-US" sz="1051">
                <a:solidFill>
                  <a:schemeClr val="tx1">
                    <a:lumMod val="50000"/>
                    <a:lumOff val="50000"/>
                  </a:schemeClr>
                </a:solidFill>
                <a:cs typeface="+mn-ea"/>
                <a:sym typeface="+mn-lt"/>
              </a:rPr>
              <a:t>服</a:t>
            </a:r>
            <a:r>
              <a:rPr lang="zh-CN" altLang="en-US" sz="1051" smtClean="0">
                <a:solidFill>
                  <a:schemeClr val="tx1">
                    <a:lumMod val="50000"/>
                    <a:lumOff val="50000"/>
                  </a:schemeClr>
                </a:solidFill>
                <a:cs typeface="+mn-ea"/>
                <a:sym typeface="+mn-lt"/>
              </a:rPr>
              <a:t>务梳理、文档化</a:t>
            </a:r>
            <a:endParaRPr lang="en-US" altLang="zh-CN" sz="1051" dirty="0">
              <a:solidFill>
                <a:schemeClr val="tx1">
                  <a:lumMod val="50000"/>
                  <a:lumOff val="50000"/>
                </a:schemeClr>
              </a:solidFill>
              <a:cs typeface="+mn-ea"/>
              <a:sym typeface="+mn-lt"/>
            </a:endParaRPr>
          </a:p>
        </p:txBody>
      </p:sp>
      <p:sp>
        <p:nvSpPr>
          <p:cNvPr id="49" name="矩形 48"/>
          <p:cNvSpPr/>
          <p:nvPr/>
        </p:nvSpPr>
        <p:spPr>
          <a:xfrm>
            <a:off x="1099265" y="1731714"/>
            <a:ext cx="3202249" cy="946798"/>
          </a:xfrm>
          <a:prstGeom prst="rect">
            <a:avLst/>
          </a:prstGeom>
        </p:spPr>
        <p:txBody>
          <a:bodyPr wrap="square">
            <a:spAutoFit/>
          </a:bodyPr>
          <a:lstStyle/>
          <a:p>
            <a:pPr algn="ctr">
              <a:lnSpc>
                <a:spcPct val="150000"/>
              </a:lnSpc>
            </a:pPr>
            <a:r>
              <a:rPr lang="zh-CN" altLang="en-US" sz="1600" b="1" dirty="0">
                <a:solidFill>
                  <a:schemeClr val="tx1">
                    <a:lumMod val="65000"/>
                    <a:lumOff val="35000"/>
                  </a:schemeClr>
                </a:solidFill>
                <a:cs typeface="+mn-ea"/>
                <a:sym typeface="+mn-lt"/>
              </a:rPr>
              <a:t>协助</a:t>
            </a:r>
            <a:r>
              <a:rPr lang="en-US" altLang="zh-CN" sz="1600" b="1" dirty="0" smtClean="0">
                <a:solidFill>
                  <a:schemeClr val="tx1">
                    <a:lumMod val="65000"/>
                    <a:lumOff val="35000"/>
                  </a:schemeClr>
                </a:solidFill>
                <a:cs typeface="+mn-ea"/>
                <a:sym typeface="+mn-lt"/>
              </a:rPr>
              <a:t>Web</a:t>
            </a:r>
            <a:r>
              <a:rPr lang="zh-CN" altLang="en-US" sz="1600" b="1" dirty="0" smtClean="0">
                <a:solidFill>
                  <a:schemeClr val="tx1">
                    <a:lumMod val="65000"/>
                    <a:lumOff val="35000"/>
                  </a:schemeClr>
                </a:solidFill>
                <a:cs typeface="+mn-ea"/>
                <a:sym typeface="+mn-lt"/>
              </a:rPr>
              <a:t>后端</a:t>
            </a:r>
            <a:endParaRPr lang="en-US" altLang="zh-CN" sz="1600" b="1" dirty="0">
              <a:solidFill>
                <a:schemeClr val="tx1">
                  <a:lumMod val="65000"/>
                  <a:lumOff val="35000"/>
                </a:schemeClr>
              </a:solidFill>
              <a:cs typeface="+mn-ea"/>
              <a:sym typeface="+mn-lt"/>
            </a:endParaRPr>
          </a:p>
          <a:p>
            <a:pPr algn="ctr">
              <a:lnSpc>
                <a:spcPct val="150000"/>
              </a:lnSpc>
            </a:pPr>
            <a:r>
              <a:rPr lang="zh-CN" altLang="en-US" sz="1051" dirty="0">
                <a:solidFill>
                  <a:schemeClr val="tx1">
                    <a:lumMod val="50000"/>
                    <a:lumOff val="50000"/>
                  </a:schemeClr>
                </a:solidFill>
                <a:cs typeface="+mn-ea"/>
                <a:sym typeface="+mn-lt"/>
              </a:rPr>
              <a:t>封</a:t>
            </a:r>
            <a:r>
              <a:rPr lang="zh-CN" altLang="en-US" sz="1051" dirty="0" smtClean="0">
                <a:solidFill>
                  <a:schemeClr val="tx1">
                    <a:lumMod val="50000"/>
                    <a:lumOff val="50000"/>
                  </a:schemeClr>
                </a:solidFill>
                <a:cs typeface="+mn-ea"/>
                <a:sym typeface="+mn-lt"/>
              </a:rPr>
              <a:t>装</a:t>
            </a:r>
            <a:r>
              <a:rPr lang="en-US" altLang="zh-CN" sz="1051" dirty="0" smtClean="0">
                <a:solidFill>
                  <a:schemeClr val="tx1">
                    <a:lumMod val="50000"/>
                    <a:lumOff val="50000"/>
                  </a:schemeClr>
                </a:solidFill>
                <a:cs typeface="+mn-ea"/>
                <a:sym typeface="+mn-lt"/>
              </a:rPr>
              <a:t>ES</a:t>
            </a:r>
            <a:r>
              <a:rPr lang="zh-CN" altLang="en-US" sz="1051" dirty="0" smtClean="0">
                <a:solidFill>
                  <a:schemeClr val="tx1">
                    <a:lumMod val="50000"/>
                    <a:lumOff val="50000"/>
                  </a:schemeClr>
                </a:solidFill>
                <a:cs typeface="+mn-ea"/>
                <a:sym typeface="+mn-lt"/>
              </a:rPr>
              <a:t>接口</a:t>
            </a:r>
            <a:endParaRPr lang="en-US" altLang="zh-CN" sz="1051" dirty="0" smtClean="0">
              <a:solidFill>
                <a:schemeClr val="tx1">
                  <a:lumMod val="50000"/>
                  <a:lumOff val="50000"/>
                </a:schemeClr>
              </a:solidFill>
              <a:cs typeface="+mn-ea"/>
              <a:sym typeface="+mn-lt"/>
            </a:endParaRPr>
          </a:p>
          <a:p>
            <a:pPr algn="ctr">
              <a:lnSpc>
                <a:spcPct val="150000"/>
              </a:lnSpc>
            </a:pPr>
            <a:r>
              <a:rPr lang="zh-CN" altLang="en-US" sz="1051" dirty="0">
                <a:solidFill>
                  <a:schemeClr val="tx1">
                    <a:lumMod val="50000"/>
                    <a:lumOff val="50000"/>
                  </a:schemeClr>
                </a:solidFill>
                <a:cs typeface="+mn-ea"/>
                <a:sym typeface="+mn-lt"/>
              </a:rPr>
              <a:t>编</a:t>
            </a:r>
            <a:r>
              <a:rPr lang="zh-CN" altLang="en-US" sz="1051" dirty="0" smtClean="0">
                <a:solidFill>
                  <a:schemeClr val="tx1">
                    <a:lumMod val="50000"/>
                    <a:lumOff val="50000"/>
                  </a:schemeClr>
                </a:solidFill>
                <a:cs typeface="+mn-ea"/>
                <a:sym typeface="+mn-lt"/>
              </a:rPr>
              <a:t>写复杂</a:t>
            </a:r>
            <a:r>
              <a:rPr lang="en-US" altLang="zh-CN" sz="1051" dirty="0" smtClean="0">
                <a:solidFill>
                  <a:schemeClr val="tx1">
                    <a:lumMod val="50000"/>
                    <a:lumOff val="50000"/>
                  </a:schemeClr>
                </a:solidFill>
                <a:cs typeface="+mn-ea"/>
                <a:sym typeface="+mn-lt"/>
              </a:rPr>
              <a:t>ES</a:t>
            </a:r>
            <a:r>
              <a:rPr lang="zh-CN" altLang="en-US" sz="1051" dirty="0">
                <a:solidFill>
                  <a:schemeClr val="tx1">
                    <a:lumMod val="50000"/>
                    <a:lumOff val="50000"/>
                  </a:schemeClr>
                </a:solidFill>
                <a:cs typeface="+mn-ea"/>
                <a:sym typeface="+mn-lt"/>
              </a:rPr>
              <a:t>查询</a:t>
            </a:r>
            <a:r>
              <a:rPr lang="zh-CN" altLang="en-US" sz="1051" dirty="0" smtClean="0">
                <a:solidFill>
                  <a:schemeClr val="tx1">
                    <a:lumMod val="50000"/>
                    <a:lumOff val="50000"/>
                  </a:schemeClr>
                </a:solidFill>
                <a:cs typeface="+mn-ea"/>
                <a:sym typeface="+mn-lt"/>
              </a:rPr>
              <a:t>语句</a:t>
            </a:r>
            <a:endParaRPr lang="en-US" altLang="zh-CN" sz="1051" dirty="0">
              <a:solidFill>
                <a:schemeClr val="tx1">
                  <a:lumMod val="50000"/>
                  <a:lumOff val="50000"/>
                </a:schemeClr>
              </a:solidFill>
              <a:cs typeface="+mn-ea"/>
              <a:sym typeface="+mn-lt"/>
            </a:endParaRPr>
          </a:p>
        </p:txBody>
      </p:sp>
      <p:sp>
        <p:nvSpPr>
          <p:cNvPr id="50" name="矩形 49"/>
          <p:cNvSpPr/>
          <p:nvPr/>
        </p:nvSpPr>
        <p:spPr>
          <a:xfrm>
            <a:off x="5170615" y="2018541"/>
            <a:ext cx="3419957" cy="679225"/>
          </a:xfrm>
          <a:prstGeom prst="rect">
            <a:avLst/>
          </a:prstGeom>
        </p:spPr>
        <p:txBody>
          <a:bodyPr wrap="square">
            <a:spAutoFit/>
          </a:bodyPr>
          <a:lstStyle/>
          <a:p>
            <a:pPr algn="ctr">
              <a:lnSpc>
                <a:spcPct val="150000"/>
              </a:lnSpc>
            </a:pPr>
            <a:r>
              <a:rPr lang="zh-CN" altLang="en-US" sz="1600" b="1" dirty="0" smtClean="0">
                <a:solidFill>
                  <a:schemeClr val="tx1">
                    <a:lumMod val="65000"/>
                    <a:lumOff val="35000"/>
                  </a:schemeClr>
                </a:solidFill>
                <a:cs typeface="+mn-ea"/>
                <a:sym typeface="+mn-lt"/>
              </a:rPr>
              <a:t>电费校正</a:t>
            </a:r>
            <a:endParaRPr lang="en-US" altLang="zh-CN" sz="1600" b="1" dirty="0">
              <a:solidFill>
                <a:schemeClr val="tx1">
                  <a:lumMod val="65000"/>
                  <a:lumOff val="35000"/>
                </a:schemeClr>
              </a:solidFill>
              <a:cs typeface="+mn-ea"/>
              <a:sym typeface="+mn-lt"/>
            </a:endParaRPr>
          </a:p>
          <a:p>
            <a:pPr algn="ctr">
              <a:lnSpc>
                <a:spcPct val="150000"/>
              </a:lnSpc>
            </a:pPr>
            <a:r>
              <a:rPr lang="zh-CN" altLang="en-US" sz="1051" dirty="0">
                <a:solidFill>
                  <a:schemeClr val="tx1">
                    <a:lumMod val="50000"/>
                    <a:lumOff val="50000"/>
                  </a:schemeClr>
                </a:solidFill>
                <a:cs typeface="+mn-ea"/>
                <a:sym typeface="+mn-lt"/>
              </a:rPr>
              <a:t>查漏补</a:t>
            </a:r>
            <a:r>
              <a:rPr lang="zh-CN" altLang="en-US" sz="1051" dirty="0" smtClean="0">
                <a:solidFill>
                  <a:schemeClr val="tx1">
                    <a:lumMod val="50000"/>
                    <a:lumOff val="50000"/>
                  </a:schemeClr>
                </a:solidFill>
                <a:cs typeface="+mn-ea"/>
                <a:sym typeface="+mn-lt"/>
              </a:rPr>
              <a:t>缺、拟合电费单</a:t>
            </a:r>
            <a:endParaRPr lang="en-US" altLang="zh-CN" sz="1051" dirty="0">
              <a:solidFill>
                <a:schemeClr val="tx1">
                  <a:lumMod val="50000"/>
                  <a:lumOff val="50000"/>
                </a:schemeClr>
              </a:solidFill>
              <a:cs typeface="+mn-ea"/>
              <a:sym typeface="+mn-lt"/>
            </a:endParaRPr>
          </a:p>
        </p:txBody>
      </p:sp>
      <p:sp>
        <p:nvSpPr>
          <p:cNvPr id="51" name="矩形 50"/>
          <p:cNvSpPr/>
          <p:nvPr/>
        </p:nvSpPr>
        <p:spPr>
          <a:xfrm>
            <a:off x="4604400" y="4991111"/>
            <a:ext cx="2787880" cy="946798"/>
          </a:xfrm>
          <a:prstGeom prst="rect">
            <a:avLst/>
          </a:prstGeom>
        </p:spPr>
        <p:txBody>
          <a:bodyPr wrap="square">
            <a:spAutoFit/>
          </a:bodyPr>
          <a:lstStyle/>
          <a:p>
            <a:pPr algn="ctr">
              <a:lnSpc>
                <a:spcPct val="150000"/>
              </a:lnSpc>
            </a:pPr>
            <a:r>
              <a:rPr lang="zh-CN" altLang="en-US" sz="1600" b="1" dirty="0" smtClean="0">
                <a:solidFill>
                  <a:schemeClr val="tx1">
                    <a:lumMod val="65000"/>
                    <a:lumOff val="35000"/>
                  </a:schemeClr>
                </a:solidFill>
                <a:cs typeface="+mn-ea"/>
                <a:sym typeface="+mn-lt"/>
              </a:rPr>
              <a:t>新版安电</a:t>
            </a:r>
            <a:r>
              <a:rPr lang="en-US" altLang="zh-CN" sz="1600" b="1" dirty="0" smtClean="0">
                <a:solidFill>
                  <a:schemeClr val="tx1">
                    <a:lumMod val="65000"/>
                    <a:lumOff val="35000"/>
                  </a:schemeClr>
                </a:solidFill>
                <a:cs typeface="+mn-ea"/>
                <a:sym typeface="+mn-lt"/>
              </a:rPr>
              <a:t>U</a:t>
            </a:r>
            <a:r>
              <a:rPr lang="zh-CN" altLang="en-US" sz="1600" b="1" dirty="0" smtClean="0">
                <a:solidFill>
                  <a:schemeClr val="tx1">
                    <a:lumMod val="65000"/>
                    <a:lumOff val="35000"/>
                  </a:schemeClr>
                </a:solidFill>
                <a:cs typeface="+mn-ea"/>
                <a:sym typeface="+mn-lt"/>
              </a:rPr>
              <a:t>：补数</a:t>
            </a:r>
            <a:r>
              <a:rPr lang="zh-CN" altLang="en-US" sz="1600" b="1" dirty="0">
                <a:solidFill>
                  <a:schemeClr val="tx1">
                    <a:lumMod val="65000"/>
                    <a:lumOff val="35000"/>
                  </a:schemeClr>
                </a:solidFill>
                <a:cs typeface="+mn-ea"/>
                <a:sym typeface="+mn-lt"/>
              </a:rPr>
              <a:t>据</a:t>
            </a:r>
            <a:endParaRPr lang="en-US" altLang="zh-CN" sz="1600" b="1" dirty="0" smtClean="0">
              <a:solidFill>
                <a:schemeClr val="tx1">
                  <a:lumMod val="65000"/>
                  <a:lumOff val="35000"/>
                </a:schemeClr>
              </a:solidFill>
              <a:cs typeface="+mn-ea"/>
              <a:sym typeface="+mn-lt"/>
            </a:endParaRPr>
          </a:p>
          <a:p>
            <a:pPr algn="ctr">
              <a:lnSpc>
                <a:spcPct val="150000"/>
              </a:lnSpc>
            </a:pPr>
            <a:r>
              <a:rPr lang="zh-CN" altLang="en-US" sz="1051" dirty="0">
                <a:solidFill>
                  <a:schemeClr val="tx1">
                    <a:lumMod val="50000"/>
                    <a:lumOff val="50000"/>
                  </a:schemeClr>
                </a:solidFill>
                <a:cs typeface="+mn-ea"/>
                <a:sym typeface="+mn-lt"/>
              </a:rPr>
              <a:t>重</a:t>
            </a:r>
            <a:r>
              <a:rPr lang="zh-CN" altLang="en-US" sz="1051" dirty="0" smtClean="0">
                <a:solidFill>
                  <a:schemeClr val="tx1">
                    <a:lumMod val="50000"/>
                    <a:lumOff val="50000"/>
                  </a:schemeClr>
                </a:solidFill>
                <a:cs typeface="+mn-ea"/>
                <a:sym typeface="+mn-lt"/>
              </a:rPr>
              <a:t>建</a:t>
            </a:r>
            <a:r>
              <a:rPr lang="en-US" altLang="zh-CN" sz="1051" dirty="0" smtClean="0">
                <a:solidFill>
                  <a:schemeClr val="tx1">
                    <a:lumMod val="50000"/>
                    <a:lumOff val="50000"/>
                  </a:schemeClr>
                </a:solidFill>
                <a:cs typeface="+mn-ea"/>
                <a:sym typeface="+mn-lt"/>
              </a:rPr>
              <a:t>ES</a:t>
            </a:r>
            <a:r>
              <a:rPr lang="zh-CN" altLang="en-US" sz="1051" dirty="0" smtClean="0">
                <a:solidFill>
                  <a:schemeClr val="tx1">
                    <a:lumMod val="50000"/>
                    <a:lumOff val="50000"/>
                  </a:schemeClr>
                </a:solidFill>
                <a:cs typeface="+mn-ea"/>
                <a:sym typeface="+mn-lt"/>
              </a:rPr>
              <a:t>数据库</a:t>
            </a:r>
            <a:endParaRPr lang="en-US" altLang="zh-CN" sz="1051" dirty="0" smtClean="0">
              <a:solidFill>
                <a:schemeClr val="tx1">
                  <a:lumMod val="50000"/>
                  <a:lumOff val="50000"/>
                </a:schemeClr>
              </a:solidFill>
              <a:cs typeface="+mn-ea"/>
              <a:sym typeface="+mn-lt"/>
            </a:endParaRPr>
          </a:p>
          <a:p>
            <a:pPr algn="ctr">
              <a:lnSpc>
                <a:spcPct val="150000"/>
              </a:lnSpc>
            </a:pPr>
            <a:r>
              <a:rPr lang="zh-CN" altLang="en-US" sz="1051" dirty="0">
                <a:solidFill>
                  <a:schemeClr val="tx1">
                    <a:lumMod val="50000"/>
                    <a:lumOff val="50000"/>
                  </a:schemeClr>
                </a:solidFill>
                <a:cs typeface="+mn-ea"/>
                <a:sym typeface="+mn-lt"/>
              </a:rPr>
              <a:t>重</a:t>
            </a:r>
            <a:r>
              <a:rPr lang="zh-CN" altLang="en-US" sz="1051" dirty="0" smtClean="0">
                <a:solidFill>
                  <a:schemeClr val="tx1">
                    <a:lumMod val="50000"/>
                    <a:lumOff val="50000"/>
                  </a:schemeClr>
                </a:solidFill>
                <a:cs typeface="+mn-ea"/>
                <a:sym typeface="+mn-lt"/>
              </a:rPr>
              <a:t>刷历史数据</a:t>
            </a:r>
            <a:endParaRPr lang="en-US" altLang="zh-CN" sz="1051" dirty="0">
              <a:solidFill>
                <a:schemeClr val="tx1">
                  <a:lumMod val="50000"/>
                  <a:lumOff val="50000"/>
                </a:schemeClr>
              </a:solidFill>
              <a:cs typeface="+mn-ea"/>
              <a:sym typeface="+mn-lt"/>
            </a:endParaRPr>
          </a:p>
        </p:txBody>
      </p:sp>
      <p:sp>
        <p:nvSpPr>
          <p:cNvPr id="52" name="PA_矩形 35"/>
          <p:cNvSpPr/>
          <p:nvPr>
            <p:custDataLst>
              <p:tags r:id="rId2"/>
            </p:custDataLst>
          </p:nvPr>
        </p:nvSpPr>
        <p:spPr>
          <a:xfrm>
            <a:off x="8445937" y="1937176"/>
            <a:ext cx="2332908" cy="704232"/>
          </a:xfrm>
          <a:prstGeom prst="rect">
            <a:avLst/>
          </a:prstGeom>
        </p:spPr>
        <p:txBody>
          <a:bodyPr wrap="square">
            <a:spAutoFit/>
          </a:bodyPr>
          <a:lstStyle/>
          <a:p>
            <a:pPr algn="ctr">
              <a:lnSpc>
                <a:spcPct val="150000"/>
              </a:lnSpc>
            </a:pPr>
            <a:r>
              <a:rPr lang="en-US" altLang="zh-CN" sz="1600" b="1" dirty="0" smtClean="0">
                <a:solidFill>
                  <a:schemeClr val="tx1">
                    <a:lumMod val="65000"/>
                    <a:lumOff val="35000"/>
                  </a:schemeClr>
                </a:solidFill>
                <a:cs typeface="+mn-ea"/>
                <a:sym typeface="+mn-lt"/>
              </a:rPr>
              <a:t>Power_iot 2.0 </a:t>
            </a:r>
            <a:r>
              <a:rPr lang="zh-CN" altLang="en-US" sz="1600" b="1" dirty="0" smtClean="0">
                <a:solidFill>
                  <a:schemeClr val="tx1">
                    <a:lumMod val="65000"/>
                    <a:lumOff val="35000"/>
                  </a:schemeClr>
                </a:solidFill>
                <a:cs typeface="+mn-ea"/>
                <a:sym typeface="+mn-lt"/>
              </a:rPr>
              <a:t>架构预研</a:t>
            </a:r>
            <a:endParaRPr lang="en-US" altLang="zh-CN" sz="1600" b="1" dirty="0">
              <a:solidFill>
                <a:schemeClr val="tx1">
                  <a:lumMod val="65000"/>
                  <a:lumOff val="35000"/>
                </a:schemeClr>
              </a:solidFill>
              <a:cs typeface="+mn-ea"/>
              <a:sym typeface="+mn-lt"/>
            </a:endParaRPr>
          </a:p>
          <a:p>
            <a:pPr algn="ctr">
              <a:lnSpc>
                <a:spcPct val="150000"/>
              </a:lnSpc>
            </a:pPr>
            <a:r>
              <a:rPr lang="en-US" altLang="zh-CN" sz="1051" dirty="0" smtClean="0">
                <a:solidFill>
                  <a:schemeClr val="tx1">
                    <a:lumMod val="50000"/>
                    <a:lumOff val="50000"/>
                  </a:schemeClr>
                </a:solidFill>
                <a:cs typeface="+mn-ea"/>
                <a:sym typeface="+mn-lt"/>
              </a:rPr>
              <a:t>TiDB</a:t>
            </a:r>
            <a:r>
              <a:rPr lang="zh-CN" altLang="en-US" sz="1051" dirty="0">
                <a:solidFill>
                  <a:schemeClr val="tx1">
                    <a:lumMod val="50000"/>
                    <a:lumOff val="50000"/>
                  </a:schemeClr>
                </a:solidFill>
                <a:cs typeface="+mn-ea"/>
                <a:sym typeface="+mn-lt"/>
              </a:rPr>
              <a:t>优缺</a:t>
            </a:r>
            <a:r>
              <a:rPr lang="zh-CN" altLang="en-US" sz="1051" dirty="0" smtClean="0">
                <a:solidFill>
                  <a:schemeClr val="tx1">
                    <a:lumMod val="50000"/>
                    <a:lumOff val="50000"/>
                  </a:schemeClr>
                </a:solidFill>
                <a:cs typeface="+mn-ea"/>
                <a:sym typeface="+mn-lt"/>
              </a:rPr>
              <a:t>点、模拟</a:t>
            </a:r>
            <a:r>
              <a:rPr lang="en-US" altLang="zh-CN" sz="1051" dirty="0" smtClean="0">
                <a:solidFill>
                  <a:schemeClr val="tx1">
                    <a:lumMod val="50000"/>
                    <a:lumOff val="50000"/>
                  </a:schemeClr>
                </a:solidFill>
                <a:cs typeface="+mn-ea"/>
                <a:sym typeface="+mn-lt"/>
              </a:rPr>
              <a:t>ELK</a:t>
            </a:r>
            <a:endParaRPr lang="en-US" altLang="zh-CN" sz="1051" dirty="0">
              <a:solidFill>
                <a:schemeClr val="tx1">
                  <a:lumMod val="50000"/>
                  <a:lumOff val="50000"/>
                </a:schemeClr>
              </a:solidFill>
              <a:cs typeface="+mn-ea"/>
              <a:sym typeface="+mn-lt"/>
            </a:endParaRPr>
          </a:p>
        </p:txBody>
      </p:sp>
      <p:sp>
        <p:nvSpPr>
          <p:cNvPr id="35"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业绩展示</a:t>
            </a:r>
          </a:p>
        </p:txBody>
      </p:sp>
      <p:sp>
        <p:nvSpPr>
          <p:cNvPr id="36" name="PA_TextPlaceholder 62"/>
          <p:cNvSpPr>
            <a:spLocks noGrp="1"/>
          </p:cNvSpPr>
          <p:nvPr>
            <p:ph type="body" sz="quarter" idx="13"/>
            <p:custDataLst>
              <p:tags r:id="rId3"/>
            </p:custDataLst>
          </p:nvPr>
        </p:nvSpPr>
        <p:spPr>
          <a:xfrm>
            <a:off x="1278508" y="763667"/>
            <a:ext cx="8383148" cy="313932"/>
          </a:xfrm>
          <a:prstGeom prst="rect">
            <a:avLst/>
          </a:prstGeom>
        </p:spPr>
        <p:txBody>
          <a:bodyPr/>
          <a:lstStyle/>
          <a:p>
            <a:r>
              <a:rPr lang="en-US" altLang="zh-CN" sz="1600" dirty="0">
                <a:solidFill>
                  <a:srgbClr val="5F5F5F"/>
                </a:solidFill>
                <a:latin typeface="Noto Sans S Chinese Regular" panose="020B0500000000000000" pitchFamily="34" charset="-122"/>
                <a:ea typeface="Noto Sans S Chinese Regular" panose="020B0500000000000000" pitchFamily="34" charset="-122"/>
              </a:rPr>
              <a:t>RESULTS SHOWCASE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1362911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 fill="hold"/>
                                        <p:tgtEl>
                                          <p:spTgt spid="12"/>
                                        </p:tgtEl>
                                        <p:attrNameLst>
                                          <p:attrName>ppt_w</p:attrName>
                                        </p:attrNameLst>
                                      </p:cBhvr>
                                      <p:tavLst>
                                        <p:tav tm="0">
                                          <p:val>
                                            <p:fltVal val="0"/>
                                          </p:val>
                                        </p:tav>
                                        <p:tav tm="100000">
                                          <p:val>
                                            <p:strVal val="#ppt_w"/>
                                          </p:val>
                                        </p:tav>
                                      </p:tavLst>
                                    </p:anim>
                                    <p:anim calcmode="lin" valueType="num">
                                      <p:cBhvr>
                                        <p:cTn id="8" dur="100" fill="hold"/>
                                        <p:tgtEl>
                                          <p:spTgt spid="12"/>
                                        </p:tgtEl>
                                        <p:attrNameLst>
                                          <p:attrName>ppt_h</p:attrName>
                                        </p:attrNameLst>
                                      </p:cBhvr>
                                      <p:tavLst>
                                        <p:tav tm="0">
                                          <p:val>
                                            <p:fltVal val="0"/>
                                          </p:val>
                                        </p:tav>
                                        <p:tav tm="100000">
                                          <p:val>
                                            <p:strVal val="#ppt_h"/>
                                          </p:val>
                                        </p:tav>
                                      </p:tavLst>
                                    </p:anim>
                                    <p:animEffect transition="in" filter="fade">
                                      <p:cBhvr>
                                        <p:cTn id="9" dur="100"/>
                                        <p:tgtEl>
                                          <p:spTgt spid="12"/>
                                        </p:tgtEl>
                                      </p:cBhvr>
                                    </p:animEffect>
                                  </p:childTnLst>
                                </p:cTn>
                              </p:par>
                              <p:par>
                                <p:cTn id="10" presetID="6" presetClass="emph" presetSubtype="0" fill="hold" grpId="1" nodeType="withEffect">
                                  <p:stCondLst>
                                    <p:cond delay="100"/>
                                  </p:stCondLst>
                                  <p:childTnLst>
                                    <p:animScale>
                                      <p:cBhvr>
                                        <p:cTn id="11" dur="100" fill="hold"/>
                                        <p:tgtEl>
                                          <p:spTgt spid="12"/>
                                        </p:tgtEl>
                                      </p:cBhvr>
                                      <p:by x="110000" y="110000"/>
                                    </p:animScale>
                                  </p:childTnLst>
                                </p:cTn>
                              </p:par>
                              <p:par>
                                <p:cTn id="12" presetID="6" presetClass="emph" presetSubtype="0" fill="hold" grpId="2" nodeType="withEffect">
                                  <p:stCondLst>
                                    <p:cond delay="200"/>
                                  </p:stCondLst>
                                  <p:childTnLst>
                                    <p:animScale>
                                      <p:cBhvr>
                                        <p:cTn id="13" dur="200" fill="hold"/>
                                        <p:tgtEl>
                                          <p:spTgt spid="12"/>
                                        </p:tgtEl>
                                      </p:cBhvr>
                                      <p:by x="90000" y="90000"/>
                                    </p:animScale>
                                  </p:childTnLst>
                                </p:cTn>
                              </p:par>
                              <p:par>
                                <p:cTn id="14" presetID="53" presetClass="entr" presetSubtype="16"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100" fill="hold"/>
                                        <p:tgtEl>
                                          <p:spTgt spid="21"/>
                                        </p:tgtEl>
                                        <p:attrNameLst>
                                          <p:attrName>ppt_w</p:attrName>
                                        </p:attrNameLst>
                                      </p:cBhvr>
                                      <p:tavLst>
                                        <p:tav tm="0">
                                          <p:val>
                                            <p:fltVal val="0"/>
                                          </p:val>
                                        </p:tav>
                                        <p:tav tm="100000">
                                          <p:val>
                                            <p:strVal val="#ppt_w"/>
                                          </p:val>
                                        </p:tav>
                                      </p:tavLst>
                                    </p:anim>
                                    <p:anim calcmode="lin" valueType="num">
                                      <p:cBhvr>
                                        <p:cTn id="17" dur="100" fill="hold"/>
                                        <p:tgtEl>
                                          <p:spTgt spid="21"/>
                                        </p:tgtEl>
                                        <p:attrNameLst>
                                          <p:attrName>ppt_h</p:attrName>
                                        </p:attrNameLst>
                                      </p:cBhvr>
                                      <p:tavLst>
                                        <p:tav tm="0">
                                          <p:val>
                                            <p:fltVal val="0"/>
                                          </p:val>
                                        </p:tav>
                                        <p:tav tm="100000">
                                          <p:val>
                                            <p:strVal val="#ppt_h"/>
                                          </p:val>
                                        </p:tav>
                                      </p:tavLst>
                                    </p:anim>
                                    <p:animEffect transition="in" filter="fade">
                                      <p:cBhvr>
                                        <p:cTn id="18" dur="100"/>
                                        <p:tgtEl>
                                          <p:spTgt spid="21"/>
                                        </p:tgtEl>
                                      </p:cBhvr>
                                    </p:animEffect>
                                  </p:childTnLst>
                                </p:cTn>
                              </p:par>
                              <p:par>
                                <p:cTn id="19" presetID="6" presetClass="emph" presetSubtype="0" fill="hold" grpId="1" nodeType="withEffect">
                                  <p:stCondLst>
                                    <p:cond delay="300"/>
                                  </p:stCondLst>
                                  <p:childTnLst>
                                    <p:animScale>
                                      <p:cBhvr>
                                        <p:cTn id="20" dur="100" fill="hold"/>
                                        <p:tgtEl>
                                          <p:spTgt spid="21"/>
                                        </p:tgtEl>
                                      </p:cBhvr>
                                      <p:by x="110000" y="110000"/>
                                    </p:animScale>
                                  </p:childTnLst>
                                </p:cTn>
                              </p:par>
                              <p:par>
                                <p:cTn id="21" presetID="6" presetClass="emph" presetSubtype="0" fill="hold" grpId="2" nodeType="withEffect">
                                  <p:stCondLst>
                                    <p:cond delay="400"/>
                                  </p:stCondLst>
                                  <p:childTnLst>
                                    <p:animScale>
                                      <p:cBhvr>
                                        <p:cTn id="22" dur="200" fill="hold"/>
                                        <p:tgtEl>
                                          <p:spTgt spid="21"/>
                                        </p:tgtEl>
                                      </p:cBhvr>
                                      <p:by x="90000" y="90000"/>
                                    </p:animScale>
                                  </p:childTnLst>
                                </p:cTn>
                              </p:par>
                              <p:par>
                                <p:cTn id="23" presetID="53" presetClass="entr" presetSubtype="16" fill="hold" grpId="0" nodeType="withEffect">
                                  <p:stCondLst>
                                    <p:cond delay="40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 fill="hold"/>
                                        <p:tgtEl>
                                          <p:spTgt spid="9"/>
                                        </p:tgtEl>
                                        <p:attrNameLst>
                                          <p:attrName>ppt_w</p:attrName>
                                        </p:attrNameLst>
                                      </p:cBhvr>
                                      <p:tavLst>
                                        <p:tav tm="0">
                                          <p:val>
                                            <p:fltVal val="0"/>
                                          </p:val>
                                        </p:tav>
                                        <p:tav tm="100000">
                                          <p:val>
                                            <p:strVal val="#ppt_w"/>
                                          </p:val>
                                        </p:tav>
                                      </p:tavLst>
                                    </p:anim>
                                    <p:anim calcmode="lin" valueType="num">
                                      <p:cBhvr>
                                        <p:cTn id="26" dur="100" fill="hold"/>
                                        <p:tgtEl>
                                          <p:spTgt spid="9"/>
                                        </p:tgtEl>
                                        <p:attrNameLst>
                                          <p:attrName>ppt_h</p:attrName>
                                        </p:attrNameLst>
                                      </p:cBhvr>
                                      <p:tavLst>
                                        <p:tav tm="0">
                                          <p:val>
                                            <p:fltVal val="0"/>
                                          </p:val>
                                        </p:tav>
                                        <p:tav tm="100000">
                                          <p:val>
                                            <p:strVal val="#ppt_h"/>
                                          </p:val>
                                        </p:tav>
                                      </p:tavLst>
                                    </p:anim>
                                    <p:animEffect transition="in" filter="fade">
                                      <p:cBhvr>
                                        <p:cTn id="27" dur="100"/>
                                        <p:tgtEl>
                                          <p:spTgt spid="9"/>
                                        </p:tgtEl>
                                      </p:cBhvr>
                                    </p:animEffect>
                                  </p:childTnLst>
                                </p:cTn>
                              </p:par>
                              <p:par>
                                <p:cTn id="28" presetID="6" presetClass="emph" presetSubtype="0" fill="hold" grpId="1" nodeType="withEffect">
                                  <p:stCondLst>
                                    <p:cond delay="500"/>
                                  </p:stCondLst>
                                  <p:childTnLst>
                                    <p:animScale>
                                      <p:cBhvr>
                                        <p:cTn id="29" dur="100" fill="hold"/>
                                        <p:tgtEl>
                                          <p:spTgt spid="9"/>
                                        </p:tgtEl>
                                      </p:cBhvr>
                                      <p:by x="110000" y="110000"/>
                                    </p:animScale>
                                  </p:childTnLst>
                                </p:cTn>
                              </p:par>
                              <p:par>
                                <p:cTn id="30" presetID="6" presetClass="emph" presetSubtype="0" fill="hold" grpId="2" nodeType="withEffect">
                                  <p:stCondLst>
                                    <p:cond delay="600"/>
                                  </p:stCondLst>
                                  <p:childTnLst>
                                    <p:animScale>
                                      <p:cBhvr>
                                        <p:cTn id="31" dur="200" fill="hold"/>
                                        <p:tgtEl>
                                          <p:spTgt spid="9"/>
                                        </p:tgtEl>
                                      </p:cBhvr>
                                      <p:by x="90000" y="90000"/>
                                    </p:animScale>
                                  </p:childTnLst>
                                </p:cTn>
                              </p:par>
                              <p:par>
                                <p:cTn id="32" presetID="53" presetClass="entr" presetSubtype="16"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 fill="hold"/>
                                        <p:tgtEl>
                                          <p:spTgt spid="18"/>
                                        </p:tgtEl>
                                        <p:attrNameLst>
                                          <p:attrName>ppt_w</p:attrName>
                                        </p:attrNameLst>
                                      </p:cBhvr>
                                      <p:tavLst>
                                        <p:tav tm="0">
                                          <p:val>
                                            <p:fltVal val="0"/>
                                          </p:val>
                                        </p:tav>
                                        <p:tav tm="100000">
                                          <p:val>
                                            <p:strVal val="#ppt_w"/>
                                          </p:val>
                                        </p:tav>
                                      </p:tavLst>
                                    </p:anim>
                                    <p:anim calcmode="lin" valueType="num">
                                      <p:cBhvr>
                                        <p:cTn id="35" dur="100" fill="hold"/>
                                        <p:tgtEl>
                                          <p:spTgt spid="18"/>
                                        </p:tgtEl>
                                        <p:attrNameLst>
                                          <p:attrName>ppt_h</p:attrName>
                                        </p:attrNameLst>
                                      </p:cBhvr>
                                      <p:tavLst>
                                        <p:tav tm="0">
                                          <p:val>
                                            <p:fltVal val="0"/>
                                          </p:val>
                                        </p:tav>
                                        <p:tav tm="100000">
                                          <p:val>
                                            <p:strVal val="#ppt_h"/>
                                          </p:val>
                                        </p:tav>
                                      </p:tavLst>
                                    </p:anim>
                                    <p:animEffect transition="in" filter="fade">
                                      <p:cBhvr>
                                        <p:cTn id="36" dur="100"/>
                                        <p:tgtEl>
                                          <p:spTgt spid="18"/>
                                        </p:tgtEl>
                                      </p:cBhvr>
                                    </p:animEffect>
                                  </p:childTnLst>
                                </p:cTn>
                              </p:par>
                              <p:par>
                                <p:cTn id="37" presetID="6" presetClass="emph" presetSubtype="0" fill="hold" grpId="1" nodeType="withEffect">
                                  <p:stCondLst>
                                    <p:cond delay="700"/>
                                  </p:stCondLst>
                                  <p:childTnLst>
                                    <p:animScale>
                                      <p:cBhvr>
                                        <p:cTn id="38" dur="100" fill="hold"/>
                                        <p:tgtEl>
                                          <p:spTgt spid="18"/>
                                        </p:tgtEl>
                                      </p:cBhvr>
                                      <p:by x="110000" y="110000"/>
                                    </p:animScale>
                                  </p:childTnLst>
                                </p:cTn>
                              </p:par>
                              <p:par>
                                <p:cTn id="39" presetID="6" presetClass="emph" presetSubtype="0" fill="hold" grpId="2" nodeType="withEffect">
                                  <p:stCondLst>
                                    <p:cond delay="800"/>
                                  </p:stCondLst>
                                  <p:childTnLst>
                                    <p:animScale>
                                      <p:cBhvr>
                                        <p:cTn id="40" dur="200" fill="hold"/>
                                        <p:tgtEl>
                                          <p:spTgt spid="18"/>
                                        </p:tgtEl>
                                      </p:cBhvr>
                                      <p:by x="90000" y="90000"/>
                                    </p:animScale>
                                  </p:childTnLst>
                                </p:cTn>
                              </p:par>
                              <p:par>
                                <p:cTn id="41" presetID="53" presetClass="entr" presetSubtype="16" fill="hold" grpId="0" nodeType="withEffect">
                                  <p:stCondLst>
                                    <p:cond delay="800"/>
                                  </p:stCondLst>
                                  <p:childTnLst>
                                    <p:set>
                                      <p:cBhvr>
                                        <p:cTn id="42" dur="1" fill="hold">
                                          <p:stCondLst>
                                            <p:cond delay="0"/>
                                          </p:stCondLst>
                                        </p:cTn>
                                        <p:tgtEl>
                                          <p:spTgt spid="43"/>
                                        </p:tgtEl>
                                        <p:attrNameLst>
                                          <p:attrName>style.visibility</p:attrName>
                                        </p:attrNameLst>
                                      </p:cBhvr>
                                      <p:to>
                                        <p:strVal val="visible"/>
                                      </p:to>
                                    </p:set>
                                    <p:anim calcmode="lin" valueType="num">
                                      <p:cBhvr>
                                        <p:cTn id="43" dur="100" fill="hold"/>
                                        <p:tgtEl>
                                          <p:spTgt spid="43"/>
                                        </p:tgtEl>
                                        <p:attrNameLst>
                                          <p:attrName>ppt_w</p:attrName>
                                        </p:attrNameLst>
                                      </p:cBhvr>
                                      <p:tavLst>
                                        <p:tav tm="0">
                                          <p:val>
                                            <p:fltVal val="0"/>
                                          </p:val>
                                        </p:tav>
                                        <p:tav tm="100000">
                                          <p:val>
                                            <p:strVal val="#ppt_w"/>
                                          </p:val>
                                        </p:tav>
                                      </p:tavLst>
                                    </p:anim>
                                    <p:anim calcmode="lin" valueType="num">
                                      <p:cBhvr>
                                        <p:cTn id="44" dur="100" fill="hold"/>
                                        <p:tgtEl>
                                          <p:spTgt spid="43"/>
                                        </p:tgtEl>
                                        <p:attrNameLst>
                                          <p:attrName>ppt_h</p:attrName>
                                        </p:attrNameLst>
                                      </p:cBhvr>
                                      <p:tavLst>
                                        <p:tav tm="0">
                                          <p:val>
                                            <p:fltVal val="0"/>
                                          </p:val>
                                        </p:tav>
                                        <p:tav tm="100000">
                                          <p:val>
                                            <p:strVal val="#ppt_h"/>
                                          </p:val>
                                        </p:tav>
                                      </p:tavLst>
                                    </p:anim>
                                    <p:animEffect transition="in" filter="fade">
                                      <p:cBhvr>
                                        <p:cTn id="45" dur="100"/>
                                        <p:tgtEl>
                                          <p:spTgt spid="43"/>
                                        </p:tgtEl>
                                      </p:cBhvr>
                                    </p:animEffect>
                                  </p:childTnLst>
                                </p:cTn>
                              </p:par>
                              <p:par>
                                <p:cTn id="46" presetID="6" presetClass="emph" presetSubtype="0" fill="hold" grpId="1" nodeType="withEffect">
                                  <p:stCondLst>
                                    <p:cond delay="900"/>
                                  </p:stCondLst>
                                  <p:childTnLst>
                                    <p:animScale>
                                      <p:cBhvr>
                                        <p:cTn id="47" dur="100" fill="hold"/>
                                        <p:tgtEl>
                                          <p:spTgt spid="43"/>
                                        </p:tgtEl>
                                      </p:cBhvr>
                                      <p:by x="110000" y="110000"/>
                                    </p:animScale>
                                  </p:childTnLst>
                                </p:cTn>
                              </p:par>
                              <p:par>
                                <p:cTn id="48" presetID="6" presetClass="emph" presetSubtype="0" fill="hold" grpId="2" nodeType="withEffect">
                                  <p:stCondLst>
                                    <p:cond delay="1000"/>
                                  </p:stCondLst>
                                  <p:childTnLst>
                                    <p:animScale>
                                      <p:cBhvr>
                                        <p:cTn id="49" dur="200" fill="hold"/>
                                        <p:tgtEl>
                                          <p:spTgt spid="43"/>
                                        </p:tgtEl>
                                      </p:cBhvr>
                                      <p:by x="90000" y="90000"/>
                                    </p:animScale>
                                  </p:childTnLst>
                                </p:cTn>
                              </p:par>
                              <p:par>
                                <p:cTn id="50" presetID="53" presetClass="entr" presetSubtype="16" fill="hold" grpId="0" nodeType="withEffect">
                                  <p:stCondLst>
                                    <p:cond delay="100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00" fill="hold"/>
                                        <p:tgtEl>
                                          <p:spTgt spid="15"/>
                                        </p:tgtEl>
                                        <p:attrNameLst>
                                          <p:attrName>ppt_w</p:attrName>
                                        </p:attrNameLst>
                                      </p:cBhvr>
                                      <p:tavLst>
                                        <p:tav tm="0">
                                          <p:val>
                                            <p:fltVal val="0"/>
                                          </p:val>
                                        </p:tav>
                                        <p:tav tm="100000">
                                          <p:val>
                                            <p:strVal val="#ppt_w"/>
                                          </p:val>
                                        </p:tav>
                                      </p:tavLst>
                                    </p:anim>
                                    <p:anim calcmode="lin" valueType="num">
                                      <p:cBhvr>
                                        <p:cTn id="53" dur="100" fill="hold"/>
                                        <p:tgtEl>
                                          <p:spTgt spid="15"/>
                                        </p:tgtEl>
                                        <p:attrNameLst>
                                          <p:attrName>ppt_h</p:attrName>
                                        </p:attrNameLst>
                                      </p:cBhvr>
                                      <p:tavLst>
                                        <p:tav tm="0">
                                          <p:val>
                                            <p:fltVal val="0"/>
                                          </p:val>
                                        </p:tav>
                                        <p:tav tm="100000">
                                          <p:val>
                                            <p:strVal val="#ppt_h"/>
                                          </p:val>
                                        </p:tav>
                                      </p:tavLst>
                                    </p:anim>
                                    <p:animEffect transition="in" filter="fade">
                                      <p:cBhvr>
                                        <p:cTn id="54" dur="100"/>
                                        <p:tgtEl>
                                          <p:spTgt spid="15"/>
                                        </p:tgtEl>
                                      </p:cBhvr>
                                    </p:animEffect>
                                  </p:childTnLst>
                                </p:cTn>
                              </p:par>
                              <p:par>
                                <p:cTn id="55" presetID="6" presetClass="emph" presetSubtype="0" fill="hold" grpId="1" nodeType="withEffect">
                                  <p:stCondLst>
                                    <p:cond delay="1100"/>
                                  </p:stCondLst>
                                  <p:childTnLst>
                                    <p:animScale>
                                      <p:cBhvr>
                                        <p:cTn id="56" dur="100" fill="hold"/>
                                        <p:tgtEl>
                                          <p:spTgt spid="15"/>
                                        </p:tgtEl>
                                      </p:cBhvr>
                                      <p:by x="110000" y="110000"/>
                                    </p:animScale>
                                  </p:childTnLst>
                                </p:cTn>
                              </p:par>
                              <p:par>
                                <p:cTn id="57" presetID="6" presetClass="emph" presetSubtype="0" fill="hold" grpId="2" nodeType="withEffect">
                                  <p:stCondLst>
                                    <p:cond delay="1200"/>
                                  </p:stCondLst>
                                  <p:childTnLst>
                                    <p:animScale>
                                      <p:cBhvr>
                                        <p:cTn id="58" dur="200" fill="hold"/>
                                        <p:tgtEl>
                                          <p:spTgt spid="15"/>
                                        </p:tgtEl>
                                      </p:cBhvr>
                                      <p:by x="90000" y="90000"/>
                                    </p:animScale>
                                  </p:childTnLst>
                                </p:cTn>
                              </p:par>
                              <p:par>
                                <p:cTn id="59" presetID="6" presetClass="emph" presetSubtype="0" fill="hold" grpId="3" nodeType="withEffect">
                                  <p:stCondLst>
                                    <p:cond delay="1400"/>
                                  </p:stCondLst>
                                  <p:childTnLst>
                                    <p:animScale>
                                      <p:cBhvr>
                                        <p:cTn id="60" dur="100" fill="hold"/>
                                        <p:tgtEl>
                                          <p:spTgt spid="15"/>
                                        </p:tgtEl>
                                      </p:cBhvr>
                                      <p:by x="105000" y="105000"/>
                                    </p:animScale>
                                  </p:childTnLst>
                                </p:cTn>
                              </p:par>
                              <p:par>
                                <p:cTn id="61" presetID="6" presetClass="emph" presetSubtype="0" fill="hold" grpId="4" nodeType="withEffect">
                                  <p:stCondLst>
                                    <p:cond delay="1500"/>
                                  </p:stCondLst>
                                  <p:childTnLst>
                                    <p:animScale>
                                      <p:cBhvr>
                                        <p:cTn id="62" dur="200" fill="hold"/>
                                        <p:tgtEl>
                                          <p:spTgt spid="15"/>
                                        </p:tgtEl>
                                      </p:cBhvr>
                                      <p:by x="95000" y="95000"/>
                                    </p:animScale>
                                  </p:childTnLst>
                                </p:cTn>
                              </p:par>
                              <p:par>
                                <p:cTn id="63" presetID="6" presetClass="emph" presetSubtype="0" fill="hold" grpId="3" nodeType="withEffect">
                                  <p:stCondLst>
                                    <p:cond delay="1200"/>
                                  </p:stCondLst>
                                  <p:childTnLst>
                                    <p:animScale>
                                      <p:cBhvr>
                                        <p:cTn id="64" dur="100" fill="hold"/>
                                        <p:tgtEl>
                                          <p:spTgt spid="43"/>
                                        </p:tgtEl>
                                      </p:cBhvr>
                                      <p:by x="105000" y="105000"/>
                                    </p:animScale>
                                  </p:childTnLst>
                                </p:cTn>
                              </p:par>
                              <p:par>
                                <p:cTn id="65" presetID="6" presetClass="emph" presetSubtype="0" fill="hold" grpId="4" nodeType="withEffect">
                                  <p:stCondLst>
                                    <p:cond delay="1300"/>
                                  </p:stCondLst>
                                  <p:childTnLst>
                                    <p:animScale>
                                      <p:cBhvr>
                                        <p:cTn id="66" dur="200" fill="hold"/>
                                        <p:tgtEl>
                                          <p:spTgt spid="43"/>
                                        </p:tgtEl>
                                      </p:cBhvr>
                                      <p:by x="95000" y="95000"/>
                                    </p:animScale>
                                  </p:childTnLst>
                                </p:cTn>
                              </p:par>
                              <p:par>
                                <p:cTn id="67" presetID="6" presetClass="emph" presetSubtype="0" fill="hold" grpId="3" nodeType="withEffect">
                                  <p:stCondLst>
                                    <p:cond delay="1000"/>
                                  </p:stCondLst>
                                  <p:childTnLst>
                                    <p:animScale>
                                      <p:cBhvr>
                                        <p:cTn id="68" dur="100" fill="hold"/>
                                        <p:tgtEl>
                                          <p:spTgt spid="18"/>
                                        </p:tgtEl>
                                      </p:cBhvr>
                                      <p:by x="105000" y="105000"/>
                                    </p:animScale>
                                  </p:childTnLst>
                                </p:cTn>
                              </p:par>
                              <p:par>
                                <p:cTn id="69" presetID="6" presetClass="emph" presetSubtype="0" fill="hold" grpId="4" nodeType="withEffect">
                                  <p:stCondLst>
                                    <p:cond delay="1100"/>
                                  </p:stCondLst>
                                  <p:childTnLst>
                                    <p:animScale>
                                      <p:cBhvr>
                                        <p:cTn id="70" dur="200" fill="hold"/>
                                        <p:tgtEl>
                                          <p:spTgt spid="18"/>
                                        </p:tgtEl>
                                      </p:cBhvr>
                                      <p:by x="95000" y="95000"/>
                                    </p:animScale>
                                  </p:childTnLst>
                                </p:cTn>
                              </p:par>
                              <p:par>
                                <p:cTn id="71" presetID="6" presetClass="emph" presetSubtype="0" fill="hold" grpId="3" nodeType="withEffect">
                                  <p:stCondLst>
                                    <p:cond delay="800"/>
                                  </p:stCondLst>
                                  <p:childTnLst>
                                    <p:animScale>
                                      <p:cBhvr>
                                        <p:cTn id="72" dur="100" fill="hold"/>
                                        <p:tgtEl>
                                          <p:spTgt spid="9"/>
                                        </p:tgtEl>
                                      </p:cBhvr>
                                      <p:by x="105000" y="105000"/>
                                    </p:animScale>
                                  </p:childTnLst>
                                </p:cTn>
                              </p:par>
                              <p:par>
                                <p:cTn id="73" presetID="6" presetClass="emph" presetSubtype="0" fill="hold" grpId="4" nodeType="withEffect">
                                  <p:stCondLst>
                                    <p:cond delay="900"/>
                                  </p:stCondLst>
                                  <p:childTnLst>
                                    <p:animScale>
                                      <p:cBhvr>
                                        <p:cTn id="74" dur="200" fill="hold"/>
                                        <p:tgtEl>
                                          <p:spTgt spid="9"/>
                                        </p:tgtEl>
                                      </p:cBhvr>
                                      <p:by x="95000" y="95000"/>
                                    </p:animScale>
                                  </p:childTnLst>
                                </p:cTn>
                              </p:par>
                              <p:par>
                                <p:cTn id="75" presetID="6" presetClass="emph" presetSubtype="0" fill="hold" grpId="3" nodeType="withEffect">
                                  <p:stCondLst>
                                    <p:cond delay="600"/>
                                  </p:stCondLst>
                                  <p:childTnLst>
                                    <p:animScale>
                                      <p:cBhvr>
                                        <p:cTn id="76" dur="100" fill="hold"/>
                                        <p:tgtEl>
                                          <p:spTgt spid="21"/>
                                        </p:tgtEl>
                                      </p:cBhvr>
                                      <p:by x="105000" y="105000"/>
                                    </p:animScale>
                                  </p:childTnLst>
                                </p:cTn>
                              </p:par>
                              <p:par>
                                <p:cTn id="77" presetID="6" presetClass="emph" presetSubtype="0" fill="hold" grpId="4" nodeType="withEffect">
                                  <p:stCondLst>
                                    <p:cond delay="700"/>
                                  </p:stCondLst>
                                  <p:childTnLst>
                                    <p:animScale>
                                      <p:cBhvr>
                                        <p:cTn id="78" dur="200" fill="hold"/>
                                        <p:tgtEl>
                                          <p:spTgt spid="21"/>
                                        </p:tgtEl>
                                      </p:cBhvr>
                                      <p:by x="95000" y="95000"/>
                                    </p:animScale>
                                  </p:childTnLst>
                                </p:cTn>
                              </p:par>
                              <p:par>
                                <p:cTn id="79" presetID="6" presetClass="emph" presetSubtype="0" fill="hold" grpId="3" nodeType="withEffect">
                                  <p:stCondLst>
                                    <p:cond delay="400"/>
                                  </p:stCondLst>
                                  <p:childTnLst>
                                    <p:animScale>
                                      <p:cBhvr>
                                        <p:cTn id="80" dur="100" fill="hold"/>
                                        <p:tgtEl>
                                          <p:spTgt spid="12"/>
                                        </p:tgtEl>
                                      </p:cBhvr>
                                      <p:by x="105000" y="105000"/>
                                    </p:animScale>
                                  </p:childTnLst>
                                </p:cTn>
                              </p:par>
                              <p:par>
                                <p:cTn id="81" presetID="6" presetClass="emph" presetSubtype="0" fill="hold" grpId="4" nodeType="withEffect">
                                  <p:stCondLst>
                                    <p:cond delay="500"/>
                                  </p:stCondLst>
                                  <p:childTnLst>
                                    <p:animScale>
                                      <p:cBhvr>
                                        <p:cTn id="82" dur="200" fill="hold"/>
                                        <p:tgtEl>
                                          <p:spTgt spid="12"/>
                                        </p:tgtEl>
                                      </p:cBhvr>
                                      <p:by x="95000" y="95000"/>
                                    </p:animScale>
                                  </p:childTnLst>
                                </p:cTn>
                              </p:par>
                              <p:par>
                                <p:cTn id="83" presetID="10" presetClass="entr" presetSubtype="0"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heel(1)">
                                      <p:cBhvr>
                                        <p:cTn id="88" dur="750"/>
                                        <p:tgtEl>
                                          <p:spTgt spid="7"/>
                                        </p:tgtEl>
                                      </p:cBhvr>
                                    </p:animEffect>
                                  </p:childTnLst>
                                </p:cTn>
                              </p:par>
                              <p:par>
                                <p:cTn id="89" presetID="10" presetClass="entr" presetSubtype="0" fill="hold" grpId="0" nodeType="withEffect">
                                  <p:stCondLst>
                                    <p:cond delay="20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par>
                                <p:cTn id="92" presetID="21" presetClass="entr" presetSubtype="1" fill="hold" grpId="0" nodeType="withEffect">
                                  <p:stCondLst>
                                    <p:cond delay="200"/>
                                  </p:stCondLst>
                                  <p:childTnLst>
                                    <p:set>
                                      <p:cBhvr>
                                        <p:cTn id="93" dur="1" fill="hold">
                                          <p:stCondLst>
                                            <p:cond delay="0"/>
                                          </p:stCondLst>
                                        </p:cTn>
                                        <p:tgtEl>
                                          <p:spTgt spid="6"/>
                                        </p:tgtEl>
                                        <p:attrNameLst>
                                          <p:attrName>style.visibility</p:attrName>
                                        </p:attrNameLst>
                                      </p:cBhvr>
                                      <p:to>
                                        <p:strVal val="visible"/>
                                      </p:to>
                                    </p:set>
                                    <p:animEffect transition="in" filter="wheel(1)">
                                      <p:cBhvr>
                                        <p:cTn id="94" dur="750"/>
                                        <p:tgtEl>
                                          <p:spTgt spid="6"/>
                                        </p:tgtEl>
                                      </p:cBhvr>
                                    </p:animEffect>
                                  </p:childTnLst>
                                </p:cTn>
                              </p:par>
                              <p:par>
                                <p:cTn id="95" presetID="10" presetClass="entr" presetSubtype="0" fill="hold" grpId="0" nodeType="withEffect">
                                  <p:stCondLst>
                                    <p:cond delay="40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500"/>
                                        <p:tgtEl>
                                          <p:spTgt spid="10"/>
                                        </p:tgtEl>
                                      </p:cBhvr>
                                    </p:animEffect>
                                  </p:childTnLst>
                                </p:cTn>
                              </p:par>
                              <p:par>
                                <p:cTn id="98" presetID="10" presetClass="entr" presetSubtype="0" fill="hold" grpId="0" nodeType="withEffect">
                                  <p:stCondLst>
                                    <p:cond delay="60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500"/>
                                        <p:tgtEl>
                                          <p:spTgt spid="19"/>
                                        </p:tgtEl>
                                      </p:cBhvr>
                                    </p:animEffect>
                                  </p:childTnLst>
                                </p:cTn>
                              </p:par>
                              <p:par>
                                <p:cTn id="101" presetID="10" presetClass="entr" presetSubtype="0" fill="hold" grpId="0" nodeType="withEffect">
                                  <p:stCondLst>
                                    <p:cond delay="80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21" presetClass="entr" presetSubtype="1" fill="hold" grpId="0" nodeType="withEffect">
                                  <p:stCondLst>
                                    <p:cond delay="800"/>
                                  </p:stCondLst>
                                  <p:childTnLst>
                                    <p:set>
                                      <p:cBhvr>
                                        <p:cTn id="105" dur="1" fill="hold">
                                          <p:stCondLst>
                                            <p:cond delay="0"/>
                                          </p:stCondLst>
                                        </p:cTn>
                                        <p:tgtEl>
                                          <p:spTgt spid="4"/>
                                        </p:tgtEl>
                                        <p:attrNameLst>
                                          <p:attrName>style.visibility</p:attrName>
                                        </p:attrNameLst>
                                      </p:cBhvr>
                                      <p:to>
                                        <p:strVal val="visible"/>
                                      </p:to>
                                    </p:set>
                                    <p:animEffect transition="in" filter="wheel(1)">
                                      <p:cBhvr>
                                        <p:cTn id="106" dur="750"/>
                                        <p:tgtEl>
                                          <p:spTgt spid="4"/>
                                        </p:tgtEl>
                                      </p:cBhvr>
                                    </p:animEffect>
                                  </p:childTnLst>
                                </p:cTn>
                              </p:par>
                              <p:par>
                                <p:cTn id="107" presetID="10" presetClass="entr" presetSubtype="0" fill="hold" grpId="0" nodeType="withEffect">
                                  <p:stCondLst>
                                    <p:cond delay="100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21" presetClass="entr" presetSubtype="1" fill="hold" grpId="0" nodeType="withEffect">
                                  <p:stCondLst>
                                    <p:cond delay="1000"/>
                                  </p:stCondLst>
                                  <p:childTnLst>
                                    <p:set>
                                      <p:cBhvr>
                                        <p:cTn id="111" dur="1" fill="hold">
                                          <p:stCondLst>
                                            <p:cond delay="0"/>
                                          </p:stCondLst>
                                        </p:cTn>
                                        <p:tgtEl>
                                          <p:spTgt spid="5"/>
                                        </p:tgtEl>
                                        <p:attrNameLst>
                                          <p:attrName>style.visibility</p:attrName>
                                        </p:attrNameLst>
                                      </p:cBhvr>
                                      <p:to>
                                        <p:strVal val="visible"/>
                                      </p:to>
                                    </p:set>
                                    <p:animEffect transition="in" filter="wheel(1)">
                                      <p:cBhvr>
                                        <p:cTn id="112" dur="750"/>
                                        <p:tgtEl>
                                          <p:spTgt spid="5"/>
                                        </p:tgtEl>
                                      </p:cBhvr>
                                    </p:animEffect>
                                  </p:childTnLst>
                                </p:cTn>
                              </p:par>
                            </p:childTnLst>
                          </p:cTn>
                        </p:par>
                        <p:par>
                          <p:cTn id="113" fill="hold">
                            <p:stCondLst>
                              <p:cond delay="1750"/>
                            </p:stCondLst>
                            <p:childTnLst>
                              <p:par>
                                <p:cTn id="114" presetID="22" presetClass="entr" presetSubtype="2" fill="hold" grpId="0" nodeType="after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wipe(right)">
                                      <p:cBhvr>
                                        <p:cTn id="116" dur="500"/>
                                        <p:tgtEl>
                                          <p:spTgt spid="4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fade">
                                      <p:cBhvr>
                                        <p:cTn id="119" dur="750"/>
                                        <p:tgtEl>
                                          <p:spTgt spid="48"/>
                                        </p:tgtEl>
                                      </p:cBhvr>
                                    </p:animEffect>
                                  </p:childTnLst>
                                </p:cTn>
                              </p:par>
                              <p:par>
                                <p:cTn id="120" presetID="35" presetClass="path" presetSubtype="0" decel="100000" fill="hold" grpId="1" nodeType="withEffect">
                                  <p:stCondLst>
                                    <p:cond delay="0"/>
                                  </p:stCondLst>
                                  <p:childTnLst>
                                    <p:animMotion origin="layout" path="M -2.08333E-6 2.59259E-6 L -0.05482 2.59259E-6 " pathEditMode="relative" rAng="0" ptsTypes="AA">
                                      <p:cBhvr>
                                        <p:cTn id="121" dur="1250" spd="-100000" fill="hold"/>
                                        <p:tgtEl>
                                          <p:spTgt spid="48"/>
                                        </p:tgtEl>
                                        <p:attrNameLst>
                                          <p:attrName>ppt_x</p:attrName>
                                          <p:attrName>ppt_y</p:attrName>
                                        </p:attrNameLst>
                                      </p:cBhvr>
                                      <p:rCtr x="-2747" y="0"/>
                                    </p:animMotion>
                                  </p:childTnLst>
                                </p:cTn>
                              </p:par>
                              <p:par>
                                <p:cTn id="122" presetID="22" presetClass="entr" presetSubtype="2" fill="hold" grpId="0" nodeType="withEffect">
                                  <p:stCondLst>
                                    <p:cond delay="250"/>
                                  </p:stCondLst>
                                  <p:childTnLst>
                                    <p:set>
                                      <p:cBhvr>
                                        <p:cTn id="123" dur="1" fill="hold">
                                          <p:stCondLst>
                                            <p:cond delay="0"/>
                                          </p:stCondLst>
                                        </p:cTn>
                                        <p:tgtEl>
                                          <p:spTgt spid="38"/>
                                        </p:tgtEl>
                                        <p:attrNameLst>
                                          <p:attrName>style.visibility</p:attrName>
                                        </p:attrNameLst>
                                      </p:cBhvr>
                                      <p:to>
                                        <p:strVal val="visible"/>
                                      </p:to>
                                    </p:set>
                                    <p:animEffect transition="in" filter="wipe(right)">
                                      <p:cBhvr>
                                        <p:cTn id="124" dur="500"/>
                                        <p:tgtEl>
                                          <p:spTgt spid="38"/>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49"/>
                                        </p:tgtEl>
                                        <p:attrNameLst>
                                          <p:attrName>style.visibility</p:attrName>
                                        </p:attrNameLst>
                                      </p:cBhvr>
                                      <p:to>
                                        <p:strVal val="visible"/>
                                      </p:to>
                                    </p:set>
                                    <p:animEffect transition="in" filter="fade">
                                      <p:cBhvr>
                                        <p:cTn id="127" dur="750"/>
                                        <p:tgtEl>
                                          <p:spTgt spid="49"/>
                                        </p:tgtEl>
                                      </p:cBhvr>
                                    </p:animEffect>
                                  </p:childTnLst>
                                </p:cTn>
                              </p:par>
                              <p:par>
                                <p:cTn id="128" presetID="35" presetClass="path" presetSubtype="0" decel="100000" fill="hold" grpId="1" nodeType="withEffect">
                                  <p:stCondLst>
                                    <p:cond delay="250"/>
                                  </p:stCondLst>
                                  <p:childTnLst>
                                    <p:animMotion origin="layout" path="M 3.95833E-6 -7.40741E-7 L -0.05183 -7.40741E-7 " pathEditMode="relative" rAng="0" ptsTypes="AA">
                                      <p:cBhvr>
                                        <p:cTn id="129" dur="1250" spd="-100000" fill="hold"/>
                                        <p:tgtEl>
                                          <p:spTgt spid="49"/>
                                        </p:tgtEl>
                                        <p:attrNameLst>
                                          <p:attrName>ppt_x</p:attrName>
                                          <p:attrName>ppt_y</p:attrName>
                                        </p:attrNameLst>
                                      </p:cBhvr>
                                      <p:rCtr x="-2591" y="0"/>
                                    </p:animMotion>
                                  </p:childTnLst>
                                </p:cTn>
                              </p:par>
                              <p:par>
                                <p:cTn id="130" presetID="22" presetClass="entr" presetSubtype="1" fill="hold" grpId="0" nodeType="withEffect">
                                  <p:stCondLst>
                                    <p:cond delay="500"/>
                                  </p:stCondLst>
                                  <p:childTnLst>
                                    <p:set>
                                      <p:cBhvr>
                                        <p:cTn id="131" dur="1" fill="hold">
                                          <p:stCondLst>
                                            <p:cond delay="0"/>
                                          </p:stCondLst>
                                        </p:cTn>
                                        <p:tgtEl>
                                          <p:spTgt spid="45"/>
                                        </p:tgtEl>
                                        <p:attrNameLst>
                                          <p:attrName>style.visibility</p:attrName>
                                        </p:attrNameLst>
                                      </p:cBhvr>
                                      <p:to>
                                        <p:strVal val="visible"/>
                                      </p:to>
                                    </p:set>
                                    <p:animEffect transition="in" filter="wipe(up)">
                                      <p:cBhvr>
                                        <p:cTn id="132" dur="500"/>
                                        <p:tgtEl>
                                          <p:spTgt spid="45"/>
                                        </p:tgtEl>
                                      </p:cBhvr>
                                    </p:animEffect>
                                  </p:childTnLst>
                                </p:cTn>
                              </p:par>
                              <p:par>
                                <p:cTn id="133" presetID="10" presetClass="entr" presetSubtype="0" fill="hold" grpId="0" nodeType="withEffect">
                                  <p:stCondLst>
                                    <p:cond delay="500"/>
                                  </p:stCondLst>
                                  <p:childTnLst>
                                    <p:set>
                                      <p:cBhvr>
                                        <p:cTn id="134" dur="1" fill="hold">
                                          <p:stCondLst>
                                            <p:cond delay="0"/>
                                          </p:stCondLst>
                                        </p:cTn>
                                        <p:tgtEl>
                                          <p:spTgt spid="51"/>
                                        </p:tgtEl>
                                        <p:attrNameLst>
                                          <p:attrName>style.visibility</p:attrName>
                                        </p:attrNameLst>
                                      </p:cBhvr>
                                      <p:to>
                                        <p:strVal val="visible"/>
                                      </p:to>
                                    </p:set>
                                    <p:animEffect transition="in" filter="fade">
                                      <p:cBhvr>
                                        <p:cTn id="135" dur="750"/>
                                        <p:tgtEl>
                                          <p:spTgt spid="51"/>
                                        </p:tgtEl>
                                      </p:cBhvr>
                                    </p:animEffect>
                                  </p:childTnLst>
                                </p:cTn>
                              </p:par>
                              <p:par>
                                <p:cTn id="136" presetID="35" presetClass="path" presetSubtype="0" decel="100000" fill="hold" grpId="1" nodeType="withEffect">
                                  <p:stCondLst>
                                    <p:cond delay="500"/>
                                  </p:stCondLst>
                                  <p:childTnLst>
                                    <p:animMotion origin="layout" path="M -4.16667E-6 -3.33333E-6 L 0.06003 -3.33333E-6 " pathEditMode="relative" rAng="0" ptsTypes="AA">
                                      <p:cBhvr>
                                        <p:cTn id="137" dur="1250" spd="-100000" fill="hold"/>
                                        <p:tgtEl>
                                          <p:spTgt spid="51"/>
                                        </p:tgtEl>
                                        <p:attrNameLst>
                                          <p:attrName>ppt_x</p:attrName>
                                          <p:attrName>ppt_y</p:attrName>
                                        </p:attrNameLst>
                                      </p:cBhvr>
                                      <p:rCtr x="2995" y="0"/>
                                    </p:animMotion>
                                  </p:childTnLst>
                                </p:cTn>
                              </p:par>
                              <p:par>
                                <p:cTn id="138" presetID="22" presetClass="entr" presetSubtype="4" fill="hold" grpId="0" nodeType="withEffect">
                                  <p:stCondLst>
                                    <p:cond delay="750"/>
                                  </p:stCondLst>
                                  <p:childTnLst>
                                    <p:set>
                                      <p:cBhvr>
                                        <p:cTn id="139" dur="1" fill="hold">
                                          <p:stCondLst>
                                            <p:cond delay="0"/>
                                          </p:stCondLst>
                                        </p:cTn>
                                        <p:tgtEl>
                                          <p:spTgt spid="39"/>
                                        </p:tgtEl>
                                        <p:attrNameLst>
                                          <p:attrName>style.visibility</p:attrName>
                                        </p:attrNameLst>
                                      </p:cBhvr>
                                      <p:to>
                                        <p:strVal val="visible"/>
                                      </p:to>
                                    </p:set>
                                    <p:animEffect transition="in" filter="wipe(down)">
                                      <p:cBhvr>
                                        <p:cTn id="140" dur="500"/>
                                        <p:tgtEl>
                                          <p:spTgt spid="39"/>
                                        </p:tgtEl>
                                      </p:cBhvr>
                                    </p:animEffect>
                                  </p:childTnLst>
                                </p:cTn>
                              </p:par>
                              <p:par>
                                <p:cTn id="141" presetID="10" presetClass="entr" presetSubtype="0" fill="hold" grpId="0" nodeType="withEffect">
                                  <p:stCondLst>
                                    <p:cond delay="750"/>
                                  </p:stCondLst>
                                  <p:childTnLst>
                                    <p:set>
                                      <p:cBhvr>
                                        <p:cTn id="142" dur="1" fill="hold">
                                          <p:stCondLst>
                                            <p:cond delay="0"/>
                                          </p:stCondLst>
                                        </p:cTn>
                                        <p:tgtEl>
                                          <p:spTgt spid="50"/>
                                        </p:tgtEl>
                                        <p:attrNameLst>
                                          <p:attrName>style.visibility</p:attrName>
                                        </p:attrNameLst>
                                      </p:cBhvr>
                                      <p:to>
                                        <p:strVal val="visible"/>
                                      </p:to>
                                    </p:set>
                                    <p:animEffect transition="in" filter="fade">
                                      <p:cBhvr>
                                        <p:cTn id="143" dur="750"/>
                                        <p:tgtEl>
                                          <p:spTgt spid="50"/>
                                        </p:tgtEl>
                                      </p:cBhvr>
                                    </p:animEffect>
                                  </p:childTnLst>
                                </p:cTn>
                              </p:par>
                              <p:par>
                                <p:cTn id="144" presetID="35" presetClass="path" presetSubtype="0" decel="100000" fill="hold" grpId="1" nodeType="withEffect">
                                  <p:stCondLst>
                                    <p:cond delay="750"/>
                                  </p:stCondLst>
                                  <p:childTnLst>
                                    <p:animMotion origin="layout" path="M 2.91667E-6 -7.40741E-7 L 0.06002 -7.40741E-7 " pathEditMode="relative" rAng="0" ptsTypes="AA">
                                      <p:cBhvr>
                                        <p:cTn id="145" dur="1250" spd="-100000" fill="hold"/>
                                        <p:tgtEl>
                                          <p:spTgt spid="50"/>
                                        </p:tgtEl>
                                        <p:attrNameLst>
                                          <p:attrName>ppt_x</p:attrName>
                                          <p:attrName>ppt_y</p:attrName>
                                        </p:attrNameLst>
                                      </p:cBhvr>
                                      <p:rCtr x="2995" y="0"/>
                                    </p:animMotion>
                                  </p:childTnLst>
                                </p:cTn>
                              </p:par>
                              <p:par>
                                <p:cTn id="146" presetID="22" presetClass="entr" presetSubtype="1" fill="hold" grpId="0" nodeType="withEffect">
                                  <p:stCondLst>
                                    <p:cond delay="1000"/>
                                  </p:stCondLst>
                                  <p:childTnLst>
                                    <p:set>
                                      <p:cBhvr>
                                        <p:cTn id="147" dur="1" fill="hold">
                                          <p:stCondLst>
                                            <p:cond delay="0"/>
                                          </p:stCondLst>
                                        </p:cTn>
                                        <p:tgtEl>
                                          <p:spTgt spid="41"/>
                                        </p:tgtEl>
                                        <p:attrNameLst>
                                          <p:attrName>style.visibility</p:attrName>
                                        </p:attrNameLst>
                                      </p:cBhvr>
                                      <p:to>
                                        <p:strVal val="visible"/>
                                      </p:to>
                                    </p:set>
                                    <p:animEffect transition="in" filter="wipe(up)">
                                      <p:cBhvr>
                                        <p:cTn id="148" dur="500"/>
                                        <p:tgtEl>
                                          <p:spTgt spid="41"/>
                                        </p:tgtEl>
                                      </p:cBhvr>
                                    </p:animEffect>
                                  </p:childTnLst>
                                </p:cTn>
                              </p:par>
                              <p:par>
                                <p:cTn id="149" presetID="10" presetClass="entr" presetSubtype="0" fill="hold" grpId="0" nodeType="withEffect">
                                  <p:stCondLst>
                                    <p:cond delay="100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750"/>
                                        <p:tgtEl>
                                          <p:spTgt spid="47"/>
                                        </p:tgtEl>
                                      </p:cBhvr>
                                    </p:animEffect>
                                  </p:childTnLst>
                                </p:cTn>
                              </p:par>
                              <p:par>
                                <p:cTn id="152" presetID="35" presetClass="path" presetSubtype="0" decel="100000" fill="hold" grpId="1" nodeType="withEffect">
                                  <p:stCondLst>
                                    <p:cond delay="1000"/>
                                  </p:stCondLst>
                                  <p:childTnLst>
                                    <p:animMotion origin="layout" path="M 3.95833E-6 2.22222E-6 L 0.06002 2.22222E-6 " pathEditMode="relative" rAng="0" ptsTypes="AA">
                                      <p:cBhvr>
                                        <p:cTn id="153" dur="1250" spd="-100000" fill="hold"/>
                                        <p:tgtEl>
                                          <p:spTgt spid="47"/>
                                        </p:tgtEl>
                                        <p:attrNameLst>
                                          <p:attrName>ppt_x</p:attrName>
                                          <p:attrName>ppt_y</p:attrName>
                                        </p:attrNameLst>
                                      </p:cBhvr>
                                      <p:rCtr x="2995" y="0"/>
                                    </p:animMotion>
                                  </p:childTnLst>
                                </p:cTn>
                              </p:par>
                              <p:par>
                                <p:cTn id="154" presetID="22" presetClass="entr" presetSubtype="4" fill="hold" grpId="0" nodeType="withEffect">
                                  <p:stCondLst>
                                    <p:cond delay="1250"/>
                                  </p:stCondLst>
                                  <p:childTnLst>
                                    <p:set>
                                      <p:cBhvr>
                                        <p:cTn id="155" dur="1" fill="hold">
                                          <p:stCondLst>
                                            <p:cond delay="0"/>
                                          </p:stCondLst>
                                        </p:cTn>
                                        <p:tgtEl>
                                          <p:spTgt spid="40"/>
                                        </p:tgtEl>
                                        <p:attrNameLst>
                                          <p:attrName>style.visibility</p:attrName>
                                        </p:attrNameLst>
                                      </p:cBhvr>
                                      <p:to>
                                        <p:strVal val="visible"/>
                                      </p:to>
                                    </p:set>
                                    <p:animEffect transition="in" filter="wipe(down)">
                                      <p:cBhvr>
                                        <p:cTn id="156" dur="500"/>
                                        <p:tgtEl>
                                          <p:spTgt spid="40"/>
                                        </p:tgtEl>
                                      </p:cBhvr>
                                    </p:animEffect>
                                  </p:childTnLst>
                                </p:cTn>
                              </p:par>
                              <p:par>
                                <p:cTn id="157" presetID="10" presetClass="entr" presetSubtype="0" fill="hold" grpId="0" nodeType="withEffect">
                                  <p:stCondLst>
                                    <p:cond delay="1250"/>
                                  </p:stCondLst>
                                  <p:childTnLst>
                                    <p:set>
                                      <p:cBhvr>
                                        <p:cTn id="158" dur="1" fill="hold">
                                          <p:stCondLst>
                                            <p:cond delay="0"/>
                                          </p:stCondLst>
                                        </p:cTn>
                                        <p:tgtEl>
                                          <p:spTgt spid="52"/>
                                        </p:tgtEl>
                                        <p:attrNameLst>
                                          <p:attrName>style.visibility</p:attrName>
                                        </p:attrNameLst>
                                      </p:cBhvr>
                                      <p:to>
                                        <p:strVal val="visible"/>
                                      </p:to>
                                    </p:set>
                                    <p:animEffect transition="in" filter="fade">
                                      <p:cBhvr>
                                        <p:cTn id="159" dur="750"/>
                                        <p:tgtEl>
                                          <p:spTgt spid="52"/>
                                        </p:tgtEl>
                                      </p:cBhvr>
                                    </p:animEffect>
                                  </p:childTnLst>
                                </p:cTn>
                              </p:par>
                              <p:par>
                                <p:cTn id="160" presetID="35" presetClass="path" presetSubtype="0" decel="100000" fill="hold" grpId="1" nodeType="withEffect">
                                  <p:stCondLst>
                                    <p:cond delay="1250"/>
                                  </p:stCondLst>
                                  <p:childTnLst>
                                    <p:animMotion origin="layout" path="M -1.25E-6 -7.40741E-7 L 0.06003 -7.40741E-7 " pathEditMode="relative" rAng="0" ptsTypes="AA">
                                      <p:cBhvr>
                                        <p:cTn id="161" dur="1250" spd="-100000" fill="hold"/>
                                        <p:tgtEl>
                                          <p:spTgt spid="52"/>
                                        </p:tgtEl>
                                        <p:attrNameLst>
                                          <p:attrName>ppt_x</p:attrName>
                                          <p:attrName>ppt_y</p:attrName>
                                        </p:attrNameLst>
                                      </p:cBhvr>
                                      <p:rCtr x="299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9" grpId="1" animBg="1"/>
      <p:bldP spid="9" grpId="2" animBg="1"/>
      <p:bldP spid="9" grpId="3" animBg="1"/>
      <p:bldP spid="9" grpId="4" animBg="1"/>
      <p:bldP spid="10" grpId="0" animBg="1"/>
      <p:bldP spid="12" grpId="0" animBg="1"/>
      <p:bldP spid="12" grpId="1" animBg="1"/>
      <p:bldP spid="12" grpId="2" animBg="1"/>
      <p:bldP spid="12" grpId="3" animBg="1"/>
      <p:bldP spid="12" grpId="4" animBg="1"/>
      <p:bldP spid="13" grpId="0" animBg="1"/>
      <p:bldP spid="15" grpId="0" animBg="1"/>
      <p:bldP spid="15" grpId="1" animBg="1"/>
      <p:bldP spid="15" grpId="2" animBg="1"/>
      <p:bldP spid="15" grpId="3" animBg="1"/>
      <p:bldP spid="15" grpId="4" animBg="1"/>
      <p:bldP spid="16" grpId="0" animBg="1"/>
      <p:bldP spid="18" grpId="0" animBg="1"/>
      <p:bldP spid="18" grpId="1" animBg="1"/>
      <p:bldP spid="18" grpId="2" animBg="1"/>
      <p:bldP spid="18" grpId="3" animBg="1"/>
      <p:bldP spid="18" grpId="4" animBg="1"/>
      <p:bldP spid="19" grpId="0" animBg="1"/>
      <p:bldP spid="21" grpId="0" animBg="1"/>
      <p:bldP spid="21" grpId="1" animBg="1"/>
      <p:bldP spid="21" grpId="2" animBg="1"/>
      <p:bldP spid="21" grpId="3" animBg="1"/>
      <p:bldP spid="21" grpId="4" animBg="1"/>
      <p:bldP spid="22" grpId="0" animBg="1"/>
      <p:bldP spid="43" grpId="0" animBg="1"/>
      <p:bldP spid="43" grpId="1" animBg="1"/>
      <p:bldP spid="43" grpId="2" animBg="1"/>
      <p:bldP spid="43" grpId="3" animBg="1"/>
      <p:bldP spid="43" grpId="4" animBg="1"/>
      <p:bldP spid="44" grpId="0" animBg="1"/>
      <p:bldP spid="38" grpId="0" animBg="1"/>
      <p:bldP spid="39" grpId="0" animBg="1"/>
      <p:bldP spid="40" grpId="0" animBg="1"/>
      <p:bldP spid="41" grpId="0" animBg="1"/>
      <p:bldP spid="45" grpId="0" animBg="1"/>
      <p:bldP spid="46" grpId="0" animBg="1"/>
      <p:bldP spid="47" grpId="0"/>
      <p:bldP spid="47" grpId="1"/>
      <p:bldP spid="48" grpId="0"/>
      <p:bldP spid="48" grpId="1"/>
      <p:bldP spid="49" grpId="0"/>
      <p:bldP spid="49" grpId="1"/>
      <p:bldP spid="50" grpId="0"/>
      <p:bldP spid="50" grpId="1"/>
      <p:bldP spid="51" grpId="0"/>
      <p:bldP spid="51" grpId="1"/>
      <p:bldP spid="52" grpId="0"/>
      <p:bldP spid="5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791048" y="3617041"/>
            <a:ext cx="2583746" cy="2404347"/>
            <a:chOff x="4791048" y="3617041"/>
            <a:chExt cx="2583746" cy="2404347"/>
          </a:xfrm>
        </p:grpSpPr>
        <p:sp>
          <p:nvSpPr>
            <p:cNvPr id="63" name="椭圆 62"/>
            <p:cNvSpPr/>
            <p:nvPr/>
          </p:nvSpPr>
          <p:spPr>
            <a:xfrm>
              <a:off x="4791048" y="4652107"/>
              <a:ext cx="2513651" cy="1369281"/>
            </a:xfrm>
            <a:prstGeom prst="ellipse">
              <a:avLst/>
            </a:prstGeom>
            <a:gradFill flip="none" rotWithShape="1">
              <a:gsLst>
                <a:gs pos="1000">
                  <a:schemeClr val="tx1">
                    <a:alpha val="50000"/>
                  </a:schemeClr>
                </a:gs>
                <a:gs pos="60000">
                  <a:schemeClr val="tx1">
                    <a:alpha val="2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Shape 750"/>
            <p:cNvSpPr/>
            <p:nvPr/>
          </p:nvSpPr>
          <p:spPr>
            <a:xfrm>
              <a:off x="5178392" y="3802214"/>
              <a:ext cx="1833382" cy="1099559"/>
            </a:xfrm>
            <a:custGeom>
              <a:avLst/>
              <a:gdLst/>
              <a:ahLst/>
              <a:cxnLst>
                <a:cxn ang="0">
                  <a:pos x="wd2" y="hd2"/>
                </a:cxn>
                <a:cxn ang="5400000">
                  <a:pos x="wd2" y="hd2"/>
                </a:cxn>
                <a:cxn ang="10800000">
                  <a:pos x="wd2" y="hd2"/>
                </a:cxn>
                <a:cxn ang="16200000">
                  <a:pos x="wd2" y="hd2"/>
                </a:cxn>
              </a:cxnLst>
              <a:rect l="0" t="0"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6" name="Shape 751"/>
            <p:cNvSpPr/>
            <p:nvPr/>
          </p:nvSpPr>
          <p:spPr>
            <a:xfrm>
              <a:off x="4817206" y="3617041"/>
              <a:ext cx="1286711" cy="715106"/>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7" name="Shape 752"/>
            <p:cNvSpPr/>
            <p:nvPr/>
          </p:nvSpPr>
          <p:spPr>
            <a:xfrm>
              <a:off x="6088001" y="3617041"/>
              <a:ext cx="1286793" cy="715105"/>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8" name="Shape 753"/>
            <p:cNvSpPr/>
            <p:nvPr/>
          </p:nvSpPr>
          <p:spPr>
            <a:xfrm flipV="1">
              <a:off x="6095076" y="3801294"/>
              <a:ext cx="1" cy="2130784"/>
            </a:xfrm>
            <a:prstGeom prst="line">
              <a:avLst/>
            </a:prstGeom>
            <a:noFill/>
            <a:ln w="12700" cap="flat">
              <a:solidFill>
                <a:srgbClr val="8F8268"/>
              </a:solidFill>
              <a:prstDash val="solid"/>
              <a:miter lim="400000"/>
            </a:ln>
            <a:effectLst/>
          </p:spPr>
          <p:txBody>
            <a:bodyPr wrap="square" lIns="60960" tIns="60960" rIns="60960" bIns="60960" numCol="1" anchor="t">
              <a:noAutofit/>
            </a:bodyPr>
            <a:lstStyle/>
            <a:p>
              <a:pPr defTabSz="228600">
                <a:defRPr sz="3200">
                  <a:solidFill>
                    <a:srgbClr val="000000"/>
                  </a:solidFill>
                  <a:latin typeface="Helvetica"/>
                  <a:ea typeface="Helvetica"/>
                  <a:cs typeface="Helvetica"/>
                  <a:sym typeface="Helvetica"/>
                </a:defRPr>
              </a:pPr>
              <a:endParaRPr sz="1600">
                <a:cs typeface="+mn-ea"/>
                <a:sym typeface="+mn-lt"/>
              </a:endParaRPr>
            </a:p>
          </p:txBody>
        </p:sp>
        <p:sp>
          <p:nvSpPr>
            <p:cNvPr id="9" name="Shape 754"/>
            <p:cNvSpPr/>
            <p:nvPr/>
          </p:nvSpPr>
          <p:spPr>
            <a:xfrm>
              <a:off x="6094423" y="4331066"/>
              <a:ext cx="921862" cy="1601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0" name="Shape 755"/>
            <p:cNvSpPr/>
            <p:nvPr/>
          </p:nvSpPr>
          <p:spPr>
            <a:xfrm>
              <a:off x="5172561" y="4331066"/>
              <a:ext cx="921864" cy="1601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1" name="Shape 756"/>
            <p:cNvSpPr/>
            <p:nvPr/>
          </p:nvSpPr>
          <p:spPr>
            <a:xfrm>
              <a:off x="4825553" y="4325927"/>
              <a:ext cx="1262625" cy="773041"/>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2" name="Shape 757"/>
            <p:cNvSpPr/>
            <p:nvPr/>
          </p:nvSpPr>
          <p:spPr>
            <a:xfrm>
              <a:off x="6103357" y="4325927"/>
              <a:ext cx="1262543" cy="773041"/>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grpSp>
      <p:sp>
        <p:nvSpPr>
          <p:cNvPr id="14" name="Shape 763"/>
          <p:cNvSpPr/>
          <p:nvPr/>
        </p:nvSpPr>
        <p:spPr>
          <a:xfrm>
            <a:off x="8284188" y="2871696"/>
            <a:ext cx="3070534"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lnSpc>
                <a:spcPct val="90000"/>
              </a:lnSpc>
              <a:defRPr sz="2400">
                <a:solidFill>
                  <a:srgbClr val="8DA6C0"/>
                </a:solidFill>
                <a:latin typeface="+mj-lt"/>
                <a:ea typeface="+mj-ea"/>
                <a:cs typeface="+mj-cs"/>
                <a:sym typeface="Open Sans"/>
              </a:defRPr>
            </a:lvl1pPr>
          </a:lstStyle>
          <a:p>
            <a:pPr>
              <a:lnSpc>
                <a:spcPct val="130000"/>
              </a:lnSpc>
            </a:pPr>
            <a:r>
              <a:rPr lang="zh-CN" altLang="en-US" sz="1200">
                <a:solidFill>
                  <a:schemeClr val="tx1">
                    <a:lumMod val="50000"/>
                    <a:lumOff val="50000"/>
                  </a:schemeClr>
                </a:solidFill>
                <a:latin typeface="+mn-lt"/>
                <a:ea typeface="+mn-ea"/>
                <a:cs typeface="+mn-ea"/>
                <a:sym typeface="+mn-lt"/>
              </a:rPr>
              <a:t>请在这里添加相关的文字描述可以从您的文案中复制需要的内容到这里选择仅保留文字即可，请在这里添加相关的文字描述</a:t>
            </a:r>
          </a:p>
        </p:txBody>
      </p:sp>
      <p:sp>
        <p:nvSpPr>
          <p:cNvPr id="15" name="Shape 764"/>
          <p:cNvSpPr/>
          <p:nvPr/>
        </p:nvSpPr>
        <p:spPr>
          <a:xfrm>
            <a:off x="8297945" y="2455546"/>
            <a:ext cx="927009" cy="285751"/>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cs typeface="+mn-ea"/>
                <a:sym typeface="+mn-lt"/>
              </a:rPr>
              <a:t>Step #3</a:t>
            </a:r>
          </a:p>
        </p:txBody>
      </p:sp>
      <p:sp>
        <p:nvSpPr>
          <p:cNvPr id="17" name="Shape 766"/>
          <p:cNvSpPr/>
          <p:nvPr/>
        </p:nvSpPr>
        <p:spPr>
          <a:xfrm>
            <a:off x="8284188" y="4505337"/>
            <a:ext cx="3070534"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a:lnSpc>
                <a:spcPct val="130000"/>
              </a:lnSpc>
            </a:pPr>
            <a:r>
              <a:rPr lang="zh-CN" altLang="en-US" sz="1200">
                <a:solidFill>
                  <a:schemeClr val="tx1">
                    <a:lumMod val="50000"/>
                    <a:lumOff val="50000"/>
                  </a:schemeClr>
                </a:solidFill>
                <a:cs typeface="+mn-ea"/>
                <a:sym typeface="+mn-lt"/>
              </a:rPr>
              <a:t>请在这里添加相关的文字描述可以从您的文案中复制需要的内容到这里选择仅保留文字即可，请在这里添加相关的文字描述</a:t>
            </a:r>
          </a:p>
        </p:txBody>
      </p:sp>
      <p:sp>
        <p:nvSpPr>
          <p:cNvPr id="18" name="Shape 767"/>
          <p:cNvSpPr/>
          <p:nvPr/>
        </p:nvSpPr>
        <p:spPr>
          <a:xfrm>
            <a:off x="8297945" y="4089187"/>
            <a:ext cx="927009" cy="285751"/>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cs typeface="+mn-ea"/>
                <a:sym typeface="+mn-lt"/>
              </a:rPr>
              <a:t>Step #4</a:t>
            </a:r>
          </a:p>
        </p:txBody>
      </p:sp>
      <p:sp>
        <p:nvSpPr>
          <p:cNvPr id="20" name="Shape 769"/>
          <p:cNvSpPr/>
          <p:nvPr/>
        </p:nvSpPr>
        <p:spPr>
          <a:xfrm>
            <a:off x="815593" y="2871147"/>
            <a:ext cx="3070536"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r">
              <a:lnSpc>
                <a:spcPct val="90000"/>
              </a:lnSpc>
              <a:defRPr sz="2400">
                <a:solidFill>
                  <a:srgbClr val="8DA6C0"/>
                </a:solidFill>
                <a:latin typeface="+mj-lt"/>
                <a:ea typeface="+mj-ea"/>
                <a:cs typeface="+mj-cs"/>
                <a:sym typeface="Open Sans"/>
              </a:defRPr>
            </a:lvl1pPr>
          </a:lstStyle>
          <a:p>
            <a:pPr>
              <a:lnSpc>
                <a:spcPct val="130000"/>
              </a:lnSpc>
            </a:pPr>
            <a:r>
              <a:rPr lang="zh-CN" altLang="en-US" sz="1200">
                <a:solidFill>
                  <a:schemeClr val="tx1">
                    <a:lumMod val="50000"/>
                    <a:lumOff val="50000"/>
                  </a:schemeClr>
                </a:solidFill>
                <a:latin typeface="+mn-lt"/>
                <a:ea typeface="+mn-ea"/>
                <a:cs typeface="+mn-ea"/>
                <a:sym typeface="+mn-lt"/>
              </a:rPr>
              <a:t>请在这里添加相关的文字描述可以从您的文案中复制需要的内容到这里选择仅保留文字即可，请在这里添加相关的文字描述</a:t>
            </a:r>
          </a:p>
        </p:txBody>
      </p:sp>
      <p:sp>
        <p:nvSpPr>
          <p:cNvPr id="21" name="Shape 770"/>
          <p:cNvSpPr/>
          <p:nvPr/>
        </p:nvSpPr>
        <p:spPr>
          <a:xfrm>
            <a:off x="2959119" y="2454997"/>
            <a:ext cx="927010" cy="285751"/>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dirty="0">
                <a:solidFill>
                  <a:schemeClr val="lt1"/>
                </a:solidFill>
                <a:cs typeface="+mn-ea"/>
                <a:sym typeface="+mn-lt"/>
              </a:rPr>
              <a:t>Step #1</a:t>
            </a:r>
          </a:p>
        </p:txBody>
      </p:sp>
      <p:sp>
        <p:nvSpPr>
          <p:cNvPr id="23" name="Shape 772"/>
          <p:cNvSpPr/>
          <p:nvPr/>
        </p:nvSpPr>
        <p:spPr>
          <a:xfrm>
            <a:off x="815593" y="4504789"/>
            <a:ext cx="3070536" cy="771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algn="r">
              <a:lnSpc>
                <a:spcPct val="130000"/>
              </a:lnSpc>
            </a:pPr>
            <a:r>
              <a:rPr lang="zh-CN" altLang="en-US" sz="1200">
                <a:solidFill>
                  <a:schemeClr val="tx1">
                    <a:lumMod val="50000"/>
                    <a:lumOff val="50000"/>
                  </a:schemeClr>
                </a:solidFill>
                <a:cs typeface="+mn-ea"/>
                <a:sym typeface="+mn-lt"/>
              </a:rPr>
              <a:t>请在这里添加相关的文字描述可以从您的文案中复制需要的内容到这里选择仅保留文字即可，请在这里添加相关的文字描述</a:t>
            </a:r>
          </a:p>
        </p:txBody>
      </p:sp>
      <p:sp>
        <p:nvSpPr>
          <p:cNvPr id="24" name="Shape 773"/>
          <p:cNvSpPr/>
          <p:nvPr/>
        </p:nvSpPr>
        <p:spPr>
          <a:xfrm>
            <a:off x="2959119" y="4088639"/>
            <a:ext cx="927010" cy="285751"/>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chemeClr val="tx1">
                <a:lumMod val="85000"/>
                <a:lumOff val="15000"/>
                <a:alpha val="20000"/>
              </a:scheme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100">
                <a:solidFill>
                  <a:schemeClr val="lt1"/>
                </a:solidFill>
                <a:cs typeface="+mn-ea"/>
                <a:sym typeface="+mn-lt"/>
              </a:rPr>
              <a:t>Step #2</a:t>
            </a:r>
          </a:p>
        </p:txBody>
      </p:sp>
      <p:grpSp>
        <p:nvGrpSpPr>
          <p:cNvPr id="65" name="组合 64"/>
          <p:cNvGrpSpPr/>
          <p:nvPr/>
        </p:nvGrpSpPr>
        <p:grpSpPr>
          <a:xfrm>
            <a:off x="4165685" y="1695303"/>
            <a:ext cx="3769446" cy="2884136"/>
            <a:chOff x="4165685" y="1774326"/>
            <a:chExt cx="3769446" cy="2884136"/>
          </a:xfrm>
        </p:grpSpPr>
        <p:sp>
          <p:nvSpPr>
            <p:cNvPr id="66" name="Shape 745"/>
            <p:cNvSpPr/>
            <p:nvPr/>
          </p:nvSpPr>
          <p:spPr>
            <a:xfrm rot="19534834">
              <a:off x="6046334" y="2348005"/>
              <a:ext cx="804502" cy="804502"/>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68" name="Shape 742"/>
            <p:cNvSpPr/>
            <p:nvPr/>
          </p:nvSpPr>
          <p:spPr>
            <a:xfrm>
              <a:off x="4537116" y="2837610"/>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0" name="Shape 746"/>
            <p:cNvSpPr/>
            <p:nvPr/>
          </p:nvSpPr>
          <p:spPr>
            <a:xfrm rot="1360413">
              <a:off x="6550618" y="2228269"/>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2" name="Shape 743"/>
            <p:cNvSpPr/>
            <p:nvPr/>
          </p:nvSpPr>
          <p:spPr>
            <a:xfrm rot="1836656">
              <a:off x="4985412" y="3570701"/>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73" name="Shape 744"/>
            <p:cNvSpPr/>
            <p:nvPr/>
          </p:nvSpPr>
          <p:spPr>
            <a:xfrm rot="1595951">
              <a:off x="7300130" y="1892283"/>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4" name="Shape 747"/>
            <p:cNvSpPr/>
            <p:nvPr/>
          </p:nvSpPr>
          <p:spPr>
            <a:xfrm rot="19131852">
              <a:off x="4291815" y="2377611"/>
              <a:ext cx="745288" cy="7452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5" name="Shape 748"/>
            <p:cNvSpPr/>
            <p:nvPr/>
          </p:nvSpPr>
          <p:spPr>
            <a:xfrm rot="1093116">
              <a:off x="5379646" y="2400792"/>
              <a:ext cx="843317" cy="843317"/>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6" name="Shape 749"/>
            <p:cNvSpPr/>
            <p:nvPr/>
          </p:nvSpPr>
          <p:spPr>
            <a:xfrm rot="1836656">
              <a:off x="6569805" y="2806591"/>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7" name="Shape 775"/>
            <p:cNvSpPr/>
            <p:nvPr/>
          </p:nvSpPr>
          <p:spPr>
            <a:xfrm rot="19534834">
              <a:off x="5328975" y="3805186"/>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8" name="Shape 776"/>
            <p:cNvSpPr/>
            <p:nvPr/>
          </p:nvSpPr>
          <p:spPr>
            <a:xfrm>
              <a:off x="5730374" y="3449146"/>
              <a:ext cx="635000" cy="635001"/>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9" name="Shape 777"/>
            <p:cNvSpPr/>
            <p:nvPr/>
          </p:nvSpPr>
          <p:spPr>
            <a:xfrm>
              <a:off x="5822064" y="3919303"/>
              <a:ext cx="739159" cy="73915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0" name="Shape 780"/>
            <p:cNvSpPr/>
            <p:nvPr/>
          </p:nvSpPr>
          <p:spPr>
            <a:xfrm rot="1595951">
              <a:off x="5778414" y="29170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1" name="Shape 783"/>
            <p:cNvSpPr/>
            <p:nvPr/>
          </p:nvSpPr>
          <p:spPr>
            <a:xfrm rot="19950650">
              <a:off x="5812291" y="1774326"/>
              <a:ext cx="517496" cy="51749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2" name="Shape 784"/>
            <p:cNvSpPr/>
            <p:nvPr/>
          </p:nvSpPr>
          <p:spPr>
            <a:xfrm rot="18900000">
              <a:off x="4736028" y="1834997"/>
              <a:ext cx="396154" cy="396154"/>
            </a:xfrm>
            <a:prstGeom prst="ellipse">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83" name="Shape 785"/>
            <p:cNvSpPr/>
            <p:nvPr/>
          </p:nvSpPr>
          <p:spPr>
            <a:xfrm rot="1836656">
              <a:off x="4165685" y="1898375"/>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4" name="Shape 786"/>
            <p:cNvSpPr/>
            <p:nvPr/>
          </p:nvSpPr>
          <p:spPr>
            <a:xfrm rot="1836656">
              <a:off x="7474445" y="2645631"/>
              <a:ext cx="263156" cy="263156"/>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85" name="Shape 788"/>
            <p:cNvSpPr/>
            <p:nvPr/>
          </p:nvSpPr>
          <p:spPr>
            <a:xfrm rot="1836656">
              <a:off x="6734989" y="1796828"/>
              <a:ext cx="178625" cy="17862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6" name="Shape 789"/>
            <p:cNvSpPr/>
            <p:nvPr/>
          </p:nvSpPr>
          <p:spPr>
            <a:xfrm rot="1836656">
              <a:off x="7189473" y="2312320"/>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3" name="Shape 759"/>
            <p:cNvSpPr/>
            <p:nvPr/>
          </p:nvSpPr>
          <p:spPr>
            <a:xfrm>
              <a:off x="6172715" y="3111477"/>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94" name="Shape 787"/>
            <p:cNvSpPr/>
            <p:nvPr/>
          </p:nvSpPr>
          <p:spPr>
            <a:xfrm rot="1836656">
              <a:off x="6840617" y="3529130"/>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5" name="Shape 781"/>
            <p:cNvSpPr/>
            <p:nvPr/>
          </p:nvSpPr>
          <p:spPr>
            <a:xfrm rot="1742089">
              <a:off x="5228528" y="2170029"/>
              <a:ext cx="613791" cy="61379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6" name="Shape 782"/>
            <p:cNvSpPr/>
            <p:nvPr/>
          </p:nvSpPr>
          <p:spPr>
            <a:xfrm>
              <a:off x="4981980" y="25926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8" name="Shape 778"/>
            <p:cNvSpPr/>
            <p:nvPr/>
          </p:nvSpPr>
          <p:spPr>
            <a:xfrm rot="1643011">
              <a:off x="6289294" y="3604559"/>
              <a:ext cx="560820" cy="56082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9" name="Shape 779"/>
            <p:cNvSpPr/>
            <p:nvPr/>
          </p:nvSpPr>
          <p:spPr>
            <a:xfrm>
              <a:off x="5073934" y="3114452"/>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grpSp>
      <p:sp>
        <p:nvSpPr>
          <p:cNvPr id="61"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业绩展示</a:t>
            </a:r>
          </a:p>
        </p:txBody>
      </p:sp>
      <p:sp>
        <p:nvSpPr>
          <p:cNvPr id="62"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a:solidFill>
                  <a:srgbClr val="5F5F5F"/>
                </a:solidFill>
                <a:latin typeface="Noto Sans S Chinese Regular" panose="020B0500000000000000" pitchFamily="34" charset="-122"/>
                <a:ea typeface="Noto Sans S Chinese Regular" panose="020B0500000000000000" pitchFamily="34" charset="-122"/>
              </a:rPr>
              <a:t>RESULTS SHOWCASE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3458831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800"/>
                                        <p:tgtEl>
                                          <p:spTgt spid="65"/>
                                        </p:tgtEl>
                                      </p:cBhvr>
                                    </p:animEffect>
                                  </p:childTnLst>
                                </p:cTn>
                              </p:par>
                              <p:par>
                                <p:cTn id="12" presetID="63" presetClass="path" presetSubtype="0" decel="100000" fill="hold" nodeType="withEffect">
                                  <p:stCondLst>
                                    <p:cond delay="750"/>
                                  </p:stCondLst>
                                  <p:childTnLst>
                                    <p:animMotion origin="layout" path="M -3.95833E-6 2.59259E-6 L -3.95833E-6 0.05185 " pathEditMode="relative" rAng="0" ptsTypes="AA">
                                      <p:cBhvr>
                                        <p:cTn id="13" dur="1250" spd="-100000" fill="hold"/>
                                        <p:tgtEl>
                                          <p:spTgt spid="65"/>
                                        </p:tgtEl>
                                        <p:attrNameLst>
                                          <p:attrName>ppt_x</p:attrName>
                                          <p:attrName>ppt_y</p:attrName>
                                        </p:attrNameLst>
                                      </p:cBhvr>
                                      <p:rCtr x="0" y="2593"/>
                                    </p:animMotion>
                                  </p:childTnLst>
                                </p:cTn>
                              </p:par>
                            </p:childTnLst>
                          </p:cTn>
                        </p:par>
                        <p:par>
                          <p:cTn id="14" fill="hold">
                            <p:stCondLst>
                              <p:cond delay="2000"/>
                            </p:stCondLst>
                            <p:childTnLst>
                              <p:par>
                                <p:cTn id="15" presetID="2" presetClass="entr" presetSubtype="8" decel="10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0-#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25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750" fill="hold"/>
                                        <p:tgtEl>
                                          <p:spTgt spid="20"/>
                                        </p:tgtEl>
                                        <p:attrNameLst>
                                          <p:attrName>ppt_x</p:attrName>
                                        </p:attrNameLst>
                                      </p:cBhvr>
                                      <p:tavLst>
                                        <p:tav tm="0">
                                          <p:val>
                                            <p:strVal val="0-#ppt_w/2"/>
                                          </p:val>
                                        </p:tav>
                                        <p:tav tm="100000">
                                          <p:val>
                                            <p:strVal val="#ppt_x"/>
                                          </p:val>
                                        </p:tav>
                                      </p:tavLst>
                                    </p:anim>
                                    <p:anim calcmode="lin" valueType="num">
                                      <p:cBhvr additive="base">
                                        <p:cTn id="22" dur="75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5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750" fill="hold"/>
                                        <p:tgtEl>
                                          <p:spTgt spid="24"/>
                                        </p:tgtEl>
                                        <p:attrNameLst>
                                          <p:attrName>ppt_x</p:attrName>
                                        </p:attrNameLst>
                                      </p:cBhvr>
                                      <p:tavLst>
                                        <p:tav tm="0">
                                          <p:val>
                                            <p:strVal val="0-#ppt_w/2"/>
                                          </p:val>
                                        </p:tav>
                                        <p:tav tm="100000">
                                          <p:val>
                                            <p:strVal val="#ppt_x"/>
                                          </p:val>
                                        </p:tav>
                                      </p:tavLst>
                                    </p:anim>
                                    <p:anim calcmode="lin" valueType="num">
                                      <p:cBhvr additive="base">
                                        <p:cTn id="26" dur="75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75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0-#ppt_w/2"/>
                                          </p:val>
                                        </p:tav>
                                        <p:tav tm="100000">
                                          <p:val>
                                            <p:strVal val="#ppt_x"/>
                                          </p:val>
                                        </p:tav>
                                      </p:tavLst>
                                    </p:anim>
                                    <p:anim calcmode="lin" valueType="num">
                                      <p:cBhvr additive="base">
                                        <p:cTn id="30" dur="750" fill="hold"/>
                                        <p:tgtEl>
                                          <p:spTgt spid="23"/>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750" fill="hold"/>
                                        <p:tgtEl>
                                          <p:spTgt spid="15"/>
                                        </p:tgtEl>
                                        <p:attrNameLst>
                                          <p:attrName>ppt_x</p:attrName>
                                        </p:attrNameLst>
                                      </p:cBhvr>
                                      <p:tavLst>
                                        <p:tav tm="0">
                                          <p:val>
                                            <p:strVal val="1+#ppt_w/2"/>
                                          </p:val>
                                        </p:tav>
                                        <p:tav tm="100000">
                                          <p:val>
                                            <p:strVal val="#ppt_x"/>
                                          </p:val>
                                        </p:tav>
                                      </p:tavLst>
                                    </p:anim>
                                    <p:anim calcmode="lin" valueType="num">
                                      <p:cBhvr additive="base">
                                        <p:cTn id="34" dur="75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125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750" fill="hold"/>
                                        <p:tgtEl>
                                          <p:spTgt spid="14"/>
                                        </p:tgtEl>
                                        <p:attrNameLst>
                                          <p:attrName>ppt_x</p:attrName>
                                        </p:attrNameLst>
                                      </p:cBhvr>
                                      <p:tavLst>
                                        <p:tav tm="0">
                                          <p:val>
                                            <p:strVal val="1+#ppt_w/2"/>
                                          </p:val>
                                        </p:tav>
                                        <p:tav tm="100000">
                                          <p:val>
                                            <p:strVal val="#ppt_x"/>
                                          </p:val>
                                        </p:tav>
                                      </p:tavLst>
                                    </p:anim>
                                    <p:anim calcmode="lin" valueType="num">
                                      <p:cBhvr additive="base">
                                        <p:cTn id="38" dur="75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1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750" fill="hold"/>
                                        <p:tgtEl>
                                          <p:spTgt spid="18"/>
                                        </p:tgtEl>
                                        <p:attrNameLst>
                                          <p:attrName>ppt_x</p:attrName>
                                        </p:attrNameLst>
                                      </p:cBhvr>
                                      <p:tavLst>
                                        <p:tav tm="0">
                                          <p:val>
                                            <p:strVal val="1+#ppt_w/2"/>
                                          </p:val>
                                        </p:tav>
                                        <p:tav tm="100000">
                                          <p:val>
                                            <p:strVal val="#ppt_x"/>
                                          </p:val>
                                        </p:tav>
                                      </p:tavLst>
                                    </p:anim>
                                    <p:anim calcmode="lin" valueType="num">
                                      <p:cBhvr additive="base">
                                        <p:cTn id="42" dur="75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175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750" fill="hold"/>
                                        <p:tgtEl>
                                          <p:spTgt spid="17"/>
                                        </p:tgtEl>
                                        <p:attrNameLst>
                                          <p:attrName>ppt_x</p:attrName>
                                        </p:attrNameLst>
                                      </p:cBhvr>
                                      <p:tavLst>
                                        <p:tav tm="0">
                                          <p:val>
                                            <p:strVal val="1+#ppt_w/2"/>
                                          </p:val>
                                        </p:tav>
                                        <p:tav tm="100000">
                                          <p:val>
                                            <p:strVal val="#ppt_x"/>
                                          </p:val>
                                        </p:tav>
                                      </p:tavLst>
                                    </p:anim>
                                    <p:anim calcmode="lin" valueType="num">
                                      <p:cBhvr additive="base">
                                        <p:cTn id="46"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animBg="1"/>
      <p:bldP spid="20" grpId="0"/>
      <p:bldP spid="21" grpId="0" animBg="1"/>
      <p:bldP spid="23"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a:spLocks noChangeAspect="1"/>
          </p:cNvSpPr>
          <p:nvPr/>
        </p:nvSpPr>
        <p:spPr>
          <a:xfrm>
            <a:off x="2834031" y="1956024"/>
            <a:ext cx="6566170" cy="2626469"/>
          </a:xfrm>
          <a:custGeom>
            <a:avLst/>
            <a:gdLst>
              <a:gd name="connsiteX0" fmla="*/ 1969851 w 6566170"/>
              <a:gd name="connsiteY0" fmla="*/ 0 h 2626469"/>
              <a:gd name="connsiteX1" fmla="*/ 2626468 w 6566170"/>
              <a:gd name="connsiteY1" fmla="*/ 656617 h 2626469"/>
              <a:gd name="connsiteX2" fmla="*/ 3283085 w 6566170"/>
              <a:gd name="connsiteY2" fmla="*/ 1313234 h 2626469"/>
              <a:gd name="connsiteX3" fmla="*/ 3283090 w 6566170"/>
              <a:gd name="connsiteY3" fmla="*/ 1313235 h 2626469"/>
              <a:gd name="connsiteX4" fmla="*/ 3415417 w 6566170"/>
              <a:gd name="connsiteY4" fmla="*/ 1299895 h 2626469"/>
              <a:gd name="connsiteX5" fmla="*/ 3939702 w 6566170"/>
              <a:gd name="connsiteY5" fmla="*/ 656618 h 2626469"/>
              <a:gd name="connsiteX6" fmla="*/ 4596319 w 6566170"/>
              <a:gd name="connsiteY6" fmla="*/ 1 h 2626469"/>
              <a:gd name="connsiteX7" fmla="*/ 5252936 w 6566170"/>
              <a:gd name="connsiteY7" fmla="*/ 656618 h 2626469"/>
              <a:gd name="connsiteX8" fmla="*/ 5909553 w 6566170"/>
              <a:gd name="connsiteY8" fmla="*/ 1313235 h 2626469"/>
              <a:gd name="connsiteX9" fmla="*/ 6566170 w 6566170"/>
              <a:gd name="connsiteY9" fmla="*/ 1969852 h 2626469"/>
              <a:gd name="connsiteX10" fmla="*/ 5909553 w 6566170"/>
              <a:gd name="connsiteY10" fmla="*/ 2626469 h 2626469"/>
              <a:gd name="connsiteX11" fmla="*/ 5252936 w 6566170"/>
              <a:gd name="connsiteY11" fmla="*/ 1969852 h 2626469"/>
              <a:gd name="connsiteX12" fmla="*/ 4596319 w 6566170"/>
              <a:gd name="connsiteY12" fmla="*/ 1313235 h 2626469"/>
              <a:gd name="connsiteX13" fmla="*/ 3939702 w 6566170"/>
              <a:gd name="connsiteY13" fmla="*/ 1969852 h 2626469"/>
              <a:gd name="connsiteX14" fmla="*/ 3283085 w 6566170"/>
              <a:gd name="connsiteY14" fmla="*/ 2626469 h 2626469"/>
              <a:gd name="connsiteX15" fmla="*/ 2626468 w 6566170"/>
              <a:gd name="connsiteY15" fmla="*/ 1969852 h 2626469"/>
              <a:gd name="connsiteX16" fmla="*/ 2626468 w 6566170"/>
              <a:gd name="connsiteY16" fmla="*/ 1969852 h 2626469"/>
              <a:gd name="connsiteX17" fmla="*/ 2626468 w 6566170"/>
              <a:gd name="connsiteY17" fmla="*/ 1969851 h 2626469"/>
              <a:gd name="connsiteX18" fmla="*/ 1969851 w 6566170"/>
              <a:gd name="connsiteY18" fmla="*/ 1313234 h 2626469"/>
              <a:gd name="connsiteX19" fmla="*/ 1313234 w 6566170"/>
              <a:gd name="connsiteY19" fmla="*/ 1969851 h 2626469"/>
              <a:gd name="connsiteX20" fmla="*/ 656617 w 6566170"/>
              <a:gd name="connsiteY20" fmla="*/ 2626468 h 2626469"/>
              <a:gd name="connsiteX21" fmla="*/ 0 w 6566170"/>
              <a:gd name="connsiteY21" fmla="*/ 1969851 h 2626469"/>
              <a:gd name="connsiteX22" fmla="*/ 656617 w 6566170"/>
              <a:gd name="connsiteY22" fmla="*/ 1313234 h 2626469"/>
              <a:gd name="connsiteX23" fmla="*/ 1313234 w 6566170"/>
              <a:gd name="connsiteY23" fmla="*/ 656617 h 2626469"/>
              <a:gd name="connsiteX24" fmla="*/ 1969851 w 6566170"/>
              <a:gd name="connsiteY24" fmla="*/ 0 h 262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66170" h="2626469">
                <a:moveTo>
                  <a:pt x="1969851" y="0"/>
                </a:moveTo>
                <a:cubicBezTo>
                  <a:pt x="2332491" y="0"/>
                  <a:pt x="2626468" y="293977"/>
                  <a:pt x="2626468" y="656617"/>
                </a:cubicBezTo>
                <a:cubicBezTo>
                  <a:pt x="2626468" y="1019257"/>
                  <a:pt x="2920445" y="1313234"/>
                  <a:pt x="3283085" y="1313234"/>
                </a:cubicBezTo>
                <a:lnTo>
                  <a:pt x="3283090" y="1313235"/>
                </a:lnTo>
                <a:lnTo>
                  <a:pt x="3415417" y="1299895"/>
                </a:lnTo>
                <a:cubicBezTo>
                  <a:pt x="3714626" y="1238668"/>
                  <a:pt x="3939702" y="973928"/>
                  <a:pt x="3939702" y="656618"/>
                </a:cubicBezTo>
                <a:cubicBezTo>
                  <a:pt x="3939702" y="293978"/>
                  <a:pt x="4233679" y="1"/>
                  <a:pt x="4596319" y="1"/>
                </a:cubicBezTo>
                <a:cubicBezTo>
                  <a:pt x="4958959" y="1"/>
                  <a:pt x="5252936" y="293978"/>
                  <a:pt x="5252936" y="656618"/>
                </a:cubicBezTo>
                <a:cubicBezTo>
                  <a:pt x="5252936" y="1019258"/>
                  <a:pt x="5546913" y="1313235"/>
                  <a:pt x="5909553" y="1313235"/>
                </a:cubicBezTo>
                <a:cubicBezTo>
                  <a:pt x="6272193" y="1313235"/>
                  <a:pt x="6566170" y="1607212"/>
                  <a:pt x="6566170" y="1969852"/>
                </a:cubicBezTo>
                <a:cubicBezTo>
                  <a:pt x="6566170" y="2332492"/>
                  <a:pt x="6272193" y="2626469"/>
                  <a:pt x="5909553" y="2626469"/>
                </a:cubicBezTo>
                <a:cubicBezTo>
                  <a:pt x="5546913" y="2626469"/>
                  <a:pt x="5252936" y="2332492"/>
                  <a:pt x="5252936" y="1969852"/>
                </a:cubicBezTo>
                <a:cubicBezTo>
                  <a:pt x="5252936" y="1607212"/>
                  <a:pt x="4958959" y="1313235"/>
                  <a:pt x="4596319" y="1313235"/>
                </a:cubicBezTo>
                <a:cubicBezTo>
                  <a:pt x="4233679" y="1313235"/>
                  <a:pt x="3939702" y="1607212"/>
                  <a:pt x="3939702" y="1969852"/>
                </a:cubicBezTo>
                <a:cubicBezTo>
                  <a:pt x="3939702" y="2332492"/>
                  <a:pt x="3645725" y="2626469"/>
                  <a:pt x="3283085" y="2626469"/>
                </a:cubicBezTo>
                <a:cubicBezTo>
                  <a:pt x="2920445" y="2626469"/>
                  <a:pt x="2626468" y="2332492"/>
                  <a:pt x="2626468" y="1969852"/>
                </a:cubicBezTo>
                <a:lnTo>
                  <a:pt x="2626468" y="1969852"/>
                </a:lnTo>
                <a:lnTo>
                  <a:pt x="2626468" y="1969851"/>
                </a:lnTo>
                <a:cubicBezTo>
                  <a:pt x="2626468" y="1607211"/>
                  <a:pt x="2332491" y="1313234"/>
                  <a:pt x="1969851" y="1313234"/>
                </a:cubicBezTo>
                <a:cubicBezTo>
                  <a:pt x="1607211" y="1313234"/>
                  <a:pt x="1313234" y="1607211"/>
                  <a:pt x="1313234" y="1969851"/>
                </a:cubicBezTo>
                <a:cubicBezTo>
                  <a:pt x="1313234" y="2332491"/>
                  <a:pt x="1019257" y="2626468"/>
                  <a:pt x="656617" y="2626468"/>
                </a:cubicBezTo>
                <a:cubicBezTo>
                  <a:pt x="293977" y="2626468"/>
                  <a:pt x="0" y="2332491"/>
                  <a:pt x="0" y="1969851"/>
                </a:cubicBezTo>
                <a:cubicBezTo>
                  <a:pt x="0" y="1607211"/>
                  <a:pt x="293977" y="1313234"/>
                  <a:pt x="656617" y="1313234"/>
                </a:cubicBezTo>
                <a:cubicBezTo>
                  <a:pt x="1019257" y="1313234"/>
                  <a:pt x="1313234" y="1019257"/>
                  <a:pt x="1313234" y="656617"/>
                </a:cubicBezTo>
                <a:cubicBezTo>
                  <a:pt x="1313234" y="293977"/>
                  <a:pt x="1607211" y="0"/>
                  <a:pt x="1969851" y="0"/>
                </a:cubicBezTo>
                <a:close/>
              </a:path>
            </a:pathLst>
          </a:custGeom>
          <a:blipFill dpi="0" rotWithShape="0">
            <a:blip r:embed="rId9"/>
            <a:srcRect/>
            <a:tile tx="0" ty="0" sx="100000" sy="100000" flip="none" algn="tl"/>
          </a:blipFill>
          <a:ln>
            <a:noFill/>
          </a:ln>
          <a:effectLst>
            <a:innerShdw blurRad="1905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8542360" y="4708851"/>
            <a:ext cx="2812445" cy="812530"/>
          </a:xfrm>
          <a:prstGeom prst="rect">
            <a:avLst/>
          </a:prstGeom>
        </p:spPr>
        <p:txBody>
          <a:bodyPr wrap="square">
            <a:spAutoFit/>
          </a:bodyPr>
          <a:lstStyle/>
          <a:p>
            <a:pPr lvl="0" algn="r">
              <a:lnSpc>
                <a:spcPct val="130000"/>
              </a:lnSpc>
              <a:spcBef>
                <a:spcPts val="1000"/>
              </a:spcBef>
            </a:pPr>
            <a:r>
              <a:rPr lang="zh-CN" altLang="en-US" sz="1200">
                <a:solidFill>
                  <a:schemeClr val="tx1">
                    <a:lumMod val="50000"/>
                    <a:lumOff val="50000"/>
                  </a:schemeClr>
                </a:solidFill>
                <a:latin typeface="微软雅黑 Light" panose="020B0502040204020203" pitchFamily="34" charset="-122"/>
                <a:ea typeface="微软雅黑 Light" panose="020B0502040204020203" pitchFamily="34" charset="-122"/>
              </a:rPr>
              <a:t>模板源文件比展示视频和预览图更高清流畅，并为您精心准备修改教程和素材赠品新手也能制作出大师级水准的</a:t>
            </a:r>
            <a:r>
              <a:rPr lang="en-US" altLang="zh-CN" sz="1200">
                <a:solidFill>
                  <a:schemeClr val="tx1">
                    <a:lumMod val="50000"/>
                    <a:lumOff val="50000"/>
                  </a:schemeClr>
                </a:solidFill>
                <a:latin typeface="微软雅黑 Light" panose="020B0502040204020203" pitchFamily="34" charset="-122"/>
                <a:ea typeface="微软雅黑 Light" panose="020B0502040204020203" pitchFamily="34" charset="-122"/>
              </a:rPr>
              <a:t>PPT</a:t>
            </a:r>
            <a:endParaRPr lang="id-ID"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cs typeface="Calibri"/>
            </a:endParaRPr>
          </a:p>
        </p:txBody>
      </p:sp>
      <p:sp>
        <p:nvSpPr>
          <p:cNvPr id="6" name="矩形 5"/>
          <p:cNvSpPr/>
          <p:nvPr/>
        </p:nvSpPr>
        <p:spPr>
          <a:xfrm>
            <a:off x="4677370" y="4690448"/>
            <a:ext cx="2854646" cy="812530"/>
          </a:xfrm>
          <a:prstGeom prst="rect">
            <a:avLst/>
          </a:prstGeom>
        </p:spPr>
        <p:txBody>
          <a:bodyPr wrap="square">
            <a:spAutoFit/>
          </a:bodyPr>
          <a:lstStyle/>
          <a:p>
            <a:pPr lvl="0" algn="r">
              <a:lnSpc>
                <a:spcPct val="130000"/>
              </a:lnSpc>
              <a:spcBef>
                <a:spcPts val="1000"/>
              </a:spcBef>
            </a:pPr>
            <a:r>
              <a:rPr lang="zh-CN" altLang="en-US" sz="1200">
                <a:solidFill>
                  <a:schemeClr val="tx1">
                    <a:lumMod val="50000"/>
                    <a:lumOff val="50000"/>
                  </a:schemeClr>
                </a:solidFill>
                <a:latin typeface="微软雅黑 Light" panose="020B0502040204020203" pitchFamily="34" charset="-122"/>
                <a:ea typeface="微软雅黑 Light" panose="020B0502040204020203" pitchFamily="34" charset="-122"/>
              </a:rPr>
              <a:t>模板源文件比展示视频和预览图更高清流畅，并为您精心准备修改教程和素材赠品新手也能制作出大师级水准的</a:t>
            </a:r>
            <a:r>
              <a:rPr lang="en-US" altLang="zh-CN" sz="1200">
                <a:solidFill>
                  <a:schemeClr val="tx1">
                    <a:lumMod val="50000"/>
                    <a:lumOff val="50000"/>
                  </a:schemeClr>
                </a:solidFill>
                <a:latin typeface="微软雅黑 Light" panose="020B0502040204020203" pitchFamily="34" charset="-122"/>
                <a:ea typeface="微软雅黑 Light" panose="020B0502040204020203" pitchFamily="34" charset="-122"/>
              </a:rPr>
              <a:t>PPT</a:t>
            </a:r>
            <a:endParaRPr lang="id-ID"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cs typeface="Calibri"/>
            </a:endParaRPr>
          </a:p>
        </p:txBody>
      </p:sp>
      <p:sp>
        <p:nvSpPr>
          <p:cNvPr id="7" name="矩形 6"/>
          <p:cNvSpPr/>
          <p:nvPr/>
        </p:nvSpPr>
        <p:spPr>
          <a:xfrm>
            <a:off x="769257" y="4690448"/>
            <a:ext cx="2897769" cy="812530"/>
          </a:xfrm>
          <a:prstGeom prst="rect">
            <a:avLst/>
          </a:prstGeom>
        </p:spPr>
        <p:txBody>
          <a:bodyPr wrap="square">
            <a:spAutoFit/>
          </a:bodyPr>
          <a:lstStyle/>
          <a:p>
            <a:pPr lvl="0" algn="r">
              <a:lnSpc>
                <a:spcPct val="130000"/>
              </a:lnSpc>
              <a:spcBef>
                <a:spcPts val="1000"/>
              </a:spcBef>
            </a:pPr>
            <a:r>
              <a:rPr lang="zh-CN" altLang="en-US" sz="1200">
                <a:solidFill>
                  <a:schemeClr val="tx1">
                    <a:lumMod val="50000"/>
                    <a:lumOff val="50000"/>
                  </a:schemeClr>
                </a:solidFill>
                <a:latin typeface="微软雅黑 Light" panose="020B0502040204020203" pitchFamily="34" charset="-122"/>
                <a:ea typeface="微软雅黑 Light" panose="020B0502040204020203" pitchFamily="34" charset="-122"/>
              </a:rPr>
              <a:t>模板源文件比展示视频和预览图更高清流畅，并为您精心准备修改教程和素材赠品新手也能制作出大师级水准的</a:t>
            </a:r>
            <a:r>
              <a:rPr lang="en-US" altLang="zh-CN" sz="1200">
                <a:solidFill>
                  <a:schemeClr val="tx1">
                    <a:lumMod val="50000"/>
                    <a:lumOff val="50000"/>
                  </a:schemeClr>
                </a:solidFill>
                <a:latin typeface="微软雅黑 Light" panose="020B0502040204020203" pitchFamily="34" charset="-122"/>
                <a:ea typeface="微软雅黑 Light" panose="020B0502040204020203" pitchFamily="34" charset="-122"/>
              </a:rPr>
              <a:t>PPT</a:t>
            </a:r>
            <a:endParaRPr lang="id-ID"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cs typeface="Calibri"/>
            </a:endParaRPr>
          </a:p>
        </p:txBody>
      </p:sp>
      <p:sp>
        <p:nvSpPr>
          <p:cNvPr id="8" name="矩形 7"/>
          <p:cNvSpPr/>
          <p:nvPr/>
        </p:nvSpPr>
        <p:spPr>
          <a:xfrm>
            <a:off x="1019175" y="1893871"/>
            <a:ext cx="2823022" cy="812530"/>
          </a:xfrm>
          <a:prstGeom prst="rect">
            <a:avLst/>
          </a:prstGeom>
        </p:spPr>
        <p:txBody>
          <a:bodyPr wrap="square">
            <a:spAutoFit/>
          </a:bodyPr>
          <a:lstStyle/>
          <a:p>
            <a:pPr lvl="0" algn="r">
              <a:lnSpc>
                <a:spcPct val="130000"/>
              </a:lnSpc>
              <a:spcBef>
                <a:spcPts val="1000"/>
              </a:spcBef>
            </a:pPr>
            <a:r>
              <a:rPr lang="zh-CN" altLang="en-US" sz="1200">
                <a:solidFill>
                  <a:schemeClr val="tx1">
                    <a:lumMod val="50000"/>
                    <a:lumOff val="50000"/>
                  </a:schemeClr>
                </a:solidFill>
                <a:latin typeface="微软雅黑 Light" panose="020B0502040204020203" pitchFamily="34" charset="-122"/>
                <a:ea typeface="微软雅黑 Light" panose="020B0502040204020203" pitchFamily="34" charset="-122"/>
              </a:rPr>
              <a:t>模板源文件比展示视频和预览图更高清流畅，并为您精心准备修改教程和素材赠品新手也能制作出大师级水准的</a:t>
            </a:r>
            <a:r>
              <a:rPr lang="en-US" altLang="zh-CN" sz="1200">
                <a:solidFill>
                  <a:schemeClr val="tx1">
                    <a:lumMod val="50000"/>
                    <a:lumOff val="50000"/>
                  </a:schemeClr>
                </a:solidFill>
                <a:latin typeface="微软雅黑 Light" panose="020B0502040204020203" pitchFamily="34" charset="-122"/>
                <a:ea typeface="微软雅黑 Light" panose="020B0502040204020203" pitchFamily="34" charset="-122"/>
              </a:rPr>
              <a:t>PPT</a:t>
            </a:r>
            <a:endParaRPr lang="id-ID"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cs typeface="Calibri"/>
            </a:endParaRPr>
          </a:p>
        </p:txBody>
      </p:sp>
      <p:sp>
        <p:nvSpPr>
          <p:cNvPr id="9" name="矩形 8"/>
          <p:cNvSpPr/>
          <p:nvPr/>
        </p:nvSpPr>
        <p:spPr>
          <a:xfrm>
            <a:off x="8290057" y="1893871"/>
            <a:ext cx="2860813" cy="812530"/>
          </a:xfrm>
          <a:prstGeom prst="rect">
            <a:avLst/>
          </a:prstGeom>
        </p:spPr>
        <p:txBody>
          <a:bodyPr wrap="square">
            <a:spAutoFit/>
          </a:bodyPr>
          <a:lstStyle/>
          <a:p>
            <a:pPr lvl="0">
              <a:lnSpc>
                <a:spcPct val="130000"/>
              </a:lnSpc>
              <a:spcBef>
                <a:spcPts val="1000"/>
              </a:spcBef>
            </a:pPr>
            <a:r>
              <a:rPr lang="zh-CN" altLang="en-US" sz="1200">
                <a:solidFill>
                  <a:schemeClr val="tx1">
                    <a:lumMod val="50000"/>
                    <a:lumOff val="50000"/>
                  </a:schemeClr>
                </a:solidFill>
                <a:latin typeface="微软雅黑 Light" panose="020B0502040204020203" pitchFamily="34" charset="-122"/>
                <a:ea typeface="微软雅黑 Light" panose="020B0502040204020203" pitchFamily="34" charset="-122"/>
              </a:rPr>
              <a:t>模板源文件比展示视频和预览图更高清流畅，并为您精心准备修改教程和素材赠品新手也能制作出大师级水准的</a:t>
            </a:r>
            <a:r>
              <a:rPr lang="en-US" altLang="zh-CN" sz="1200">
                <a:solidFill>
                  <a:schemeClr val="tx1">
                    <a:lumMod val="50000"/>
                    <a:lumOff val="50000"/>
                  </a:schemeClr>
                </a:solidFill>
                <a:latin typeface="微软雅黑 Light" panose="020B0502040204020203" pitchFamily="34" charset="-122"/>
                <a:ea typeface="微软雅黑 Light" panose="020B0502040204020203" pitchFamily="34" charset="-122"/>
              </a:rPr>
              <a:t>PPT</a:t>
            </a:r>
            <a:endParaRPr lang="id-ID" altLang="zh-CN" sz="1200" dirty="0">
              <a:solidFill>
                <a:schemeClr val="tx1">
                  <a:lumMod val="50000"/>
                  <a:lumOff val="50000"/>
                </a:schemeClr>
              </a:solidFill>
              <a:latin typeface="微软雅黑 Light" panose="020B0502040204020203" pitchFamily="34" charset="-122"/>
              <a:ea typeface="微软雅黑 Light" panose="020B0502040204020203" pitchFamily="34" charset="-122"/>
              <a:cs typeface="Calibri"/>
            </a:endParaRPr>
          </a:p>
        </p:txBody>
      </p:sp>
      <p:grpSp>
        <p:nvGrpSpPr>
          <p:cNvPr id="22" name="PA_组合 21"/>
          <p:cNvGrpSpPr/>
          <p:nvPr>
            <p:custDataLst>
              <p:tags r:id="rId1"/>
            </p:custDataLst>
          </p:nvPr>
        </p:nvGrpSpPr>
        <p:grpSpPr>
          <a:xfrm>
            <a:off x="2942105" y="3395849"/>
            <a:ext cx="1080000" cy="1080000"/>
            <a:chOff x="3661374" y="4941393"/>
            <a:chExt cx="1080000" cy="1080000"/>
          </a:xfrm>
        </p:grpSpPr>
        <p:sp>
          <p:nvSpPr>
            <p:cNvPr id="23" name="Shape 1940"/>
            <p:cNvSpPr/>
            <p:nvPr/>
          </p:nvSpPr>
          <p:spPr>
            <a:xfrm>
              <a:off x="3661374" y="4941393"/>
              <a:ext cx="1080000" cy="1080000"/>
            </a:xfrm>
            <a:prstGeom prst="ellipse">
              <a:avLst/>
            </a:prstGeom>
            <a:gradFill flip="none" rotWithShape="1">
              <a:gsLst>
                <a:gs pos="0">
                  <a:schemeClr val="bg1"/>
                </a:gs>
                <a:gs pos="60000">
                  <a:schemeClr val="bg2"/>
                </a:gs>
                <a:gs pos="100000">
                  <a:schemeClr val="bg1">
                    <a:lumMod val="85000"/>
                  </a:schemeClr>
                </a:gs>
              </a:gsLst>
              <a:lin ang="16200000" scaled="1"/>
              <a:tileRect/>
            </a:gradFill>
            <a:ln w="508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4" name="Shape 1941"/>
            <p:cNvSpPr/>
            <p:nvPr/>
          </p:nvSpPr>
          <p:spPr>
            <a:xfrm>
              <a:off x="3769369" y="5049388"/>
              <a:ext cx="864000" cy="864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000">
                  <a:solidFill>
                    <a:prstClr val="white"/>
                  </a:solidFill>
                  <a:effectLst>
                    <a:outerShdw blurRad="50800" dist="38100" dir="2700000" algn="tl" rotWithShape="0">
                      <a:prstClr val="black">
                        <a:alpha val="40000"/>
                      </a:prstClr>
                    </a:outerShdw>
                  </a:effectLst>
                  <a:latin typeface="+mj-ea"/>
                  <a:ea typeface="+mj-ea"/>
                  <a:cs typeface="+mn-ea"/>
                  <a:sym typeface="+mn-lt"/>
                </a:rPr>
                <a:t>计划</a:t>
              </a:r>
            </a:p>
          </p:txBody>
        </p:sp>
      </p:grpSp>
      <p:grpSp>
        <p:nvGrpSpPr>
          <p:cNvPr id="26" name="PA_组合 25"/>
          <p:cNvGrpSpPr/>
          <p:nvPr>
            <p:custDataLst>
              <p:tags r:id="rId2"/>
            </p:custDataLst>
          </p:nvPr>
        </p:nvGrpSpPr>
        <p:grpSpPr>
          <a:xfrm>
            <a:off x="4263883" y="2058738"/>
            <a:ext cx="1080000" cy="1080000"/>
            <a:chOff x="3661374" y="4941393"/>
            <a:chExt cx="1080000" cy="1080000"/>
          </a:xfrm>
        </p:grpSpPr>
        <p:sp>
          <p:nvSpPr>
            <p:cNvPr id="27" name="Shape 1940"/>
            <p:cNvSpPr/>
            <p:nvPr/>
          </p:nvSpPr>
          <p:spPr>
            <a:xfrm>
              <a:off x="3661374" y="4941393"/>
              <a:ext cx="1080000" cy="1080000"/>
            </a:xfrm>
            <a:prstGeom prst="ellipse">
              <a:avLst/>
            </a:prstGeom>
            <a:gradFill flip="none" rotWithShape="1">
              <a:gsLst>
                <a:gs pos="0">
                  <a:schemeClr val="bg1"/>
                </a:gs>
                <a:gs pos="60000">
                  <a:schemeClr val="bg2"/>
                </a:gs>
                <a:gs pos="100000">
                  <a:schemeClr val="bg1">
                    <a:lumMod val="85000"/>
                  </a:schemeClr>
                </a:gs>
              </a:gsLst>
              <a:lin ang="16200000" scaled="1"/>
              <a:tileRect/>
            </a:gradFill>
            <a:ln w="508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8" name="Shape 1941"/>
            <p:cNvSpPr/>
            <p:nvPr/>
          </p:nvSpPr>
          <p:spPr>
            <a:xfrm>
              <a:off x="3769369" y="5049388"/>
              <a:ext cx="864000" cy="864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000">
                  <a:solidFill>
                    <a:prstClr val="white"/>
                  </a:solidFill>
                  <a:effectLst>
                    <a:outerShdw blurRad="50800" dist="38100" dir="2700000" algn="tl" rotWithShape="0">
                      <a:prstClr val="black">
                        <a:alpha val="40000"/>
                      </a:prstClr>
                    </a:outerShdw>
                  </a:effectLst>
                  <a:latin typeface="+mj-ea"/>
                  <a:ea typeface="+mj-ea"/>
                  <a:cs typeface="+mn-ea"/>
                  <a:sym typeface="+mn-lt"/>
                </a:rPr>
                <a:t>实施</a:t>
              </a:r>
            </a:p>
          </p:txBody>
        </p:sp>
      </p:grpSp>
      <p:grpSp>
        <p:nvGrpSpPr>
          <p:cNvPr id="33" name="PA_组合 32"/>
          <p:cNvGrpSpPr/>
          <p:nvPr>
            <p:custDataLst>
              <p:tags r:id="rId3"/>
            </p:custDataLst>
          </p:nvPr>
        </p:nvGrpSpPr>
        <p:grpSpPr>
          <a:xfrm>
            <a:off x="5580836" y="3395850"/>
            <a:ext cx="1080000" cy="1080000"/>
            <a:chOff x="3661374" y="4941393"/>
            <a:chExt cx="1080000" cy="1080000"/>
          </a:xfrm>
        </p:grpSpPr>
        <p:sp>
          <p:nvSpPr>
            <p:cNvPr id="34" name="Shape 1940"/>
            <p:cNvSpPr/>
            <p:nvPr/>
          </p:nvSpPr>
          <p:spPr>
            <a:xfrm>
              <a:off x="3661374" y="4941393"/>
              <a:ext cx="1080000" cy="1080000"/>
            </a:xfrm>
            <a:prstGeom prst="ellipse">
              <a:avLst/>
            </a:prstGeom>
            <a:gradFill flip="none" rotWithShape="1">
              <a:gsLst>
                <a:gs pos="0">
                  <a:schemeClr val="bg1"/>
                </a:gs>
                <a:gs pos="60000">
                  <a:schemeClr val="bg2"/>
                </a:gs>
                <a:gs pos="100000">
                  <a:schemeClr val="bg1">
                    <a:lumMod val="85000"/>
                  </a:schemeClr>
                </a:gs>
              </a:gsLst>
              <a:lin ang="16200000" scaled="1"/>
              <a:tileRect/>
            </a:gradFill>
            <a:ln w="508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35" name="Shape 1941"/>
            <p:cNvSpPr/>
            <p:nvPr/>
          </p:nvSpPr>
          <p:spPr>
            <a:xfrm>
              <a:off x="3769369" y="5049388"/>
              <a:ext cx="864000" cy="864000"/>
            </a:xfrm>
            <a:prstGeom prst="ellipse">
              <a:avLst/>
            </a:prstGeom>
            <a:gradFill>
              <a:gsLst>
                <a:gs pos="1000">
                  <a:schemeClr val="bg1">
                    <a:lumMod val="95000"/>
                  </a:schemeClr>
                </a:gs>
                <a:gs pos="59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zh-CN" altLang="en-US" sz="2000">
                  <a:solidFill>
                    <a:prstClr val="white"/>
                  </a:solidFill>
                  <a:effectLst>
                    <a:outerShdw blurRad="50800" dist="38100" dir="2700000" algn="tl" rotWithShape="0">
                      <a:prstClr val="black">
                        <a:alpha val="40000"/>
                      </a:prstClr>
                    </a:outerShdw>
                  </a:effectLst>
                  <a:latin typeface="+mj-ea"/>
                  <a:ea typeface="+mj-ea"/>
                  <a:cs typeface="+mn-ea"/>
                  <a:sym typeface="+mn-lt"/>
                </a:rPr>
                <a:t>调整</a:t>
              </a:r>
            </a:p>
          </p:txBody>
        </p:sp>
      </p:grpSp>
      <p:grpSp>
        <p:nvGrpSpPr>
          <p:cNvPr id="36" name="PA_组合 35"/>
          <p:cNvGrpSpPr/>
          <p:nvPr>
            <p:custDataLst>
              <p:tags r:id="rId4"/>
            </p:custDataLst>
          </p:nvPr>
        </p:nvGrpSpPr>
        <p:grpSpPr>
          <a:xfrm>
            <a:off x="6896376" y="2054991"/>
            <a:ext cx="1080000" cy="1080000"/>
            <a:chOff x="3661374" y="4941393"/>
            <a:chExt cx="1080000" cy="1080000"/>
          </a:xfrm>
        </p:grpSpPr>
        <p:sp>
          <p:nvSpPr>
            <p:cNvPr id="37" name="Shape 1940"/>
            <p:cNvSpPr/>
            <p:nvPr/>
          </p:nvSpPr>
          <p:spPr>
            <a:xfrm>
              <a:off x="3661374" y="4941393"/>
              <a:ext cx="1080000" cy="1080000"/>
            </a:xfrm>
            <a:prstGeom prst="ellipse">
              <a:avLst/>
            </a:prstGeom>
            <a:gradFill flip="none" rotWithShape="1">
              <a:gsLst>
                <a:gs pos="0">
                  <a:schemeClr val="bg1"/>
                </a:gs>
                <a:gs pos="60000">
                  <a:schemeClr val="bg2"/>
                </a:gs>
                <a:gs pos="100000">
                  <a:schemeClr val="bg1">
                    <a:lumMod val="85000"/>
                  </a:schemeClr>
                </a:gs>
              </a:gsLst>
              <a:lin ang="16200000" scaled="1"/>
              <a:tileRect/>
            </a:gradFill>
            <a:ln w="508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38" name="Shape 1941"/>
            <p:cNvSpPr/>
            <p:nvPr/>
          </p:nvSpPr>
          <p:spPr>
            <a:xfrm>
              <a:off x="3769369" y="5049388"/>
              <a:ext cx="864000" cy="864000"/>
            </a:xfrm>
            <a:prstGeom prst="ellipse">
              <a:avLst/>
            </a:prstGeom>
            <a:gradFill>
              <a:gsLst>
                <a:gs pos="1000">
                  <a:schemeClr val="bg1">
                    <a:lumMod val="95000"/>
                  </a:schemeClr>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zh-CN" altLang="en-US" sz="2000">
                  <a:solidFill>
                    <a:prstClr val="white"/>
                  </a:solidFill>
                  <a:effectLst>
                    <a:outerShdw blurRad="50800" dist="38100" dir="2700000" algn="tl" rotWithShape="0">
                      <a:prstClr val="black">
                        <a:alpha val="40000"/>
                      </a:prstClr>
                    </a:outerShdw>
                  </a:effectLst>
                  <a:latin typeface="+mj-ea"/>
                  <a:ea typeface="+mj-ea"/>
                  <a:cs typeface="+mn-ea"/>
                  <a:sym typeface="+mn-lt"/>
                </a:rPr>
                <a:t>深化</a:t>
              </a:r>
            </a:p>
          </p:txBody>
        </p:sp>
      </p:grpSp>
      <p:grpSp>
        <p:nvGrpSpPr>
          <p:cNvPr id="40" name="PA_组合 39"/>
          <p:cNvGrpSpPr/>
          <p:nvPr>
            <p:custDataLst>
              <p:tags r:id="rId5"/>
            </p:custDataLst>
          </p:nvPr>
        </p:nvGrpSpPr>
        <p:grpSpPr>
          <a:xfrm>
            <a:off x="8207304" y="3400952"/>
            <a:ext cx="1080000" cy="1080000"/>
            <a:chOff x="3661374" y="4941393"/>
            <a:chExt cx="1080000" cy="1080000"/>
          </a:xfrm>
        </p:grpSpPr>
        <p:sp>
          <p:nvSpPr>
            <p:cNvPr id="41" name="Shape 1940"/>
            <p:cNvSpPr/>
            <p:nvPr/>
          </p:nvSpPr>
          <p:spPr>
            <a:xfrm>
              <a:off x="3661374" y="4941393"/>
              <a:ext cx="1080000" cy="1080000"/>
            </a:xfrm>
            <a:prstGeom prst="ellipse">
              <a:avLst/>
            </a:prstGeom>
            <a:gradFill flip="none" rotWithShape="1">
              <a:gsLst>
                <a:gs pos="0">
                  <a:schemeClr val="bg1"/>
                </a:gs>
                <a:gs pos="60000">
                  <a:schemeClr val="bg2"/>
                </a:gs>
                <a:gs pos="100000">
                  <a:schemeClr val="bg1">
                    <a:lumMod val="85000"/>
                  </a:schemeClr>
                </a:gs>
              </a:gsLst>
              <a:lin ang="16200000" scaled="1"/>
              <a:tileRect/>
            </a:gradFill>
            <a:ln w="50800">
              <a:gradFill flip="none" rotWithShape="1">
                <a:gsLst>
                  <a:gs pos="0">
                    <a:schemeClr val="bg1">
                      <a:lumMod val="85000"/>
                    </a:schemeClr>
                  </a:gs>
                  <a:gs pos="60000">
                    <a:schemeClr val="bg2"/>
                  </a:gs>
                  <a:gs pos="100000">
                    <a:schemeClr val="bg1"/>
                  </a:gs>
                </a:gsLst>
                <a:lin ang="16200000" scaled="1"/>
                <a:tileRect/>
              </a:gradFill>
            </a:ln>
            <a:effectLst>
              <a:outerShdw blurRad="1905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42" name="Shape 1941"/>
            <p:cNvSpPr/>
            <p:nvPr/>
          </p:nvSpPr>
          <p:spPr>
            <a:xfrm>
              <a:off x="3769369" y="5049388"/>
              <a:ext cx="864000" cy="864000"/>
            </a:xfrm>
            <a:prstGeom prst="ellipse">
              <a:avLst/>
            </a:prstGeom>
            <a:gradFill>
              <a:gsLst>
                <a:gs pos="60000">
                  <a:srgbClr val="009999"/>
                </a:gs>
                <a:gs pos="0">
                  <a:schemeClr val="bg1">
                    <a:lumMod val="95000"/>
                  </a:schemeClr>
                </a:gs>
                <a:gs pos="100000">
                  <a:srgbClr val="009999"/>
                </a:gs>
              </a:gsLst>
              <a:lin ang="5400000" scaled="1"/>
            </a:gradFill>
            <a:ln w="25400">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zh-CN" altLang="en-US" sz="2000">
                  <a:solidFill>
                    <a:prstClr val="white"/>
                  </a:solidFill>
                  <a:effectLst>
                    <a:outerShdw blurRad="50800" dist="38100" dir="2700000" algn="tl" rotWithShape="0">
                      <a:prstClr val="black">
                        <a:alpha val="40000"/>
                      </a:prstClr>
                    </a:outerShdw>
                  </a:effectLst>
                  <a:latin typeface="+mj-ea"/>
                  <a:ea typeface="+mj-ea"/>
                  <a:cs typeface="+mn-ea"/>
                  <a:sym typeface="+mn-lt"/>
                </a:rPr>
                <a:t>冲刺</a:t>
              </a:r>
            </a:p>
          </p:txBody>
        </p:sp>
      </p:grpSp>
      <p:sp>
        <p:nvSpPr>
          <p:cNvPr id="29"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业绩展示</a:t>
            </a:r>
          </a:p>
        </p:txBody>
      </p:sp>
      <p:sp>
        <p:nvSpPr>
          <p:cNvPr id="30" name="PA_TextPlaceholder 62"/>
          <p:cNvSpPr>
            <a:spLocks noGrp="1"/>
          </p:cNvSpPr>
          <p:nvPr>
            <p:ph type="body" sz="quarter" idx="13"/>
            <p:custDataLst>
              <p:tags r:id="rId6"/>
            </p:custDataLst>
          </p:nvPr>
        </p:nvSpPr>
        <p:spPr>
          <a:xfrm>
            <a:off x="1278508" y="763667"/>
            <a:ext cx="8383148" cy="313932"/>
          </a:xfrm>
          <a:prstGeom prst="rect">
            <a:avLst/>
          </a:prstGeom>
        </p:spPr>
        <p:txBody>
          <a:bodyPr/>
          <a:lstStyle/>
          <a:p>
            <a:r>
              <a:rPr lang="en-US" altLang="zh-CN" sz="1600" dirty="0">
                <a:solidFill>
                  <a:srgbClr val="5F5F5F"/>
                </a:solidFill>
                <a:latin typeface="Noto Sans S Chinese Regular" panose="020B0500000000000000" pitchFamily="34" charset="-122"/>
                <a:ea typeface="Noto Sans S Chinese Regular" panose="020B0500000000000000" pitchFamily="34" charset="-122"/>
              </a:rPr>
              <a:t>RESULTS SHOWCASE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720665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par>
                                <p:cTn id="17" presetID="64" presetClass="path" presetSubtype="0" decel="100000" fill="hold" grpId="1" nodeType="withEffect">
                                  <p:stCondLst>
                                    <p:cond delay="0"/>
                                  </p:stCondLst>
                                  <p:childTnLst>
                                    <p:animMotion origin="layout" path="M 2.5E-6 -1.11111E-6 L 2.5E-6 -0.08657 " pathEditMode="relative" rAng="0" ptsTypes="AA">
                                      <p:cBhvr>
                                        <p:cTn id="18" dur="1000" spd="-100000" fill="hold"/>
                                        <p:tgtEl>
                                          <p:spTgt spid="7"/>
                                        </p:tgtEl>
                                        <p:attrNameLst>
                                          <p:attrName>ppt_x</p:attrName>
                                          <p:attrName>ppt_y</p:attrName>
                                        </p:attrNameLst>
                                      </p:cBhvr>
                                      <p:rCtr x="0" y="-4329"/>
                                    </p:animMotion>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par>
                                <p:cTn id="28" presetID="64" presetClass="path" presetSubtype="0" decel="100000" fill="hold" grpId="1" nodeType="withEffect">
                                  <p:stCondLst>
                                    <p:cond delay="0"/>
                                  </p:stCondLst>
                                  <p:childTnLst>
                                    <p:animMotion origin="layout" path="M 2.5E-6 -3.33333E-6 L 2.5E-6 -0.08657 " pathEditMode="relative" rAng="0" ptsTypes="AA">
                                      <p:cBhvr>
                                        <p:cTn id="29" dur="1000" spd="-100000" fill="hold"/>
                                        <p:tgtEl>
                                          <p:spTgt spid="8"/>
                                        </p:tgtEl>
                                        <p:attrNameLst>
                                          <p:attrName>ppt_x</p:attrName>
                                          <p:attrName>ppt_y</p:attrName>
                                        </p:attrNameLst>
                                      </p:cBhvr>
                                      <p:rCtr x="0" y="-4329"/>
                                    </p:animMotion>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childTnLst>
                                </p:cTn>
                              </p:par>
                              <p:par>
                                <p:cTn id="39" presetID="64" presetClass="path" presetSubtype="0" decel="100000" fill="hold" grpId="1" nodeType="withEffect">
                                  <p:stCondLst>
                                    <p:cond delay="0"/>
                                  </p:stCondLst>
                                  <p:childTnLst>
                                    <p:animMotion origin="layout" path="M -1.04167E-6 -2.22222E-6 L -1.04167E-6 -0.08657 " pathEditMode="relative" rAng="0" ptsTypes="AA">
                                      <p:cBhvr>
                                        <p:cTn id="40" dur="1000" spd="-100000" fill="hold"/>
                                        <p:tgtEl>
                                          <p:spTgt spid="6"/>
                                        </p:tgtEl>
                                        <p:attrNameLst>
                                          <p:attrName>ppt_x</p:attrName>
                                          <p:attrName>ppt_y</p:attrName>
                                        </p:attrNameLst>
                                      </p:cBhvr>
                                      <p:rCtr x="0" y="-4329"/>
                                    </p:animMotion>
                                  </p:childTnLst>
                                </p:cTn>
                              </p:par>
                            </p:childTnLst>
                          </p:cTn>
                        </p:par>
                        <p:par>
                          <p:cTn id="41" fill="hold">
                            <p:stCondLst>
                              <p:cond delay="4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64" presetClass="path" presetSubtype="0" decel="100000" fill="hold" grpId="1" nodeType="withEffect">
                                  <p:stCondLst>
                                    <p:cond delay="0"/>
                                  </p:stCondLst>
                                  <p:childTnLst>
                                    <p:animMotion origin="layout" path="M 3.33333E-6 -3.33333E-6 L 3.33333E-6 -0.08657 " pathEditMode="relative" rAng="0" ptsTypes="AA">
                                      <p:cBhvr>
                                        <p:cTn id="51" dur="1000" spd="-100000" fill="hold"/>
                                        <p:tgtEl>
                                          <p:spTgt spid="9"/>
                                        </p:tgtEl>
                                        <p:attrNameLst>
                                          <p:attrName>ppt_x</p:attrName>
                                          <p:attrName>ppt_y</p:attrName>
                                        </p:attrNameLst>
                                      </p:cBhvr>
                                      <p:rCtr x="0" y="-4329"/>
                                    </p:animMotion>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childTnLst>
                                </p:cTn>
                              </p:par>
                              <p:par>
                                <p:cTn id="61" presetID="64" presetClass="path" presetSubtype="0" decel="100000" fill="hold" grpId="1" nodeType="withEffect">
                                  <p:stCondLst>
                                    <p:cond delay="0"/>
                                  </p:stCondLst>
                                  <p:childTnLst>
                                    <p:animMotion origin="layout" path="M -3.54167E-6 1.11022E-16 L -3.54167E-6 -0.08657 " pathEditMode="relative" rAng="0" ptsTypes="AA">
                                      <p:cBhvr>
                                        <p:cTn id="62" dur="1000" spd="-100000" fill="hold"/>
                                        <p:tgtEl>
                                          <p:spTgt spid="5"/>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6" grpId="0"/>
      <p:bldP spid="6" grpId="1"/>
      <p:bldP spid="7" grpId="0"/>
      <p:bldP spid="7" grpId="1"/>
      <p:bldP spid="8" grpId="0"/>
      <p:bldP spid="8" grpId="1"/>
      <p:bldP spid="9" grpId="0"/>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03</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659976"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经验总结</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 name="文本框 1"/>
          <p:cNvSpPr txBox="1"/>
          <p:nvPr/>
        </p:nvSpPr>
        <p:spPr>
          <a:xfrm>
            <a:off x="5888304" y="3580755"/>
            <a:ext cx="5373418" cy="58477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SUMMARY OF EXPERIENCE</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6565034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026018" y="2776216"/>
            <a:ext cx="2102982" cy="2102980"/>
            <a:chOff x="3627361" y="2776216"/>
            <a:chExt cx="2102982" cy="2102980"/>
          </a:xfrm>
        </p:grpSpPr>
        <p:sp>
          <p:nvSpPr>
            <p:cNvPr id="5" name="椭圆 4"/>
            <p:cNvSpPr/>
            <p:nvPr/>
          </p:nvSpPr>
          <p:spPr>
            <a:xfrm rot="11700000">
              <a:off x="3627361" y="2776216"/>
              <a:ext cx="2102982" cy="2102980"/>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 name="椭圆 5"/>
            <p:cNvSpPr/>
            <p:nvPr/>
          </p:nvSpPr>
          <p:spPr>
            <a:xfrm rot="11700000">
              <a:off x="3848621" y="2997476"/>
              <a:ext cx="1660462" cy="1660461"/>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rgbClr val="009999"/>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sp>
          <p:nvSpPr>
            <p:cNvPr id="8" name="弧形 7"/>
            <p:cNvSpPr/>
            <p:nvPr/>
          </p:nvSpPr>
          <p:spPr>
            <a:xfrm rot="10800000">
              <a:off x="3849052" y="2993143"/>
              <a:ext cx="1659600" cy="1659600"/>
            </a:xfrm>
            <a:prstGeom prst="arc">
              <a:avLst>
                <a:gd name="adj1" fmla="val 5283054"/>
                <a:gd name="adj2" fmla="val 7107048"/>
              </a:avLst>
            </a:prstGeom>
            <a:noFill/>
            <a:ln w="38100" cap="rnd" cmpd="sng" algn="ctr">
              <a:solidFill>
                <a:srgbClr val="009999"/>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grpSp>
      <p:grpSp>
        <p:nvGrpSpPr>
          <p:cNvPr id="9" name="组合 8"/>
          <p:cNvGrpSpPr/>
          <p:nvPr/>
        </p:nvGrpSpPr>
        <p:grpSpPr>
          <a:xfrm>
            <a:off x="6683093" y="3128738"/>
            <a:ext cx="1388408" cy="1388408"/>
            <a:chOff x="1272861" y="3128738"/>
            <a:chExt cx="1388408" cy="1388408"/>
          </a:xfrm>
        </p:grpSpPr>
        <p:sp>
          <p:nvSpPr>
            <p:cNvPr id="10" name="椭圆 9"/>
            <p:cNvSpPr/>
            <p:nvPr/>
          </p:nvSpPr>
          <p:spPr>
            <a:xfrm rot="900000">
              <a:off x="1272861" y="3128738"/>
              <a:ext cx="1388408" cy="1388408"/>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11" name="椭圆 10"/>
            <p:cNvSpPr/>
            <p:nvPr/>
          </p:nvSpPr>
          <p:spPr>
            <a:xfrm rot="900000">
              <a:off x="1414982" y="3270859"/>
              <a:ext cx="1104166" cy="1104166"/>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12"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rgbClr val="009999"/>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sp>
          <p:nvSpPr>
            <p:cNvPr id="13" name="弧形 12"/>
            <p:cNvSpPr/>
            <p:nvPr/>
          </p:nvSpPr>
          <p:spPr>
            <a:xfrm>
              <a:off x="1404558" y="3270343"/>
              <a:ext cx="1105200" cy="1105200"/>
            </a:xfrm>
            <a:prstGeom prst="arc">
              <a:avLst>
                <a:gd name="adj1" fmla="val 5283054"/>
                <a:gd name="adj2" fmla="val 7107048"/>
              </a:avLst>
            </a:prstGeom>
            <a:noFill/>
            <a:ln w="38100" cap="rnd" cmpd="sng" algn="ctr">
              <a:solidFill>
                <a:srgbClr val="009999"/>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grpSp>
      <p:grpSp>
        <p:nvGrpSpPr>
          <p:cNvPr id="14" name="组合 13"/>
          <p:cNvGrpSpPr/>
          <p:nvPr/>
        </p:nvGrpSpPr>
        <p:grpSpPr>
          <a:xfrm>
            <a:off x="3627361" y="2776216"/>
            <a:ext cx="2102982" cy="2102980"/>
            <a:chOff x="3627361" y="2776216"/>
            <a:chExt cx="2102982" cy="2102980"/>
          </a:xfrm>
        </p:grpSpPr>
        <p:sp>
          <p:nvSpPr>
            <p:cNvPr id="15" name="椭圆 14"/>
            <p:cNvSpPr/>
            <p:nvPr/>
          </p:nvSpPr>
          <p:spPr>
            <a:xfrm rot="11700000">
              <a:off x="3627361" y="2776216"/>
              <a:ext cx="2102982" cy="2102980"/>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16" name="椭圆 15"/>
            <p:cNvSpPr/>
            <p:nvPr/>
          </p:nvSpPr>
          <p:spPr>
            <a:xfrm rot="11700000">
              <a:off x="3848621" y="2997476"/>
              <a:ext cx="1660462" cy="1660461"/>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17"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rgbClr val="009999"/>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sp>
          <p:nvSpPr>
            <p:cNvPr id="18" name="弧形 17"/>
            <p:cNvSpPr/>
            <p:nvPr/>
          </p:nvSpPr>
          <p:spPr>
            <a:xfrm rot="10800000">
              <a:off x="3849052" y="2993143"/>
              <a:ext cx="1659600" cy="1659600"/>
            </a:xfrm>
            <a:prstGeom prst="arc">
              <a:avLst>
                <a:gd name="adj1" fmla="val 5283054"/>
                <a:gd name="adj2" fmla="val 7107048"/>
              </a:avLst>
            </a:prstGeom>
            <a:noFill/>
            <a:ln w="38100" cap="rnd" cmpd="sng" algn="ctr">
              <a:solidFill>
                <a:srgbClr val="009999"/>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grpSp>
      <p:grpSp>
        <p:nvGrpSpPr>
          <p:cNvPr id="19" name="组合 18"/>
          <p:cNvGrpSpPr/>
          <p:nvPr/>
        </p:nvGrpSpPr>
        <p:grpSpPr>
          <a:xfrm>
            <a:off x="1272861" y="3128738"/>
            <a:ext cx="1388408" cy="1388408"/>
            <a:chOff x="1272861" y="3128738"/>
            <a:chExt cx="1388408" cy="1388408"/>
          </a:xfrm>
        </p:grpSpPr>
        <p:sp>
          <p:nvSpPr>
            <p:cNvPr id="20" name="椭圆 19"/>
            <p:cNvSpPr/>
            <p:nvPr/>
          </p:nvSpPr>
          <p:spPr>
            <a:xfrm rot="900000">
              <a:off x="1272861" y="3128738"/>
              <a:ext cx="1388408" cy="1388408"/>
            </a:xfrm>
            <a:prstGeom prst="ellipse">
              <a:avLst/>
            </a:prstGeom>
            <a:no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21" name="椭圆 20"/>
            <p:cNvSpPr/>
            <p:nvPr/>
          </p:nvSpPr>
          <p:spPr>
            <a:xfrm rot="900000">
              <a:off x="1414982" y="3270859"/>
              <a:ext cx="1104166" cy="1104166"/>
            </a:xfrm>
            <a:prstGeom prst="ellipse">
              <a:avLst/>
            </a:prstGeom>
            <a:noFill/>
            <a:ln w="12700" cap="flat" cmpd="sng" algn="ctr">
              <a:solidFill>
                <a:sysClr val="window" lastClr="FFFFFF">
                  <a:lumMod val="7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22"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rgbClr val="009999"/>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sp>
          <p:nvSpPr>
            <p:cNvPr id="23" name="弧形 22"/>
            <p:cNvSpPr/>
            <p:nvPr/>
          </p:nvSpPr>
          <p:spPr>
            <a:xfrm>
              <a:off x="1404558" y="3270343"/>
              <a:ext cx="1105200" cy="1105200"/>
            </a:xfrm>
            <a:prstGeom prst="arc">
              <a:avLst>
                <a:gd name="adj1" fmla="val 5283054"/>
                <a:gd name="adj2" fmla="val 7107048"/>
              </a:avLst>
            </a:prstGeom>
            <a:noFill/>
            <a:ln w="38100" cap="rnd" cmpd="sng" algn="ctr">
              <a:solidFill>
                <a:srgbClr val="009999"/>
              </a:solidFill>
              <a:prstDash val="solid"/>
              <a:rou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华文细黑"/>
                <a:ea typeface="华文细黑"/>
              </a:endParaRPr>
            </a:p>
          </p:txBody>
        </p:sp>
      </p:grpSp>
      <p:sp>
        <p:nvSpPr>
          <p:cNvPr id="24" name="椭圆 23"/>
          <p:cNvSpPr/>
          <p:nvPr/>
        </p:nvSpPr>
        <p:spPr>
          <a:xfrm>
            <a:off x="4171632" y="3320486"/>
            <a:ext cx="1014440" cy="1014441"/>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华文细黑"/>
              <a:ea typeface="华文细黑"/>
            </a:endParaRPr>
          </a:p>
        </p:txBody>
      </p:sp>
      <p:sp>
        <p:nvSpPr>
          <p:cNvPr id="25" name="椭圆 24"/>
          <p:cNvSpPr/>
          <p:nvPr/>
        </p:nvSpPr>
        <p:spPr>
          <a:xfrm>
            <a:off x="9570288" y="3304768"/>
            <a:ext cx="1014440" cy="1014440"/>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华文细黑"/>
              <a:ea typeface="华文细黑"/>
            </a:endParaRPr>
          </a:p>
        </p:txBody>
      </p:sp>
      <p:sp>
        <p:nvSpPr>
          <p:cNvPr id="26" name="椭圆 25"/>
          <p:cNvSpPr/>
          <p:nvPr/>
        </p:nvSpPr>
        <p:spPr>
          <a:xfrm>
            <a:off x="7032064" y="3477709"/>
            <a:ext cx="690466" cy="690466"/>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algn="ctr"/>
            <a:endParaRPr lang="zh-CN" altLang="en-US" kern="0">
              <a:solidFill>
                <a:prstClr val="white"/>
              </a:solidFill>
              <a:latin typeface="华文细黑"/>
              <a:ea typeface="华文细黑"/>
            </a:endParaRPr>
          </a:p>
        </p:txBody>
      </p:sp>
      <p:sp>
        <p:nvSpPr>
          <p:cNvPr id="27" name="文本框 26"/>
          <p:cNvSpPr txBox="1"/>
          <p:nvPr/>
        </p:nvSpPr>
        <p:spPr>
          <a:xfrm>
            <a:off x="1416629" y="2254265"/>
            <a:ext cx="2257222" cy="387798"/>
          </a:xfrm>
          <a:prstGeom prst="rect">
            <a:avLst/>
          </a:prstGeom>
          <a:noFill/>
        </p:spPr>
        <p:txBody>
          <a:bodyPr wrap="square" rtlCol="0">
            <a:spAutoFit/>
          </a:bodyPr>
          <a:lstStyle/>
          <a:p>
            <a:pPr algn="ctr">
              <a:lnSpc>
                <a:spcPct val="120000"/>
              </a:lnSpc>
            </a:pPr>
            <a:r>
              <a:rPr lang="en-US" altLang="zh-CN" sz="800" dirty="0">
                <a:solidFill>
                  <a:schemeClr val="bg2">
                    <a:lumMod val="75000"/>
                  </a:schemeClr>
                </a:solidFill>
                <a:latin typeface="+mn-ea"/>
              </a:rPr>
              <a:t>Experience as you are brothe areference to your, as prudence a you are.</a:t>
            </a:r>
          </a:p>
        </p:txBody>
      </p:sp>
      <p:sp>
        <p:nvSpPr>
          <p:cNvPr id="28" name="文本框 27"/>
          <p:cNvSpPr txBox="1"/>
          <p:nvPr/>
        </p:nvSpPr>
        <p:spPr>
          <a:xfrm>
            <a:off x="1448006" y="1950741"/>
            <a:ext cx="2194469" cy="307777"/>
          </a:xfrm>
          <a:prstGeom prst="rect">
            <a:avLst/>
          </a:prstGeom>
          <a:noFill/>
        </p:spPr>
        <p:txBody>
          <a:bodyPr wrap="square" rtlCol="0">
            <a:spAutoFit/>
          </a:bodyPr>
          <a:lstStyle/>
          <a:p>
            <a:pPr algn="ctr"/>
            <a:r>
              <a:rPr lang="zh-CN" altLang="en-US" sz="1400" dirty="0">
                <a:solidFill>
                  <a:schemeClr val="bg2">
                    <a:lumMod val="25000"/>
                  </a:schemeClr>
                </a:solidFill>
                <a:latin typeface="+mn-ea"/>
              </a:rPr>
              <a:t>工作效率提升</a:t>
            </a:r>
          </a:p>
        </p:txBody>
      </p:sp>
      <p:sp>
        <p:nvSpPr>
          <p:cNvPr id="29" name="文本框 28"/>
          <p:cNvSpPr txBox="1"/>
          <p:nvPr/>
        </p:nvSpPr>
        <p:spPr>
          <a:xfrm>
            <a:off x="6791378" y="2242383"/>
            <a:ext cx="2257222" cy="387798"/>
          </a:xfrm>
          <a:prstGeom prst="rect">
            <a:avLst/>
          </a:prstGeom>
          <a:noFill/>
        </p:spPr>
        <p:txBody>
          <a:bodyPr wrap="square" rtlCol="0">
            <a:spAutoFit/>
          </a:bodyPr>
          <a:lstStyle/>
          <a:p>
            <a:pPr algn="ctr">
              <a:lnSpc>
                <a:spcPct val="120000"/>
              </a:lnSpc>
            </a:pPr>
            <a:r>
              <a:rPr lang="en-US" altLang="zh-CN" sz="800" dirty="0">
                <a:solidFill>
                  <a:schemeClr val="bg2">
                    <a:lumMod val="75000"/>
                  </a:schemeClr>
                </a:solidFill>
                <a:latin typeface="+mn-ea"/>
              </a:rPr>
              <a:t>Experience as you are brothe areference to your, as prudence a you are.</a:t>
            </a:r>
          </a:p>
        </p:txBody>
      </p:sp>
      <p:sp>
        <p:nvSpPr>
          <p:cNvPr id="30" name="文本框 29"/>
          <p:cNvSpPr txBox="1"/>
          <p:nvPr/>
        </p:nvSpPr>
        <p:spPr>
          <a:xfrm>
            <a:off x="6658906" y="1950741"/>
            <a:ext cx="2522167" cy="307777"/>
          </a:xfrm>
          <a:prstGeom prst="rect">
            <a:avLst/>
          </a:prstGeom>
          <a:noFill/>
        </p:spPr>
        <p:txBody>
          <a:bodyPr wrap="square" rtlCol="0">
            <a:spAutoFit/>
          </a:bodyPr>
          <a:lstStyle/>
          <a:p>
            <a:pPr algn="ctr"/>
            <a:r>
              <a:rPr lang="zh-CN" altLang="en-US" sz="1400">
                <a:solidFill>
                  <a:schemeClr val="bg2">
                    <a:lumMod val="25000"/>
                  </a:schemeClr>
                </a:solidFill>
                <a:latin typeface="+mn-ea"/>
              </a:rPr>
              <a:t>团队效率提升</a:t>
            </a:r>
            <a:endParaRPr lang="en-US" altLang="zh-CN" sz="1400" dirty="0">
              <a:solidFill>
                <a:schemeClr val="bg2">
                  <a:lumMod val="25000"/>
                </a:schemeClr>
              </a:solidFill>
              <a:latin typeface="+mn-ea"/>
            </a:endParaRPr>
          </a:p>
        </p:txBody>
      </p:sp>
      <p:sp>
        <p:nvSpPr>
          <p:cNvPr id="31" name="文本框 30"/>
          <p:cNvSpPr txBox="1"/>
          <p:nvPr/>
        </p:nvSpPr>
        <p:spPr>
          <a:xfrm>
            <a:off x="3043020" y="5467098"/>
            <a:ext cx="2257222" cy="387798"/>
          </a:xfrm>
          <a:prstGeom prst="rect">
            <a:avLst/>
          </a:prstGeom>
          <a:noFill/>
        </p:spPr>
        <p:txBody>
          <a:bodyPr wrap="square" rtlCol="0">
            <a:spAutoFit/>
          </a:bodyPr>
          <a:lstStyle/>
          <a:p>
            <a:pPr algn="ctr">
              <a:lnSpc>
                <a:spcPct val="120000"/>
              </a:lnSpc>
            </a:pPr>
            <a:r>
              <a:rPr lang="en-US" altLang="zh-CN" sz="800" dirty="0">
                <a:solidFill>
                  <a:schemeClr val="bg2">
                    <a:lumMod val="75000"/>
                  </a:schemeClr>
                </a:solidFill>
                <a:latin typeface="+mn-ea"/>
              </a:rPr>
              <a:t>Experience as you are brothe areference to your, as prudence a you are.</a:t>
            </a:r>
          </a:p>
        </p:txBody>
      </p:sp>
      <p:sp>
        <p:nvSpPr>
          <p:cNvPr id="32" name="文本框 31"/>
          <p:cNvSpPr txBox="1"/>
          <p:nvPr/>
        </p:nvSpPr>
        <p:spPr>
          <a:xfrm>
            <a:off x="3074397" y="5175456"/>
            <a:ext cx="2194469" cy="307777"/>
          </a:xfrm>
          <a:prstGeom prst="rect">
            <a:avLst/>
          </a:prstGeom>
          <a:noFill/>
        </p:spPr>
        <p:txBody>
          <a:bodyPr wrap="square" rtlCol="0">
            <a:spAutoFit/>
          </a:bodyPr>
          <a:lstStyle/>
          <a:p>
            <a:pPr algn="ctr"/>
            <a:r>
              <a:rPr lang="zh-CN" altLang="en-US" sz="1400">
                <a:solidFill>
                  <a:schemeClr val="bg2">
                    <a:lumMod val="25000"/>
                  </a:schemeClr>
                </a:solidFill>
                <a:latin typeface="+mn-ea"/>
              </a:rPr>
              <a:t>执行力提升</a:t>
            </a:r>
            <a:endParaRPr lang="zh-CN" altLang="en-US" sz="1400" dirty="0">
              <a:solidFill>
                <a:schemeClr val="bg2">
                  <a:lumMod val="25000"/>
                </a:schemeClr>
              </a:solidFill>
              <a:latin typeface="+mn-ea"/>
            </a:endParaRPr>
          </a:p>
        </p:txBody>
      </p:sp>
      <p:sp>
        <p:nvSpPr>
          <p:cNvPr id="33" name="文本框 32"/>
          <p:cNvSpPr txBox="1"/>
          <p:nvPr/>
        </p:nvSpPr>
        <p:spPr>
          <a:xfrm>
            <a:off x="8386459" y="5467098"/>
            <a:ext cx="2391270" cy="387798"/>
          </a:xfrm>
          <a:prstGeom prst="rect">
            <a:avLst/>
          </a:prstGeom>
          <a:noFill/>
        </p:spPr>
        <p:txBody>
          <a:bodyPr wrap="square" rtlCol="0">
            <a:spAutoFit/>
          </a:bodyPr>
          <a:lstStyle/>
          <a:p>
            <a:pPr algn="ctr">
              <a:lnSpc>
                <a:spcPct val="120000"/>
              </a:lnSpc>
            </a:pPr>
            <a:r>
              <a:rPr lang="en-US" altLang="zh-CN" sz="800" dirty="0">
                <a:solidFill>
                  <a:schemeClr val="bg2">
                    <a:lumMod val="75000"/>
                  </a:schemeClr>
                </a:solidFill>
                <a:latin typeface="+mn-ea"/>
              </a:rPr>
              <a:t>Experience as you are brothe areference to your, as prudence a you are.</a:t>
            </a:r>
          </a:p>
        </p:txBody>
      </p:sp>
      <p:sp>
        <p:nvSpPr>
          <p:cNvPr id="34" name="文本框 33"/>
          <p:cNvSpPr txBox="1"/>
          <p:nvPr/>
        </p:nvSpPr>
        <p:spPr>
          <a:xfrm>
            <a:off x="8484860" y="5175456"/>
            <a:ext cx="2194469" cy="307777"/>
          </a:xfrm>
          <a:prstGeom prst="rect">
            <a:avLst/>
          </a:prstGeom>
          <a:noFill/>
        </p:spPr>
        <p:txBody>
          <a:bodyPr wrap="square" rtlCol="0">
            <a:spAutoFit/>
          </a:bodyPr>
          <a:lstStyle/>
          <a:p>
            <a:pPr algn="ctr"/>
            <a:r>
              <a:rPr lang="zh-CN" altLang="en-US" sz="1400">
                <a:solidFill>
                  <a:schemeClr val="bg2">
                    <a:lumMod val="25000"/>
                  </a:schemeClr>
                </a:solidFill>
                <a:latin typeface="+mn-ea"/>
              </a:rPr>
              <a:t>各项风险减少</a:t>
            </a:r>
            <a:endParaRPr lang="zh-CN" altLang="en-US" sz="1400" dirty="0">
              <a:solidFill>
                <a:schemeClr val="bg2">
                  <a:lumMod val="25000"/>
                </a:schemeClr>
              </a:solidFill>
              <a:latin typeface="+mn-ea"/>
            </a:endParaRPr>
          </a:p>
        </p:txBody>
      </p:sp>
      <p:grpSp>
        <p:nvGrpSpPr>
          <p:cNvPr id="35" name="组合 34"/>
          <p:cNvGrpSpPr/>
          <p:nvPr/>
        </p:nvGrpSpPr>
        <p:grpSpPr>
          <a:xfrm>
            <a:off x="3053653" y="3696200"/>
            <a:ext cx="366717" cy="263012"/>
            <a:chOff x="3053653" y="3696200"/>
            <a:chExt cx="366717" cy="263012"/>
          </a:xfrm>
        </p:grpSpPr>
        <p:cxnSp>
          <p:nvCxnSpPr>
            <p:cNvPr id="36" name="直接连接符 35"/>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37" name="直接连接符 36"/>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38" name="直接连接符 37"/>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39" name="组合 38"/>
          <p:cNvGrpSpPr/>
          <p:nvPr/>
        </p:nvGrpSpPr>
        <p:grpSpPr>
          <a:xfrm>
            <a:off x="5919197" y="3696200"/>
            <a:ext cx="366717" cy="263012"/>
            <a:chOff x="3053653" y="3696200"/>
            <a:chExt cx="366717" cy="263012"/>
          </a:xfrm>
        </p:grpSpPr>
        <p:cxnSp>
          <p:nvCxnSpPr>
            <p:cNvPr id="40" name="直接连接符 39"/>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41" name="直接连接符 40"/>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42" name="直接连接符 41"/>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43" name="组合 42"/>
          <p:cNvGrpSpPr/>
          <p:nvPr/>
        </p:nvGrpSpPr>
        <p:grpSpPr>
          <a:xfrm>
            <a:off x="8462441" y="3696200"/>
            <a:ext cx="366717" cy="263012"/>
            <a:chOff x="3053653" y="3696200"/>
            <a:chExt cx="366717" cy="263012"/>
          </a:xfrm>
        </p:grpSpPr>
        <p:cxnSp>
          <p:nvCxnSpPr>
            <p:cNvPr id="44" name="直接连接符 43"/>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45" name="直接连接符 44"/>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46" name="直接连接符 45"/>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47" name="组合 46"/>
          <p:cNvGrpSpPr/>
          <p:nvPr/>
        </p:nvGrpSpPr>
        <p:grpSpPr>
          <a:xfrm>
            <a:off x="652674" y="3696200"/>
            <a:ext cx="366717" cy="263012"/>
            <a:chOff x="3053653" y="3696200"/>
            <a:chExt cx="366717" cy="263012"/>
          </a:xfrm>
        </p:grpSpPr>
        <p:cxnSp>
          <p:nvCxnSpPr>
            <p:cNvPr id="48" name="直接连接符 47"/>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49" name="直接连接符 48"/>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50" name="直接连接符 49"/>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grpSp>
        <p:nvGrpSpPr>
          <p:cNvPr id="51" name="组合 50"/>
          <p:cNvGrpSpPr/>
          <p:nvPr/>
        </p:nvGrpSpPr>
        <p:grpSpPr>
          <a:xfrm>
            <a:off x="11428716" y="3696200"/>
            <a:ext cx="366717" cy="263012"/>
            <a:chOff x="3053653" y="3696200"/>
            <a:chExt cx="366717" cy="263012"/>
          </a:xfrm>
        </p:grpSpPr>
        <p:cxnSp>
          <p:nvCxnSpPr>
            <p:cNvPr id="52" name="直接连接符 51"/>
            <p:cNvCxnSpPr/>
            <p:nvPr/>
          </p:nvCxnSpPr>
          <p:spPr>
            <a:xfrm rot="900000">
              <a:off x="3053653" y="3696200"/>
              <a:ext cx="0" cy="263012"/>
            </a:xfrm>
            <a:prstGeom prst="line">
              <a:avLst/>
            </a:prstGeom>
            <a:noFill/>
            <a:ln w="19050" cap="rnd" cmpd="sng" algn="ctr">
              <a:solidFill>
                <a:schemeClr val="bg2">
                  <a:lumMod val="90000"/>
                </a:schemeClr>
              </a:solidFill>
              <a:prstDash val="solid"/>
              <a:miter lim="800000"/>
            </a:ln>
            <a:effectLst/>
          </p:spPr>
        </p:cxnSp>
        <p:cxnSp>
          <p:nvCxnSpPr>
            <p:cNvPr id="53" name="直接连接符 52"/>
            <p:cNvCxnSpPr/>
            <p:nvPr/>
          </p:nvCxnSpPr>
          <p:spPr>
            <a:xfrm rot="900000">
              <a:off x="3237011" y="3761593"/>
              <a:ext cx="0" cy="132226"/>
            </a:xfrm>
            <a:prstGeom prst="line">
              <a:avLst/>
            </a:prstGeom>
            <a:noFill/>
            <a:ln w="19050" cap="rnd" cmpd="sng" algn="ctr">
              <a:solidFill>
                <a:schemeClr val="bg2">
                  <a:lumMod val="90000"/>
                </a:schemeClr>
              </a:solidFill>
              <a:prstDash val="solid"/>
              <a:miter lim="800000"/>
            </a:ln>
            <a:effectLst/>
          </p:spPr>
        </p:cxnSp>
        <p:cxnSp>
          <p:nvCxnSpPr>
            <p:cNvPr id="54" name="直接连接符 53"/>
            <p:cNvCxnSpPr/>
            <p:nvPr/>
          </p:nvCxnSpPr>
          <p:spPr>
            <a:xfrm rot="900000">
              <a:off x="3420370" y="3696200"/>
              <a:ext cx="0" cy="263012"/>
            </a:xfrm>
            <a:prstGeom prst="line">
              <a:avLst/>
            </a:prstGeom>
            <a:noFill/>
            <a:ln w="19050" cap="rnd" cmpd="sng" algn="ctr">
              <a:solidFill>
                <a:schemeClr val="bg2">
                  <a:lumMod val="90000"/>
                </a:schemeClr>
              </a:solidFill>
              <a:prstDash val="solid"/>
              <a:miter lim="800000"/>
            </a:ln>
            <a:effectLst/>
          </p:spPr>
        </p:cxnSp>
      </p:grpSp>
      <p:sp>
        <p:nvSpPr>
          <p:cNvPr id="55" name="椭圆 54"/>
          <p:cNvSpPr/>
          <p:nvPr/>
        </p:nvSpPr>
        <p:spPr>
          <a:xfrm>
            <a:off x="1621832" y="3477709"/>
            <a:ext cx="690466" cy="690466"/>
          </a:xfrm>
          <a:prstGeom prst="ellipse">
            <a:avLst/>
          </a:prstGeom>
          <a:gradFill>
            <a:gsLst>
              <a:gs pos="57000">
                <a:sysClr val="window" lastClr="FFFFFF"/>
              </a:gs>
              <a:gs pos="99000">
                <a:schemeClr val="bg1">
                  <a:lumMod val="85000"/>
                </a:schemeClr>
              </a:gs>
            </a:gsLst>
            <a:lin ang="13500000" scaled="1"/>
          </a:gradFill>
          <a:ln w="19050" cap="flat" cmpd="sng" algn="ctr">
            <a:gradFill flip="none" rotWithShape="1">
              <a:gsLst>
                <a:gs pos="59000">
                  <a:schemeClr val="bg1"/>
                </a:gs>
                <a:gs pos="0">
                  <a:schemeClr val="bg1">
                    <a:lumMod val="85000"/>
                  </a:schemeClr>
                </a:gs>
              </a:gsLst>
              <a:lin ang="13500000" scaled="1"/>
              <a:tileRect/>
            </a:gradFill>
            <a:prstDash val="solid"/>
            <a:miter lim="800000"/>
          </a:ln>
          <a:effectLst>
            <a:outerShdw blurRad="558800" dist="533400" dir="2700000" sx="95000" sy="95000" algn="tl" rotWithShape="0">
              <a:sysClr val="window" lastClr="FFFFFF">
                <a:lumMod val="6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华文细黑"/>
              <a:ea typeface="华文细黑"/>
            </a:endParaRPr>
          </a:p>
        </p:txBody>
      </p:sp>
      <p:sp>
        <p:nvSpPr>
          <p:cNvPr id="56" name="文本框 55"/>
          <p:cNvSpPr txBox="1"/>
          <p:nvPr/>
        </p:nvSpPr>
        <p:spPr>
          <a:xfrm>
            <a:off x="1677562" y="3622887"/>
            <a:ext cx="579005"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50</a:t>
            </a:r>
            <a:r>
              <a:rPr lang="en-US" altLang="zh-CN" sz="1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a:t>
            </a:r>
            <a:endParaRPr lang="zh-CN" altLang="en-US"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endParaRPr>
          </a:p>
        </p:txBody>
      </p:sp>
      <p:sp>
        <p:nvSpPr>
          <p:cNvPr id="57" name="文本框 56"/>
          <p:cNvSpPr txBox="1"/>
          <p:nvPr/>
        </p:nvSpPr>
        <p:spPr>
          <a:xfrm>
            <a:off x="4389349" y="3627651"/>
            <a:ext cx="579005"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60</a:t>
            </a:r>
            <a:r>
              <a:rPr lang="en-US" altLang="zh-CN" sz="1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a:t>
            </a:r>
            <a:endParaRPr lang="zh-CN" altLang="en-US"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endParaRPr>
          </a:p>
        </p:txBody>
      </p:sp>
      <p:sp>
        <p:nvSpPr>
          <p:cNvPr id="58" name="文本框 57"/>
          <p:cNvSpPr txBox="1"/>
          <p:nvPr/>
        </p:nvSpPr>
        <p:spPr>
          <a:xfrm>
            <a:off x="7085389" y="3622887"/>
            <a:ext cx="583814"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40</a:t>
            </a:r>
            <a:r>
              <a:rPr lang="en-US" altLang="zh-CN" sz="1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a:t>
            </a:r>
            <a:endParaRPr lang="zh-CN" altLang="en-US" sz="1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endParaRPr>
          </a:p>
        </p:txBody>
      </p:sp>
      <p:sp>
        <p:nvSpPr>
          <p:cNvPr id="59" name="文本框 58"/>
          <p:cNvSpPr txBox="1"/>
          <p:nvPr/>
        </p:nvSpPr>
        <p:spPr>
          <a:xfrm>
            <a:off x="9792814" y="3611933"/>
            <a:ext cx="569388" cy="400110"/>
          </a:xfrm>
          <a:prstGeom prst="rect">
            <a:avLst/>
          </a:prstGeom>
          <a:noFill/>
        </p:spPr>
        <p:txBody>
          <a:bodyPr wrap="none" rtlCol="0">
            <a:spAutoFit/>
          </a:bodyPr>
          <a:lstStyle/>
          <a:p>
            <a:pPr algn="ctr"/>
            <a:r>
              <a:rPr lang="en-US" altLang="zh-CN"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10</a:t>
            </a:r>
            <a:r>
              <a:rPr lang="en-US" altLang="zh-CN" sz="1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rPr>
              <a:t>%</a:t>
            </a:r>
            <a:endParaRPr lang="zh-CN" altLang="en-US" sz="2000" dirty="0">
              <a:solidFill>
                <a:schemeClr val="tx1">
                  <a:lumMod val="50000"/>
                  <a:lumOff val="50000"/>
                </a:schemeClr>
              </a:solidFill>
              <a:effectLst>
                <a:innerShdw blurRad="127000" dist="50800" dir="16200000">
                  <a:prstClr val="black">
                    <a:alpha val="80000"/>
                  </a:prstClr>
                </a:innerShdw>
              </a:effectLst>
              <a:latin typeface="Century Gothic" panose="020B0502020202020204" pitchFamily="34" charset="0"/>
            </a:endParaRPr>
          </a:p>
        </p:txBody>
      </p:sp>
      <p:grpSp>
        <p:nvGrpSpPr>
          <p:cNvPr id="60" name="组合 59"/>
          <p:cNvGrpSpPr/>
          <p:nvPr/>
        </p:nvGrpSpPr>
        <p:grpSpPr>
          <a:xfrm>
            <a:off x="4084854" y="3233706"/>
            <a:ext cx="1187997" cy="1188000"/>
            <a:chOff x="4084854" y="3233706"/>
            <a:chExt cx="1187997" cy="1188000"/>
          </a:xfrm>
        </p:grpSpPr>
        <p:sp>
          <p:nvSpPr>
            <p:cNvPr id="61" name="空心弧 60" hidden="1"/>
            <p:cNvSpPr>
              <a:spLocks noChangeAspect="1"/>
            </p:cNvSpPr>
            <p:nvPr/>
          </p:nvSpPr>
          <p:spPr>
            <a:xfrm>
              <a:off x="4084854" y="3233706"/>
              <a:ext cx="1187997" cy="1188000"/>
            </a:xfrm>
            <a:prstGeom prst="blockArc">
              <a:avLst>
                <a:gd name="adj1" fmla="val 1813985"/>
                <a:gd name="adj2" fmla="val 16231316"/>
                <a:gd name="adj3" fmla="val 6177"/>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空心弧 61"/>
            <p:cNvSpPr>
              <a:spLocks noChangeAspect="1"/>
            </p:cNvSpPr>
            <p:nvPr/>
          </p:nvSpPr>
          <p:spPr>
            <a:xfrm flipH="1">
              <a:off x="4084854" y="3233706"/>
              <a:ext cx="1187997" cy="1188000"/>
            </a:xfrm>
            <a:prstGeom prst="blockArc">
              <a:avLst>
                <a:gd name="adj1" fmla="val 2835978"/>
                <a:gd name="adj2" fmla="val 16184069"/>
                <a:gd name="adj3" fmla="val 6379"/>
              </a:avLst>
            </a:prstGeom>
            <a:gradFill>
              <a:gsLst>
                <a:gs pos="1000">
                  <a:srgbClr val="009999"/>
                </a:gs>
                <a:gs pos="100000">
                  <a:srgbClr val="009999"/>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3" name="组合 62"/>
          <p:cNvGrpSpPr/>
          <p:nvPr/>
        </p:nvGrpSpPr>
        <p:grpSpPr>
          <a:xfrm>
            <a:off x="1550725" y="3406601"/>
            <a:ext cx="832680" cy="832682"/>
            <a:chOff x="1550725" y="3406601"/>
            <a:chExt cx="832680" cy="832682"/>
          </a:xfrm>
        </p:grpSpPr>
        <p:sp>
          <p:nvSpPr>
            <p:cNvPr id="64" name="空心弧 63"/>
            <p:cNvSpPr>
              <a:spLocks noChangeAspect="1"/>
            </p:cNvSpPr>
            <p:nvPr/>
          </p:nvSpPr>
          <p:spPr>
            <a:xfrm>
              <a:off x="1550725" y="3406601"/>
              <a:ext cx="832680" cy="832682"/>
            </a:xfrm>
            <a:prstGeom prst="blockArc">
              <a:avLst>
                <a:gd name="adj1" fmla="val 16234912"/>
                <a:gd name="adj2" fmla="val 16183100"/>
                <a:gd name="adj3" fmla="val 7248"/>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空心弧 64"/>
            <p:cNvSpPr>
              <a:spLocks noChangeAspect="1"/>
            </p:cNvSpPr>
            <p:nvPr/>
          </p:nvSpPr>
          <p:spPr>
            <a:xfrm flipH="1">
              <a:off x="1550725" y="3406601"/>
              <a:ext cx="832680" cy="832682"/>
            </a:xfrm>
            <a:prstGeom prst="blockArc">
              <a:avLst>
                <a:gd name="adj1" fmla="val 5402147"/>
                <a:gd name="adj2" fmla="val 16183100"/>
                <a:gd name="adj3" fmla="val 7248"/>
              </a:avLst>
            </a:prstGeom>
            <a:gradFill>
              <a:gsLst>
                <a:gs pos="1000">
                  <a:srgbClr val="009999"/>
                </a:gs>
                <a:gs pos="100000">
                  <a:srgbClr val="009999"/>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6" name="组合 65"/>
          <p:cNvGrpSpPr/>
          <p:nvPr/>
        </p:nvGrpSpPr>
        <p:grpSpPr>
          <a:xfrm>
            <a:off x="9483510" y="3217988"/>
            <a:ext cx="1187997" cy="1188000"/>
            <a:chOff x="9483510" y="3217988"/>
            <a:chExt cx="1187997" cy="1188000"/>
          </a:xfrm>
        </p:grpSpPr>
        <p:sp>
          <p:nvSpPr>
            <p:cNvPr id="67" name="空心弧 66"/>
            <p:cNvSpPr>
              <a:spLocks noChangeAspect="1"/>
            </p:cNvSpPr>
            <p:nvPr/>
          </p:nvSpPr>
          <p:spPr>
            <a:xfrm flipH="1">
              <a:off x="9483510" y="3217988"/>
              <a:ext cx="1187997" cy="1188000"/>
            </a:xfrm>
            <a:prstGeom prst="blockArc">
              <a:avLst>
                <a:gd name="adj1" fmla="val 13006648"/>
                <a:gd name="adj2" fmla="val 16199871"/>
                <a:gd name="adj3" fmla="val 6179"/>
              </a:avLst>
            </a:prstGeom>
            <a:gradFill>
              <a:gsLst>
                <a:gs pos="0">
                  <a:srgbClr val="009999"/>
                </a:gs>
                <a:gs pos="100000">
                  <a:srgbClr val="009999"/>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空心弧 67"/>
            <p:cNvSpPr>
              <a:spLocks noChangeAspect="1"/>
            </p:cNvSpPr>
            <p:nvPr/>
          </p:nvSpPr>
          <p:spPr>
            <a:xfrm flipH="1">
              <a:off x="9483510" y="3217988"/>
              <a:ext cx="1187997" cy="1188000"/>
            </a:xfrm>
            <a:prstGeom prst="blockArc">
              <a:avLst>
                <a:gd name="adj1" fmla="val 16333737"/>
                <a:gd name="adj2" fmla="val 16231316"/>
                <a:gd name="adj3" fmla="val 6177"/>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a:off x="6960957" y="3406601"/>
            <a:ext cx="832680" cy="832682"/>
            <a:chOff x="6960957" y="3406601"/>
            <a:chExt cx="832680" cy="832682"/>
          </a:xfrm>
        </p:grpSpPr>
        <p:sp>
          <p:nvSpPr>
            <p:cNvPr id="70" name="空心弧 69"/>
            <p:cNvSpPr>
              <a:spLocks noChangeAspect="1"/>
            </p:cNvSpPr>
            <p:nvPr/>
          </p:nvSpPr>
          <p:spPr>
            <a:xfrm flipH="1">
              <a:off x="6960957" y="3406601"/>
              <a:ext cx="832680" cy="832682"/>
            </a:xfrm>
            <a:prstGeom prst="blockArc">
              <a:avLst>
                <a:gd name="adj1" fmla="val 7746186"/>
                <a:gd name="adj2" fmla="val 16182636"/>
                <a:gd name="adj3" fmla="val 8392"/>
              </a:avLst>
            </a:prstGeom>
            <a:gradFill>
              <a:gsLst>
                <a:gs pos="1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空心弧 70"/>
            <p:cNvSpPr>
              <a:spLocks noChangeAspect="1"/>
            </p:cNvSpPr>
            <p:nvPr/>
          </p:nvSpPr>
          <p:spPr>
            <a:xfrm>
              <a:off x="6960957" y="3406601"/>
              <a:ext cx="832680" cy="832682"/>
            </a:xfrm>
            <a:prstGeom prst="blockArc">
              <a:avLst>
                <a:gd name="adj1" fmla="val 16361485"/>
                <a:gd name="adj2" fmla="val 16182636"/>
                <a:gd name="adj3" fmla="val 8392"/>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5" name="标题 1"/>
          <p:cNvSpPr>
            <a:spLocks noGrp="1"/>
          </p:cNvSpPr>
          <p:nvPr>
            <p:ph type="title"/>
          </p:nvPr>
        </p:nvSpPr>
        <p:spPr>
          <a:xfrm>
            <a:off x="1253108" y="299796"/>
            <a:ext cx="10515600" cy="535531"/>
          </a:xfrm>
        </p:spPr>
        <p:txBody>
          <a:bodyPr/>
          <a:lstStyle/>
          <a:p>
            <a:r>
              <a:rPr lang="zh-CN" altLang="en-US" dirty="0" smtClean="0">
                <a:latin typeface="Noto Sans S Chinese Medium" panose="020B0600000000000000" pitchFamily="34" charset="-122"/>
                <a:ea typeface="Noto Sans S Chinese Medium" panose="020B0600000000000000" pitchFamily="34" charset="-122"/>
              </a:rPr>
              <a:t>经验总结</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SUMMARY OF EXPERIENCE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60369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700"/>
                                        <p:tgtEl>
                                          <p:spTgt spid="55"/>
                                        </p:tgtEl>
                                      </p:cBhvr>
                                    </p:animEffect>
                                  </p:childTnLst>
                                </p:cTn>
                              </p:par>
                              <p:par>
                                <p:cTn id="8" presetID="63" presetClass="path" presetSubtype="0" decel="50000" fill="hold" grpId="1" nodeType="withEffect">
                                  <p:stCondLst>
                                    <p:cond delay="0"/>
                                  </p:stCondLst>
                                  <p:childTnLst>
                                    <p:animMotion origin="layout" path="M 0.01523 2.59259E-6 L -0.10886 2.59259E-6 " pathEditMode="relative" rAng="0" ptsTypes="AA">
                                      <p:cBhvr>
                                        <p:cTn id="9" dur="750" spd="-100000" fill="hold"/>
                                        <p:tgtEl>
                                          <p:spTgt spid="5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2.59259E-6 L 1.875E-6 2.59259E-6 " pathEditMode="relative" rAng="0" ptsTypes="AA">
                                      <p:cBhvr>
                                        <p:cTn id="11" dur="750" fill="hold"/>
                                        <p:tgtEl>
                                          <p:spTgt spid="55"/>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42" presetClass="path" presetSubtype="0" decel="30000" fill="hold" grpId="1" nodeType="withEffect">
                                  <p:stCondLst>
                                    <p:cond delay="0"/>
                                  </p:stCondLst>
                                  <p:childTnLst>
                                    <p:animMotion origin="layout" path="M -3.95833E-6 -0.03981 L -3.95833E-6 0.14815 " pathEditMode="relative" rAng="0" ptsTypes="AA">
                                      <p:cBhvr>
                                        <p:cTn id="16" dur="750" spd="-100000" fill="hold"/>
                                        <p:tgtEl>
                                          <p:spTgt spid="24"/>
                                        </p:tgtEl>
                                        <p:attrNameLst>
                                          <p:attrName>ppt_x</p:attrName>
                                          <p:attrName>ppt_y</p:attrName>
                                        </p:attrNameLst>
                                      </p:cBhvr>
                                      <p:rCtr x="0" y="9398"/>
                                    </p:animMotion>
                                  </p:childTnLst>
                                </p:cTn>
                              </p:par>
                              <p:par>
                                <p:cTn id="17" presetID="42" presetClass="path" presetSubtype="0" accel="30000" decel="30000" fill="hold" grpId="2" nodeType="withEffect">
                                  <p:stCondLst>
                                    <p:cond delay="750"/>
                                  </p:stCondLst>
                                  <p:childTnLst>
                                    <p:animMotion origin="layout" path="M -3.95833E-6 -0.03981 L -3.95833E-6 -1.85185E-6 " pathEditMode="relative" rAng="0" ptsTypes="AA">
                                      <p:cBhvr>
                                        <p:cTn id="18" dur="750" fill="hold"/>
                                        <p:tgtEl>
                                          <p:spTgt spid="24"/>
                                        </p:tgtEl>
                                        <p:attrNameLst>
                                          <p:attrName>ppt_x</p:attrName>
                                          <p:attrName>ppt_y</p:attrName>
                                        </p:attrNameLst>
                                      </p:cBhvr>
                                      <p:rCtr x="0" y="1991"/>
                                    </p:animMotion>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64" presetClass="path" presetSubtype="0" decel="30000" fill="hold" grpId="1" nodeType="withEffect">
                                  <p:stCondLst>
                                    <p:cond delay="0"/>
                                  </p:stCondLst>
                                  <p:childTnLst>
                                    <p:animMotion origin="layout" path="M 1.875E-6 0.03889 L 1.875E-6 -0.14815 " pathEditMode="relative" rAng="0" ptsTypes="AA">
                                      <p:cBhvr>
                                        <p:cTn id="23" dur="750" spd="-100000" fill="hold"/>
                                        <p:tgtEl>
                                          <p:spTgt spid="26"/>
                                        </p:tgtEl>
                                        <p:attrNameLst>
                                          <p:attrName>ppt_x</p:attrName>
                                          <p:attrName>ppt_y</p:attrName>
                                        </p:attrNameLst>
                                      </p:cBhvr>
                                      <p:rCtr x="0" y="-9352"/>
                                    </p:animMotion>
                                  </p:childTnLst>
                                </p:cTn>
                              </p:par>
                              <p:par>
                                <p:cTn id="24" presetID="64" presetClass="path" presetSubtype="0" accel="30000" decel="30000" fill="hold" grpId="2" nodeType="withEffect">
                                  <p:stCondLst>
                                    <p:cond delay="750"/>
                                  </p:stCondLst>
                                  <p:childTnLst>
                                    <p:animMotion origin="layout" path="M 1.875E-6 0.03842 L 1.875E-6 2.59259E-6 " pathEditMode="relative" rAng="0" ptsTypes="AA">
                                      <p:cBhvr>
                                        <p:cTn id="25" dur="750" fill="hold"/>
                                        <p:tgtEl>
                                          <p:spTgt spid="26"/>
                                        </p:tgtEl>
                                        <p:attrNameLst>
                                          <p:attrName>ppt_x</p:attrName>
                                          <p:attrName>ppt_y</p:attrName>
                                        </p:attrNameLst>
                                      </p:cBhvr>
                                      <p:rCtr x="0" y="-1921"/>
                                    </p:animMotion>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750"/>
                                        <p:tgtEl>
                                          <p:spTgt spid="25"/>
                                        </p:tgtEl>
                                      </p:cBhvr>
                                    </p:animEffect>
                                  </p:childTnLst>
                                </p:cTn>
                              </p:par>
                              <p:par>
                                <p:cTn id="29" presetID="63" presetClass="path" presetSubtype="0" decel="50000" fill="hold" grpId="1" nodeType="withEffect">
                                  <p:stCondLst>
                                    <p:cond delay="0"/>
                                  </p:stCondLst>
                                  <p:childTnLst>
                                    <p:animMotion origin="layout" path="M -0.01562 -3.7037E-6 L 0.11081 -3.7037E-6 " pathEditMode="relative" rAng="0" ptsTypes="AA">
                                      <p:cBhvr>
                                        <p:cTn id="30" dur="750" spd="-100000" fill="hold"/>
                                        <p:tgtEl>
                                          <p:spTgt spid="25"/>
                                        </p:tgtEl>
                                        <p:attrNameLst>
                                          <p:attrName>ppt_x</p:attrName>
                                          <p:attrName>ppt_y</p:attrName>
                                        </p:attrNameLst>
                                      </p:cBhvr>
                                      <p:rCtr x="6315" y="0"/>
                                    </p:animMotion>
                                  </p:childTnLst>
                                </p:cTn>
                              </p:par>
                              <p:par>
                                <p:cTn id="31" presetID="35" presetClass="path" presetSubtype="0" accel="50000" decel="50000" fill="hold" grpId="2" nodeType="withEffect">
                                  <p:stCondLst>
                                    <p:cond delay="750"/>
                                  </p:stCondLst>
                                  <p:childTnLst>
                                    <p:animMotion origin="layout" path="M -0.01562 -3.7037E-6 L -2.29167E-6 -3.7037E-6 " pathEditMode="relative" rAng="0" ptsTypes="AA">
                                      <p:cBhvr>
                                        <p:cTn id="32" dur="750" fill="hold"/>
                                        <p:tgtEl>
                                          <p:spTgt spid="25"/>
                                        </p:tgtEl>
                                        <p:attrNameLst>
                                          <p:attrName>ppt_x</p:attrName>
                                          <p:attrName>ppt_y</p:attrName>
                                        </p:attrNameLst>
                                      </p:cBhvr>
                                      <p:rCtr x="781" y="0"/>
                                    </p:animMotion>
                                  </p:childTnLst>
                                </p:cTn>
                              </p:par>
                              <p:par>
                                <p:cTn id="33" presetID="10" presetClass="entr" presetSubtype="0" fill="hold" nodeType="withEffect">
                                  <p:stCondLst>
                                    <p:cond delay="7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750"/>
                                        <p:tgtEl>
                                          <p:spTgt spid="19"/>
                                        </p:tgtEl>
                                      </p:cBhvr>
                                    </p:animEffect>
                                  </p:childTnLst>
                                </p:cTn>
                              </p:par>
                              <p:par>
                                <p:cTn id="36" presetID="10" presetClass="entr" presetSubtype="0" fill="hold"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750"/>
                                        <p:tgtEl>
                                          <p:spTgt spid="14"/>
                                        </p:tgtEl>
                                      </p:cBhvr>
                                    </p:animEffect>
                                  </p:childTnLst>
                                </p:cTn>
                              </p:par>
                              <p:par>
                                <p:cTn id="39" presetID="10" presetClass="entr" presetSubtype="0" fill="hold" nodeType="withEffect">
                                  <p:stCondLst>
                                    <p:cond delay="75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750"/>
                                        <p:tgtEl>
                                          <p:spTgt spid="9"/>
                                        </p:tgtEl>
                                      </p:cBhvr>
                                    </p:animEffect>
                                  </p:childTnLst>
                                </p:cTn>
                              </p:par>
                              <p:par>
                                <p:cTn id="42" presetID="10" presetClass="entr" presetSubtype="0" fill="hold" nodeType="withEffect">
                                  <p:stCondLst>
                                    <p:cond delay="75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750"/>
                                        <p:tgtEl>
                                          <p:spTgt spid="4"/>
                                        </p:tgtEl>
                                      </p:cBhvr>
                                    </p:animEffect>
                                  </p:childTnLst>
                                </p:cTn>
                              </p:par>
                              <p:par>
                                <p:cTn id="45" presetID="8" presetClass="emph" presetSubtype="0" fill="hold" nodeType="withEffect">
                                  <p:stCondLst>
                                    <p:cond delay="750"/>
                                  </p:stCondLst>
                                  <p:childTnLst>
                                    <p:animRot by="10800000">
                                      <p:cBhvr>
                                        <p:cTn id="46" dur="10" fill="hold"/>
                                        <p:tgtEl>
                                          <p:spTgt spid="19"/>
                                        </p:tgtEl>
                                        <p:attrNameLst>
                                          <p:attrName>r</p:attrName>
                                        </p:attrNameLst>
                                      </p:cBhvr>
                                    </p:animRot>
                                  </p:childTnLst>
                                </p:cTn>
                              </p:par>
                              <p:par>
                                <p:cTn id="47" presetID="8" presetClass="emph" presetSubtype="0" fill="hold" nodeType="withEffect">
                                  <p:stCondLst>
                                    <p:cond delay="750"/>
                                  </p:stCondLst>
                                  <p:childTnLst>
                                    <p:animRot by="10800000">
                                      <p:cBhvr>
                                        <p:cTn id="48" dur="10" fill="hold"/>
                                        <p:tgtEl>
                                          <p:spTgt spid="14"/>
                                        </p:tgtEl>
                                        <p:attrNameLst>
                                          <p:attrName>r</p:attrName>
                                        </p:attrNameLst>
                                      </p:cBhvr>
                                    </p:animRot>
                                  </p:childTnLst>
                                </p:cTn>
                              </p:par>
                              <p:par>
                                <p:cTn id="49" presetID="8" presetClass="emph" presetSubtype="0" fill="hold" nodeType="withEffect">
                                  <p:stCondLst>
                                    <p:cond delay="750"/>
                                  </p:stCondLst>
                                  <p:childTnLst>
                                    <p:animRot by="10800000">
                                      <p:cBhvr>
                                        <p:cTn id="50" dur="10" fill="hold"/>
                                        <p:tgtEl>
                                          <p:spTgt spid="9"/>
                                        </p:tgtEl>
                                        <p:attrNameLst>
                                          <p:attrName>r</p:attrName>
                                        </p:attrNameLst>
                                      </p:cBhvr>
                                    </p:animRot>
                                  </p:childTnLst>
                                </p:cTn>
                              </p:par>
                              <p:par>
                                <p:cTn id="51" presetID="8" presetClass="emph" presetSubtype="0" fill="hold" nodeType="withEffect">
                                  <p:stCondLst>
                                    <p:cond delay="750"/>
                                  </p:stCondLst>
                                  <p:childTnLst>
                                    <p:animRot by="10800000">
                                      <p:cBhvr>
                                        <p:cTn id="52" dur="10" fill="hold"/>
                                        <p:tgtEl>
                                          <p:spTgt spid="4"/>
                                        </p:tgtEl>
                                        <p:attrNameLst>
                                          <p:attrName>r</p:attrName>
                                        </p:attrNameLst>
                                      </p:cBhvr>
                                    </p:animRot>
                                  </p:childTnLst>
                                </p:cTn>
                              </p:par>
                              <p:par>
                                <p:cTn id="53" presetID="8" presetClass="emph" presetSubtype="0" fill="hold" nodeType="withEffect">
                                  <p:stCondLst>
                                    <p:cond delay="750"/>
                                  </p:stCondLst>
                                  <p:childTnLst>
                                    <p:animRot by="10800000">
                                      <p:cBhvr>
                                        <p:cTn id="54" dur="750" fill="hold"/>
                                        <p:tgtEl>
                                          <p:spTgt spid="19"/>
                                        </p:tgtEl>
                                        <p:attrNameLst>
                                          <p:attrName>r</p:attrName>
                                        </p:attrNameLst>
                                      </p:cBhvr>
                                    </p:animRot>
                                  </p:childTnLst>
                                </p:cTn>
                              </p:par>
                              <p:par>
                                <p:cTn id="55" presetID="8" presetClass="emph" presetSubtype="0" fill="hold" nodeType="withEffect">
                                  <p:stCondLst>
                                    <p:cond delay="750"/>
                                  </p:stCondLst>
                                  <p:childTnLst>
                                    <p:animRot by="10800000">
                                      <p:cBhvr>
                                        <p:cTn id="56" dur="750" fill="hold"/>
                                        <p:tgtEl>
                                          <p:spTgt spid="14"/>
                                        </p:tgtEl>
                                        <p:attrNameLst>
                                          <p:attrName>r</p:attrName>
                                        </p:attrNameLst>
                                      </p:cBhvr>
                                    </p:animRot>
                                  </p:childTnLst>
                                </p:cTn>
                              </p:par>
                              <p:par>
                                <p:cTn id="57" presetID="8" presetClass="emph" presetSubtype="0" fill="hold" nodeType="withEffect">
                                  <p:stCondLst>
                                    <p:cond delay="750"/>
                                  </p:stCondLst>
                                  <p:childTnLst>
                                    <p:animRot by="10800000">
                                      <p:cBhvr>
                                        <p:cTn id="58" dur="750" fill="hold"/>
                                        <p:tgtEl>
                                          <p:spTgt spid="9"/>
                                        </p:tgtEl>
                                        <p:attrNameLst>
                                          <p:attrName>r</p:attrName>
                                        </p:attrNameLst>
                                      </p:cBhvr>
                                    </p:animRot>
                                  </p:childTnLst>
                                </p:cTn>
                              </p:par>
                              <p:par>
                                <p:cTn id="59" presetID="8" presetClass="emph" presetSubtype="0" fill="hold" nodeType="withEffect">
                                  <p:stCondLst>
                                    <p:cond delay="750"/>
                                  </p:stCondLst>
                                  <p:childTnLst>
                                    <p:animRot by="10800000">
                                      <p:cBhvr>
                                        <p:cTn id="60" dur="750" fill="hold"/>
                                        <p:tgtEl>
                                          <p:spTgt spid="4"/>
                                        </p:tgtEl>
                                        <p:attrNameLst>
                                          <p:attrName>r</p:attrName>
                                        </p:attrNameLst>
                                      </p:cBhvr>
                                    </p:animRot>
                                  </p:childTnLst>
                                </p:cTn>
                              </p:par>
                              <p:par>
                                <p:cTn id="61" presetID="10" presetClass="entr" presetSubtype="0" fill="hold" nodeType="withEffect">
                                  <p:stCondLst>
                                    <p:cond delay="150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750"/>
                                        <p:tgtEl>
                                          <p:spTgt spid="47"/>
                                        </p:tgtEl>
                                      </p:cBhvr>
                                    </p:animEffect>
                                  </p:childTnLst>
                                </p:cTn>
                              </p:par>
                              <p:par>
                                <p:cTn id="64" presetID="10" presetClass="entr" presetSubtype="0" fill="hold" nodeType="withEffect">
                                  <p:stCondLst>
                                    <p:cond delay="1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1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750"/>
                                        <p:tgtEl>
                                          <p:spTgt spid="39"/>
                                        </p:tgtEl>
                                      </p:cBhvr>
                                    </p:animEffect>
                                  </p:childTnLst>
                                </p:cTn>
                              </p:par>
                              <p:par>
                                <p:cTn id="70" presetID="10" presetClass="entr" presetSubtype="0" fill="hold" nodeType="withEffect">
                                  <p:stCondLst>
                                    <p:cond delay="150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750"/>
                                        <p:tgtEl>
                                          <p:spTgt spid="43"/>
                                        </p:tgtEl>
                                      </p:cBhvr>
                                    </p:animEffect>
                                  </p:childTnLst>
                                </p:cTn>
                              </p:par>
                              <p:par>
                                <p:cTn id="73" presetID="10" presetClass="entr" presetSubtype="0" fill="hold" nodeType="withEffect">
                                  <p:stCondLst>
                                    <p:cond delay="150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750"/>
                                        <p:tgtEl>
                                          <p:spTgt spid="51"/>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750"/>
                                        <p:tgtEl>
                                          <p:spTgt spid="28"/>
                                        </p:tgtEl>
                                      </p:cBhvr>
                                    </p:animEffect>
                                  </p:childTnLst>
                                </p:cTn>
                              </p:par>
                              <p:par>
                                <p:cTn id="79" presetID="35" presetClass="path" presetSubtype="0" decel="100000" fill="hold" grpId="1" nodeType="withEffect">
                                  <p:stCondLst>
                                    <p:cond delay="250"/>
                                  </p:stCondLst>
                                  <p:childTnLst>
                                    <p:animMotion origin="layout" path="M 2.08333E-7 -2.59259E-6 L -0.04557 -2.59259E-6 " pathEditMode="relative" rAng="0" ptsTypes="AA">
                                      <p:cBhvr>
                                        <p:cTn id="80" dur="1500" spd="-100000" fill="hold"/>
                                        <p:tgtEl>
                                          <p:spTgt spid="28"/>
                                        </p:tgtEl>
                                        <p:attrNameLst>
                                          <p:attrName>ppt_x</p:attrName>
                                          <p:attrName>ppt_y</p:attrName>
                                        </p:attrNameLst>
                                      </p:cBhvr>
                                      <p:rCtr x="-2279" y="0"/>
                                    </p:animMotion>
                                  </p:childTnLst>
                                </p:cTn>
                              </p:par>
                              <p:par>
                                <p:cTn id="81" presetID="10" presetClass="entr" presetSubtype="0" fill="hold" grpId="0" nodeType="withEffect">
                                  <p:stCondLst>
                                    <p:cond delay="25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750"/>
                                        <p:tgtEl>
                                          <p:spTgt spid="27"/>
                                        </p:tgtEl>
                                      </p:cBhvr>
                                    </p:animEffect>
                                  </p:childTnLst>
                                </p:cTn>
                              </p:par>
                              <p:par>
                                <p:cTn id="84" presetID="35" presetClass="path" presetSubtype="0" decel="100000" fill="hold" grpId="1" nodeType="withEffect">
                                  <p:stCondLst>
                                    <p:cond delay="250"/>
                                  </p:stCondLst>
                                  <p:childTnLst>
                                    <p:animMotion origin="layout" path="M 2.08333E-7 -2.59259E-6 L -0.04557 -2.59259E-6 " pathEditMode="relative" rAng="0" ptsTypes="AA">
                                      <p:cBhvr>
                                        <p:cTn id="85" dur="1500" spd="-100000" fill="hold"/>
                                        <p:tgtEl>
                                          <p:spTgt spid="27"/>
                                        </p:tgtEl>
                                        <p:attrNameLst>
                                          <p:attrName>ppt_x</p:attrName>
                                          <p:attrName>ppt_y</p:attrName>
                                        </p:attrNameLst>
                                      </p:cBhvr>
                                      <p:rCtr x="-2279" y="0"/>
                                    </p:animMotion>
                                  </p:childTnLst>
                                </p:cTn>
                              </p:par>
                              <p:par>
                                <p:cTn id="86" presetID="10"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750"/>
                                        <p:tgtEl>
                                          <p:spTgt spid="32"/>
                                        </p:tgtEl>
                                      </p:cBhvr>
                                    </p:animEffect>
                                  </p:childTnLst>
                                </p:cTn>
                              </p:par>
                              <p:par>
                                <p:cTn id="89" presetID="35" presetClass="path" presetSubtype="0" decel="100000" fill="hold" grpId="1" nodeType="withEffect">
                                  <p:stCondLst>
                                    <p:cond delay="250"/>
                                  </p:stCondLst>
                                  <p:childTnLst>
                                    <p:animMotion origin="layout" path="M 2.08333E-7 -2.59259E-6 L -0.04557 -2.59259E-6 " pathEditMode="relative" rAng="0" ptsTypes="AA">
                                      <p:cBhvr>
                                        <p:cTn id="90" dur="1500" spd="-100000" fill="hold"/>
                                        <p:tgtEl>
                                          <p:spTgt spid="32"/>
                                        </p:tgtEl>
                                        <p:attrNameLst>
                                          <p:attrName>ppt_x</p:attrName>
                                          <p:attrName>ppt_y</p:attrName>
                                        </p:attrNameLst>
                                      </p:cBhvr>
                                      <p:rCtr x="-2279" y="0"/>
                                    </p:animMotion>
                                  </p:childTnLst>
                                </p:cTn>
                              </p:par>
                              <p:par>
                                <p:cTn id="91" presetID="10" presetClass="entr" presetSubtype="0" fill="hold" grpId="0" nodeType="withEffect">
                                  <p:stCondLst>
                                    <p:cond delay="25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750"/>
                                        <p:tgtEl>
                                          <p:spTgt spid="31"/>
                                        </p:tgtEl>
                                      </p:cBhvr>
                                    </p:animEffect>
                                  </p:childTnLst>
                                </p:cTn>
                              </p:par>
                              <p:par>
                                <p:cTn id="94" presetID="35" presetClass="path" presetSubtype="0" decel="100000" fill="hold" grpId="1" nodeType="withEffect">
                                  <p:stCondLst>
                                    <p:cond delay="250"/>
                                  </p:stCondLst>
                                  <p:childTnLst>
                                    <p:animMotion origin="layout" path="M 2.08333E-7 -2.59259E-6 L -0.04557 -2.59259E-6 " pathEditMode="relative" rAng="0" ptsTypes="AA">
                                      <p:cBhvr>
                                        <p:cTn id="95" dur="1500" spd="-100000" fill="hold"/>
                                        <p:tgtEl>
                                          <p:spTgt spid="31"/>
                                        </p:tgtEl>
                                        <p:attrNameLst>
                                          <p:attrName>ppt_x</p:attrName>
                                          <p:attrName>ppt_y</p:attrName>
                                        </p:attrNameLst>
                                      </p:cBhvr>
                                      <p:rCtr x="-2279" y="0"/>
                                    </p:animMotion>
                                  </p:childTnLst>
                                </p:cTn>
                              </p:par>
                              <p:par>
                                <p:cTn id="96" presetID="10" presetClass="entr" presetSubtype="0" fill="hold" grpId="0" nodeType="withEffect">
                                  <p:stCondLst>
                                    <p:cond delay="25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750"/>
                                        <p:tgtEl>
                                          <p:spTgt spid="30"/>
                                        </p:tgtEl>
                                      </p:cBhvr>
                                    </p:animEffect>
                                  </p:childTnLst>
                                </p:cTn>
                              </p:par>
                              <p:par>
                                <p:cTn id="99" presetID="35" presetClass="path" presetSubtype="0" decel="100000" fill="hold" grpId="1" nodeType="withEffect">
                                  <p:stCondLst>
                                    <p:cond delay="250"/>
                                  </p:stCondLst>
                                  <p:childTnLst>
                                    <p:animMotion origin="layout" path="M 2.08333E-7 -2.59259E-6 L -0.04557 -2.59259E-6 " pathEditMode="relative" rAng="0" ptsTypes="AA">
                                      <p:cBhvr>
                                        <p:cTn id="100" dur="1500" spd="-100000" fill="hold"/>
                                        <p:tgtEl>
                                          <p:spTgt spid="30"/>
                                        </p:tgtEl>
                                        <p:attrNameLst>
                                          <p:attrName>ppt_x</p:attrName>
                                          <p:attrName>ppt_y</p:attrName>
                                        </p:attrNameLst>
                                      </p:cBhvr>
                                      <p:rCtr x="-2279" y="0"/>
                                    </p:animMotion>
                                  </p:childTnLst>
                                </p:cTn>
                              </p:par>
                              <p:par>
                                <p:cTn id="101" presetID="10" presetClass="entr" presetSubtype="0" fill="hold" grpId="0" nodeType="withEffect">
                                  <p:stCondLst>
                                    <p:cond delay="25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750"/>
                                        <p:tgtEl>
                                          <p:spTgt spid="29"/>
                                        </p:tgtEl>
                                      </p:cBhvr>
                                    </p:animEffect>
                                  </p:childTnLst>
                                </p:cTn>
                              </p:par>
                              <p:par>
                                <p:cTn id="104" presetID="35" presetClass="path" presetSubtype="0" decel="100000" fill="hold" grpId="1" nodeType="withEffect">
                                  <p:stCondLst>
                                    <p:cond delay="250"/>
                                  </p:stCondLst>
                                  <p:childTnLst>
                                    <p:animMotion origin="layout" path="M 2.08333E-7 -2.59259E-6 L -0.04557 -2.59259E-6 " pathEditMode="relative" rAng="0" ptsTypes="AA">
                                      <p:cBhvr>
                                        <p:cTn id="105" dur="1500" spd="-100000" fill="hold"/>
                                        <p:tgtEl>
                                          <p:spTgt spid="29"/>
                                        </p:tgtEl>
                                        <p:attrNameLst>
                                          <p:attrName>ppt_x</p:attrName>
                                          <p:attrName>ppt_y</p:attrName>
                                        </p:attrNameLst>
                                      </p:cBhvr>
                                      <p:rCtr x="-2279" y="0"/>
                                    </p:animMotion>
                                  </p:childTnLst>
                                </p:cTn>
                              </p:par>
                              <p:par>
                                <p:cTn id="106" presetID="10" presetClass="entr" presetSubtype="0" fill="hold" grpId="0" nodeType="withEffect">
                                  <p:stCondLst>
                                    <p:cond delay="250"/>
                                  </p:stCondLst>
                                  <p:childTnLst>
                                    <p:set>
                                      <p:cBhvr>
                                        <p:cTn id="107" dur="1" fill="hold">
                                          <p:stCondLst>
                                            <p:cond delay="0"/>
                                          </p:stCondLst>
                                        </p:cTn>
                                        <p:tgtEl>
                                          <p:spTgt spid="34"/>
                                        </p:tgtEl>
                                        <p:attrNameLst>
                                          <p:attrName>style.visibility</p:attrName>
                                        </p:attrNameLst>
                                      </p:cBhvr>
                                      <p:to>
                                        <p:strVal val="visible"/>
                                      </p:to>
                                    </p:set>
                                    <p:animEffect transition="in" filter="fade">
                                      <p:cBhvr>
                                        <p:cTn id="108" dur="750"/>
                                        <p:tgtEl>
                                          <p:spTgt spid="34"/>
                                        </p:tgtEl>
                                      </p:cBhvr>
                                    </p:animEffect>
                                  </p:childTnLst>
                                </p:cTn>
                              </p:par>
                              <p:par>
                                <p:cTn id="109" presetID="35" presetClass="path" presetSubtype="0" decel="100000" fill="hold" grpId="1" nodeType="withEffect">
                                  <p:stCondLst>
                                    <p:cond delay="250"/>
                                  </p:stCondLst>
                                  <p:childTnLst>
                                    <p:animMotion origin="layout" path="M 2.08333E-7 -2.59259E-6 L -0.04557 -2.59259E-6 " pathEditMode="relative" rAng="0" ptsTypes="AA">
                                      <p:cBhvr>
                                        <p:cTn id="110" dur="1500" spd="-100000" fill="hold"/>
                                        <p:tgtEl>
                                          <p:spTgt spid="34"/>
                                        </p:tgtEl>
                                        <p:attrNameLst>
                                          <p:attrName>ppt_x</p:attrName>
                                          <p:attrName>ppt_y</p:attrName>
                                        </p:attrNameLst>
                                      </p:cBhvr>
                                      <p:rCtr x="-2279" y="0"/>
                                    </p:animMotion>
                                  </p:childTnLst>
                                </p:cTn>
                              </p:par>
                              <p:par>
                                <p:cTn id="111" presetID="10" presetClass="entr" presetSubtype="0" fill="hold" grpId="0" nodeType="withEffect">
                                  <p:stCondLst>
                                    <p:cond delay="25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750"/>
                                        <p:tgtEl>
                                          <p:spTgt spid="33"/>
                                        </p:tgtEl>
                                      </p:cBhvr>
                                    </p:animEffect>
                                  </p:childTnLst>
                                </p:cTn>
                              </p:par>
                              <p:par>
                                <p:cTn id="114" presetID="35" presetClass="path" presetSubtype="0" decel="100000" fill="hold" grpId="1" nodeType="withEffect">
                                  <p:stCondLst>
                                    <p:cond delay="250"/>
                                  </p:stCondLst>
                                  <p:childTnLst>
                                    <p:animMotion origin="layout" path="M 2.08333E-7 -2.59259E-6 L -0.04557 -2.59259E-6 " pathEditMode="relative" rAng="0" ptsTypes="AA">
                                      <p:cBhvr>
                                        <p:cTn id="115" dur="1500" spd="-100000" fill="hold"/>
                                        <p:tgtEl>
                                          <p:spTgt spid="33"/>
                                        </p:tgtEl>
                                        <p:attrNameLst>
                                          <p:attrName>ppt_x</p:attrName>
                                          <p:attrName>ppt_y</p:attrName>
                                        </p:attrNameLst>
                                      </p:cBhvr>
                                      <p:rCtr x="-2279" y="0"/>
                                    </p:animMotion>
                                  </p:childTnLst>
                                </p:cTn>
                              </p:par>
                            </p:childTnLst>
                          </p:cTn>
                        </p:par>
                        <p:par>
                          <p:cTn id="116" fill="hold">
                            <p:stCondLst>
                              <p:cond delay="2250"/>
                            </p:stCondLst>
                            <p:childTnLst>
                              <p:par>
                                <p:cTn id="117" presetID="21" presetClass="entr" presetSubtype="1" fill="hold" nodeType="after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wheel(1)">
                                      <p:cBhvr>
                                        <p:cTn id="119" dur="1000"/>
                                        <p:tgtEl>
                                          <p:spTgt spid="6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6"/>
                                        </p:tgtEl>
                                        <p:attrNameLst>
                                          <p:attrName>style.visibility</p:attrName>
                                        </p:attrNameLst>
                                      </p:cBhvr>
                                      <p:to>
                                        <p:strVal val="visible"/>
                                      </p:to>
                                    </p:set>
                                    <p:animEffect transition="in" filter="fade">
                                      <p:cBhvr>
                                        <p:cTn id="122" dur="750"/>
                                        <p:tgtEl>
                                          <p:spTgt spid="56"/>
                                        </p:tgtEl>
                                      </p:cBhvr>
                                    </p:animEffect>
                                  </p:childTnLst>
                                </p:cTn>
                              </p:par>
                            </p:childTnLst>
                          </p:cTn>
                        </p:par>
                        <p:par>
                          <p:cTn id="123" fill="hold">
                            <p:stCondLst>
                              <p:cond delay="3250"/>
                            </p:stCondLst>
                            <p:childTnLst>
                              <p:par>
                                <p:cTn id="124" presetID="21" presetClass="entr" presetSubtype="1" fill="hold" nodeType="after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heel(1)">
                                      <p:cBhvr>
                                        <p:cTn id="126" dur="1000"/>
                                        <p:tgtEl>
                                          <p:spTgt spid="6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animEffect transition="in" filter="fade">
                                      <p:cBhvr>
                                        <p:cTn id="129" dur="750"/>
                                        <p:tgtEl>
                                          <p:spTgt spid="57"/>
                                        </p:tgtEl>
                                      </p:cBhvr>
                                    </p:animEffect>
                                  </p:childTnLst>
                                </p:cTn>
                              </p:par>
                            </p:childTnLst>
                          </p:cTn>
                        </p:par>
                        <p:par>
                          <p:cTn id="130" fill="hold">
                            <p:stCondLst>
                              <p:cond delay="4250"/>
                            </p:stCondLst>
                            <p:childTnLst>
                              <p:par>
                                <p:cTn id="131" presetID="21" presetClass="entr" presetSubtype="1" fill="hold" nodeType="after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wheel(1)">
                                      <p:cBhvr>
                                        <p:cTn id="133" dur="1000"/>
                                        <p:tgtEl>
                                          <p:spTgt spid="6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750"/>
                                        <p:tgtEl>
                                          <p:spTgt spid="58"/>
                                        </p:tgtEl>
                                      </p:cBhvr>
                                    </p:animEffect>
                                  </p:childTnLst>
                                </p:cTn>
                              </p:par>
                            </p:childTnLst>
                          </p:cTn>
                        </p:par>
                        <p:par>
                          <p:cTn id="137" fill="hold">
                            <p:stCondLst>
                              <p:cond delay="5250"/>
                            </p:stCondLst>
                            <p:childTnLst>
                              <p:par>
                                <p:cTn id="138" presetID="21" presetClass="entr" presetSubtype="1" fill="hold"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wheel(1)">
                                      <p:cBhvr>
                                        <p:cTn id="140" dur="1000"/>
                                        <p:tgtEl>
                                          <p:spTgt spid="6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P spid="25" grpId="1" animBg="1"/>
      <p:bldP spid="25" grpId="2" animBg="1"/>
      <p:bldP spid="26" grpId="0" animBg="1"/>
      <p:bldP spid="26" grpId="1" animBg="1"/>
      <p:bldP spid="26" grpId="2" animBg="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55" grpId="0" animBg="1"/>
      <p:bldP spid="55" grpId="1" animBg="1"/>
      <p:bldP spid="55" grpId="2" animBg="1"/>
      <p:bldP spid="56" grpId="0"/>
      <p:bldP spid="57" grpId="0"/>
      <p:bldP spid="58" grpId="0"/>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smtClean="0">
                <a:latin typeface="Noto Sans S Chinese Medium" panose="020B0600000000000000" pitchFamily="34" charset="-122"/>
                <a:ea typeface="Noto Sans S Chinese Medium" panose="020B0600000000000000" pitchFamily="34" charset="-122"/>
              </a:rPr>
              <a:t>经验总结</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SUMMARY OF EXPERIENCE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cxnSp>
        <p:nvCxnSpPr>
          <p:cNvPr id="72" name="PA-直接连接符 118"/>
          <p:cNvCxnSpPr>
            <a:stCxn id="79" idx="7"/>
            <a:endCxn id="86" idx="4"/>
          </p:cNvCxnSpPr>
          <p:nvPr>
            <p:custDataLst>
              <p:tags r:id="rId2"/>
            </p:custDataLst>
          </p:nvPr>
        </p:nvCxnSpPr>
        <p:spPr>
          <a:xfrm flipV="1">
            <a:off x="7077094" y="3609312"/>
            <a:ext cx="830518" cy="809661"/>
          </a:xfrm>
          <a:prstGeom prst="line">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3" name="PA-直接连接符 116"/>
          <p:cNvCxnSpPr>
            <a:stCxn id="87" idx="2"/>
            <a:endCxn id="81" idx="6"/>
          </p:cNvCxnSpPr>
          <p:nvPr>
            <p:custDataLst>
              <p:tags r:id="rId3"/>
            </p:custDataLst>
          </p:nvPr>
        </p:nvCxnSpPr>
        <p:spPr>
          <a:xfrm flipH="1">
            <a:off x="5919681" y="2672668"/>
            <a:ext cx="1092172" cy="283198"/>
          </a:xfrm>
          <a:prstGeom prst="line">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74" name="PA-直接连接符 117"/>
          <p:cNvCxnSpPr>
            <a:stCxn id="79" idx="2"/>
          </p:cNvCxnSpPr>
          <p:nvPr>
            <p:custDataLst>
              <p:tags r:id="rId4"/>
            </p:custDataLst>
          </p:nvPr>
        </p:nvCxnSpPr>
        <p:spPr>
          <a:xfrm flipH="1" flipV="1">
            <a:off x="4892109" y="4175711"/>
            <a:ext cx="1239066" cy="635075"/>
          </a:xfrm>
          <a:prstGeom prst="line">
            <a:avLst/>
          </a:prstGeom>
          <a:ln w="76200">
            <a:solidFill>
              <a:srgbClr val="009999"/>
            </a:solidFill>
          </a:ln>
        </p:spPr>
        <p:style>
          <a:lnRef idx="1">
            <a:schemeClr val="accent1"/>
          </a:lnRef>
          <a:fillRef idx="0">
            <a:schemeClr val="accent1"/>
          </a:fillRef>
          <a:effectRef idx="0">
            <a:schemeClr val="accent1"/>
          </a:effectRef>
          <a:fontRef idx="minor">
            <a:schemeClr val="tx1"/>
          </a:fontRef>
        </p:style>
      </p:cxnSp>
      <p:grpSp>
        <p:nvGrpSpPr>
          <p:cNvPr id="77" name="PA-组合 110"/>
          <p:cNvGrpSpPr/>
          <p:nvPr>
            <p:custDataLst>
              <p:tags r:id="rId5"/>
            </p:custDataLst>
          </p:nvPr>
        </p:nvGrpSpPr>
        <p:grpSpPr>
          <a:xfrm>
            <a:off x="6105883" y="4231388"/>
            <a:ext cx="1158796" cy="1158796"/>
            <a:chOff x="304799" y="673100"/>
            <a:chExt cx="4000500" cy="4000499"/>
          </a:xfrm>
          <a:effectLst>
            <a:outerShdw blurRad="444500" dist="254000" dir="8100000" algn="tr" rotWithShape="0">
              <a:prstClr val="black">
                <a:alpha val="50000"/>
              </a:prstClr>
            </a:outerShdw>
          </a:effectLst>
        </p:grpSpPr>
        <p:sp>
          <p:nvSpPr>
            <p:cNvPr id="78" name="PA-同心圆 111"/>
            <p:cNvSpPr/>
            <p:nvPr>
              <p:custDataLst>
                <p:tags r:id="rId18"/>
              </p:custDataLst>
            </p:nvPr>
          </p:nvSpPr>
          <p:spPr>
            <a:xfrm>
              <a:off x="304799" y="673100"/>
              <a:ext cx="4000500" cy="4000499"/>
            </a:xfrm>
            <a:prstGeom prst="donut">
              <a:avLst>
                <a:gd name="adj" fmla="val 4879"/>
              </a:avLst>
            </a:prstGeom>
            <a:gradFill>
              <a:gsLst>
                <a:gs pos="0">
                  <a:srgbClr val="F1F3F2"/>
                </a:gs>
                <a:gs pos="55000">
                  <a:srgbClr val="F1F3F2"/>
                </a:gs>
                <a:gs pos="100000">
                  <a:srgbClr val="B2B2B2"/>
                </a:gs>
              </a:gsLst>
              <a:lin ang="8100000" scaled="0"/>
            </a:gradFill>
            <a:ln w="12700" cap="flat" cmpd="sng" algn="ctr">
              <a:noFill/>
              <a:prstDash val="solid"/>
              <a:miter lim="800000"/>
            </a:ln>
            <a:effectLst/>
          </p:spPr>
          <p:txBody>
            <a:bodyPr rtlCol="0" anchor="ctr"/>
            <a:lstStyle/>
            <a:p>
              <a:pPr algn="ctr">
                <a:defRPr/>
              </a:pPr>
              <a:endParaRPr lang="zh-CN" altLang="en-US" kern="0" dirty="0" smtClean="0">
                <a:solidFill>
                  <a:srgbClr val="F37487"/>
                </a:solidFill>
                <a:ea typeface="微软雅黑" pitchFamily="34" charset="-122"/>
              </a:endParaRPr>
            </a:p>
          </p:txBody>
        </p:sp>
        <p:sp>
          <p:nvSpPr>
            <p:cNvPr id="79" name="PA-椭圆 112"/>
            <p:cNvSpPr/>
            <p:nvPr>
              <p:custDataLst>
                <p:tags r:id="rId19"/>
              </p:custDataLst>
            </p:nvPr>
          </p:nvSpPr>
          <p:spPr>
            <a:xfrm>
              <a:off x="392113" y="760413"/>
              <a:ext cx="3825874" cy="3825874"/>
            </a:xfrm>
            <a:prstGeom prst="ellipse">
              <a:avLst/>
            </a:prstGeom>
            <a:gradFill>
              <a:gsLst>
                <a:gs pos="0">
                  <a:srgbClr val="FFFFFF"/>
                </a:gs>
                <a:gs pos="51000">
                  <a:srgbClr val="F1F3F2"/>
                </a:gs>
                <a:gs pos="100000">
                  <a:srgbClr val="B2B2B2"/>
                </a:gs>
              </a:gsLst>
              <a:lin ang="18900000" scaled="0"/>
            </a:gradFill>
            <a:ln w="12700" cap="flat" cmpd="sng" algn="ctr">
              <a:noFill/>
              <a:prstDash val="solid"/>
              <a:miter lim="800000"/>
            </a:ln>
            <a:effectLst/>
          </p:spPr>
          <p:txBody>
            <a:bodyPr rtlCol="0" anchor="ctr"/>
            <a:lstStyle/>
            <a:p>
              <a:pPr algn="ctr">
                <a:defRPr/>
              </a:pPr>
              <a:endParaRPr lang="zh-CN" altLang="en-US" kern="0" dirty="0" smtClean="0">
                <a:solidFill>
                  <a:srgbClr val="CAACA1"/>
                </a:solidFill>
                <a:ea typeface="微软雅黑" pitchFamily="34" charset="-122"/>
              </a:endParaRPr>
            </a:p>
          </p:txBody>
        </p:sp>
      </p:grpSp>
      <p:grpSp>
        <p:nvGrpSpPr>
          <p:cNvPr id="80" name="PA-组合 107"/>
          <p:cNvGrpSpPr/>
          <p:nvPr>
            <p:custDataLst>
              <p:tags r:id="rId6"/>
            </p:custDataLst>
          </p:nvPr>
        </p:nvGrpSpPr>
        <p:grpSpPr>
          <a:xfrm>
            <a:off x="3368637" y="1680344"/>
            <a:ext cx="2551044" cy="2551044"/>
            <a:chOff x="304799" y="673100"/>
            <a:chExt cx="4000500" cy="4000499"/>
          </a:xfrm>
          <a:effectLst>
            <a:outerShdw blurRad="444500" dist="254000" dir="8100000" algn="tr" rotWithShape="0">
              <a:prstClr val="black">
                <a:alpha val="50000"/>
              </a:prstClr>
            </a:outerShdw>
          </a:effectLst>
        </p:grpSpPr>
        <p:sp>
          <p:nvSpPr>
            <p:cNvPr id="81" name="PA-同心圆 108"/>
            <p:cNvSpPr/>
            <p:nvPr>
              <p:custDataLst>
                <p:tags r:id="rId16"/>
              </p:custDataLst>
            </p:nvPr>
          </p:nvSpPr>
          <p:spPr>
            <a:xfrm>
              <a:off x="304799" y="673100"/>
              <a:ext cx="4000500" cy="4000499"/>
            </a:xfrm>
            <a:prstGeom prst="donut">
              <a:avLst>
                <a:gd name="adj" fmla="val 4879"/>
              </a:avLst>
            </a:prstGeom>
            <a:gradFill>
              <a:gsLst>
                <a:gs pos="0">
                  <a:srgbClr val="F1F3F2"/>
                </a:gs>
                <a:gs pos="55000">
                  <a:srgbClr val="F1F3F2"/>
                </a:gs>
                <a:gs pos="100000">
                  <a:srgbClr val="B2B2B2"/>
                </a:gs>
              </a:gsLst>
              <a:lin ang="8100000" scaled="0"/>
            </a:gradFill>
            <a:ln w="12700" cap="flat" cmpd="sng" algn="ctr">
              <a:noFill/>
              <a:prstDash val="solid"/>
              <a:miter lim="800000"/>
            </a:ln>
            <a:effectLst/>
          </p:spPr>
          <p:txBody>
            <a:bodyPr rtlCol="0" anchor="ctr"/>
            <a:lstStyle/>
            <a:p>
              <a:pPr algn="ctr">
                <a:defRPr/>
              </a:pPr>
              <a:endParaRPr lang="zh-CN" altLang="en-US" kern="0" dirty="0" smtClean="0">
                <a:solidFill>
                  <a:srgbClr val="F37487"/>
                </a:solidFill>
                <a:ea typeface="微软雅黑" pitchFamily="34" charset="-122"/>
              </a:endParaRPr>
            </a:p>
          </p:txBody>
        </p:sp>
        <p:sp>
          <p:nvSpPr>
            <p:cNvPr id="82" name="PA-椭圆 109"/>
            <p:cNvSpPr/>
            <p:nvPr>
              <p:custDataLst>
                <p:tags r:id="rId17"/>
              </p:custDataLst>
            </p:nvPr>
          </p:nvSpPr>
          <p:spPr>
            <a:xfrm>
              <a:off x="392113" y="760413"/>
              <a:ext cx="3825874" cy="3825874"/>
            </a:xfrm>
            <a:prstGeom prst="ellipse">
              <a:avLst/>
            </a:prstGeom>
            <a:gradFill>
              <a:gsLst>
                <a:gs pos="0">
                  <a:srgbClr val="FFFFFF"/>
                </a:gs>
                <a:gs pos="51000">
                  <a:srgbClr val="F1F3F2"/>
                </a:gs>
                <a:gs pos="100000">
                  <a:srgbClr val="B2B2B2"/>
                </a:gs>
              </a:gsLst>
              <a:lin ang="18900000" scaled="0"/>
            </a:gradFill>
            <a:ln w="12700" cap="flat" cmpd="sng" algn="ctr">
              <a:noFill/>
              <a:prstDash val="solid"/>
              <a:miter lim="800000"/>
            </a:ln>
            <a:effectLst/>
          </p:spPr>
          <p:txBody>
            <a:bodyPr rtlCol="0" anchor="ctr"/>
            <a:lstStyle/>
            <a:p>
              <a:pPr algn="ctr">
                <a:defRPr/>
              </a:pPr>
              <a:endParaRPr lang="zh-CN" altLang="en-US" kern="0" dirty="0" smtClean="0">
                <a:solidFill>
                  <a:srgbClr val="CAACA1"/>
                </a:solidFill>
                <a:ea typeface="微软雅黑" pitchFamily="34" charset="-122"/>
              </a:endParaRPr>
            </a:p>
          </p:txBody>
        </p:sp>
      </p:grpSp>
      <p:sp>
        <p:nvSpPr>
          <p:cNvPr id="83" name="PA-任意多边形 14"/>
          <p:cNvSpPr>
            <a:spLocks noEditPoints="1"/>
          </p:cNvSpPr>
          <p:nvPr>
            <p:custDataLst>
              <p:tags r:id="rId7"/>
            </p:custDataLst>
          </p:nvPr>
        </p:nvSpPr>
        <p:spPr bwMode="auto">
          <a:xfrm>
            <a:off x="6366479" y="4445963"/>
            <a:ext cx="748345" cy="706041"/>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009999"/>
          </a:solidFill>
          <a:ln>
            <a:noFill/>
          </a:ln>
          <a:extLst/>
        </p:spPr>
        <p:txBody>
          <a:bodyPr vert="horz" wrap="square" lIns="91440" tIns="45720" rIns="91440" bIns="45720" numCol="1" anchor="t" anchorCtr="0" compatLnSpc="1"/>
          <a:lstStyle/>
          <a:p>
            <a:pPr fontAlgn="base">
              <a:spcBef>
                <a:spcPct val="0"/>
              </a:spcBef>
              <a:spcAft>
                <a:spcPct val="0"/>
              </a:spcAft>
              <a:buFont typeface="Arial" pitchFamily="34" charset="0"/>
              <a:buNone/>
              <a:defRPr/>
            </a:pPr>
            <a:endParaRPr lang="zh-CN" altLang="en-US" kern="0" dirty="0" smtClean="0">
              <a:solidFill>
                <a:srgbClr val="294A5A"/>
              </a:solidFill>
              <a:latin typeface="Arial" pitchFamily="34" charset="0"/>
            </a:endParaRPr>
          </a:p>
        </p:txBody>
      </p:sp>
      <p:sp>
        <p:nvSpPr>
          <p:cNvPr id="84" name="PA-任意多边形 11"/>
          <p:cNvSpPr>
            <a:spLocks noEditPoints="1"/>
          </p:cNvSpPr>
          <p:nvPr>
            <p:custDataLst>
              <p:tags r:id="rId8"/>
            </p:custDataLst>
          </p:nvPr>
        </p:nvSpPr>
        <p:spPr bwMode="auto">
          <a:xfrm>
            <a:off x="4069431" y="2621343"/>
            <a:ext cx="1149457" cy="908266"/>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009999"/>
          </a:solidFill>
          <a:ln>
            <a:noFill/>
          </a:ln>
          <a:extLst/>
        </p:spPr>
        <p:txBody>
          <a:bodyPr vert="horz" wrap="square" lIns="91440" tIns="45720" rIns="91440" bIns="45720" numCol="1" anchor="t" anchorCtr="0" compatLnSpc="1"/>
          <a:lstStyle/>
          <a:p>
            <a:pPr fontAlgn="base">
              <a:spcBef>
                <a:spcPct val="0"/>
              </a:spcBef>
              <a:spcAft>
                <a:spcPct val="0"/>
              </a:spcAft>
              <a:buFont typeface="Arial" pitchFamily="34" charset="0"/>
              <a:buNone/>
              <a:defRPr/>
            </a:pPr>
            <a:endParaRPr lang="zh-CN" altLang="en-US" kern="0" smtClean="0">
              <a:solidFill>
                <a:srgbClr val="294A5A"/>
              </a:solidFill>
              <a:latin typeface="Arial" pitchFamily="34" charset="0"/>
            </a:endParaRPr>
          </a:p>
        </p:txBody>
      </p:sp>
      <p:grpSp>
        <p:nvGrpSpPr>
          <p:cNvPr id="85" name="PA-组合 113"/>
          <p:cNvGrpSpPr/>
          <p:nvPr>
            <p:custDataLst>
              <p:tags r:id="rId9"/>
            </p:custDataLst>
          </p:nvPr>
        </p:nvGrpSpPr>
        <p:grpSpPr>
          <a:xfrm>
            <a:off x="6970967" y="1736022"/>
            <a:ext cx="1873290" cy="1873290"/>
            <a:chOff x="304799" y="673100"/>
            <a:chExt cx="4000500" cy="4000499"/>
          </a:xfrm>
          <a:effectLst>
            <a:outerShdw blurRad="444500" dist="254000" dir="8100000" algn="tr" rotWithShape="0">
              <a:prstClr val="black">
                <a:alpha val="50000"/>
              </a:prstClr>
            </a:outerShdw>
          </a:effectLst>
        </p:grpSpPr>
        <p:sp>
          <p:nvSpPr>
            <p:cNvPr id="86" name="PA-同心圆 114"/>
            <p:cNvSpPr/>
            <p:nvPr>
              <p:custDataLst>
                <p:tags r:id="rId14"/>
              </p:custDataLst>
            </p:nvPr>
          </p:nvSpPr>
          <p:spPr>
            <a:xfrm>
              <a:off x="304799" y="673100"/>
              <a:ext cx="4000500" cy="4000499"/>
            </a:xfrm>
            <a:prstGeom prst="donut">
              <a:avLst>
                <a:gd name="adj" fmla="val 4879"/>
              </a:avLst>
            </a:prstGeom>
            <a:gradFill>
              <a:gsLst>
                <a:gs pos="0">
                  <a:srgbClr val="F1F3F2"/>
                </a:gs>
                <a:gs pos="55000">
                  <a:srgbClr val="F1F3F2"/>
                </a:gs>
                <a:gs pos="100000">
                  <a:srgbClr val="B2B2B2"/>
                </a:gs>
              </a:gsLst>
              <a:lin ang="8100000" scaled="0"/>
            </a:gradFill>
            <a:ln w="12700" cap="flat" cmpd="sng" algn="ctr">
              <a:noFill/>
              <a:prstDash val="solid"/>
              <a:miter lim="800000"/>
            </a:ln>
            <a:effectLst/>
          </p:spPr>
          <p:txBody>
            <a:bodyPr rtlCol="0" anchor="ctr"/>
            <a:lstStyle/>
            <a:p>
              <a:pPr algn="ctr">
                <a:defRPr/>
              </a:pPr>
              <a:endParaRPr lang="zh-CN" altLang="en-US" kern="0" dirty="0" smtClean="0">
                <a:solidFill>
                  <a:srgbClr val="F37487"/>
                </a:solidFill>
                <a:ea typeface="微软雅黑" pitchFamily="34" charset="-122"/>
              </a:endParaRPr>
            </a:p>
          </p:txBody>
        </p:sp>
        <p:sp>
          <p:nvSpPr>
            <p:cNvPr id="87" name="PA-椭圆 115"/>
            <p:cNvSpPr/>
            <p:nvPr>
              <p:custDataLst>
                <p:tags r:id="rId15"/>
              </p:custDataLst>
            </p:nvPr>
          </p:nvSpPr>
          <p:spPr>
            <a:xfrm>
              <a:off x="392113" y="760413"/>
              <a:ext cx="3825874" cy="3825874"/>
            </a:xfrm>
            <a:prstGeom prst="ellipse">
              <a:avLst/>
            </a:prstGeom>
            <a:gradFill>
              <a:gsLst>
                <a:gs pos="0">
                  <a:srgbClr val="FFFFFF"/>
                </a:gs>
                <a:gs pos="51000">
                  <a:srgbClr val="F1F3F2"/>
                </a:gs>
                <a:gs pos="100000">
                  <a:srgbClr val="B2B2B2"/>
                </a:gs>
              </a:gsLst>
              <a:lin ang="18900000" scaled="0"/>
            </a:gradFill>
            <a:ln w="12700" cap="flat" cmpd="sng" algn="ctr">
              <a:noFill/>
              <a:prstDash val="solid"/>
              <a:miter lim="800000"/>
            </a:ln>
            <a:effectLst/>
          </p:spPr>
          <p:txBody>
            <a:bodyPr rtlCol="0" anchor="ctr"/>
            <a:lstStyle/>
            <a:p>
              <a:pPr algn="ctr">
                <a:defRPr/>
              </a:pPr>
              <a:endParaRPr lang="zh-CN" altLang="en-US" kern="0" dirty="0" smtClean="0">
                <a:solidFill>
                  <a:srgbClr val="CAACA1"/>
                </a:solidFill>
                <a:ea typeface="微软雅黑" pitchFamily="34" charset="-122"/>
              </a:endParaRPr>
            </a:p>
          </p:txBody>
        </p:sp>
      </p:grpSp>
      <p:sp>
        <p:nvSpPr>
          <p:cNvPr id="88" name="PA-任意多边形 13"/>
          <p:cNvSpPr>
            <a:spLocks noEditPoints="1"/>
          </p:cNvSpPr>
          <p:nvPr>
            <p:custDataLst>
              <p:tags r:id="rId10"/>
            </p:custDataLst>
          </p:nvPr>
        </p:nvSpPr>
        <p:spPr bwMode="auto">
          <a:xfrm>
            <a:off x="7497789" y="2265951"/>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009999"/>
          </a:solidFill>
          <a:ln>
            <a:noFill/>
          </a:ln>
          <a:extLst/>
        </p:spPr>
        <p:txBody>
          <a:bodyPr vert="horz" wrap="square" lIns="91440" tIns="45720" rIns="91440" bIns="45720" numCol="1" anchor="t" anchorCtr="0" compatLnSpc="1"/>
          <a:lstStyle/>
          <a:p>
            <a:pPr fontAlgn="base">
              <a:spcBef>
                <a:spcPct val="0"/>
              </a:spcBef>
              <a:spcAft>
                <a:spcPct val="0"/>
              </a:spcAft>
              <a:buFont typeface="Arial" pitchFamily="34" charset="0"/>
              <a:buNone/>
              <a:defRPr/>
            </a:pPr>
            <a:endParaRPr lang="zh-CN" altLang="en-US" kern="0" dirty="0" smtClean="0">
              <a:solidFill>
                <a:srgbClr val="294A5A"/>
              </a:solidFill>
              <a:latin typeface="Arial" pitchFamily="34" charset="0"/>
            </a:endParaRPr>
          </a:p>
        </p:txBody>
      </p:sp>
      <p:sp>
        <p:nvSpPr>
          <p:cNvPr id="89" name="PA-矩形 13"/>
          <p:cNvSpPr/>
          <p:nvPr>
            <p:custDataLst>
              <p:tags r:id="rId11"/>
            </p:custDataLst>
          </p:nvPr>
        </p:nvSpPr>
        <p:spPr>
          <a:xfrm>
            <a:off x="803504" y="2201484"/>
            <a:ext cx="2329282" cy="2126672"/>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prstClr val="black"/>
                </a:solidFill>
                <a:latin typeface="Noto Sans S Chinese Regular" panose="020B0500000000000000" pitchFamily="34" charset="-122"/>
                <a:ea typeface="Noto Sans S Chinese Regular" panose="020B0500000000000000" pitchFamily="34" charset="-122"/>
              </a:rPr>
              <a:t>复制粘贴字体</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选择保留文本的唯一选项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dirty="0">
              <a:solidFill>
                <a:prstClr val="black"/>
              </a:solidFill>
              <a:latin typeface="Noto Sans S Chinese Regular" panose="020B0500000000000000" pitchFamily="34" charset="-122"/>
              <a:ea typeface="Noto Sans S Chinese Regular" panose="020B0500000000000000" pitchFamily="34" charset="-122"/>
            </a:endParaRPr>
          </a:p>
          <a:p>
            <a:pPr marL="171450" indent="-171450">
              <a:lnSpc>
                <a:spcPct val="150000"/>
              </a:lnSpc>
              <a:buFont typeface="Arial" panose="020B0604020202020204" pitchFamily="34" charset="0"/>
              <a:buChar char="•"/>
            </a:pPr>
            <a:r>
              <a:rPr lang="zh-CN" altLang="en-US"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90" name="PA-矩形 119"/>
          <p:cNvSpPr/>
          <p:nvPr>
            <p:custDataLst>
              <p:tags r:id="rId12"/>
            </p:custDataLst>
          </p:nvPr>
        </p:nvSpPr>
        <p:spPr>
          <a:xfrm>
            <a:off x="9065025" y="2196599"/>
            <a:ext cx="2329282" cy="2126672"/>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prstClr val="black"/>
                </a:solidFill>
                <a:latin typeface="Noto Sans S Chinese Regular" panose="020B0500000000000000" pitchFamily="34" charset="-122"/>
                <a:ea typeface="Noto Sans S Chinese Regular" panose="020B0500000000000000" pitchFamily="34" charset="-122"/>
              </a:rPr>
              <a:t>复制粘贴字体</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选择保留文本的唯一选项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dirty="0">
              <a:solidFill>
                <a:prstClr val="black"/>
              </a:solidFill>
              <a:latin typeface="Noto Sans S Chinese Regular" panose="020B0500000000000000" pitchFamily="34" charset="-122"/>
              <a:ea typeface="Noto Sans S Chinese Regular" panose="020B0500000000000000" pitchFamily="34" charset="-122"/>
            </a:endParaRPr>
          </a:p>
          <a:p>
            <a:pPr marL="171450" indent="-171450">
              <a:lnSpc>
                <a:spcPct val="150000"/>
              </a:lnSpc>
              <a:buFont typeface="Arial" panose="020B0604020202020204" pitchFamily="34" charset="0"/>
              <a:buChar char="•"/>
            </a:pPr>
            <a:r>
              <a:rPr lang="zh-CN" altLang="en-US"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91" name="PA-矩形 120"/>
          <p:cNvSpPr/>
          <p:nvPr>
            <p:custDataLst>
              <p:tags r:id="rId13"/>
            </p:custDataLst>
          </p:nvPr>
        </p:nvSpPr>
        <p:spPr>
          <a:xfrm>
            <a:off x="3147263" y="5506382"/>
            <a:ext cx="6074451" cy="880177"/>
          </a:xfrm>
          <a:prstGeom prst="rect">
            <a:avLst/>
          </a:prstGeom>
        </p:spPr>
        <p:txBody>
          <a:bodyPr wrap="square">
            <a:spAutoFit/>
          </a:bodyPr>
          <a:lstStyle/>
          <a:p>
            <a:pPr marL="171450" indent="-171450" algn="ctr">
              <a:lnSpc>
                <a:spcPct val="150000"/>
              </a:lnSpc>
              <a:buFont typeface="Arial" panose="020B0604020202020204" pitchFamily="34" charset="0"/>
              <a:buChar char="•"/>
            </a:pPr>
            <a:r>
              <a:rPr lang="zh-CN" altLang="en-US"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dirty="0">
                <a:solidFill>
                  <a:prstClr val="black"/>
                </a:solidFill>
                <a:latin typeface="Noto Sans S Chinese Regular" panose="020B0500000000000000" pitchFamily="34" charset="-122"/>
                <a:ea typeface="Noto Sans S Chinese Regular" panose="020B0500000000000000" pitchFamily="34" charset="-122"/>
              </a:rPr>
              <a:t>.</a:t>
            </a:r>
            <a:r>
              <a:rPr lang="zh-CN" altLang="en-US"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dirty="0">
              <a:solidFill>
                <a:prstClr val="black"/>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3836794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1.5"/>
                                          </p:val>
                                        </p:tav>
                                      </p:tavLst>
                                    </p:anim>
                                    <p:anim calcmode="lin" valueType="num">
                                      <p:cBhvr>
                                        <p:cTn id="8" dur="500" fill="hold"/>
                                        <p:tgtEl>
                                          <p:spTgt spid="91"/>
                                        </p:tgtEl>
                                        <p:attrNameLst>
                                          <p:attrName>ppt_h</p:attrName>
                                        </p:attrNameLst>
                                      </p:cBhvr>
                                      <p:tavLst>
                                        <p:tav tm="0">
                                          <p:val>
                                            <p:fltVal val="0"/>
                                          </p:val>
                                        </p:tav>
                                        <p:tav tm="100000">
                                          <p:val>
                                            <p:strVal val="#ppt_h*1.5"/>
                                          </p:val>
                                        </p:tav>
                                      </p:tavLst>
                                    </p:anim>
                                    <p:animEffect transition="in" filter="fade">
                                      <p:cBhvr>
                                        <p:cTn id="9" dur="500"/>
                                        <p:tgtEl>
                                          <p:spTgt spid="91"/>
                                        </p:tgtEl>
                                      </p:cBhvr>
                                    </p:animEffect>
                                    <p:anim to="" calcmode="lin" valueType="num">
                                      <p:cBhvr>
                                        <p:cTn id="10" dur="500" fill="hold">
                                          <p:stCondLst>
                                            <p:cond delay="0"/>
                                          </p:stCondLst>
                                        </p:cTn>
                                        <p:tgtEl>
                                          <p:spTgt spid="91"/>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91"/>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strVal val="#ppt_w*1.5"/>
                                          </p:val>
                                        </p:tav>
                                        <p:tav tm="100000">
                                          <p:val>
                                            <p:strVal val="#ppt_w"/>
                                          </p:val>
                                        </p:tav>
                                      </p:tavLst>
                                    </p:anim>
                                    <p:anim calcmode="lin" valueType="num">
                                      <p:cBhvr>
                                        <p:cTn id="16" dur="500" fill="hold"/>
                                        <p:tgtEl>
                                          <p:spTgt spid="91"/>
                                        </p:tgtEl>
                                        <p:attrNameLst>
                                          <p:attrName>ppt_h</p:attrName>
                                        </p:attrNameLst>
                                      </p:cBhvr>
                                      <p:tavLst>
                                        <p:tav tm="0">
                                          <p:val>
                                            <p:strVal val="#ppt_h*1.5"/>
                                          </p:val>
                                        </p:tav>
                                        <p:tav tm="100000">
                                          <p:val>
                                            <p:strVal val="#ppt_h"/>
                                          </p:val>
                                        </p:tav>
                                      </p:tavLst>
                                    </p:anim>
                                    <p:animEffect transition="in" filter="fade">
                                      <p:cBhvr>
                                        <p:cTn id="17" dur="500"/>
                                        <p:tgtEl>
                                          <p:spTgt spid="91"/>
                                        </p:tgtEl>
                                      </p:cBhvr>
                                    </p:animEffect>
                                    <p:anim to="" calcmode="lin" valueType="num">
                                      <p:cBhvr>
                                        <p:cTn id="18" dur="500" fill="hold">
                                          <p:stCondLst>
                                            <p:cond delay="0"/>
                                          </p:stCondLst>
                                        </p:cTn>
                                        <p:tgtEl>
                                          <p:spTgt spid="91"/>
                                        </p:tgtEl>
                                        <p:attrNameLst>
                                          <p:attrName>ppt_x</p:attrName>
                                        </p:attrNameLst>
                                      </p:cBhvr>
                                      <p:tavLst>
                                        <p:tav tm="0">
                                          <p:val>
                                            <p:strVal val="0.5"/>
                                          </p:val>
                                        </p:tav>
                                        <p:tav tm="100000">
                                          <p:val>
                                            <p:strVal val="#ppt_x"/>
                                          </p:val>
                                        </p:tav>
                                      </p:tavLst>
                                    </p:anim>
                                    <p:anim to="" calcmode="lin" valueType="num">
                                      <p:cBhvr>
                                        <p:cTn id="19" dur="500" fill="hold">
                                          <p:stCondLst>
                                            <p:cond delay="0"/>
                                          </p:stCondLst>
                                        </p:cTn>
                                        <p:tgtEl>
                                          <p:spTgt spid="91"/>
                                        </p:tgtEl>
                                        <p:attrNameLst>
                                          <p:attrName>ppt_y</p:attrName>
                                        </p:attrNameLst>
                                      </p:cBhvr>
                                      <p:tavLst>
                                        <p:tav tm="0">
                                          <p:val>
                                            <p:strVal val="0.5"/>
                                          </p:val>
                                        </p:tav>
                                        <p:tav tm="100000">
                                          <p:val>
                                            <p:strVal val="#ppt_y"/>
                                          </p:val>
                                        </p:tav>
                                      </p:tavLst>
                                    </p:anim>
                                  </p:childTnLst>
                                </p:cTn>
                              </p:par>
                            </p:childTnLst>
                          </p:cTn>
                        </p:par>
                        <p:par>
                          <p:cTn id="20" fill="hold">
                            <p:stCondLst>
                              <p:cond delay="1000"/>
                            </p:stCondLst>
                            <p:childTnLst>
                              <p:par>
                                <p:cTn id="21" presetID="0" presetClass="entr" presetSubtype="0"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Motion origin="layout" path="M -0.7501183 1.299991 L 0 0 E" pathEditMode="relative">
                                      <p:cBhvr from="" to="">
                                        <p:cTn id="23" dur="1000" fill="hold">
                                          <p:stCondLst>
                                            <p:cond delay="0"/>
                                          </p:stCondLst>
                                        </p:cTn>
                                        <p:tgtEl>
                                          <p:spTgt spid="72"/>
                                        </p:tgtEl>
                                        <p:attrNameLst>
                                          <p:attrName>ppt_x</p:attrName>
                                          <p:attrName>ppt_y</p:attrName>
                                        </p:attrNameLst>
                                      </p:cBhvr>
                                    </p:animMotion>
                                  </p:childTnLst>
                                </p:cTn>
                              </p:par>
                            </p:childTnLst>
                          </p:cTn>
                        </p:par>
                        <p:par>
                          <p:cTn id="24" fill="hold">
                            <p:stCondLst>
                              <p:cond delay="2000"/>
                            </p:stCondLst>
                            <p:childTnLst>
                              <p:par>
                                <p:cTn id="25" presetID="0" presetClass="entr" presetSubtype="0"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Motion origin="layout" path="M 1.012763 -0.4669688 L 0 0 E" pathEditMode="relative">
                                      <p:cBhvr from="" to="">
                                        <p:cTn id="27" dur="1000" fill="hold">
                                          <p:stCondLst>
                                            <p:cond delay="0"/>
                                          </p:stCondLst>
                                        </p:cTn>
                                        <p:tgtEl>
                                          <p:spTgt spid="73"/>
                                        </p:tgtEl>
                                        <p:attrNameLst>
                                          <p:attrName>ppt_x</p:attrName>
                                          <p:attrName>ppt_y</p:attrName>
                                        </p:attrNameLst>
                                      </p:cBhvr>
                                    </p:animMotion>
                                  </p:childTnLst>
                                </p:cTn>
                              </p:par>
                            </p:childTnLst>
                          </p:cTn>
                        </p:par>
                        <p:par>
                          <p:cTn id="28" fill="hold">
                            <p:stCondLst>
                              <p:cond delay="3000"/>
                            </p:stCondLst>
                            <p:childTnLst>
                              <p:par>
                                <p:cTn id="29" presetID="0"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Motion origin="layout" path="M 0.9407093 0.857264 L 0 0 E" pathEditMode="relative">
                                      <p:cBhvr from="" to="">
                                        <p:cTn id="31" dur="1000" fill="hold">
                                          <p:stCondLst>
                                            <p:cond delay="0"/>
                                          </p:stCondLst>
                                        </p:cTn>
                                        <p:tgtEl>
                                          <p:spTgt spid="74"/>
                                        </p:tgtEl>
                                        <p:attrNameLst>
                                          <p:attrName>ppt_x</p:attrName>
                                          <p:attrName>ppt_y</p:attrName>
                                        </p:attrNameLst>
                                      </p:cBhvr>
                                    </p:animMotion>
                                  </p:childTnLst>
                                </p:cTn>
                              </p:par>
                            </p:childTnLst>
                          </p:cTn>
                        </p:par>
                        <p:par>
                          <p:cTn id="32" fill="hold">
                            <p:stCondLst>
                              <p:cond delay="4000"/>
                            </p:stCondLst>
                            <p:childTnLst>
                              <p:par>
                                <p:cTn id="33" presetID="30" presetClass="entr" presetSubtype="0"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800" decel="100000"/>
                                        <p:tgtEl>
                                          <p:spTgt spid="77"/>
                                        </p:tgtEl>
                                      </p:cBhvr>
                                    </p:animEffect>
                                    <p:anim calcmode="lin" valueType="num">
                                      <p:cBhvr>
                                        <p:cTn id="36" dur="800" decel="100000" fill="hold"/>
                                        <p:tgtEl>
                                          <p:spTgt spid="77"/>
                                        </p:tgtEl>
                                        <p:attrNameLst>
                                          <p:attrName>style.rotation</p:attrName>
                                        </p:attrNameLst>
                                      </p:cBhvr>
                                      <p:tavLst>
                                        <p:tav tm="0">
                                          <p:val>
                                            <p:fltVal val="-90"/>
                                          </p:val>
                                        </p:tav>
                                        <p:tav tm="100000">
                                          <p:val>
                                            <p:fltVal val="0"/>
                                          </p:val>
                                        </p:tav>
                                      </p:tavLst>
                                    </p:anim>
                                    <p:anim calcmode="lin" valueType="num">
                                      <p:cBhvr>
                                        <p:cTn id="37" dur="800" decel="100000" fill="hold"/>
                                        <p:tgtEl>
                                          <p:spTgt spid="77"/>
                                        </p:tgtEl>
                                        <p:attrNameLst>
                                          <p:attrName>ppt_x</p:attrName>
                                        </p:attrNameLst>
                                      </p:cBhvr>
                                      <p:tavLst>
                                        <p:tav tm="0">
                                          <p:val>
                                            <p:strVal val="#ppt_x+0.4"/>
                                          </p:val>
                                        </p:tav>
                                        <p:tav tm="100000">
                                          <p:val>
                                            <p:strVal val="#ppt_x-0.05"/>
                                          </p:val>
                                        </p:tav>
                                      </p:tavLst>
                                    </p:anim>
                                    <p:anim calcmode="lin" valueType="num">
                                      <p:cBhvr>
                                        <p:cTn id="38" dur="800" decel="100000" fill="hold"/>
                                        <p:tgtEl>
                                          <p:spTgt spid="77"/>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77"/>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77"/>
                                        </p:tgtEl>
                                        <p:attrNameLst>
                                          <p:attrName>ppt_y</p:attrName>
                                        </p:attrNameLst>
                                      </p:cBhvr>
                                      <p:tavLst>
                                        <p:tav tm="0">
                                          <p:val>
                                            <p:strVal val="#ppt_y+0.1"/>
                                          </p:val>
                                        </p:tav>
                                        <p:tav tm="100000">
                                          <p:val>
                                            <p:strVal val="#ppt_y"/>
                                          </p:val>
                                        </p:tav>
                                      </p:tavLst>
                                    </p:anim>
                                  </p:childTnLst>
                                </p:cTn>
                              </p:par>
                            </p:childTnLst>
                          </p:cTn>
                        </p:par>
                        <p:par>
                          <p:cTn id="41" fill="hold">
                            <p:stCondLst>
                              <p:cond delay="5000"/>
                            </p:stCondLst>
                            <p:childTnLst>
                              <p:par>
                                <p:cTn id="42" presetID="30" presetClass="entr" presetSubtype="0" fill="hold"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800" decel="100000"/>
                                        <p:tgtEl>
                                          <p:spTgt spid="80"/>
                                        </p:tgtEl>
                                      </p:cBhvr>
                                    </p:animEffect>
                                    <p:anim calcmode="lin" valueType="num">
                                      <p:cBhvr>
                                        <p:cTn id="45" dur="800" decel="100000" fill="hold"/>
                                        <p:tgtEl>
                                          <p:spTgt spid="80"/>
                                        </p:tgtEl>
                                        <p:attrNameLst>
                                          <p:attrName>style.rotation</p:attrName>
                                        </p:attrNameLst>
                                      </p:cBhvr>
                                      <p:tavLst>
                                        <p:tav tm="0">
                                          <p:val>
                                            <p:fltVal val="-90"/>
                                          </p:val>
                                        </p:tav>
                                        <p:tav tm="100000">
                                          <p:val>
                                            <p:fltVal val="0"/>
                                          </p:val>
                                        </p:tav>
                                      </p:tavLst>
                                    </p:anim>
                                    <p:anim calcmode="lin" valueType="num">
                                      <p:cBhvr>
                                        <p:cTn id="46" dur="800" decel="100000" fill="hold"/>
                                        <p:tgtEl>
                                          <p:spTgt spid="80"/>
                                        </p:tgtEl>
                                        <p:attrNameLst>
                                          <p:attrName>ppt_x</p:attrName>
                                        </p:attrNameLst>
                                      </p:cBhvr>
                                      <p:tavLst>
                                        <p:tav tm="0">
                                          <p:val>
                                            <p:strVal val="#ppt_x+0.4"/>
                                          </p:val>
                                        </p:tav>
                                        <p:tav tm="100000">
                                          <p:val>
                                            <p:strVal val="#ppt_x-0.05"/>
                                          </p:val>
                                        </p:tav>
                                      </p:tavLst>
                                    </p:anim>
                                    <p:anim calcmode="lin" valueType="num">
                                      <p:cBhvr>
                                        <p:cTn id="47" dur="800" decel="100000" fill="hold"/>
                                        <p:tgtEl>
                                          <p:spTgt spid="80"/>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80"/>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80"/>
                                        </p:tgtEl>
                                        <p:attrNameLst>
                                          <p:attrName>ppt_y</p:attrName>
                                        </p:attrNameLst>
                                      </p:cBhvr>
                                      <p:tavLst>
                                        <p:tav tm="0">
                                          <p:val>
                                            <p:strVal val="#ppt_y+0.1"/>
                                          </p:val>
                                        </p:tav>
                                        <p:tav tm="100000">
                                          <p:val>
                                            <p:strVal val="#ppt_y"/>
                                          </p:val>
                                        </p:tav>
                                      </p:tavLst>
                                    </p:anim>
                                  </p:childTnLst>
                                </p:cTn>
                              </p:par>
                            </p:childTnLst>
                          </p:cTn>
                        </p:par>
                        <p:par>
                          <p:cTn id="50" fill="hold">
                            <p:stCondLst>
                              <p:cond delay="6000"/>
                            </p:stCondLst>
                            <p:childTnLst>
                              <p:par>
                                <p:cTn id="51" presetID="30" presetClass="entr" presetSubtype="0"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800" decel="100000"/>
                                        <p:tgtEl>
                                          <p:spTgt spid="83"/>
                                        </p:tgtEl>
                                      </p:cBhvr>
                                    </p:animEffect>
                                    <p:anim calcmode="lin" valueType="num">
                                      <p:cBhvr>
                                        <p:cTn id="54" dur="800" decel="100000" fill="hold"/>
                                        <p:tgtEl>
                                          <p:spTgt spid="83"/>
                                        </p:tgtEl>
                                        <p:attrNameLst>
                                          <p:attrName>style.rotation</p:attrName>
                                        </p:attrNameLst>
                                      </p:cBhvr>
                                      <p:tavLst>
                                        <p:tav tm="0">
                                          <p:val>
                                            <p:fltVal val="-90"/>
                                          </p:val>
                                        </p:tav>
                                        <p:tav tm="100000">
                                          <p:val>
                                            <p:fltVal val="0"/>
                                          </p:val>
                                        </p:tav>
                                      </p:tavLst>
                                    </p:anim>
                                    <p:anim calcmode="lin" valueType="num">
                                      <p:cBhvr>
                                        <p:cTn id="55" dur="800" decel="100000" fill="hold"/>
                                        <p:tgtEl>
                                          <p:spTgt spid="83"/>
                                        </p:tgtEl>
                                        <p:attrNameLst>
                                          <p:attrName>ppt_x</p:attrName>
                                        </p:attrNameLst>
                                      </p:cBhvr>
                                      <p:tavLst>
                                        <p:tav tm="0">
                                          <p:val>
                                            <p:strVal val="#ppt_x+0.4"/>
                                          </p:val>
                                        </p:tav>
                                        <p:tav tm="100000">
                                          <p:val>
                                            <p:strVal val="#ppt_x-0.05"/>
                                          </p:val>
                                        </p:tav>
                                      </p:tavLst>
                                    </p:anim>
                                    <p:anim calcmode="lin" valueType="num">
                                      <p:cBhvr>
                                        <p:cTn id="56" dur="800" decel="100000" fill="hold"/>
                                        <p:tgtEl>
                                          <p:spTgt spid="83"/>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83"/>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83"/>
                                        </p:tgtEl>
                                        <p:attrNameLst>
                                          <p:attrName>ppt_y</p:attrName>
                                        </p:attrNameLst>
                                      </p:cBhvr>
                                      <p:tavLst>
                                        <p:tav tm="0">
                                          <p:val>
                                            <p:strVal val="#ppt_y+0.1"/>
                                          </p:val>
                                        </p:tav>
                                        <p:tav tm="100000">
                                          <p:val>
                                            <p:strVal val="#ppt_y"/>
                                          </p:val>
                                        </p:tav>
                                      </p:tavLst>
                                    </p:anim>
                                  </p:childTnLst>
                                </p:cTn>
                              </p:par>
                            </p:childTnLst>
                          </p:cTn>
                        </p:par>
                        <p:par>
                          <p:cTn id="59" fill="hold">
                            <p:stCondLst>
                              <p:cond delay="7000"/>
                            </p:stCondLst>
                            <p:childTnLst>
                              <p:par>
                                <p:cTn id="60" presetID="30" presetClass="entr" presetSubtype="0" fill="hold" grpId="0"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800" decel="100000"/>
                                        <p:tgtEl>
                                          <p:spTgt spid="84"/>
                                        </p:tgtEl>
                                      </p:cBhvr>
                                    </p:animEffect>
                                    <p:anim calcmode="lin" valueType="num">
                                      <p:cBhvr>
                                        <p:cTn id="63" dur="800" decel="100000" fill="hold"/>
                                        <p:tgtEl>
                                          <p:spTgt spid="84"/>
                                        </p:tgtEl>
                                        <p:attrNameLst>
                                          <p:attrName>style.rotation</p:attrName>
                                        </p:attrNameLst>
                                      </p:cBhvr>
                                      <p:tavLst>
                                        <p:tav tm="0">
                                          <p:val>
                                            <p:fltVal val="-90"/>
                                          </p:val>
                                        </p:tav>
                                        <p:tav tm="100000">
                                          <p:val>
                                            <p:fltVal val="0"/>
                                          </p:val>
                                        </p:tav>
                                      </p:tavLst>
                                    </p:anim>
                                    <p:anim calcmode="lin" valueType="num">
                                      <p:cBhvr>
                                        <p:cTn id="64" dur="800" decel="100000" fill="hold"/>
                                        <p:tgtEl>
                                          <p:spTgt spid="84"/>
                                        </p:tgtEl>
                                        <p:attrNameLst>
                                          <p:attrName>ppt_x</p:attrName>
                                        </p:attrNameLst>
                                      </p:cBhvr>
                                      <p:tavLst>
                                        <p:tav tm="0">
                                          <p:val>
                                            <p:strVal val="#ppt_x+0.4"/>
                                          </p:val>
                                        </p:tav>
                                        <p:tav tm="100000">
                                          <p:val>
                                            <p:strVal val="#ppt_x-0.05"/>
                                          </p:val>
                                        </p:tav>
                                      </p:tavLst>
                                    </p:anim>
                                    <p:anim calcmode="lin" valueType="num">
                                      <p:cBhvr>
                                        <p:cTn id="65" dur="800" decel="100000" fill="hold"/>
                                        <p:tgtEl>
                                          <p:spTgt spid="8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8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84"/>
                                        </p:tgtEl>
                                        <p:attrNameLst>
                                          <p:attrName>ppt_y</p:attrName>
                                        </p:attrNameLst>
                                      </p:cBhvr>
                                      <p:tavLst>
                                        <p:tav tm="0">
                                          <p:val>
                                            <p:strVal val="#ppt_y+0.1"/>
                                          </p:val>
                                        </p:tav>
                                        <p:tav tm="100000">
                                          <p:val>
                                            <p:strVal val="#ppt_y"/>
                                          </p:val>
                                        </p:tav>
                                      </p:tavLst>
                                    </p:anim>
                                  </p:childTnLst>
                                </p:cTn>
                              </p:par>
                            </p:childTnLst>
                          </p:cTn>
                        </p:par>
                        <p:par>
                          <p:cTn id="68" fill="hold">
                            <p:stCondLst>
                              <p:cond delay="8000"/>
                            </p:stCondLst>
                            <p:childTnLst>
                              <p:par>
                                <p:cTn id="69" presetID="30" presetClass="entr" presetSubtype="0" fill="hold" nodeType="after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800" decel="100000"/>
                                        <p:tgtEl>
                                          <p:spTgt spid="85"/>
                                        </p:tgtEl>
                                      </p:cBhvr>
                                    </p:animEffect>
                                    <p:anim calcmode="lin" valueType="num">
                                      <p:cBhvr>
                                        <p:cTn id="72" dur="800" decel="100000" fill="hold"/>
                                        <p:tgtEl>
                                          <p:spTgt spid="85"/>
                                        </p:tgtEl>
                                        <p:attrNameLst>
                                          <p:attrName>style.rotation</p:attrName>
                                        </p:attrNameLst>
                                      </p:cBhvr>
                                      <p:tavLst>
                                        <p:tav tm="0">
                                          <p:val>
                                            <p:fltVal val="-90"/>
                                          </p:val>
                                        </p:tav>
                                        <p:tav tm="100000">
                                          <p:val>
                                            <p:fltVal val="0"/>
                                          </p:val>
                                        </p:tav>
                                      </p:tavLst>
                                    </p:anim>
                                    <p:anim calcmode="lin" valueType="num">
                                      <p:cBhvr>
                                        <p:cTn id="73" dur="800" decel="100000" fill="hold"/>
                                        <p:tgtEl>
                                          <p:spTgt spid="85"/>
                                        </p:tgtEl>
                                        <p:attrNameLst>
                                          <p:attrName>ppt_x</p:attrName>
                                        </p:attrNameLst>
                                      </p:cBhvr>
                                      <p:tavLst>
                                        <p:tav tm="0">
                                          <p:val>
                                            <p:strVal val="#ppt_x+0.4"/>
                                          </p:val>
                                        </p:tav>
                                        <p:tav tm="100000">
                                          <p:val>
                                            <p:strVal val="#ppt_x-0.05"/>
                                          </p:val>
                                        </p:tav>
                                      </p:tavLst>
                                    </p:anim>
                                    <p:anim calcmode="lin" valueType="num">
                                      <p:cBhvr>
                                        <p:cTn id="74" dur="800" decel="100000" fill="hold"/>
                                        <p:tgtEl>
                                          <p:spTgt spid="85"/>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85"/>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85"/>
                                        </p:tgtEl>
                                        <p:attrNameLst>
                                          <p:attrName>ppt_y</p:attrName>
                                        </p:attrNameLst>
                                      </p:cBhvr>
                                      <p:tavLst>
                                        <p:tav tm="0">
                                          <p:val>
                                            <p:strVal val="#ppt_y+0.1"/>
                                          </p:val>
                                        </p:tav>
                                        <p:tav tm="100000">
                                          <p:val>
                                            <p:strVal val="#ppt_y"/>
                                          </p:val>
                                        </p:tav>
                                      </p:tavLst>
                                    </p:anim>
                                  </p:childTnLst>
                                </p:cTn>
                              </p:par>
                            </p:childTnLst>
                          </p:cTn>
                        </p:par>
                        <p:par>
                          <p:cTn id="77" fill="hold">
                            <p:stCondLst>
                              <p:cond delay="9000"/>
                            </p:stCondLst>
                            <p:childTnLst>
                              <p:par>
                                <p:cTn id="78" presetID="30" presetClass="entr" presetSubtype="0" fill="hold" grpId="0" nodeType="after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800" decel="100000"/>
                                        <p:tgtEl>
                                          <p:spTgt spid="88"/>
                                        </p:tgtEl>
                                      </p:cBhvr>
                                    </p:animEffect>
                                    <p:anim calcmode="lin" valueType="num">
                                      <p:cBhvr>
                                        <p:cTn id="81" dur="800" decel="100000" fill="hold"/>
                                        <p:tgtEl>
                                          <p:spTgt spid="88"/>
                                        </p:tgtEl>
                                        <p:attrNameLst>
                                          <p:attrName>style.rotation</p:attrName>
                                        </p:attrNameLst>
                                      </p:cBhvr>
                                      <p:tavLst>
                                        <p:tav tm="0">
                                          <p:val>
                                            <p:fltVal val="-90"/>
                                          </p:val>
                                        </p:tav>
                                        <p:tav tm="100000">
                                          <p:val>
                                            <p:fltVal val="0"/>
                                          </p:val>
                                        </p:tav>
                                      </p:tavLst>
                                    </p:anim>
                                    <p:anim calcmode="lin" valueType="num">
                                      <p:cBhvr>
                                        <p:cTn id="82" dur="800" decel="100000" fill="hold"/>
                                        <p:tgtEl>
                                          <p:spTgt spid="88"/>
                                        </p:tgtEl>
                                        <p:attrNameLst>
                                          <p:attrName>ppt_x</p:attrName>
                                        </p:attrNameLst>
                                      </p:cBhvr>
                                      <p:tavLst>
                                        <p:tav tm="0">
                                          <p:val>
                                            <p:strVal val="#ppt_x+0.4"/>
                                          </p:val>
                                        </p:tav>
                                        <p:tav tm="100000">
                                          <p:val>
                                            <p:strVal val="#ppt_x-0.05"/>
                                          </p:val>
                                        </p:tav>
                                      </p:tavLst>
                                    </p:anim>
                                    <p:anim calcmode="lin" valueType="num">
                                      <p:cBhvr>
                                        <p:cTn id="83" dur="800" decel="100000" fill="hold"/>
                                        <p:tgtEl>
                                          <p:spTgt spid="88"/>
                                        </p:tgtEl>
                                        <p:attrNameLst>
                                          <p:attrName>ppt_y</p:attrName>
                                        </p:attrNameLst>
                                      </p:cBhvr>
                                      <p:tavLst>
                                        <p:tav tm="0">
                                          <p:val>
                                            <p:strVal val="#ppt_y-0.4"/>
                                          </p:val>
                                        </p:tav>
                                        <p:tav tm="100000">
                                          <p:val>
                                            <p:strVal val="#ppt_y+0.1"/>
                                          </p:val>
                                        </p:tav>
                                      </p:tavLst>
                                    </p:anim>
                                    <p:anim calcmode="lin" valueType="num">
                                      <p:cBhvr>
                                        <p:cTn id="84" dur="200" accel="100000" fill="hold">
                                          <p:stCondLst>
                                            <p:cond delay="800"/>
                                          </p:stCondLst>
                                        </p:cTn>
                                        <p:tgtEl>
                                          <p:spTgt spid="88"/>
                                        </p:tgtEl>
                                        <p:attrNameLst>
                                          <p:attrName>ppt_x</p:attrName>
                                        </p:attrNameLst>
                                      </p:cBhvr>
                                      <p:tavLst>
                                        <p:tav tm="0">
                                          <p:val>
                                            <p:strVal val="#ppt_x-0.05"/>
                                          </p:val>
                                        </p:tav>
                                        <p:tav tm="100000">
                                          <p:val>
                                            <p:strVal val="#ppt_x"/>
                                          </p:val>
                                        </p:tav>
                                      </p:tavLst>
                                    </p:anim>
                                    <p:anim calcmode="lin" valueType="num">
                                      <p:cBhvr>
                                        <p:cTn id="85" dur="200" accel="100000" fill="hold">
                                          <p:stCondLst>
                                            <p:cond delay="800"/>
                                          </p:stCondLst>
                                        </p:cTn>
                                        <p:tgtEl>
                                          <p:spTgt spid="88"/>
                                        </p:tgtEl>
                                        <p:attrNameLst>
                                          <p:attrName>ppt_y</p:attrName>
                                        </p:attrNameLst>
                                      </p:cBhvr>
                                      <p:tavLst>
                                        <p:tav tm="0">
                                          <p:val>
                                            <p:strVal val="#ppt_y+0.1"/>
                                          </p:val>
                                        </p:tav>
                                        <p:tav tm="100000">
                                          <p:val>
                                            <p:strVal val="#ppt_y"/>
                                          </p:val>
                                        </p:tav>
                                      </p:tavLst>
                                    </p:anim>
                                  </p:childTnLst>
                                </p:cTn>
                              </p:par>
                            </p:childTnLst>
                          </p:cTn>
                        </p:par>
                        <p:par>
                          <p:cTn id="86" fill="hold">
                            <p:stCondLst>
                              <p:cond delay="10000"/>
                            </p:stCondLst>
                            <p:childTnLst>
                              <p:par>
                                <p:cTn id="87" presetID="30" presetClass="entr" presetSubtype="0" fill="hold" grpId="0" nodeType="after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fade">
                                      <p:cBhvr>
                                        <p:cTn id="89" dur="800" decel="100000"/>
                                        <p:tgtEl>
                                          <p:spTgt spid="89"/>
                                        </p:tgtEl>
                                      </p:cBhvr>
                                    </p:animEffect>
                                    <p:anim calcmode="lin" valueType="num">
                                      <p:cBhvr>
                                        <p:cTn id="90" dur="800" decel="100000" fill="hold"/>
                                        <p:tgtEl>
                                          <p:spTgt spid="89"/>
                                        </p:tgtEl>
                                        <p:attrNameLst>
                                          <p:attrName>style.rotation</p:attrName>
                                        </p:attrNameLst>
                                      </p:cBhvr>
                                      <p:tavLst>
                                        <p:tav tm="0">
                                          <p:val>
                                            <p:fltVal val="-90"/>
                                          </p:val>
                                        </p:tav>
                                        <p:tav tm="100000">
                                          <p:val>
                                            <p:fltVal val="0"/>
                                          </p:val>
                                        </p:tav>
                                      </p:tavLst>
                                    </p:anim>
                                    <p:anim calcmode="lin" valueType="num">
                                      <p:cBhvr>
                                        <p:cTn id="91" dur="800" decel="100000" fill="hold"/>
                                        <p:tgtEl>
                                          <p:spTgt spid="89"/>
                                        </p:tgtEl>
                                        <p:attrNameLst>
                                          <p:attrName>ppt_x</p:attrName>
                                        </p:attrNameLst>
                                      </p:cBhvr>
                                      <p:tavLst>
                                        <p:tav tm="0">
                                          <p:val>
                                            <p:strVal val="#ppt_x+0.4"/>
                                          </p:val>
                                        </p:tav>
                                        <p:tav tm="100000">
                                          <p:val>
                                            <p:strVal val="#ppt_x-0.05"/>
                                          </p:val>
                                        </p:tav>
                                      </p:tavLst>
                                    </p:anim>
                                    <p:anim calcmode="lin" valueType="num">
                                      <p:cBhvr>
                                        <p:cTn id="92" dur="800" decel="100000" fill="hold"/>
                                        <p:tgtEl>
                                          <p:spTgt spid="89"/>
                                        </p:tgtEl>
                                        <p:attrNameLst>
                                          <p:attrName>ppt_y</p:attrName>
                                        </p:attrNameLst>
                                      </p:cBhvr>
                                      <p:tavLst>
                                        <p:tav tm="0">
                                          <p:val>
                                            <p:strVal val="#ppt_y-0.4"/>
                                          </p:val>
                                        </p:tav>
                                        <p:tav tm="100000">
                                          <p:val>
                                            <p:strVal val="#ppt_y+0.1"/>
                                          </p:val>
                                        </p:tav>
                                      </p:tavLst>
                                    </p:anim>
                                    <p:anim calcmode="lin" valueType="num">
                                      <p:cBhvr>
                                        <p:cTn id="93" dur="200" accel="100000" fill="hold">
                                          <p:stCondLst>
                                            <p:cond delay="800"/>
                                          </p:stCondLst>
                                        </p:cTn>
                                        <p:tgtEl>
                                          <p:spTgt spid="89"/>
                                        </p:tgtEl>
                                        <p:attrNameLst>
                                          <p:attrName>ppt_x</p:attrName>
                                        </p:attrNameLst>
                                      </p:cBhvr>
                                      <p:tavLst>
                                        <p:tav tm="0">
                                          <p:val>
                                            <p:strVal val="#ppt_x-0.05"/>
                                          </p:val>
                                        </p:tav>
                                        <p:tav tm="100000">
                                          <p:val>
                                            <p:strVal val="#ppt_x"/>
                                          </p:val>
                                        </p:tav>
                                      </p:tavLst>
                                    </p:anim>
                                    <p:anim calcmode="lin" valueType="num">
                                      <p:cBhvr>
                                        <p:cTn id="94" dur="200" accel="100000" fill="hold">
                                          <p:stCondLst>
                                            <p:cond delay="800"/>
                                          </p:stCondLst>
                                        </p:cTn>
                                        <p:tgtEl>
                                          <p:spTgt spid="89"/>
                                        </p:tgtEl>
                                        <p:attrNameLst>
                                          <p:attrName>ppt_y</p:attrName>
                                        </p:attrNameLst>
                                      </p:cBhvr>
                                      <p:tavLst>
                                        <p:tav tm="0">
                                          <p:val>
                                            <p:strVal val="#ppt_y+0.1"/>
                                          </p:val>
                                        </p:tav>
                                        <p:tav tm="100000">
                                          <p:val>
                                            <p:strVal val="#ppt_y"/>
                                          </p:val>
                                        </p:tav>
                                      </p:tavLst>
                                    </p:anim>
                                  </p:childTnLst>
                                </p:cTn>
                              </p:par>
                            </p:childTnLst>
                          </p:cTn>
                        </p:par>
                        <p:par>
                          <p:cTn id="95" fill="hold">
                            <p:stCondLst>
                              <p:cond delay="11000"/>
                            </p:stCondLst>
                            <p:childTnLst>
                              <p:par>
                                <p:cTn id="96" presetID="3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800" decel="100000"/>
                                        <p:tgtEl>
                                          <p:spTgt spid="90"/>
                                        </p:tgtEl>
                                      </p:cBhvr>
                                    </p:animEffect>
                                    <p:anim calcmode="lin" valueType="num">
                                      <p:cBhvr>
                                        <p:cTn id="99" dur="800" decel="100000" fill="hold"/>
                                        <p:tgtEl>
                                          <p:spTgt spid="90"/>
                                        </p:tgtEl>
                                        <p:attrNameLst>
                                          <p:attrName>style.rotation</p:attrName>
                                        </p:attrNameLst>
                                      </p:cBhvr>
                                      <p:tavLst>
                                        <p:tav tm="0">
                                          <p:val>
                                            <p:fltVal val="-90"/>
                                          </p:val>
                                        </p:tav>
                                        <p:tav tm="100000">
                                          <p:val>
                                            <p:fltVal val="0"/>
                                          </p:val>
                                        </p:tav>
                                      </p:tavLst>
                                    </p:anim>
                                    <p:anim calcmode="lin" valueType="num">
                                      <p:cBhvr>
                                        <p:cTn id="100" dur="800" decel="100000" fill="hold"/>
                                        <p:tgtEl>
                                          <p:spTgt spid="90"/>
                                        </p:tgtEl>
                                        <p:attrNameLst>
                                          <p:attrName>ppt_x</p:attrName>
                                        </p:attrNameLst>
                                      </p:cBhvr>
                                      <p:tavLst>
                                        <p:tav tm="0">
                                          <p:val>
                                            <p:strVal val="#ppt_x+0.4"/>
                                          </p:val>
                                        </p:tav>
                                        <p:tav tm="100000">
                                          <p:val>
                                            <p:strVal val="#ppt_x-0.05"/>
                                          </p:val>
                                        </p:tav>
                                      </p:tavLst>
                                    </p:anim>
                                    <p:anim calcmode="lin" valueType="num">
                                      <p:cBhvr>
                                        <p:cTn id="101" dur="800" decel="100000" fill="hold"/>
                                        <p:tgtEl>
                                          <p:spTgt spid="90"/>
                                        </p:tgtEl>
                                        <p:attrNameLst>
                                          <p:attrName>ppt_y</p:attrName>
                                        </p:attrNameLst>
                                      </p:cBhvr>
                                      <p:tavLst>
                                        <p:tav tm="0">
                                          <p:val>
                                            <p:strVal val="#ppt_y-0.4"/>
                                          </p:val>
                                        </p:tav>
                                        <p:tav tm="100000">
                                          <p:val>
                                            <p:strVal val="#ppt_y+0.1"/>
                                          </p:val>
                                        </p:tav>
                                      </p:tavLst>
                                    </p:anim>
                                    <p:anim calcmode="lin" valueType="num">
                                      <p:cBhvr>
                                        <p:cTn id="102" dur="200" accel="100000" fill="hold">
                                          <p:stCondLst>
                                            <p:cond delay="800"/>
                                          </p:stCondLst>
                                        </p:cTn>
                                        <p:tgtEl>
                                          <p:spTgt spid="90"/>
                                        </p:tgtEl>
                                        <p:attrNameLst>
                                          <p:attrName>ppt_x</p:attrName>
                                        </p:attrNameLst>
                                      </p:cBhvr>
                                      <p:tavLst>
                                        <p:tav tm="0">
                                          <p:val>
                                            <p:strVal val="#ppt_x-0.05"/>
                                          </p:val>
                                        </p:tav>
                                        <p:tav tm="100000">
                                          <p:val>
                                            <p:strVal val="#ppt_x"/>
                                          </p:val>
                                        </p:tav>
                                      </p:tavLst>
                                    </p:anim>
                                    <p:anim calcmode="lin" valueType="num">
                                      <p:cBhvr>
                                        <p:cTn id="103" dur="200" accel="100000" fill="hold">
                                          <p:stCondLst>
                                            <p:cond delay="800"/>
                                          </p:stCondLst>
                                        </p:cTn>
                                        <p:tgtEl>
                                          <p:spTgt spid="9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8" grpId="0" animBg="1"/>
      <p:bldP spid="89" grpId="0"/>
      <p:bldP spid="90" grpId="0"/>
      <p:bldP spid="91" grpId="0"/>
      <p:bldP spid="9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smtClean="0">
                <a:latin typeface="Noto Sans S Chinese Medium" panose="020B0600000000000000" pitchFamily="34" charset="-122"/>
                <a:ea typeface="Noto Sans S Chinese Medium" panose="020B0600000000000000" pitchFamily="34" charset="-122"/>
              </a:rPr>
              <a:t>经验总结</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SUMMARY OF EXPERIENCE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
        <p:nvSpPr>
          <p:cNvPr id="22" name="五角星 21"/>
          <p:cNvSpPr/>
          <p:nvPr/>
        </p:nvSpPr>
        <p:spPr>
          <a:xfrm>
            <a:off x="2735442" y="2317676"/>
            <a:ext cx="2887133" cy="2887133"/>
          </a:xfrm>
          <a:prstGeom prst="star5">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grpSp>
        <p:nvGrpSpPr>
          <p:cNvPr id="23" name="组合 22"/>
          <p:cNvGrpSpPr/>
          <p:nvPr/>
        </p:nvGrpSpPr>
        <p:grpSpPr>
          <a:xfrm>
            <a:off x="3366539" y="3138943"/>
            <a:ext cx="1624939" cy="1624939"/>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black"/>
                </a:solidFill>
                <a:latin typeface="微软雅黑"/>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grpSp>
      <p:sp>
        <p:nvSpPr>
          <p:cNvPr id="26" name="椭圆 25"/>
          <p:cNvSpPr/>
          <p:nvPr/>
        </p:nvSpPr>
        <p:spPr>
          <a:xfrm>
            <a:off x="2065113" y="2958325"/>
            <a:ext cx="946852" cy="946852"/>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sp>
        <p:nvSpPr>
          <p:cNvPr id="27" name="椭圆 26"/>
          <p:cNvSpPr/>
          <p:nvPr/>
        </p:nvSpPr>
        <p:spPr>
          <a:xfrm>
            <a:off x="3705583" y="1629058"/>
            <a:ext cx="946852" cy="946852"/>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dirty="0">
              <a:solidFill>
                <a:prstClr val="white"/>
              </a:solidFill>
              <a:latin typeface="微软雅黑"/>
            </a:endParaRPr>
          </a:p>
        </p:txBody>
      </p:sp>
      <p:sp>
        <p:nvSpPr>
          <p:cNvPr id="28" name="椭圆 27"/>
          <p:cNvSpPr/>
          <p:nvPr/>
        </p:nvSpPr>
        <p:spPr>
          <a:xfrm>
            <a:off x="5365049" y="2958325"/>
            <a:ext cx="946852" cy="946852"/>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sp>
        <p:nvSpPr>
          <p:cNvPr id="29" name="椭圆 28"/>
          <p:cNvSpPr/>
          <p:nvPr/>
        </p:nvSpPr>
        <p:spPr>
          <a:xfrm>
            <a:off x="4709590" y="4882415"/>
            <a:ext cx="946852" cy="946852"/>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sp>
        <p:nvSpPr>
          <p:cNvPr id="30" name="椭圆 29"/>
          <p:cNvSpPr/>
          <p:nvPr/>
        </p:nvSpPr>
        <p:spPr>
          <a:xfrm>
            <a:off x="2718447" y="4865482"/>
            <a:ext cx="946852" cy="946852"/>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white"/>
              </a:solidFill>
              <a:latin typeface="微软雅黑"/>
            </a:endParaRPr>
          </a:p>
        </p:txBody>
      </p:sp>
      <p:sp>
        <p:nvSpPr>
          <p:cNvPr id="31" name="TextBox 13"/>
          <p:cNvSpPr txBox="1"/>
          <p:nvPr/>
        </p:nvSpPr>
        <p:spPr>
          <a:xfrm>
            <a:off x="2408069" y="1868821"/>
            <a:ext cx="1140056" cy="379656"/>
          </a:xfrm>
          <a:prstGeom prst="rect">
            <a:avLst/>
          </a:prstGeom>
          <a:noFill/>
        </p:spPr>
        <p:txBody>
          <a:bodyPr wrap="none" rtlCol="0">
            <a:spAutoFit/>
          </a:bodyPr>
          <a:lstStyle/>
          <a:p>
            <a:pPr algn="ctr" fontAlgn="base">
              <a:spcBef>
                <a:spcPct val="0"/>
              </a:spcBef>
              <a:spcAft>
                <a:spcPct val="0"/>
              </a:spcAft>
            </a:pPr>
            <a:r>
              <a:rPr lang="zh-CN" altLang="en-US" sz="1867" b="1" dirty="0">
                <a:solidFill>
                  <a:prstClr val="black"/>
                </a:solidFill>
                <a:latin typeface="微软雅黑"/>
              </a:rPr>
              <a:t>标题内容</a:t>
            </a:r>
          </a:p>
        </p:txBody>
      </p:sp>
      <p:sp>
        <p:nvSpPr>
          <p:cNvPr id="32" name="TextBox 14"/>
          <p:cNvSpPr txBox="1"/>
          <p:nvPr/>
        </p:nvSpPr>
        <p:spPr>
          <a:xfrm>
            <a:off x="6491681" y="3224163"/>
            <a:ext cx="1140056" cy="379656"/>
          </a:xfrm>
          <a:prstGeom prst="rect">
            <a:avLst/>
          </a:prstGeom>
          <a:noFill/>
        </p:spPr>
        <p:txBody>
          <a:bodyPr wrap="none" rtlCol="0">
            <a:spAutoFit/>
          </a:bodyPr>
          <a:lstStyle/>
          <a:p>
            <a:pPr algn="ctr" fontAlgn="base">
              <a:spcBef>
                <a:spcPct val="0"/>
              </a:spcBef>
              <a:spcAft>
                <a:spcPct val="0"/>
              </a:spcAft>
            </a:pPr>
            <a:r>
              <a:rPr lang="zh-CN" altLang="en-US" sz="1867" b="1" dirty="0">
                <a:solidFill>
                  <a:prstClr val="black"/>
                </a:solidFill>
                <a:latin typeface="微软雅黑"/>
              </a:rPr>
              <a:t>标题内容</a:t>
            </a:r>
          </a:p>
        </p:txBody>
      </p:sp>
      <p:sp>
        <p:nvSpPr>
          <p:cNvPr id="33" name="TextBox 15"/>
          <p:cNvSpPr txBox="1"/>
          <p:nvPr/>
        </p:nvSpPr>
        <p:spPr>
          <a:xfrm>
            <a:off x="5816137" y="5226876"/>
            <a:ext cx="1140056" cy="379656"/>
          </a:xfrm>
          <a:prstGeom prst="rect">
            <a:avLst/>
          </a:prstGeom>
          <a:noFill/>
        </p:spPr>
        <p:txBody>
          <a:bodyPr wrap="none" rtlCol="0">
            <a:spAutoFit/>
          </a:bodyPr>
          <a:lstStyle/>
          <a:p>
            <a:pPr algn="ctr" fontAlgn="base">
              <a:spcBef>
                <a:spcPct val="0"/>
              </a:spcBef>
              <a:spcAft>
                <a:spcPct val="0"/>
              </a:spcAft>
            </a:pPr>
            <a:r>
              <a:rPr lang="zh-CN" altLang="en-US" sz="1867" b="1" dirty="0">
                <a:solidFill>
                  <a:prstClr val="black"/>
                </a:solidFill>
                <a:latin typeface="微软雅黑"/>
              </a:rPr>
              <a:t>标题内容</a:t>
            </a:r>
          </a:p>
        </p:txBody>
      </p:sp>
      <p:sp>
        <p:nvSpPr>
          <p:cNvPr id="34" name="TextBox 16"/>
          <p:cNvSpPr txBox="1"/>
          <p:nvPr/>
        </p:nvSpPr>
        <p:spPr>
          <a:xfrm>
            <a:off x="697644" y="3268800"/>
            <a:ext cx="1140056" cy="379656"/>
          </a:xfrm>
          <a:prstGeom prst="rect">
            <a:avLst/>
          </a:prstGeom>
          <a:noFill/>
        </p:spPr>
        <p:txBody>
          <a:bodyPr wrap="none" rtlCol="0">
            <a:spAutoFit/>
          </a:bodyPr>
          <a:lstStyle/>
          <a:p>
            <a:pPr algn="ctr" fontAlgn="base">
              <a:spcBef>
                <a:spcPct val="0"/>
              </a:spcBef>
              <a:spcAft>
                <a:spcPct val="0"/>
              </a:spcAft>
            </a:pPr>
            <a:r>
              <a:rPr lang="zh-CN" altLang="en-US" sz="1867" b="1" dirty="0">
                <a:solidFill>
                  <a:prstClr val="black"/>
                </a:solidFill>
                <a:latin typeface="微软雅黑"/>
              </a:rPr>
              <a:t>标题内容</a:t>
            </a:r>
          </a:p>
        </p:txBody>
      </p:sp>
      <p:sp>
        <p:nvSpPr>
          <p:cNvPr id="35" name="TextBox 17"/>
          <p:cNvSpPr txBox="1"/>
          <p:nvPr/>
        </p:nvSpPr>
        <p:spPr>
          <a:xfrm>
            <a:off x="1378351" y="5160419"/>
            <a:ext cx="1140056" cy="379656"/>
          </a:xfrm>
          <a:prstGeom prst="rect">
            <a:avLst/>
          </a:prstGeom>
          <a:noFill/>
        </p:spPr>
        <p:txBody>
          <a:bodyPr wrap="none" rtlCol="0">
            <a:spAutoFit/>
          </a:bodyPr>
          <a:lstStyle/>
          <a:p>
            <a:pPr algn="ctr" fontAlgn="base">
              <a:spcBef>
                <a:spcPct val="0"/>
              </a:spcBef>
              <a:spcAft>
                <a:spcPct val="0"/>
              </a:spcAft>
            </a:pPr>
            <a:r>
              <a:rPr lang="zh-CN" altLang="en-US" sz="1867" b="1" dirty="0">
                <a:solidFill>
                  <a:prstClr val="black"/>
                </a:solidFill>
                <a:latin typeface="微软雅黑"/>
              </a:rPr>
              <a:t>标题内容</a:t>
            </a:r>
          </a:p>
        </p:txBody>
      </p:sp>
      <p:grpSp>
        <p:nvGrpSpPr>
          <p:cNvPr id="36" name="组合 35"/>
          <p:cNvGrpSpPr/>
          <p:nvPr/>
        </p:nvGrpSpPr>
        <p:grpSpPr>
          <a:xfrm>
            <a:off x="8215589" y="1700157"/>
            <a:ext cx="2769600" cy="576715"/>
            <a:chOff x="814328" y="3219334"/>
            <a:chExt cx="2077200" cy="432536"/>
          </a:xfrm>
        </p:grpSpPr>
        <p:grpSp>
          <p:nvGrpSpPr>
            <p:cNvPr id="37" name="组合 36"/>
            <p:cNvGrpSpPr/>
            <p:nvPr/>
          </p:nvGrpSpPr>
          <p:grpSpPr>
            <a:xfrm>
              <a:off x="814328" y="3219334"/>
              <a:ext cx="2077200" cy="432536"/>
              <a:chOff x="4304043" y="1286668"/>
              <a:chExt cx="5877487" cy="2757793"/>
            </a:xfrm>
            <a:effectLst>
              <a:outerShdw blurRad="381000" dist="254000" dir="8100000" algn="tr" rotWithShape="0">
                <a:prstClr val="black">
                  <a:alpha val="40000"/>
                </a:prstClr>
              </a:outerShdw>
            </a:effectLst>
          </p:grpSpPr>
          <p:sp>
            <p:nvSpPr>
              <p:cNvPr id="39" name="圆角矩形 38"/>
              <p:cNvSpPr/>
              <p:nvPr/>
            </p:nvSpPr>
            <p:spPr>
              <a:xfrm>
                <a:off x="4304043" y="1286668"/>
                <a:ext cx="5877487"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40" name="圆角矩形 39"/>
              <p:cNvSpPr/>
              <p:nvPr/>
            </p:nvSpPr>
            <p:spPr>
              <a:xfrm>
                <a:off x="4351924" y="1373342"/>
                <a:ext cx="5775624"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38" name="TextBox 20"/>
            <p:cNvSpPr txBox="1"/>
            <p:nvPr/>
          </p:nvSpPr>
          <p:spPr>
            <a:xfrm>
              <a:off x="831250" y="3331792"/>
              <a:ext cx="1999302" cy="27699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fontAlgn="base">
                <a:spcBef>
                  <a:spcPct val="0"/>
                </a:spcBef>
                <a:spcAft>
                  <a:spcPct val="0"/>
                </a:spcAft>
              </a:pPr>
              <a:r>
                <a:rPr lang="zh-CN" altLang="en-US" sz="2400" dirty="0">
                  <a:solidFill>
                    <a:prstClr val="black"/>
                  </a:solidFill>
                  <a:latin typeface="Noto Sans S Chinese Medium" panose="020B0600000000000000" pitchFamily="34" charset="-122"/>
                  <a:ea typeface="Noto Sans S Chinese Medium" panose="020B0600000000000000" pitchFamily="34" charset="-122"/>
                </a:rPr>
                <a:t>输入标题</a:t>
              </a:r>
            </a:p>
          </p:txBody>
        </p:sp>
      </p:grpSp>
      <p:sp>
        <p:nvSpPr>
          <p:cNvPr id="41" name="TextBox 23"/>
          <p:cNvSpPr txBox="1"/>
          <p:nvPr/>
        </p:nvSpPr>
        <p:spPr>
          <a:xfrm>
            <a:off x="7920203" y="2672732"/>
            <a:ext cx="3360375" cy="769698"/>
          </a:xfrm>
          <a:prstGeom prst="rect">
            <a:avLst/>
          </a:prstGeom>
          <a:noFill/>
        </p:spPr>
        <p:txBody>
          <a:bodyPr wrap="square" rtlCol="0">
            <a:spAutoFit/>
          </a:bodyPr>
          <a:lstStyle/>
          <a:p>
            <a:pPr marL="228594" indent="-228594" algn="ctr" fontAlgn="base">
              <a:lnSpc>
                <a:spcPct val="150000"/>
              </a:lnSpc>
              <a:spcBef>
                <a:spcPct val="0"/>
              </a:spcBef>
              <a:spcAft>
                <a:spcPct val="0"/>
              </a:spcAft>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67"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2" name="TextBox 24"/>
          <p:cNvSpPr txBox="1"/>
          <p:nvPr/>
        </p:nvSpPr>
        <p:spPr>
          <a:xfrm>
            <a:off x="7920203" y="3769797"/>
            <a:ext cx="3360375" cy="769698"/>
          </a:xfrm>
          <a:prstGeom prst="rect">
            <a:avLst/>
          </a:prstGeom>
          <a:noFill/>
        </p:spPr>
        <p:txBody>
          <a:bodyPr wrap="square" rtlCol="0">
            <a:spAutoFit/>
          </a:bodyPr>
          <a:lstStyle/>
          <a:p>
            <a:pPr marL="228594" indent="-228594" algn="ctr" fontAlgn="base">
              <a:lnSpc>
                <a:spcPct val="150000"/>
              </a:lnSpc>
              <a:spcBef>
                <a:spcPct val="0"/>
              </a:spcBef>
              <a:spcAft>
                <a:spcPct val="0"/>
              </a:spcAft>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67"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3" name="TextBox 25"/>
          <p:cNvSpPr txBox="1"/>
          <p:nvPr/>
        </p:nvSpPr>
        <p:spPr>
          <a:xfrm>
            <a:off x="7920203" y="4921925"/>
            <a:ext cx="3360375" cy="769698"/>
          </a:xfrm>
          <a:prstGeom prst="rect">
            <a:avLst/>
          </a:prstGeom>
          <a:noFill/>
        </p:spPr>
        <p:txBody>
          <a:bodyPr wrap="square" rtlCol="0">
            <a:spAutoFit/>
          </a:bodyPr>
          <a:lstStyle/>
          <a:p>
            <a:pPr marL="228594" indent="-228594" algn="ctr" fontAlgn="base">
              <a:lnSpc>
                <a:spcPct val="150000"/>
              </a:lnSpc>
              <a:spcBef>
                <a:spcPct val="0"/>
              </a:spcBef>
              <a:spcAft>
                <a:spcPct val="0"/>
              </a:spcAft>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67"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4" name="TextBox 26"/>
          <p:cNvSpPr txBox="1"/>
          <p:nvPr/>
        </p:nvSpPr>
        <p:spPr>
          <a:xfrm>
            <a:off x="3732614" y="1935065"/>
            <a:ext cx="895145" cy="328231"/>
          </a:xfrm>
          <a:prstGeom prst="rect">
            <a:avLst/>
          </a:prstGeom>
          <a:noFill/>
        </p:spPr>
        <p:txBody>
          <a:bodyPr wrap="square" lIns="0" tIns="0" rIns="0" bIns="0" rtlCol="0">
            <a:spAutoFit/>
          </a:bodyPr>
          <a:lstStyle/>
          <a:p>
            <a:pPr algn="ctr" fontAlgn="base">
              <a:spcBef>
                <a:spcPct val="0"/>
              </a:spcBef>
              <a:spcAft>
                <a:spcPct val="0"/>
              </a:spcAft>
            </a:pPr>
            <a:r>
              <a:rPr lang="en-US" altLang="zh-CN" sz="2133" b="1" dirty="0">
                <a:solidFill>
                  <a:prstClr val="white"/>
                </a:solidFill>
                <a:latin typeface="微软雅黑"/>
              </a:rPr>
              <a:t>20%</a:t>
            </a:r>
            <a:endParaRPr lang="zh-CN" altLang="en-US" sz="2133" b="1" dirty="0">
              <a:solidFill>
                <a:prstClr val="white"/>
              </a:solidFill>
              <a:latin typeface="微软雅黑"/>
            </a:endParaRPr>
          </a:p>
        </p:txBody>
      </p:sp>
      <p:sp>
        <p:nvSpPr>
          <p:cNvPr id="45" name="TextBox 27"/>
          <p:cNvSpPr txBox="1"/>
          <p:nvPr/>
        </p:nvSpPr>
        <p:spPr>
          <a:xfrm>
            <a:off x="2082950" y="3271173"/>
            <a:ext cx="895145" cy="328231"/>
          </a:xfrm>
          <a:prstGeom prst="rect">
            <a:avLst/>
          </a:prstGeom>
          <a:noFill/>
        </p:spPr>
        <p:txBody>
          <a:bodyPr wrap="square" lIns="0" tIns="0" rIns="0" bIns="0" rtlCol="0">
            <a:spAutoFit/>
          </a:bodyPr>
          <a:lstStyle/>
          <a:p>
            <a:pPr algn="ctr" fontAlgn="base">
              <a:spcBef>
                <a:spcPct val="0"/>
              </a:spcBef>
              <a:spcAft>
                <a:spcPct val="0"/>
              </a:spcAft>
            </a:pPr>
            <a:r>
              <a:rPr lang="en-US" altLang="zh-CN" sz="2133" b="1" dirty="0">
                <a:solidFill>
                  <a:prstClr val="white"/>
                </a:solidFill>
                <a:latin typeface="微软雅黑"/>
              </a:rPr>
              <a:t>15%</a:t>
            </a:r>
            <a:endParaRPr lang="zh-CN" altLang="en-US" sz="2133" b="1" dirty="0">
              <a:solidFill>
                <a:prstClr val="white"/>
              </a:solidFill>
              <a:latin typeface="微软雅黑"/>
            </a:endParaRPr>
          </a:p>
        </p:txBody>
      </p:sp>
      <p:sp>
        <p:nvSpPr>
          <p:cNvPr id="46" name="TextBox 28"/>
          <p:cNvSpPr txBox="1"/>
          <p:nvPr/>
        </p:nvSpPr>
        <p:spPr>
          <a:xfrm>
            <a:off x="5390901" y="3271173"/>
            <a:ext cx="895145" cy="328231"/>
          </a:xfrm>
          <a:prstGeom prst="rect">
            <a:avLst/>
          </a:prstGeom>
          <a:noFill/>
        </p:spPr>
        <p:txBody>
          <a:bodyPr wrap="square" lIns="0" tIns="0" rIns="0" bIns="0" rtlCol="0">
            <a:spAutoFit/>
          </a:bodyPr>
          <a:lstStyle/>
          <a:p>
            <a:pPr algn="ctr" fontAlgn="base">
              <a:spcBef>
                <a:spcPct val="0"/>
              </a:spcBef>
              <a:spcAft>
                <a:spcPct val="0"/>
              </a:spcAft>
            </a:pPr>
            <a:r>
              <a:rPr lang="en-US" altLang="zh-CN" sz="2133" b="1" dirty="0">
                <a:solidFill>
                  <a:prstClr val="white"/>
                </a:solidFill>
                <a:latin typeface="微软雅黑"/>
              </a:rPr>
              <a:t>10%</a:t>
            </a:r>
            <a:endParaRPr lang="zh-CN" altLang="en-US" sz="2133" b="1" dirty="0">
              <a:solidFill>
                <a:prstClr val="white"/>
              </a:solidFill>
              <a:latin typeface="微软雅黑"/>
            </a:endParaRPr>
          </a:p>
        </p:txBody>
      </p:sp>
      <p:sp>
        <p:nvSpPr>
          <p:cNvPr id="47" name="TextBox 29"/>
          <p:cNvSpPr txBox="1"/>
          <p:nvPr/>
        </p:nvSpPr>
        <p:spPr>
          <a:xfrm>
            <a:off x="2744300" y="5191693"/>
            <a:ext cx="895145" cy="328231"/>
          </a:xfrm>
          <a:prstGeom prst="rect">
            <a:avLst/>
          </a:prstGeom>
          <a:noFill/>
        </p:spPr>
        <p:txBody>
          <a:bodyPr wrap="square" lIns="0" tIns="0" rIns="0" bIns="0" rtlCol="0">
            <a:spAutoFit/>
          </a:bodyPr>
          <a:lstStyle/>
          <a:p>
            <a:pPr algn="ctr" fontAlgn="base">
              <a:spcBef>
                <a:spcPct val="0"/>
              </a:spcBef>
              <a:spcAft>
                <a:spcPct val="0"/>
              </a:spcAft>
            </a:pPr>
            <a:r>
              <a:rPr lang="en-US" altLang="zh-CN" sz="2133" b="1" dirty="0">
                <a:solidFill>
                  <a:prstClr val="white"/>
                </a:solidFill>
                <a:latin typeface="微软雅黑"/>
              </a:rPr>
              <a:t>35%</a:t>
            </a:r>
            <a:endParaRPr lang="zh-CN" altLang="en-US" sz="2133" b="1" dirty="0">
              <a:solidFill>
                <a:prstClr val="white"/>
              </a:solidFill>
              <a:latin typeface="微软雅黑"/>
            </a:endParaRPr>
          </a:p>
        </p:txBody>
      </p:sp>
      <p:sp>
        <p:nvSpPr>
          <p:cNvPr id="48" name="TextBox 30"/>
          <p:cNvSpPr txBox="1"/>
          <p:nvPr/>
        </p:nvSpPr>
        <p:spPr>
          <a:xfrm>
            <a:off x="4727430" y="5201456"/>
            <a:ext cx="895145" cy="328231"/>
          </a:xfrm>
          <a:prstGeom prst="rect">
            <a:avLst/>
          </a:prstGeom>
          <a:noFill/>
        </p:spPr>
        <p:txBody>
          <a:bodyPr wrap="square" lIns="0" tIns="0" rIns="0" bIns="0" rtlCol="0">
            <a:spAutoFit/>
          </a:bodyPr>
          <a:lstStyle/>
          <a:p>
            <a:pPr algn="ctr" fontAlgn="base">
              <a:spcBef>
                <a:spcPct val="0"/>
              </a:spcBef>
              <a:spcAft>
                <a:spcPct val="0"/>
              </a:spcAft>
            </a:pPr>
            <a:r>
              <a:rPr lang="en-US" altLang="zh-CN" sz="2133" b="1" dirty="0">
                <a:solidFill>
                  <a:prstClr val="white"/>
                </a:solidFill>
                <a:latin typeface="微软雅黑"/>
              </a:rPr>
              <a:t>20%</a:t>
            </a:r>
            <a:endParaRPr lang="zh-CN" altLang="en-US" sz="2133" b="1" dirty="0">
              <a:solidFill>
                <a:prstClr val="white"/>
              </a:solidFill>
              <a:latin typeface="微软雅黑"/>
            </a:endParaRPr>
          </a:p>
        </p:txBody>
      </p:sp>
    </p:spTree>
    <p:extLst>
      <p:ext uri="{BB962C8B-B14F-4D97-AF65-F5344CB8AC3E}">
        <p14:creationId xmlns:p14="http://schemas.microsoft.com/office/powerpoint/2010/main" val="2150220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par>
                                <p:cTn id="16" presetID="53" presetClass="entr" presetSubtype="16" fill="hold" grpId="0" nodeType="withEffect">
                                  <p:stCondLst>
                                    <p:cond delay="10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53" presetClass="entr" presetSubtype="16" fill="hold" grpId="0" nodeType="withEffect">
                                  <p:stCondLst>
                                    <p:cond delay="30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grpId="0" nodeType="withEffect">
                                  <p:stCondLst>
                                    <p:cond delay="4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1400"/>
                            </p:stCondLst>
                            <p:childTnLst>
                              <p:par>
                                <p:cTn id="37" presetID="12" presetClass="entr" presetSubtype="2"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p:tgtEl>
                                          <p:spTgt spid="31"/>
                                        </p:tgtEl>
                                        <p:attrNameLst>
                                          <p:attrName>ppt_x</p:attrName>
                                        </p:attrNameLst>
                                      </p:cBhvr>
                                      <p:tavLst>
                                        <p:tav tm="0">
                                          <p:val>
                                            <p:strVal val="#ppt_x+#ppt_w*1.125000"/>
                                          </p:val>
                                        </p:tav>
                                        <p:tav tm="100000">
                                          <p:val>
                                            <p:strVal val="#ppt_x"/>
                                          </p:val>
                                        </p:tav>
                                      </p:tavLst>
                                    </p:anim>
                                    <p:animEffect transition="in" filter="wipe(left)">
                                      <p:cBhvr>
                                        <p:cTn id="40" dur="500"/>
                                        <p:tgtEl>
                                          <p:spTgt spid="31"/>
                                        </p:tgtEl>
                                      </p:cBhvr>
                                    </p:animEffect>
                                  </p:childTnLst>
                                </p:cTn>
                              </p:par>
                              <p:par>
                                <p:cTn id="41" presetID="12" presetClass="entr" presetSubtype="2"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p:tgtEl>
                                          <p:spTgt spid="34"/>
                                        </p:tgtEl>
                                        <p:attrNameLst>
                                          <p:attrName>ppt_x</p:attrName>
                                        </p:attrNameLst>
                                      </p:cBhvr>
                                      <p:tavLst>
                                        <p:tav tm="0">
                                          <p:val>
                                            <p:strVal val="#ppt_x+#ppt_w*1.125000"/>
                                          </p:val>
                                        </p:tav>
                                        <p:tav tm="100000">
                                          <p:val>
                                            <p:strVal val="#ppt_x"/>
                                          </p:val>
                                        </p:tav>
                                      </p:tavLst>
                                    </p:anim>
                                    <p:animEffect transition="in" filter="wipe(left)">
                                      <p:cBhvr>
                                        <p:cTn id="44" dur="500"/>
                                        <p:tgtEl>
                                          <p:spTgt spid="34"/>
                                        </p:tgtEl>
                                      </p:cBhvr>
                                    </p:animEffect>
                                  </p:childTnLst>
                                </p:cTn>
                              </p:par>
                              <p:par>
                                <p:cTn id="45" presetID="12" presetClass="entr" presetSubtype="2"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left)">
                                      <p:cBhvr>
                                        <p:cTn id="48" dur="500"/>
                                        <p:tgtEl>
                                          <p:spTgt spid="35"/>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p:tgtEl>
                                          <p:spTgt spid="32"/>
                                        </p:tgtEl>
                                        <p:attrNameLst>
                                          <p:attrName>ppt_x</p:attrName>
                                        </p:attrNameLst>
                                      </p:cBhvr>
                                      <p:tavLst>
                                        <p:tav tm="0">
                                          <p:val>
                                            <p:strVal val="#ppt_x-#ppt_w*1.125000"/>
                                          </p:val>
                                        </p:tav>
                                        <p:tav tm="100000">
                                          <p:val>
                                            <p:strVal val="#ppt_x"/>
                                          </p:val>
                                        </p:tav>
                                      </p:tavLst>
                                    </p:anim>
                                    <p:animEffect transition="in" filter="wipe(right)">
                                      <p:cBhvr>
                                        <p:cTn id="52" dur="500"/>
                                        <p:tgtEl>
                                          <p:spTgt spid="32"/>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ppt_x</p:attrName>
                                        </p:attrNameLst>
                                      </p:cBhvr>
                                      <p:tavLst>
                                        <p:tav tm="0">
                                          <p:val>
                                            <p:strVal val="#ppt_x-#ppt_w*1.125000"/>
                                          </p:val>
                                        </p:tav>
                                        <p:tav tm="100000">
                                          <p:val>
                                            <p:strVal val="#ppt_x"/>
                                          </p:val>
                                        </p:tav>
                                      </p:tavLst>
                                    </p:anim>
                                    <p:animEffect transition="in" filter="wipe(right)">
                                      <p:cBhvr>
                                        <p:cTn id="56" dur="500"/>
                                        <p:tgtEl>
                                          <p:spTgt spid="33"/>
                                        </p:tgtEl>
                                      </p:cBhvr>
                                    </p:animEffect>
                                  </p:childTnLst>
                                </p:cTn>
                              </p:par>
                            </p:childTnLst>
                          </p:cTn>
                        </p:par>
                        <p:par>
                          <p:cTn id="57" fill="hold">
                            <p:stCondLst>
                              <p:cond delay="1900"/>
                            </p:stCondLst>
                            <p:childTnLst>
                              <p:par>
                                <p:cTn id="58" presetID="42" presetClass="entr" presetSubtype="0"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anim calcmode="lin" valueType="num">
                                      <p:cBhvr>
                                        <p:cTn id="61" dur="500" fill="hold"/>
                                        <p:tgtEl>
                                          <p:spTgt spid="36"/>
                                        </p:tgtEl>
                                        <p:attrNameLst>
                                          <p:attrName>ppt_x</p:attrName>
                                        </p:attrNameLst>
                                      </p:cBhvr>
                                      <p:tavLst>
                                        <p:tav tm="0">
                                          <p:val>
                                            <p:strVal val="#ppt_x"/>
                                          </p:val>
                                        </p:tav>
                                        <p:tav tm="100000">
                                          <p:val>
                                            <p:strVal val="#ppt_x"/>
                                          </p:val>
                                        </p:tav>
                                      </p:tavLst>
                                    </p:anim>
                                    <p:anim calcmode="lin" valueType="num">
                                      <p:cBhvr>
                                        <p:cTn id="62" dur="500" fill="hold"/>
                                        <p:tgtEl>
                                          <p:spTgt spid="36"/>
                                        </p:tgtEl>
                                        <p:attrNameLst>
                                          <p:attrName>ppt_y</p:attrName>
                                        </p:attrNameLst>
                                      </p:cBhvr>
                                      <p:tavLst>
                                        <p:tav tm="0">
                                          <p:val>
                                            <p:strVal val="#ppt_y+.1"/>
                                          </p:val>
                                        </p:tav>
                                        <p:tav tm="100000">
                                          <p:val>
                                            <p:strVal val="#ppt_y"/>
                                          </p:val>
                                        </p:tav>
                                      </p:tavLst>
                                    </p:anim>
                                  </p:childTnLst>
                                </p:cTn>
                              </p:par>
                            </p:childTnLst>
                          </p:cTn>
                        </p:par>
                        <p:par>
                          <p:cTn id="63" fill="hold">
                            <p:stCondLst>
                              <p:cond delay="24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par>
                                <p:cTn id="67" presetID="22" presetClass="entr" presetSubtype="1" fill="hold" grpId="0" nodeType="withEffect">
                                  <p:stCondLst>
                                    <p:cond delay="100"/>
                                  </p:stCondLst>
                                  <p:childTnLst>
                                    <p:set>
                                      <p:cBhvr>
                                        <p:cTn id="68" dur="1" fill="hold">
                                          <p:stCondLst>
                                            <p:cond delay="0"/>
                                          </p:stCondLst>
                                        </p:cTn>
                                        <p:tgtEl>
                                          <p:spTgt spid="42"/>
                                        </p:tgtEl>
                                        <p:attrNameLst>
                                          <p:attrName>style.visibility</p:attrName>
                                        </p:attrNameLst>
                                      </p:cBhvr>
                                      <p:to>
                                        <p:strVal val="visible"/>
                                      </p:to>
                                    </p:set>
                                    <p:animEffect transition="in" filter="wipe(up)">
                                      <p:cBhvr>
                                        <p:cTn id="69" dur="500"/>
                                        <p:tgtEl>
                                          <p:spTgt spid="42"/>
                                        </p:tgtEl>
                                      </p:cBhvr>
                                    </p:animEffect>
                                  </p:childTnLst>
                                </p:cTn>
                              </p:par>
                              <p:par>
                                <p:cTn id="70" presetID="22" presetClass="entr" presetSubtype="1" fill="hold" grpId="0" nodeType="withEffect">
                                  <p:stCondLst>
                                    <p:cond delay="20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childTnLst>
                          </p:cTn>
                        </p:par>
                        <p:par>
                          <p:cTn id="73" fill="hold">
                            <p:stCondLst>
                              <p:cond delay="3100"/>
                            </p:stCondLst>
                            <p:childTnLst>
                              <p:par>
                                <p:cTn id="74" presetID="10" presetClass="entr" presetSubtype="0"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7" grpId="0" animBg="1"/>
      <p:bldP spid="28" grpId="0" animBg="1"/>
      <p:bldP spid="29" grpId="0" animBg="1"/>
      <p:bldP spid="30" grpId="0" animBg="1"/>
      <p:bldP spid="31" grpId="0"/>
      <p:bldP spid="32" grpId="0"/>
      <p:bldP spid="33" grpId="0"/>
      <p:bldP spid="34" grpId="0"/>
      <p:bldP spid="35" grpId="0"/>
      <p:bldP spid="41" grpId="0"/>
      <p:bldP spid="42" grpId="0"/>
      <p:bldP spid="43" grpId="0"/>
      <p:bldP spid="44" grpId="0"/>
      <p:bldP spid="45" grpId="0"/>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smtClean="0">
                <a:latin typeface="Noto Sans S Chinese Medium" panose="020B0600000000000000" pitchFamily="34" charset="-122"/>
                <a:ea typeface="Noto Sans S Chinese Medium" panose="020B0600000000000000" pitchFamily="34" charset="-122"/>
              </a:rPr>
              <a:t>经验总结</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SUMMARY OF EXPERIENCE</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
        <p:nvSpPr>
          <p:cNvPr id="49" name="圆角矩形 48"/>
          <p:cNvSpPr/>
          <p:nvPr/>
        </p:nvSpPr>
        <p:spPr>
          <a:xfrm rot="5400000">
            <a:off x="3427516" y="3870679"/>
            <a:ext cx="2791377" cy="1548108"/>
          </a:xfrm>
          <a:prstGeom prst="roundRect">
            <a:avLst>
              <a:gd name="adj" fmla="val 50000"/>
            </a:avLst>
          </a:prstGeom>
          <a:solidFill>
            <a:srgbClr val="009999"/>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nvGrpSpPr>
          <p:cNvPr id="50" name="组合 49"/>
          <p:cNvGrpSpPr/>
          <p:nvPr/>
        </p:nvGrpSpPr>
        <p:grpSpPr>
          <a:xfrm>
            <a:off x="4245857" y="4766696"/>
            <a:ext cx="1182195" cy="1182195"/>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53" name="组合 52"/>
          <p:cNvGrpSpPr/>
          <p:nvPr/>
        </p:nvGrpSpPr>
        <p:grpSpPr>
          <a:xfrm>
            <a:off x="2077955" y="2485583"/>
            <a:ext cx="1548108" cy="3554839"/>
            <a:chOff x="4013612" y="985436"/>
            <a:chExt cx="1443428" cy="3314468"/>
          </a:xfrm>
        </p:grpSpPr>
        <p:sp>
          <p:nvSpPr>
            <p:cNvPr id="54" name="圆角矩形 53"/>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55" name="圆角矩形 54"/>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56" name="椭圆 55"/>
          <p:cNvSpPr/>
          <p:nvPr/>
        </p:nvSpPr>
        <p:spPr>
          <a:xfrm>
            <a:off x="2262598" y="4757807"/>
            <a:ext cx="1199975" cy="119997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57" name="圆角矩形 56"/>
          <p:cNvSpPr/>
          <p:nvPr/>
        </p:nvSpPr>
        <p:spPr>
          <a:xfrm rot="5400000">
            <a:off x="7048706" y="3549481"/>
            <a:ext cx="3433775" cy="1548108"/>
          </a:xfrm>
          <a:prstGeom prst="roundRect">
            <a:avLst>
              <a:gd name="adj" fmla="val 50000"/>
            </a:avLst>
          </a:prstGeom>
          <a:solidFill>
            <a:srgbClr val="009999"/>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nvGrpSpPr>
          <p:cNvPr id="58" name="组合 57"/>
          <p:cNvGrpSpPr/>
          <p:nvPr/>
        </p:nvGrpSpPr>
        <p:grpSpPr>
          <a:xfrm>
            <a:off x="8194595" y="4766696"/>
            <a:ext cx="1182195" cy="118219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61" name="组合 60"/>
          <p:cNvGrpSpPr/>
          <p:nvPr/>
        </p:nvGrpSpPr>
        <p:grpSpPr>
          <a:xfrm>
            <a:off x="6020345" y="2485583"/>
            <a:ext cx="1548108" cy="3554839"/>
            <a:chOff x="4013612" y="985436"/>
            <a:chExt cx="1443428" cy="3314468"/>
          </a:xfrm>
        </p:grpSpPr>
        <p:sp>
          <p:nvSpPr>
            <p:cNvPr id="62" name="圆角矩形 61"/>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63" name="圆角矩形 62"/>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64" name="椭圆 63"/>
          <p:cNvSpPr/>
          <p:nvPr/>
        </p:nvSpPr>
        <p:spPr>
          <a:xfrm>
            <a:off x="6211337" y="4757807"/>
            <a:ext cx="1199975" cy="119997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65" name="TextBox 123"/>
          <p:cNvSpPr txBox="1"/>
          <p:nvPr/>
        </p:nvSpPr>
        <p:spPr>
          <a:xfrm>
            <a:off x="6271432" y="3031404"/>
            <a:ext cx="821059" cy="461665"/>
          </a:xfrm>
          <a:prstGeom prst="rect">
            <a:avLst/>
          </a:prstGeom>
          <a:noFill/>
        </p:spPr>
        <p:txBody>
          <a:bodyPr wrap="none" rtlCol="0">
            <a:spAutoFit/>
          </a:bodyPr>
          <a:lstStyle/>
          <a:p>
            <a:pPr fontAlgn="base">
              <a:spcBef>
                <a:spcPct val="0"/>
              </a:spcBef>
              <a:spcAft>
                <a:spcPct val="0"/>
              </a:spcAft>
            </a:pPr>
            <a:r>
              <a:rPr lang="en-US" altLang="zh-CN" sz="2400" dirty="0">
                <a:solidFill>
                  <a:prstClr val="black"/>
                </a:solidFill>
                <a:latin typeface="微软雅黑"/>
              </a:rPr>
              <a:t>25%</a:t>
            </a:r>
            <a:endParaRPr lang="zh-CN" altLang="en-US" sz="2400" dirty="0">
              <a:solidFill>
                <a:prstClr val="black"/>
              </a:solidFill>
              <a:latin typeface="微软雅黑"/>
            </a:endParaRPr>
          </a:p>
        </p:txBody>
      </p:sp>
      <p:sp>
        <p:nvSpPr>
          <p:cNvPr id="66" name="TextBox 124"/>
          <p:cNvSpPr txBox="1"/>
          <p:nvPr/>
        </p:nvSpPr>
        <p:spPr>
          <a:xfrm>
            <a:off x="2283360" y="3031404"/>
            <a:ext cx="821059" cy="461665"/>
          </a:xfrm>
          <a:prstGeom prst="rect">
            <a:avLst/>
          </a:prstGeom>
          <a:noFill/>
        </p:spPr>
        <p:txBody>
          <a:bodyPr wrap="none" rtlCol="0">
            <a:spAutoFit/>
          </a:bodyPr>
          <a:lstStyle/>
          <a:p>
            <a:pPr fontAlgn="base">
              <a:spcBef>
                <a:spcPct val="0"/>
              </a:spcBef>
              <a:spcAft>
                <a:spcPct val="0"/>
              </a:spcAft>
            </a:pPr>
            <a:r>
              <a:rPr lang="en-US" altLang="zh-CN" sz="2400" dirty="0">
                <a:solidFill>
                  <a:prstClr val="black"/>
                </a:solidFill>
                <a:latin typeface="微软雅黑"/>
              </a:rPr>
              <a:t>25%</a:t>
            </a:r>
            <a:endParaRPr lang="zh-CN" altLang="en-US" sz="2400" dirty="0">
              <a:solidFill>
                <a:prstClr val="black"/>
              </a:solidFill>
              <a:latin typeface="微软雅黑"/>
            </a:endParaRPr>
          </a:p>
        </p:txBody>
      </p:sp>
      <p:sp>
        <p:nvSpPr>
          <p:cNvPr id="67" name="TextBox 127"/>
          <p:cNvSpPr txBox="1"/>
          <p:nvPr/>
        </p:nvSpPr>
        <p:spPr>
          <a:xfrm>
            <a:off x="4245858" y="3710934"/>
            <a:ext cx="821059" cy="461665"/>
          </a:xfrm>
          <a:prstGeom prst="rect">
            <a:avLst/>
          </a:prstGeom>
          <a:noFill/>
        </p:spPr>
        <p:txBody>
          <a:bodyPr wrap="none" rtlCol="0">
            <a:spAutoFit/>
          </a:bodyPr>
          <a:lstStyle/>
          <a:p>
            <a:pPr fontAlgn="base">
              <a:spcBef>
                <a:spcPct val="0"/>
              </a:spcBef>
              <a:spcAft>
                <a:spcPct val="0"/>
              </a:spcAft>
            </a:pPr>
            <a:r>
              <a:rPr lang="en-US" altLang="zh-CN" sz="2400" dirty="0">
                <a:solidFill>
                  <a:prstClr val="white"/>
                </a:solidFill>
                <a:latin typeface="微软雅黑"/>
              </a:rPr>
              <a:t>15%</a:t>
            </a:r>
            <a:endParaRPr lang="zh-CN" altLang="en-US" sz="2400" dirty="0">
              <a:solidFill>
                <a:prstClr val="white"/>
              </a:solidFill>
              <a:latin typeface="微软雅黑"/>
            </a:endParaRPr>
          </a:p>
        </p:txBody>
      </p:sp>
      <p:sp>
        <p:nvSpPr>
          <p:cNvPr id="68" name="TextBox 128"/>
          <p:cNvSpPr txBox="1"/>
          <p:nvPr/>
        </p:nvSpPr>
        <p:spPr>
          <a:xfrm>
            <a:off x="8220397" y="3031404"/>
            <a:ext cx="821059" cy="461665"/>
          </a:xfrm>
          <a:prstGeom prst="rect">
            <a:avLst/>
          </a:prstGeom>
          <a:noFill/>
        </p:spPr>
        <p:txBody>
          <a:bodyPr wrap="none" rtlCol="0">
            <a:spAutoFit/>
          </a:bodyPr>
          <a:lstStyle/>
          <a:p>
            <a:pPr fontAlgn="base">
              <a:spcBef>
                <a:spcPct val="0"/>
              </a:spcBef>
              <a:spcAft>
                <a:spcPct val="0"/>
              </a:spcAft>
            </a:pPr>
            <a:r>
              <a:rPr lang="en-US" altLang="zh-CN" sz="2400" dirty="0">
                <a:solidFill>
                  <a:prstClr val="white"/>
                </a:solidFill>
                <a:latin typeface="微软雅黑"/>
              </a:rPr>
              <a:t>25%</a:t>
            </a:r>
            <a:endParaRPr lang="zh-CN" altLang="en-US" sz="2400" dirty="0">
              <a:solidFill>
                <a:prstClr val="white"/>
              </a:solidFill>
              <a:latin typeface="微软雅黑"/>
            </a:endParaRPr>
          </a:p>
        </p:txBody>
      </p:sp>
      <p:sp>
        <p:nvSpPr>
          <p:cNvPr id="69" name="TextBox 131"/>
          <p:cNvSpPr txBox="1"/>
          <p:nvPr/>
        </p:nvSpPr>
        <p:spPr>
          <a:xfrm>
            <a:off x="5498970" y="1146965"/>
            <a:ext cx="1140056" cy="379656"/>
          </a:xfrm>
          <a:prstGeom prst="rect">
            <a:avLst/>
          </a:prstGeom>
          <a:noFill/>
        </p:spPr>
        <p:txBody>
          <a:bodyPr wrap="none" rtlCol="0">
            <a:spAutoFit/>
          </a:bodyPr>
          <a:lstStyle/>
          <a:p>
            <a:pPr fontAlgn="base">
              <a:spcBef>
                <a:spcPct val="0"/>
              </a:spcBef>
              <a:spcAft>
                <a:spcPct val="0"/>
              </a:spcAft>
            </a:pPr>
            <a:r>
              <a:rPr lang="zh-CN" altLang="en-US" sz="1867" dirty="0">
                <a:solidFill>
                  <a:srgbClr val="080808"/>
                </a:solidFill>
                <a:latin typeface="Noto Sans S Chinese Medium" panose="020B0600000000000000" pitchFamily="34" charset="-122"/>
                <a:ea typeface="Noto Sans S Chinese Medium" panose="020B0600000000000000" pitchFamily="34" charset="-122"/>
              </a:rPr>
              <a:t>输入标题</a:t>
            </a:r>
          </a:p>
        </p:txBody>
      </p:sp>
      <p:sp>
        <p:nvSpPr>
          <p:cNvPr id="70" name="TextBox 132"/>
          <p:cNvSpPr txBox="1"/>
          <p:nvPr/>
        </p:nvSpPr>
        <p:spPr>
          <a:xfrm>
            <a:off x="4117319" y="1540359"/>
            <a:ext cx="3655168" cy="830997"/>
          </a:xfrm>
          <a:prstGeom prst="rect">
            <a:avLst/>
          </a:prstGeom>
          <a:noFill/>
        </p:spPr>
        <p:txBody>
          <a:bodyPr wrap="none" rtlCol="0">
            <a:spAutoFit/>
          </a:bodyPr>
          <a:lstStyle/>
          <a:p>
            <a:pPr marL="228594" indent="-228594" algn="ctr" fontAlgn="base">
              <a:lnSpc>
                <a:spcPct val="150000"/>
              </a:lnSpc>
              <a:spcBef>
                <a:spcPct val="0"/>
              </a:spcBef>
              <a:spcAft>
                <a:spcPct val="0"/>
              </a:spcAft>
              <a:buFont typeface="Arial" panose="020B0604020202020204" pitchFamily="34" charset="0"/>
              <a:buChar char="•"/>
            </a:pPr>
            <a:r>
              <a:rPr lang="zh-CN" altLang="en-US" sz="16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6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6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600" dirty="0">
                <a:solidFill>
                  <a:prstClr val="black"/>
                </a:solidFill>
                <a:latin typeface="Noto Sans S Chinese Regular" panose="020B0500000000000000" pitchFamily="34" charset="-122"/>
                <a:ea typeface="Noto Sans S Chinese Regular" panose="020B0500000000000000" pitchFamily="34" charset="-122"/>
              </a:rPr>
              <a:t>.</a:t>
            </a:r>
          </a:p>
          <a:p>
            <a:pPr marL="228594" indent="-228594" algn="ctr" fontAlgn="base">
              <a:lnSpc>
                <a:spcPct val="150000"/>
              </a:lnSpc>
              <a:spcBef>
                <a:spcPct val="0"/>
              </a:spcBef>
              <a:spcAft>
                <a:spcPct val="0"/>
              </a:spcAft>
              <a:buFont typeface="Arial" panose="020B0604020202020204" pitchFamily="34" charset="0"/>
              <a:buChar char="•"/>
            </a:pPr>
            <a:r>
              <a:rPr lang="zh-CN" altLang="en-US" sz="16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6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6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600" dirty="0">
                <a:solidFill>
                  <a:prstClr val="black"/>
                </a:solidFill>
                <a:latin typeface="Noto Sans S Chinese Regular" panose="020B0500000000000000" pitchFamily="34" charset="-122"/>
                <a:ea typeface="Noto Sans S Chinese Regular" panose="020B0500000000000000" pitchFamily="34" charset="-122"/>
              </a:rPr>
              <a:t>.</a:t>
            </a:r>
          </a:p>
        </p:txBody>
      </p:sp>
    </p:spTree>
    <p:extLst>
      <p:ext uri="{BB962C8B-B14F-4D97-AF65-F5344CB8AC3E}">
        <p14:creationId xmlns:p14="http://schemas.microsoft.com/office/powerpoint/2010/main" val="2471410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50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p:tgtEl>
                                              <p:spTgt spid="69"/>
                                            </p:tgtEl>
                                            <p:attrNameLst>
                                              <p:attrName>ppt_x</p:attrName>
                                            </p:attrNameLst>
                                          </p:cBhvr>
                                          <p:tavLst>
                                            <p:tav tm="0">
                                              <p:val>
                                                <p:strVal val="#ppt_x-#ppt_w*1.125000"/>
                                              </p:val>
                                            </p:tav>
                                            <p:tav tm="100000">
                                              <p:val>
                                                <p:strVal val="#ppt_x"/>
                                              </p:val>
                                            </p:tav>
                                          </p:tavLst>
                                        </p:anim>
                                        <p:animEffect transition="in" filter="wipe(right)">
                                          <p:cBhvr>
                                            <p:cTn id="8" dur="500"/>
                                            <p:tgtEl>
                                              <p:spTgt spid="69"/>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p:tgtEl>
                                              <p:spTgt spid="70"/>
                                            </p:tgtEl>
                                            <p:attrNameLst>
                                              <p:attrName>ppt_x</p:attrName>
                                            </p:attrNameLst>
                                          </p:cBhvr>
                                          <p:tavLst>
                                            <p:tav tm="0">
                                              <p:val>
                                                <p:strVal val="#ppt_x-#ppt_w*1.125000"/>
                                              </p:val>
                                            </p:tav>
                                            <p:tav tm="100000">
                                              <p:val>
                                                <p:strVal val="#ppt_x"/>
                                              </p:val>
                                            </p:tav>
                                          </p:tavLst>
                                        </p:anim>
                                        <p:animEffect transition="in" filter="wipe(right)">
                                          <p:cBhvr>
                                            <p:cTn id="12" dur="500"/>
                                            <p:tgtEl>
                                              <p:spTgt spid="70"/>
                                            </p:tgtEl>
                                          </p:cBhvr>
                                        </p:animEffect>
                                      </p:childTnLst>
                                    </p:cTn>
                                  </p:par>
                                </p:childTnLst>
                              </p:cTn>
                            </p:par>
                            <p:par>
                              <p:cTn id="13" fill="hold">
                                <p:stCondLst>
                                  <p:cond delay="1000"/>
                                </p:stCondLst>
                                <p:childTnLst>
                                  <p:par>
                                    <p:cTn id="14" presetID="2" presetClass="entr" presetSubtype="4" fill="hold" grpId="0" nodeType="afterEffect" p14:presetBounceEnd="44000">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14:bounceEnd="44000">
                                          <p:cBhvr additive="base">
                                            <p:cTn id="16" dur="300" fill="hold"/>
                                            <p:tgtEl>
                                              <p:spTgt spid="56"/>
                                            </p:tgtEl>
                                            <p:attrNameLst>
                                              <p:attrName>ppt_x</p:attrName>
                                            </p:attrNameLst>
                                          </p:cBhvr>
                                          <p:tavLst>
                                            <p:tav tm="0">
                                              <p:val>
                                                <p:strVal val="#ppt_x"/>
                                              </p:val>
                                            </p:tav>
                                            <p:tav tm="100000">
                                              <p:val>
                                                <p:strVal val="#ppt_x"/>
                                              </p:val>
                                            </p:tav>
                                          </p:tavLst>
                                        </p:anim>
                                        <p:anim calcmode="lin" valueType="num" p14:bounceEnd="44000">
                                          <p:cBhvr additive="base">
                                            <p:cTn id="17" dur="3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14:presetBounceEnd="44000">
                                      <p:stCondLst>
                                        <p:cond delay="200"/>
                                      </p:stCondLst>
                                      <p:childTnLst>
                                        <p:set>
                                          <p:cBhvr>
                                            <p:cTn id="19" dur="1" fill="hold">
                                              <p:stCondLst>
                                                <p:cond delay="0"/>
                                              </p:stCondLst>
                                            </p:cTn>
                                            <p:tgtEl>
                                              <p:spTgt spid="50"/>
                                            </p:tgtEl>
                                            <p:attrNameLst>
                                              <p:attrName>style.visibility</p:attrName>
                                            </p:attrNameLst>
                                          </p:cBhvr>
                                          <p:to>
                                            <p:strVal val="visible"/>
                                          </p:to>
                                        </p:set>
                                        <p:anim calcmode="lin" valueType="num" p14:bounceEnd="44000">
                                          <p:cBhvr additive="base">
                                            <p:cTn id="20" dur="300" fill="hold"/>
                                            <p:tgtEl>
                                              <p:spTgt spid="50"/>
                                            </p:tgtEl>
                                            <p:attrNameLst>
                                              <p:attrName>ppt_x</p:attrName>
                                            </p:attrNameLst>
                                          </p:cBhvr>
                                          <p:tavLst>
                                            <p:tav tm="0">
                                              <p:val>
                                                <p:strVal val="#ppt_x"/>
                                              </p:val>
                                            </p:tav>
                                            <p:tav tm="100000">
                                              <p:val>
                                                <p:strVal val="#ppt_x"/>
                                              </p:val>
                                            </p:tav>
                                          </p:tavLst>
                                        </p:anim>
                                        <p:anim calcmode="lin" valueType="num" p14:bounceEnd="44000">
                                          <p:cBhvr additive="base">
                                            <p:cTn id="21" dur="300" fill="hold"/>
                                            <p:tgtEl>
                                              <p:spTgt spid="5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44000">
                                      <p:stCondLst>
                                        <p:cond delay="400"/>
                                      </p:stCondLst>
                                      <p:childTnLst>
                                        <p:set>
                                          <p:cBhvr>
                                            <p:cTn id="23" dur="1" fill="hold">
                                              <p:stCondLst>
                                                <p:cond delay="0"/>
                                              </p:stCondLst>
                                            </p:cTn>
                                            <p:tgtEl>
                                              <p:spTgt spid="64"/>
                                            </p:tgtEl>
                                            <p:attrNameLst>
                                              <p:attrName>style.visibility</p:attrName>
                                            </p:attrNameLst>
                                          </p:cBhvr>
                                          <p:to>
                                            <p:strVal val="visible"/>
                                          </p:to>
                                        </p:set>
                                        <p:anim calcmode="lin" valueType="num" p14:bounceEnd="44000">
                                          <p:cBhvr additive="base">
                                            <p:cTn id="24" dur="300" fill="hold"/>
                                            <p:tgtEl>
                                              <p:spTgt spid="64"/>
                                            </p:tgtEl>
                                            <p:attrNameLst>
                                              <p:attrName>ppt_x</p:attrName>
                                            </p:attrNameLst>
                                          </p:cBhvr>
                                          <p:tavLst>
                                            <p:tav tm="0">
                                              <p:val>
                                                <p:strVal val="#ppt_x"/>
                                              </p:val>
                                            </p:tav>
                                            <p:tav tm="100000">
                                              <p:val>
                                                <p:strVal val="#ppt_x"/>
                                              </p:val>
                                            </p:tav>
                                          </p:tavLst>
                                        </p:anim>
                                        <p:anim calcmode="lin" valueType="num" p14:bounceEnd="44000">
                                          <p:cBhvr additive="base">
                                            <p:cTn id="25" dur="300" fill="hold"/>
                                            <p:tgtEl>
                                              <p:spTgt spid="6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600"/>
                                      </p:stCondLst>
                                      <p:childTnLst>
                                        <p:set>
                                          <p:cBhvr>
                                            <p:cTn id="27" dur="1" fill="hold">
                                              <p:stCondLst>
                                                <p:cond delay="0"/>
                                              </p:stCondLst>
                                            </p:cTn>
                                            <p:tgtEl>
                                              <p:spTgt spid="58"/>
                                            </p:tgtEl>
                                            <p:attrNameLst>
                                              <p:attrName>style.visibility</p:attrName>
                                            </p:attrNameLst>
                                          </p:cBhvr>
                                          <p:to>
                                            <p:strVal val="visible"/>
                                          </p:to>
                                        </p:set>
                                        <p:anim calcmode="lin" valueType="num" p14:bounceEnd="44000">
                                          <p:cBhvr additive="base">
                                            <p:cTn id="28" dur="300" fill="hold"/>
                                            <p:tgtEl>
                                              <p:spTgt spid="58"/>
                                            </p:tgtEl>
                                            <p:attrNameLst>
                                              <p:attrName>ppt_x</p:attrName>
                                            </p:attrNameLst>
                                          </p:cBhvr>
                                          <p:tavLst>
                                            <p:tav tm="0">
                                              <p:val>
                                                <p:strVal val="#ppt_x"/>
                                              </p:val>
                                            </p:tav>
                                            <p:tav tm="100000">
                                              <p:val>
                                                <p:strVal val="#ppt_x"/>
                                              </p:val>
                                            </p:tav>
                                          </p:tavLst>
                                        </p:anim>
                                        <p:anim calcmode="lin" valueType="num" p14:bounceEnd="44000">
                                          <p:cBhvr additive="base">
                                            <p:cTn id="29" dur="300" fill="hold"/>
                                            <p:tgtEl>
                                              <p:spTgt spid="58"/>
                                            </p:tgtEl>
                                            <p:attrNameLst>
                                              <p:attrName>ppt_y</p:attrName>
                                            </p:attrNameLst>
                                          </p:cBhvr>
                                          <p:tavLst>
                                            <p:tav tm="0">
                                              <p:val>
                                                <p:strVal val="1+#ppt_h/2"/>
                                              </p:val>
                                            </p:tav>
                                            <p:tav tm="100000">
                                              <p:val>
                                                <p:strVal val="#ppt_y"/>
                                              </p:val>
                                            </p:tav>
                                          </p:tavLst>
                                        </p:anim>
                                      </p:childTnLst>
                                    </p:cTn>
                                  </p:par>
                                  <p:par>
                                    <p:cTn id="30" presetID="22" presetClass="entr" presetSubtype="4" fill="hold" nodeType="withEffect">
                                      <p:stCondLst>
                                        <p:cond delay="30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par>
                                    <p:cTn id="33" presetID="22" presetClass="entr" presetSubtype="4" fill="hold" grpId="0" nodeType="withEffect">
                                      <p:stCondLst>
                                        <p:cond delay="50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par>
                                    <p:cTn id="36" presetID="22" presetClass="entr" presetSubtype="4" fill="hold" nodeType="withEffect">
                                      <p:stCondLst>
                                        <p:cond delay="700"/>
                                      </p:stCondLst>
                                      <p:childTnLst>
                                        <p:set>
                                          <p:cBhvr>
                                            <p:cTn id="37" dur="1" fill="hold">
                                              <p:stCondLst>
                                                <p:cond delay="0"/>
                                              </p:stCondLst>
                                            </p:cTn>
                                            <p:tgtEl>
                                              <p:spTgt spid="61"/>
                                            </p:tgtEl>
                                            <p:attrNameLst>
                                              <p:attrName>style.visibility</p:attrName>
                                            </p:attrNameLst>
                                          </p:cBhvr>
                                          <p:to>
                                            <p:strVal val="visible"/>
                                          </p:to>
                                        </p:set>
                                        <p:animEffect transition="in" filter="wipe(down)">
                                          <p:cBhvr>
                                            <p:cTn id="38" dur="500"/>
                                            <p:tgtEl>
                                              <p:spTgt spid="61"/>
                                            </p:tgtEl>
                                          </p:cBhvr>
                                        </p:animEffect>
                                      </p:childTnLst>
                                    </p:cTn>
                                  </p:par>
                                  <p:par>
                                    <p:cTn id="39" presetID="22" presetClass="entr" presetSubtype="4" fill="hold" grpId="0" nodeType="withEffect">
                                      <p:stCondLst>
                                        <p:cond delay="90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par>
                                    <p:cTn id="42" presetID="12" presetClass="entr" presetSubtype="1" fill="hold" grpId="0" nodeType="withEffect">
                                      <p:stCondLst>
                                        <p:cond delay="80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p:tgtEl>
                                              <p:spTgt spid="66"/>
                                            </p:tgtEl>
                                            <p:attrNameLst>
                                              <p:attrName>ppt_y</p:attrName>
                                            </p:attrNameLst>
                                          </p:cBhvr>
                                          <p:tavLst>
                                            <p:tav tm="0">
                                              <p:val>
                                                <p:strVal val="#ppt_y-#ppt_h*1.125000"/>
                                              </p:val>
                                            </p:tav>
                                            <p:tav tm="100000">
                                              <p:val>
                                                <p:strVal val="#ppt_y"/>
                                              </p:val>
                                            </p:tav>
                                          </p:tavLst>
                                        </p:anim>
                                        <p:animEffect transition="in" filter="wipe(down)">
                                          <p:cBhvr>
                                            <p:cTn id="45" dur="500"/>
                                            <p:tgtEl>
                                              <p:spTgt spid="66"/>
                                            </p:tgtEl>
                                          </p:cBhvr>
                                        </p:animEffect>
                                      </p:childTnLst>
                                    </p:cTn>
                                  </p:par>
                                  <p:par>
                                    <p:cTn id="46" presetID="12" presetClass="entr" presetSubtype="1" fill="hold" grpId="0" nodeType="withEffect">
                                      <p:stCondLst>
                                        <p:cond delay="1000"/>
                                      </p:stCondLst>
                                      <p:childTnLst>
                                        <p:set>
                                          <p:cBhvr>
                                            <p:cTn id="47" dur="1" fill="hold">
                                              <p:stCondLst>
                                                <p:cond delay="0"/>
                                              </p:stCondLst>
                                            </p:cTn>
                                            <p:tgtEl>
                                              <p:spTgt spid="67"/>
                                            </p:tgtEl>
                                            <p:attrNameLst>
                                              <p:attrName>style.visibility</p:attrName>
                                            </p:attrNameLst>
                                          </p:cBhvr>
                                          <p:to>
                                            <p:strVal val="visible"/>
                                          </p:to>
                                        </p:set>
                                        <p:anim calcmode="lin" valueType="num">
                                          <p:cBhvr additive="base">
                                            <p:cTn id="48" dur="500"/>
                                            <p:tgtEl>
                                              <p:spTgt spid="67"/>
                                            </p:tgtEl>
                                            <p:attrNameLst>
                                              <p:attrName>ppt_y</p:attrName>
                                            </p:attrNameLst>
                                          </p:cBhvr>
                                          <p:tavLst>
                                            <p:tav tm="0">
                                              <p:val>
                                                <p:strVal val="#ppt_y-#ppt_h*1.125000"/>
                                              </p:val>
                                            </p:tav>
                                            <p:tav tm="100000">
                                              <p:val>
                                                <p:strVal val="#ppt_y"/>
                                              </p:val>
                                            </p:tav>
                                          </p:tavLst>
                                        </p:anim>
                                        <p:animEffect transition="in" filter="wipe(down)">
                                          <p:cBhvr>
                                            <p:cTn id="49" dur="500"/>
                                            <p:tgtEl>
                                              <p:spTgt spid="67"/>
                                            </p:tgtEl>
                                          </p:cBhvr>
                                        </p:animEffect>
                                      </p:childTnLst>
                                    </p:cTn>
                                  </p:par>
                                  <p:par>
                                    <p:cTn id="50" presetID="12" presetClass="entr" presetSubtype="1" fill="hold" grpId="0" nodeType="withEffect">
                                      <p:stCondLst>
                                        <p:cond delay="1200"/>
                                      </p:stCondLst>
                                      <p:childTnLst>
                                        <p:set>
                                          <p:cBhvr>
                                            <p:cTn id="51" dur="1" fill="hold">
                                              <p:stCondLst>
                                                <p:cond delay="0"/>
                                              </p:stCondLst>
                                            </p:cTn>
                                            <p:tgtEl>
                                              <p:spTgt spid="65"/>
                                            </p:tgtEl>
                                            <p:attrNameLst>
                                              <p:attrName>style.visibility</p:attrName>
                                            </p:attrNameLst>
                                          </p:cBhvr>
                                          <p:to>
                                            <p:strVal val="visible"/>
                                          </p:to>
                                        </p:set>
                                        <p:anim calcmode="lin" valueType="num">
                                          <p:cBhvr additive="base">
                                            <p:cTn id="52" dur="500"/>
                                            <p:tgtEl>
                                              <p:spTgt spid="65"/>
                                            </p:tgtEl>
                                            <p:attrNameLst>
                                              <p:attrName>ppt_y</p:attrName>
                                            </p:attrNameLst>
                                          </p:cBhvr>
                                          <p:tavLst>
                                            <p:tav tm="0">
                                              <p:val>
                                                <p:strVal val="#ppt_y-#ppt_h*1.125000"/>
                                              </p:val>
                                            </p:tav>
                                            <p:tav tm="100000">
                                              <p:val>
                                                <p:strVal val="#ppt_y"/>
                                              </p:val>
                                            </p:tav>
                                          </p:tavLst>
                                        </p:anim>
                                        <p:animEffect transition="in" filter="wipe(down)">
                                          <p:cBhvr>
                                            <p:cTn id="53" dur="500"/>
                                            <p:tgtEl>
                                              <p:spTgt spid="65"/>
                                            </p:tgtEl>
                                          </p:cBhvr>
                                        </p:animEffect>
                                      </p:childTnLst>
                                    </p:cTn>
                                  </p:par>
                                  <p:par>
                                    <p:cTn id="54" presetID="12" presetClass="entr" presetSubtype="1" fill="hold" grpId="0" nodeType="withEffect">
                                      <p:stCondLst>
                                        <p:cond delay="1400"/>
                                      </p:stCondLst>
                                      <p:childTnLst>
                                        <p:set>
                                          <p:cBhvr>
                                            <p:cTn id="55" dur="1" fill="hold">
                                              <p:stCondLst>
                                                <p:cond delay="0"/>
                                              </p:stCondLst>
                                            </p:cTn>
                                            <p:tgtEl>
                                              <p:spTgt spid="68"/>
                                            </p:tgtEl>
                                            <p:attrNameLst>
                                              <p:attrName>style.visibility</p:attrName>
                                            </p:attrNameLst>
                                          </p:cBhvr>
                                          <p:to>
                                            <p:strVal val="visible"/>
                                          </p:to>
                                        </p:set>
                                        <p:anim calcmode="lin" valueType="num">
                                          <p:cBhvr additive="base">
                                            <p:cTn id="56" dur="500"/>
                                            <p:tgtEl>
                                              <p:spTgt spid="68"/>
                                            </p:tgtEl>
                                            <p:attrNameLst>
                                              <p:attrName>ppt_y</p:attrName>
                                            </p:attrNameLst>
                                          </p:cBhvr>
                                          <p:tavLst>
                                            <p:tav tm="0">
                                              <p:val>
                                                <p:strVal val="#ppt_y-#ppt_h*1.125000"/>
                                              </p:val>
                                            </p:tav>
                                            <p:tav tm="100000">
                                              <p:val>
                                                <p:strVal val="#ppt_y"/>
                                              </p:val>
                                            </p:tav>
                                          </p:tavLst>
                                        </p:anim>
                                        <p:animEffect transition="in" filter="wipe(down)">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animBg="1"/>
          <p:bldP spid="57" grpId="0" animBg="1"/>
          <p:bldP spid="64" grpId="0" animBg="1"/>
          <p:bldP spid="65" grpId="0"/>
          <p:bldP spid="66" grpId="0"/>
          <p:bldP spid="67" grpId="0"/>
          <p:bldP spid="68" grpId="0"/>
          <p:bldP spid="69" grpId="0"/>
          <p:bldP spid="7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50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p:tgtEl>
                                              <p:spTgt spid="69"/>
                                            </p:tgtEl>
                                            <p:attrNameLst>
                                              <p:attrName>ppt_x</p:attrName>
                                            </p:attrNameLst>
                                          </p:cBhvr>
                                          <p:tavLst>
                                            <p:tav tm="0">
                                              <p:val>
                                                <p:strVal val="#ppt_x-#ppt_w*1.125000"/>
                                              </p:val>
                                            </p:tav>
                                            <p:tav tm="100000">
                                              <p:val>
                                                <p:strVal val="#ppt_x"/>
                                              </p:val>
                                            </p:tav>
                                          </p:tavLst>
                                        </p:anim>
                                        <p:animEffect transition="in" filter="wipe(right)">
                                          <p:cBhvr>
                                            <p:cTn id="8" dur="500"/>
                                            <p:tgtEl>
                                              <p:spTgt spid="69"/>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p:tgtEl>
                                              <p:spTgt spid="70"/>
                                            </p:tgtEl>
                                            <p:attrNameLst>
                                              <p:attrName>ppt_x</p:attrName>
                                            </p:attrNameLst>
                                          </p:cBhvr>
                                          <p:tavLst>
                                            <p:tav tm="0">
                                              <p:val>
                                                <p:strVal val="#ppt_x-#ppt_w*1.125000"/>
                                              </p:val>
                                            </p:tav>
                                            <p:tav tm="100000">
                                              <p:val>
                                                <p:strVal val="#ppt_x"/>
                                              </p:val>
                                            </p:tav>
                                          </p:tavLst>
                                        </p:anim>
                                        <p:animEffect transition="in" filter="wipe(right)">
                                          <p:cBhvr>
                                            <p:cTn id="12" dur="500"/>
                                            <p:tgtEl>
                                              <p:spTgt spid="70"/>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300" fill="hold"/>
                                            <p:tgtEl>
                                              <p:spTgt spid="56"/>
                                            </p:tgtEl>
                                            <p:attrNameLst>
                                              <p:attrName>ppt_x</p:attrName>
                                            </p:attrNameLst>
                                          </p:cBhvr>
                                          <p:tavLst>
                                            <p:tav tm="0">
                                              <p:val>
                                                <p:strVal val="#ppt_x"/>
                                              </p:val>
                                            </p:tav>
                                            <p:tav tm="100000">
                                              <p:val>
                                                <p:strVal val="#ppt_x"/>
                                              </p:val>
                                            </p:tav>
                                          </p:tavLst>
                                        </p:anim>
                                        <p:anim calcmode="lin" valueType="num">
                                          <p:cBhvr additive="base">
                                            <p:cTn id="17" dur="300" fill="hold"/>
                                            <p:tgtEl>
                                              <p:spTgt spid="5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20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300" fill="hold"/>
                                            <p:tgtEl>
                                              <p:spTgt spid="50"/>
                                            </p:tgtEl>
                                            <p:attrNameLst>
                                              <p:attrName>ppt_x</p:attrName>
                                            </p:attrNameLst>
                                          </p:cBhvr>
                                          <p:tavLst>
                                            <p:tav tm="0">
                                              <p:val>
                                                <p:strVal val="#ppt_x"/>
                                              </p:val>
                                            </p:tav>
                                            <p:tav tm="100000">
                                              <p:val>
                                                <p:strVal val="#ppt_x"/>
                                              </p:val>
                                            </p:tav>
                                          </p:tavLst>
                                        </p:anim>
                                        <p:anim calcmode="lin" valueType="num">
                                          <p:cBhvr additive="base">
                                            <p:cTn id="21" dur="300" fill="hold"/>
                                            <p:tgtEl>
                                              <p:spTgt spid="5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400"/>
                                      </p:stCondLst>
                                      <p:childTnLst>
                                        <p:set>
                                          <p:cBhvr>
                                            <p:cTn id="23" dur="1" fill="hold">
                                              <p:stCondLst>
                                                <p:cond delay="0"/>
                                              </p:stCondLst>
                                            </p:cTn>
                                            <p:tgtEl>
                                              <p:spTgt spid="64"/>
                                            </p:tgtEl>
                                            <p:attrNameLst>
                                              <p:attrName>style.visibility</p:attrName>
                                            </p:attrNameLst>
                                          </p:cBhvr>
                                          <p:to>
                                            <p:strVal val="visible"/>
                                          </p:to>
                                        </p:set>
                                        <p:anim calcmode="lin" valueType="num">
                                          <p:cBhvr additive="base">
                                            <p:cTn id="24" dur="300" fill="hold"/>
                                            <p:tgtEl>
                                              <p:spTgt spid="64"/>
                                            </p:tgtEl>
                                            <p:attrNameLst>
                                              <p:attrName>ppt_x</p:attrName>
                                            </p:attrNameLst>
                                          </p:cBhvr>
                                          <p:tavLst>
                                            <p:tav tm="0">
                                              <p:val>
                                                <p:strVal val="#ppt_x"/>
                                              </p:val>
                                            </p:tav>
                                            <p:tav tm="100000">
                                              <p:val>
                                                <p:strVal val="#ppt_x"/>
                                              </p:val>
                                            </p:tav>
                                          </p:tavLst>
                                        </p:anim>
                                        <p:anim calcmode="lin" valueType="num">
                                          <p:cBhvr additive="base">
                                            <p:cTn id="25" dur="300" fill="hold"/>
                                            <p:tgtEl>
                                              <p:spTgt spid="6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60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300" fill="hold"/>
                                            <p:tgtEl>
                                              <p:spTgt spid="58"/>
                                            </p:tgtEl>
                                            <p:attrNameLst>
                                              <p:attrName>ppt_x</p:attrName>
                                            </p:attrNameLst>
                                          </p:cBhvr>
                                          <p:tavLst>
                                            <p:tav tm="0">
                                              <p:val>
                                                <p:strVal val="#ppt_x"/>
                                              </p:val>
                                            </p:tav>
                                            <p:tav tm="100000">
                                              <p:val>
                                                <p:strVal val="#ppt_x"/>
                                              </p:val>
                                            </p:tav>
                                          </p:tavLst>
                                        </p:anim>
                                        <p:anim calcmode="lin" valueType="num">
                                          <p:cBhvr additive="base">
                                            <p:cTn id="29" dur="300" fill="hold"/>
                                            <p:tgtEl>
                                              <p:spTgt spid="58"/>
                                            </p:tgtEl>
                                            <p:attrNameLst>
                                              <p:attrName>ppt_y</p:attrName>
                                            </p:attrNameLst>
                                          </p:cBhvr>
                                          <p:tavLst>
                                            <p:tav tm="0">
                                              <p:val>
                                                <p:strVal val="1+#ppt_h/2"/>
                                              </p:val>
                                            </p:tav>
                                            <p:tav tm="100000">
                                              <p:val>
                                                <p:strVal val="#ppt_y"/>
                                              </p:val>
                                            </p:tav>
                                          </p:tavLst>
                                        </p:anim>
                                      </p:childTnLst>
                                    </p:cTn>
                                  </p:par>
                                  <p:par>
                                    <p:cTn id="30" presetID="22" presetClass="entr" presetSubtype="4" fill="hold" nodeType="withEffect">
                                      <p:stCondLst>
                                        <p:cond delay="30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par>
                                    <p:cTn id="33" presetID="22" presetClass="entr" presetSubtype="4" fill="hold" grpId="0" nodeType="withEffect">
                                      <p:stCondLst>
                                        <p:cond delay="50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par>
                                    <p:cTn id="36" presetID="22" presetClass="entr" presetSubtype="4" fill="hold" nodeType="withEffect">
                                      <p:stCondLst>
                                        <p:cond delay="700"/>
                                      </p:stCondLst>
                                      <p:childTnLst>
                                        <p:set>
                                          <p:cBhvr>
                                            <p:cTn id="37" dur="1" fill="hold">
                                              <p:stCondLst>
                                                <p:cond delay="0"/>
                                              </p:stCondLst>
                                            </p:cTn>
                                            <p:tgtEl>
                                              <p:spTgt spid="61"/>
                                            </p:tgtEl>
                                            <p:attrNameLst>
                                              <p:attrName>style.visibility</p:attrName>
                                            </p:attrNameLst>
                                          </p:cBhvr>
                                          <p:to>
                                            <p:strVal val="visible"/>
                                          </p:to>
                                        </p:set>
                                        <p:animEffect transition="in" filter="wipe(down)">
                                          <p:cBhvr>
                                            <p:cTn id="38" dur="500"/>
                                            <p:tgtEl>
                                              <p:spTgt spid="61"/>
                                            </p:tgtEl>
                                          </p:cBhvr>
                                        </p:animEffect>
                                      </p:childTnLst>
                                    </p:cTn>
                                  </p:par>
                                  <p:par>
                                    <p:cTn id="39" presetID="22" presetClass="entr" presetSubtype="4" fill="hold" grpId="0" nodeType="withEffect">
                                      <p:stCondLst>
                                        <p:cond delay="90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par>
                                    <p:cTn id="42" presetID="12" presetClass="entr" presetSubtype="1" fill="hold" grpId="0" nodeType="withEffect">
                                      <p:stCondLst>
                                        <p:cond delay="80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p:tgtEl>
                                              <p:spTgt spid="66"/>
                                            </p:tgtEl>
                                            <p:attrNameLst>
                                              <p:attrName>ppt_y</p:attrName>
                                            </p:attrNameLst>
                                          </p:cBhvr>
                                          <p:tavLst>
                                            <p:tav tm="0">
                                              <p:val>
                                                <p:strVal val="#ppt_y-#ppt_h*1.125000"/>
                                              </p:val>
                                            </p:tav>
                                            <p:tav tm="100000">
                                              <p:val>
                                                <p:strVal val="#ppt_y"/>
                                              </p:val>
                                            </p:tav>
                                          </p:tavLst>
                                        </p:anim>
                                        <p:animEffect transition="in" filter="wipe(down)">
                                          <p:cBhvr>
                                            <p:cTn id="45" dur="500"/>
                                            <p:tgtEl>
                                              <p:spTgt spid="66"/>
                                            </p:tgtEl>
                                          </p:cBhvr>
                                        </p:animEffect>
                                      </p:childTnLst>
                                    </p:cTn>
                                  </p:par>
                                  <p:par>
                                    <p:cTn id="46" presetID="12" presetClass="entr" presetSubtype="1" fill="hold" grpId="0" nodeType="withEffect">
                                      <p:stCondLst>
                                        <p:cond delay="1000"/>
                                      </p:stCondLst>
                                      <p:childTnLst>
                                        <p:set>
                                          <p:cBhvr>
                                            <p:cTn id="47" dur="1" fill="hold">
                                              <p:stCondLst>
                                                <p:cond delay="0"/>
                                              </p:stCondLst>
                                            </p:cTn>
                                            <p:tgtEl>
                                              <p:spTgt spid="67"/>
                                            </p:tgtEl>
                                            <p:attrNameLst>
                                              <p:attrName>style.visibility</p:attrName>
                                            </p:attrNameLst>
                                          </p:cBhvr>
                                          <p:to>
                                            <p:strVal val="visible"/>
                                          </p:to>
                                        </p:set>
                                        <p:anim calcmode="lin" valueType="num">
                                          <p:cBhvr additive="base">
                                            <p:cTn id="48" dur="500"/>
                                            <p:tgtEl>
                                              <p:spTgt spid="67"/>
                                            </p:tgtEl>
                                            <p:attrNameLst>
                                              <p:attrName>ppt_y</p:attrName>
                                            </p:attrNameLst>
                                          </p:cBhvr>
                                          <p:tavLst>
                                            <p:tav tm="0">
                                              <p:val>
                                                <p:strVal val="#ppt_y-#ppt_h*1.125000"/>
                                              </p:val>
                                            </p:tav>
                                            <p:tav tm="100000">
                                              <p:val>
                                                <p:strVal val="#ppt_y"/>
                                              </p:val>
                                            </p:tav>
                                          </p:tavLst>
                                        </p:anim>
                                        <p:animEffect transition="in" filter="wipe(down)">
                                          <p:cBhvr>
                                            <p:cTn id="49" dur="500"/>
                                            <p:tgtEl>
                                              <p:spTgt spid="67"/>
                                            </p:tgtEl>
                                          </p:cBhvr>
                                        </p:animEffect>
                                      </p:childTnLst>
                                    </p:cTn>
                                  </p:par>
                                  <p:par>
                                    <p:cTn id="50" presetID="12" presetClass="entr" presetSubtype="1" fill="hold" grpId="0" nodeType="withEffect">
                                      <p:stCondLst>
                                        <p:cond delay="1200"/>
                                      </p:stCondLst>
                                      <p:childTnLst>
                                        <p:set>
                                          <p:cBhvr>
                                            <p:cTn id="51" dur="1" fill="hold">
                                              <p:stCondLst>
                                                <p:cond delay="0"/>
                                              </p:stCondLst>
                                            </p:cTn>
                                            <p:tgtEl>
                                              <p:spTgt spid="65"/>
                                            </p:tgtEl>
                                            <p:attrNameLst>
                                              <p:attrName>style.visibility</p:attrName>
                                            </p:attrNameLst>
                                          </p:cBhvr>
                                          <p:to>
                                            <p:strVal val="visible"/>
                                          </p:to>
                                        </p:set>
                                        <p:anim calcmode="lin" valueType="num">
                                          <p:cBhvr additive="base">
                                            <p:cTn id="52" dur="500"/>
                                            <p:tgtEl>
                                              <p:spTgt spid="65"/>
                                            </p:tgtEl>
                                            <p:attrNameLst>
                                              <p:attrName>ppt_y</p:attrName>
                                            </p:attrNameLst>
                                          </p:cBhvr>
                                          <p:tavLst>
                                            <p:tav tm="0">
                                              <p:val>
                                                <p:strVal val="#ppt_y-#ppt_h*1.125000"/>
                                              </p:val>
                                            </p:tav>
                                            <p:tav tm="100000">
                                              <p:val>
                                                <p:strVal val="#ppt_y"/>
                                              </p:val>
                                            </p:tav>
                                          </p:tavLst>
                                        </p:anim>
                                        <p:animEffect transition="in" filter="wipe(down)">
                                          <p:cBhvr>
                                            <p:cTn id="53" dur="500"/>
                                            <p:tgtEl>
                                              <p:spTgt spid="65"/>
                                            </p:tgtEl>
                                          </p:cBhvr>
                                        </p:animEffect>
                                      </p:childTnLst>
                                    </p:cTn>
                                  </p:par>
                                  <p:par>
                                    <p:cTn id="54" presetID="12" presetClass="entr" presetSubtype="1" fill="hold" grpId="0" nodeType="withEffect">
                                      <p:stCondLst>
                                        <p:cond delay="1400"/>
                                      </p:stCondLst>
                                      <p:childTnLst>
                                        <p:set>
                                          <p:cBhvr>
                                            <p:cTn id="55" dur="1" fill="hold">
                                              <p:stCondLst>
                                                <p:cond delay="0"/>
                                              </p:stCondLst>
                                            </p:cTn>
                                            <p:tgtEl>
                                              <p:spTgt spid="68"/>
                                            </p:tgtEl>
                                            <p:attrNameLst>
                                              <p:attrName>style.visibility</p:attrName>
                                            </p:attrNameLst>
                                          </p:cBhvr>
                                          <p:to>
                                            <p:strVal val="visible"/>
                                          </p:to>
                                        </p:set>
                                        <p:anim calcmode="lin" valueType="num">
                                          <p:cBhvr additive="base">
                                            <p:cTn id="56" dur="500"/>
                                            <p:tgtEl>
                                              <p:spTgt spid="68"/>
                                            </p:tgtEl>
                                            <p:attrNameLst>
                                              <p:attrName>ppt_y</p:attrName>
                                            </p:attrNameLst>
                                          </p:cBhvr>
                                          <p:tavLst>
                                            <p:tav tm="0">
                                              <p:val>
                                                <p:strVal val="#ppt_y-#ppt_h*1.125000"/>
                                              </p:val>
                                            </p:tav>
                                            <p:tav tm="100000">
                                              <p:val>
                                                <p:strVal val="#ppt_y"/>
                                              </p:val>
                                            </p:tav>
                                          </p:tavLst>
                                        </p:anim>
                                        <p:animEffect transition="in" filter="wipe(down)">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animBg="1"/>
          <p:bldP spid="57" grpId="0" animBg="1"/>
          <p:bldP spid="64" grpId="0" animBg="1"/>
          <p:bldP spid="65" grpId="0"/>
          <p:bldP spid="66" grpId="0"/>
          <p:bldP spid="67" grpId="0"/>
          <p:bldP spid="68" grpId="0"/>
          <p:bldP spid="69" grpId="0"/>
          <p:bldP spid="7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713365" y="-3153028"/>
            <a:ext cx="6311948" cy="6008653"/>
            <a:chOff x="5713365" y="-3153028"/>
            <a:chExt cx="6311948" cy="6008653"/>
          </a:xfrm>
        </p:grpSpPr>
        <p:grpSp>
          <p:nvGrpSpPr>
            <p:cNvPr id="402" name="组合 401"/>
            <p:cNvGrpSpPr/>
            <p:nvPr/>
          </p:nvGrpSpPr>
          <p:grpSpPr>
            <a:xfrm>
              <a:off x="8085157" y="-1579282"/>
              <a:ext cx="587486" cy="1728000"/>
              <a:chOff x="8085157" y="5279067"/>
              <a:chExt cx="587486" cy="1728000"/>
            </a:xfrm>
          </p:grpSpPr>
          <p:sp>
            <p:nvSpPr>
              <p:cNvPr id="403"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4" name="椭圆 403"/>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08" name="组合 407"/>
            <p:cNvGrpSpPr/>
            <p:nvPr/>
          </p:nvGrpSpPr>
          <p:grpSpPr>
            <a:xfrm>
              <a:off x="8930899" y="-1838751"/>
              <a:ext cx="771066" cy="2268000"/>
              <a:chOff x="8930899" y="5019598"/>
              <a:chExt cx="771066" cy="2268000"/>
            </a:xfrm>
          </p:grpSpPr>
          <p:sp>
            <p:nvSpPr>
              <p:cNvPr id="409"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0" name="椭圆 409"/>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4" name="组合 413"/>
            <p:cNvGrpSpPr/>
            <p:nvPr/>
          </p:nvGrpSpPr>
          <p:grpSpPr>
            <a:xfrm>
              <a:off x="8491539" y="-3153028"/>
              <a:ext cx="1248391" cy="3672000"/>
              <a:chOff x="8491539" y="3705321"/>
              <a:chExt cx="1248391" cy="3672000"/>
            </a:xfrm>
          </p:grpSpPr>
          <p:sp>
            <p:nvSpPr>
              <p:cNvPr id="415"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6" name="椭圆 415"/>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7" name="组合 416"/>
            <p:cNvGrpSpPr/>
            <p:nvPr/>
          </p:nvGrpSpPr>
          <p:grpSpPr>
            <a:xfrm>
              <a:off x="7678206" y="-2685027"/>
              <a:ext cx="905695" cy="2664001"/>
              <a:chOff x="7678206" y="4173322"/>
              <a:chExt cx="905695" cy="2664001"/>
            </a:xfrm>
          </p:grpSpPr>
          <p:sp>
            <p:nvSpPr>
              <p:cNvPr id="418"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9" name="椭圆 418"/>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0" name="组合 419"/>
            <p:cNvGrpSpPr/>
            <p:nvPr/>
          </p:nvGrpSpPr>
          <p:grpSpPr>
            <a:xfrm>
              <a:off x="8158768" y="-2346784"/>
              <a:ext cx="942412" cy="2772000"/>
              <a:chOff x="8158768" y="4511565"/>
              <a:chExt cx="942412" cy="2772000"/>
            </a:xfrm>
          </p:grpSpPr>
          <p:sp>
            <p:nvSpPr>
              <p:cNvPr id="421"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2" name="椭圆 421"/>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3" name="组合 422"/>
            <p:cNvGrpSpPr/>
            <p:nvPr/>
          </p:nvGrpSpPr>
          <p:grpSpPr>
            <a:xfrm>
              <a:off x="11309411" y="-847185"/>
              <a:ext cx="715902" cy="1980000"/>
              <a:chOff x="11309411" y="6011164"/>
              <a:chExt cx="715902" cy="1980000"/>
            </a:xfrm>
          </p:grpSpPr>
          <p:sp>
            <p:nvSpPr>
              <p:cNvPr id="424"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5" name="椭圆 424"/>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6" name="组合 425"/>
            <p:cNvGrpSpPr/>
            <p:nvPr/>
          </p:nvGrpSpPr>
          <p:grpSpPr>
            <a:xfrm>
              <a:off x="9272737" y="-684692"/>
              <a:ext cx="868978" cy="2556000"/>
              <a:chOff x="9272737" y="6173657"/>
              <a:chExt cx="868978" cy="2556000"/>
            </a:xfrm>
          </p:grpSpPr>
          <p:sp>
            <p:nvSpPr>
              <p:cNvPr id="427"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8" name="椭圆 427"/>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9" name="组合 428"/>
            <p:cNvGrpSpPr/>
            <p:nvPr/>
          </p:nvGrpSpPr>
          <p:grpSpPr>
            <a:xfrm>
              <a:off x="8447464" y="-1278114"/>
              <a:ext cx="1174957" cy="3455999"/>
              <a:chOff x="8447464" y="5580235"/>
              <a:chExt cx="1174957" cy="3455999"/>
            </a:xfrm>
          </p:grpSpPr>
          <p:sp>
            <p:nvSpPr>
              <p:cNvPr id="43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1" name="椭圆 43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2" name="组合 431"/>
            <p:cNvGrpSpPr/>
            <p:nvPr/>
          </p:nvGrpSpPr>
          <p:grpSpPr>
            <a:xfrm>
              <a:off x="5713365" y="-2216284"/>
              <a:ext cx="1358547" cy="3996000"/>
              <a:chOff x="5713365" y="4642065"/>
              <a:chExt cx="1358547" cy="3996000"/>
            </a:xfrm>
          </p:grpSpPr>
          <p:sp>
            <p:nvSpPr>
              <p:cNvPr id="43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4" name="椭圆 43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5" name="组合 434"/>
            <p:cNvGrpSpPr/>
            <p:nvPr/>
          </p:nvGrpSpPr>
          <p:grpSpPr>
            <a:xfrm>
              <a:off x="7146608" y="-1854039"/>
              <a:ext cx="820027" cy="2412000"/>
              <a:chOff x="7146608" y="5004310"/>
              <a:chExt cx="820027" cy="2412000"/>
            </a:xfrm>
          </p:grpSpPr>
          <p:sp>
            <p:nvSpPr>
              <p:cNvPr id="43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7" name="椭圆 43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8" name="组合 437"/>
            <p:cNvGrpSpPr/>
            <p:nvPr/>
          </p:nvGrpSpPr>
          <p:grpSpPr>
            <a:xfrm>
              <a:off x="6965950" y="-2432198"/>
              <a:ext cx="879620" cy="2555999"/>
              <a:chOff x="6965950" y="4426151"/>
              <a:chExt cx="879620" cy="2555999"/>
            </a:xfrm>
          </p:grpSpPr>
          <p:sp>
            <p:nvSpPr>
              <p:cNvPr id="439"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0" name="椭圆 439"/>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5" name="组合 464"/>
            <p:cNvGrpSpPr/>
            <p:nvPr/>
          </p:nvGrpSpPr>
          <p:grpSpPr>
            <a:xfrm>
              <a:off x="7245345" y="-1392019"/>
              <a:ext cx="1358542" cy="3996000"/>
              <a:chOff x="7245345" y="5466330"/>
              <a:chExt cx="1358542" cy="3996000"/>
            </a:xfrm>
          </p:grpSpPr>
          <p:sp>
            <p:nvSpPr>
              <p:cNvPr id="466"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7" name="椭圆 466"/>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8" name="组合 467"/>
            <p:cNvGrpSpPr/>
            <p:nvPr/>
          </p:nvGrpSpPr>
          <p:grpSpPr>
            <a:xfrm>
              <a:off x="6696365" y="-1511431"/>
              <a:ext cx="917938" cy="2700000"/>
              <a:chOff x="6696365" y="5346918"/>
              <a:chExt cx="917938" cy="2700000"/>
            </a:xfrm>
          </p:grpSpPr>
          <p:sp>
            <p:nvSpPr>
              <p:cNvPr id="469"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0" name="椭圆 469"/>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1" name="组合 470"/>
            <p:cNvGrpSpPr/>
            <p:nvPr/>
          </p:nvGrpSpPr>
          <p:grpSpPr>
            <a:xfrm>
              <a:off x="6245184" y="-600374"/>
              <a:ext cx="1174953" cy="3455999"/>
              <a:chOff x="6245184" y="6257975"/>
              <a:chExt cx="1174953" cy="3455999"/>
            </a:xfrm>
          </p:grpSpPr>
          <p:sp>
            <p:nvSpPr>
              <p:cNvPr id="47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3" name="椭圆 472"/>
              <p:cNvSpPr>
                <a:spLocks noChangeAspect="1"/>
              </p:cNvSpPr>
              <p:nvPr/>
            </p:nvSpPr>
            <p:spPr>
              <a:xfrm>
                <a:off x="6298564" y="6257975"/>
                <a:ext cx="1068195" cy="106819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7" name="组合 476"/>
            <p:cNvGrpSpPr/>
            <p:nvPr/>
          </p:nvGrpSpPr>
          <p:grpSpPr>
            <a:xfrm>
              <a:off x="9417129" y="-1960953"/>
              <a:ext cx="1077041" cy="3168000"/>
              <a:chOff x="9417129" y="4897396"/>
              <a:chExt cx="1077041" cy="3168000"/>
            </a:xfrm>
          </p:grpSpPr>
          <p:sp>
            <p:nvSpPr>
              <p:cNvPr id="478"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9" name="椭圆 478"/>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0" name="组合 479"/>
            <p:cNvGrpSpPr/>
            <p:nvPr/>
          </p:nvGrpSpPr>
          <p:grpSpPr>
            <a:xfrm>
              <a:off x="10073620" y="-1211944"/>
              <a:ext cx="632480" cy="1692000"/>
              <a:chOff x="10073620" y="5646405"/>
              <a:chExt cx="632480" cy="1692000"/>
            </a:xfrm>
          </p:grpSpPr>
          <p:sp>
            <p:nvSpPr>
              <p:cNvPr id="481"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2" name="椭圆 481"/>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3" name="组合 482"/>
            <p:cNvGrpSpPr/>
            <p:nvPr/>
          </p:nvGrpSpPr>
          <p:grpSpPr>
            <a:xfrm>
              <a:off x="10231003" y="-614663"/>
              <a:ext cx="1077041" cy="3168000"/>
              <a:chOff x="10231003" y="6243686"/>
              <a:chExt cx="1077041" cy="3168000"/>
            </a:xfrm>
          </p:grpSpPr>
          <p:sp>
            <p:nvSpPr>
              <p:cNvPr id="484"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5" name="椭圆 484"/>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20" name="弧形 19"/>
          <p:cNvSpPr/>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1" name="文本框 90"/>
          <p:cNvSpPr txBox="1"/>
          <p:nvPr/>
        </p:nvSpPr>
        <p:spPr>
          <a:xfrm>
            <a:off x="1687385" y="671150"/>
            <a:ext cx="627095" cy="923330"/>
          </a:xfrm>
          <a:prstGeom prst="rect">
            <a:avLst/>
          </a:prstGeom>
          <a:noFill/>
        </p:spPr>
        <p:txBody>
          <a:bodyPr wrap="none" rtlCol="0">
            <a:spAutoFit/>
          </a:bodyPr>
          <a:lstStyle/>
          <a:p>
            <a:r>
              <a:rPr lang="en-US" altLang="zh-CN" sz="5400" dirty="0">
                <a:solidFill>
                  <a:srgbClr val="000000">
                    <a:lumMod val="75000"/>
                    <a:lumOff val="25000"/>
                  </a:srgbClr>
                </a:solidFill>
                <a:effectLst>
                  <a:reflection blurRad="12700" stA="40000" endPos="40000" dist="12700" dir="5400000" sy="-100000" algn="bl" rotWithShape="0"/>
                </a:effectLst>
                <a:latin typeface="Noto Sans S Chinese Medium" panose="020B0600000000000000" pitchFamily="34" charset="-122"/>
                <a:ea typeface="Noto Sans S Chinese Medium" panose="020B0600000000000000" pitchFamily="34" charset="-122"/>
                <a:cs typeface="+mn-ea"/>
                <a:sym typeface="+mn-lt"/>
              </a:rPr>
              <a:t>C</a:t>
            </a:r>
            <a:endParaRPr lang="zh-CN" altLang="en-US" sz="5400" dirty="0">
              <a:solidFill>
                <a:srgbClr val="000000">
                  <a:lumMod val="75000"/>
                  <a:lumOff val="25000"/>
                </a:srgbClr>
              </a:solidFill>
              <a:effectLst>
                <a:reflection blurRad="12700" stA="40000" endPos="40000" dist="12700" dir="5400000" sy="-100000" algn="bl" rotWithShape="0"/>
              </a:effectLst>
              <a:latin typeface="Noto Sans S Chinese Medium" panose="020B0600000000000000" pitchFamily="34" charset="-122"/>
              <a:ea typeface="Noto Sans S Chinese Medium" panose="020B0600000000000000" pitchFamily="34" charset="-122"/>
              <a:cs typeface="+mn-ea"/>
              <a:sym typeface="+mn-lt"/>
            </a:endParaRPr>
          </a:p>
        </p:txBody>
      </p:sp>
      <p:sp>
        <p:nvSpPr>
          <p:cNvPr id="92" name="文本框 91"/>
          <p:cNvSpPr txBox="1"/>
          <p:nvPr/>
        </p:nvSpPr>
        <p:spPr>
          <a:xfrm>
            <a:off x="2140524" y="662768"/>
            <a:ext cx="2511821" cy="923330"/>
          </a:xfrm>
          <a:prstGeom prst="rect">
            <a:avLst/>
          </a:prstGeom>
          <a:noFill/>
        </p:spPr>
        <p:txBody>
          <a:bodyPr wrap="square" rtlCol="0">
            <a:spAutoFit/>
          </a:bodyPr>
          <a:lstStyle/>
          <a:p>
            <a:r>
              <a:rPr lang="en-US" altLang="zh-CN" sz="5400" dirty="0" err="1" smtClean="0">
                <a:solidFill>
                  <a:srgbClr val="000000">
                    <a:lumMod val="75000"/>
                    <a:lumOff val="25000"/>
                  </a:srgbClr>
                </a:solidFill>
                <a:effectLst>
                  <a:reflection blurRad="12700" stA="40000" endPos="25000" dist="6350" dir="5400000" sy="-100000" algn="bl" rotWithShape="0"/>
                </a:effectLst>
                <a:latin typeface="Noto Sans S Chinese Medium" panose="020B0600000000000000" pitchFamily="34" charset="-122"/>
                <a:ea typeface="Noto Sans S Chinese Medium" panose="020B0600000000000000" pitchFamily="34" charset="-122"/>
                <a:cs typeface="+mn-ea"/>
                <a:sym typeface="+mn-lt"/>
              </a:rPr>
              <a:t>onents</a:t>
            </a:r>
            <a:endParaRPr lang="zh-CN" altLang="en-US" sz="5400" dirty="0">
              <a:solidFill>
                <a:srgbClr val="000000">
                  <a:lumMod val="75000"/>
                  <a:lumOff val="25000"/>
                </a:srgbClr>
              </a:solidFill>
              <a:effectLst>
                <a:reflection blurRad="12700" stA="40000" endPos="25000" dist="6350" dir="5400000" sy="-100000" algn="bl" rotWithShape="0"/>
              </a:effectLst>
              <a:latin typeface="Noto Sans S Chinese Medium" panose="020B0600000000000000" pitchFamily="34" charset="-122"/>
              <a:ea typeface="Noto Sans S Chinese Medium" panose="020B0600000000000000" pitchFamily="34" charset="-122"/>
              <a:cs typeface="+mn-ea"/>
              <a:sym typeface="+mn-lt"/>
            </a:endParaRPr>
          </a:p>
        </p:txBody>
      </p:sp>
      <p:sp>
        <p:nvSpPr>
          <p:cNvPr id="13" name="椭圆 12"/>
          <p:cNvSpPr>
            <a:spLocks noChangeAspect="1"/>
          </p:cNvSpPr>
          <p:nvPr/>
        </p:nvSpPr>
        <p:spPr>
          <a:xfrm>
            <a:off x="2152071" y="2434358"/>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1</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15" name="文本框 14"/>
          <p:cNvSpPr txBox="1"/>
          <p:nvPr/>
        </p:nvSpPr>
        <p:spPr>
          <a:xfrm>
            <a:off x="2816070" y="2425583"/>
            <a:ext cx="1826141" cy="584775"/>
          </a:xfrm>
          <a:prstGeom prst="rect">
            <a:avLst/>
          </a:prstGeom>
          <a:noFill/>
        </p:spPr>
        <p:txBody>
          <a:bodyPr wrap="none" rtlCol="0">
            <a:spAutoFit/>
          </a:bodyPr>
          <a:lstStyle>
            <a:defPPr>
              <a:defRPr lang="zh-CN"/>
            </a:defPPr>
            <a:lvl1pPr>
              <a:defRPr sz="2800">
                <a:solidFill>
                  <a:schemeClr val="tx1">
                    <a:lumMod val="75000"/>
                    <a:lumOff val="25000"/>
                  </a:schemeClr>
                </a:solidFill>
                <a:cs typeface="+mn-ea"/>
              </a:defRPr>
            </a:lvl1pPr>
          </a:lstStyle>
          <a:p>
            <a:r>
              <a:rPr lang="zh-CN" altLang="en-US" sz="3200" dirty="0" smtClean="0">
                <a:latin typeface="Noto Sans S Chinese Medium" panose="020B0600000000000000" pitchFamily="34" charset="-122"/>
                <a:ea typeface="Noto Sans S Chinese Medium" panose="020B0600000000000000" pitchFamily="34" charset="-122"/>
                <a:sym typeface="+mn-lt"/>
              </a:rPr>
              <a:t>工作</a:t>
            </a:r>
            <a:r>
              <a:rPr lang="zh-CN" altLang="en-US" sz="3200" dirty="0">
                <a:latin typeface="Noto Sans S Chinese Medium" panose="020B0600000000000000" pitchFamily="34" charset="-122"/>
                <a:ea typeface="Noto Sans S Chinese Medium" panose="020B0600000000000000" pitchFamily="34" charset="-122"/>
                <a:sym typeface="+mn-lt"/>
              </a:rPr>
              <a:t>概述</a:t>
            </a:r>
            <a:endParaRPr lang="en-US" altLang="zh-CN" sz="3200" dirty="0">
              <a:latin typeface="Noto Sans S Chinese Medium" panose="020B0600000000000000" pitchFamily="34" charset="-122"/>
              <a:ea typeface="Noto Sans S Chinese Medium" panose="020B0600000000000000" pitchFamily="34" charset="-122"/>
              <a:sym typeface="+mn-lt"/>
            </a:endParaRPr>
          </a:p>
        </p:txBody>
      </p:sp>
      <p:sp>
        <p:nvSpPr>
          <p:cNvPr id="19" name="椭圆 18"/>
          <p:cNvSpPr>
            <a:spLocks noChangeAspect="1"/>
          </p:cNvSpPr>
          <p:nvPr/>
        </p:nvSpPr>
        <p:spPr>
          <a:xfrm>
            <a:off x="6566362" y="2434358"/>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2</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1" name="文本框 20"/>
          <p:cNvSpPr txBox="1"/>
          <p:nvPr/>
        </p:nvSpPr>
        <p:spPr>
          <a:xfrm>
            <a:off x="7315795" y="2425582"/>
            <a:ext cx="1826141"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业绩展示</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4" name="椭圆 23"/>
          <p:cNvSpPr>
            <a:spLocks noChangeAspect="1"/>
          </p:cNvSpPr>
          <p:nvPr/>
        </p:nvSpPr>
        <p:spPr>
          <a:xfrm>
            <a:off x="2152071"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3</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5" name="文本框 24"/>
          <p:cNvSpPr txBox="1"/>
          <p:nvPr/>
        </p:nvSpPr>
        <p:spPr>
          <a:xfrm>
            <a:off x="2816069" y="3701202"/>
            <a:ext cx="1826141"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经验总结</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8" name="椭圆 27"/>
          <p:cNvSpPr>
            <a:spLocks noChangeAspect="1"/>
          </p:cNvSpPr>
          <p:nvPr/>
        </p:nvSpPr>
        <p:spPr>
          <a:xfrm>
            <a:off x="6566362"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4</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9" name="文本框 28"/>
          <p:cNvSpPr txBox="1"/>
          <p:nvPr/>
        </p:nvSpPr>
        <p:spPr>
          <a:xfrm>
            <a:off x="7315795" y="3706256"/>
            <a:ext cx="1826141"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工作规划</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750"/>
                                            <p:tgtEl>
                                              <p:spTgt spid="91"/>
                                            </p:tgtEl>
                                          </p:cBhvr>
                                        </p:animEffect>
                                      </p:childTnLst>
                                    </p:cTn>
                                  </p:par>
                                  <p:par>
                                    <p:cTn id="8" presetID="35" presetClass="path" presetSubtype="0" decel="100000" fill="hold" grpId="1" nodeType="withEffect">
                                      <p:stCondLst>
                                        <p:cond delay="0"/>
                                      </p:stCondLst>
                                      <p:childTnLst>
                                        <p:animMotion origin="layout" path="M -4.16667E-7 -7.40741E-7 L -0.11901 -7.40741E-7 " pathEditMode="relative" rAng="0" ptsTypes="AA">
                                          <p:cBhvr>
                                            <p:cTn id="9" dur="1250" spd="-100000" fill="hold"/>
                                            <p:tgtEl>
                                              <p:spTgt spid="91"/>
                                            </p:tgtEl>
                                            <p:attrNameLst>
                                              <p:attrName>ppt_x</p:attrName>
                                              <p:attrName>ppt_y</p:attrName>
                                            </p:attrNameLst>
                                          </p:cBhvr>
                                          <p:rCtr x="-5951" y="0"/>
                                        </p:animMotion>
                                      </p:childTnLst>
                                    </p:cTn>
                                  </p:par>
                                  <p:par>
                                    <p:cTn id="10" presetID="10" presetClass="entr" presetSubtype="0" fill="hold" grpId="0"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750"/>
                                            <p:tgtEl>
                                              <p:spTgt spid="92"/>
                                            </p:tgtEl>
                                          </p:cBhvr>
                                        </p:animEffect>
                                      </p:childTnLst>
                                    </p:cTn>
                                  </p:par>
                                  <p:par>
                                    <p:cTn id="13" presetID="63" presetClass="path" presetSubtype="0" decel="100000" fill="hold" grpId="1" nodeType="withEffect">
                                      <p:stCondLst>
                                        <p:cond delay="0"/>
                                      </p:stCondLst>
                                      <p:childTnLst>
                                        <p:animMotion origin="layout" path="M -3.33333E-6 -3.7037E-7 L 0.09037 -3.7037E-7 " pathEditMode="relative" rAng="0" ptsTypes="AA">
                                          <p:cBhvr>
                                            <p:cTn id="14" dur="1250" spd="-100000" fill="hold"/>
                                            <p:tgtEl>
                                              <p:spTgt spid="92"/>
                                            </p:tgtEl>
                                            <p:attrNameLst>
                                              <p:attrName>ppt_x</p:attrName>
                                              <p:attrName>ppt_y</p:attrName>
                                            </p:attrNameLst>
                                          </p:cBhvr>
                                          <p:rCtr x="4518" y="0"/>
                                        </p:animMotion>
                                      </p:childTnLst>
                                    </p:cTn>
                                  </p:par>
                                  <p:par>
                                    <p:cTn id="15" presetID="22" presetClass="entr" presetSubtype="8"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3000"/>
                                            <p:tgtEl>
                                              <p:spTgt spid="53"/>
                                            </p:tgtEl>
                                          </p:cBhvr>
                                        </p:animEffect>
                                      </p:childTnLst>
                                    </p:cTn>
                                  </p:par>
                                  <p:par>
                                    <p:cTn id="18" presetID="2" presetClass="entr" presetSubtype="4" fill="hold" nodeType="withEffect" p14:presetBounceEnd="66667">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14:bounceEnd="66667">
                                          <p:cBhvr additive="base">
                                            <p:cTn id="20"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21" dur="1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66667">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14:bounceEnd="66667">
                                          <p:cBhvr additive="base">
                                            <p:cTn id="24"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5" dur="1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66667">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14:bounceEnd="66667">
                                          <p:cBhvr additive="base">
                                            <p:cTn id="28"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9" dur="1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66667">
                                      <p:stCondLst>
                                        <p:cond delay="750"/>
                                      </p:stCondLst>
                                      <p:childTnLst>
                                        <p:set>
                                          <p:cBhvr>
                                            <p:cTn id="31" dur="1" fill="hold">
                                              <p:stCondLst>
                                                <p:cond delay="0"/>
                                              </p:stCondLst>
                                            </p:cTn>
                                            <p:tgtEl>
                                              <p:spTgt spid="6"/>
                                            </p:tgtEl>
                                            <p:attrNameLst>
                                              <p:attrName>style.visibility</p:attrName>
                                            </p:attrNameLst>
                                          </p:cBhvr>
                                          <p:to>
                                            <p:strVal val="visible"/>
                                          </p:to>
                                        </p:set>
                                        <p:anim calcmode="lin" valueType="num" p14:bounceEnd="66667">
                                          <p:cBhvr additive="base">
                                            <p:cTn id="32"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33" dur="1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66667">
                                      <p:stCondLst>
                                        <p:cond delay="1000"/>
                                      </p:stCondLst>
                                      <p:childTnLst>
                                        <p:set>
                                          <p:cBhvr>
                                            <p:cTn id="35" dur="1" fill="hold">
                                              <p:stCondLst>
                                                <p:cond delay="0"/>
                                              </p:stCondLst>
                                            </p:cTn>
                                            <p:tgtEl>
                                              <p:spTgt spid="7"/>
                                            </p:tgtEl>
                                            <p:attrNameLst>
                                              <p:attrName>style.visibility</p:attrName>
                                            </p:attrNameLst>
                                          </p:cBhvr>
                                          <p:to>
                                            <p:strVal val="visible"/>
                                          </p:to>
                                        </p:set>
                                        <p:anim calcmode="lin" valueType="num" p14:bounceEnd="66667">
                                          <p:cBhvr additive="base">
                                            <p:cTn id="36"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7" dur="1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14:presetBounceEnd="66667">
                                      <p:stCondLst>
                                        <p:cond delay="1500"/>
                                      </p:stCondLst>
                                      <p:childTnLst>
                                        <p:set>
                                          <p:cBhvr>
                                            <p:cTn id="39" dur="1" fill="hold">
                                              <p:stCondLst>
                                                <p:cond delay="0"/>
                                              </p:stCondLst>
                                            </p:cTn>
                                            <p:tgtEl>
                                              <p:spTgt spid="8"/>
                                            </p:tgtEl>
                                            <p:attrNameLst>
                                              <p:attrName>style.visibility</p:attrName>
                                            </p:attrNameLst>
                                          </p:cBhvr>
                                          <p:to>
                                            <p:strVal val="visible"/>
                                          </p:to>
                                        </p:set>
                                        <p:anim calcmode="lin" valueType="num" p14:bounceEnd="66667">
                                          <p:cBhvr additive="base">
                                            <p:cTn id="40"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41" dur="1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14:presetBounceEnd="66667">
                                      <p:stCondLst>
                                        <p:cond delay="2000"/>
                                      </p:stCondLst>
                                      <p:childTnLst>
                                        <p:set>
                                          <p:cBhvr>
                                            <p:cTn id="43" dur="1" fill="hold">
                                              <p:stCondLst>
                                                <p:cond delay="0"/>
                                              </p:stCondLst>
                                            </p:cTn>
                                            <p:tgtEl>
                                              <p:spTgt spid="31"/>
                                            </p:tgtEl>
                                            <p:attrNameLst>
                                              <p:attrName>style.visibility</p:attrName>
                                            </p:attrNameLst>
                                          </p:cBhvr>
                                          <p:to>
                                            <p:strVal val="visible"/>
                                          </p:to>
                                        </p:set>
                                        <p:anim calcmode="lin" valueType="num" p14:bounceEnd="66667">
                                          <p:cBhvr additive="base">
                                            <p:cTn id="44"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5" dur="1500" fill="hold"/>
                                            <p:tgtEl>
                                              <p:spTgt spid="31"/>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42" presetClass="path" presetSubtype="0" decel="100000" fill="hold" grpId="1" nodeType="withEffect">
                                      <p:stCondLst>
                                        <p:cond delay="0"/>
                                      </p:stCondLst>
                                      <p:childTnLst>
                                        <p:animMotion origin="layout" path="M -3.54167E-6 -2.96296E-6 L -3.54167E-6 0.12917 " pathEditMode="relative" rAng="0" ptsTypes="AA">
                                          <p:cBhvr>
                                            <p:cTn id="51" dur="1500" spd="-100000" fill="hold"/>
                                            <p:tgtEl>
                                              <p:spTgt spid="13"/>
                                            </p:tgtEl>
                                            <p:attrNameLst>
                                              <p:attrName>ppt_x</p:attrName>
                                              <p:attrName>ppt_y</p:attrName>
                                            </p:attrNameLst>
                                          </p:cBhvr>
                                          <p:rCtr x="0" y="6458"/>
                                        </p:animMotion>
                                      </p:childTnLst>
                                    </p:cTn>
                                  </p:par>
                                  <p:par>
                                    <p:cTn id="52" presetID="10" presetClass="entr" presetSubtype="0" fill="hold" grpId="0" nodeType="withEffect">
                                      <p:stCondLst>
                                        <p:cond delay="25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3" presetClass="path" presetSubtype="0" decel="100000" fill="hold" grpId="1" nodeType="withEffect">
                                      <p:stCondLst>
                                        <p:cond delay="250"/>
                                      </p:stCondLst>
                                      <p:childTnLst>
                                        <p:animMotion origin="layout" path="M -3.33333E-6 -3.7037E-7 L 0.09037 -3.7037E-7 " pathEditMode="relative" rAng="0" ptsTypes="AA">
                                          <p:cBhvr>
                                            <p:cTn id="56" dur="1500" spd="-100000" fill="hold"/>
                                            <p:tgtEl>
                                              <p:spTgt spid="15"/>
                                            </p:tgtEl>
                                            <p:attrNameLst>
                                              <p:attrName>ppt_x</p:attrName>
                                              <p:attrName>ppt_y</p:attrName>
                                            </p:attrNameLst>
                                          </p:cBhvr>
                                          <p:rCtr x="4518" y="0"/>
                                        </p:animMotion>
                                      </p:childTnLst>
                                    </p:cTn>
                                  </p:par>
                                  <p:par>
                                    <p:cTn id="57" presetID="10" presetClass="entr" presetSubtype="0" fill="hold" grpId="0" nodeType="withEffect">
                                      <p:stCondLst>
                                        <p:cond delay="75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childTnLst>
                                    </p:cTn>
                                  </p:par>
                                  <p:par>
                                    <p:cTn id="60" presetID="42" presetClass="path" presetSubtype="0" decel="100000" fill="hold" grpId="1" nodeType="withEffect">
                                      <p:stCondLst>
                                        <p:cond delay="750"/>
                                      </p:stCondLst>
                                      <p:childTnLst>
                                        <p:animMotion origin="layout" path="M -3.54167E-6 -2.96296E-6 L -3.54167E-6 0.12917 " pathEditMode="relative" rAng="0" ptsTypes="AA">
                                          <p:cBhvr>
                                            <p:cTn id="61" dur="1500" spd="-100000" fill="hold"/>
                                            <p:tgtEl>
                                              <p:spTgt spid="19"/>
                                            </p:tgtEl>
                                            <p:attrNameLst>
                                              <p:attrName>ppt_x</p:attrName>
                                              <p:attrName>ppt_y</p:attrName>
                                            </p:attrNameLst>
                                          </p:cBhvr>
                                          <p:rCtr x="0" y="6458"/>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par>
                                    <p:cTn id="65" presetID="63" presetClass="path" presetSubtype="0" decel="100000" fill="hold" grpId="1" nodeType="withEffect">
                                      <p:stCondLst>
                                        <p:cond delay="1000"/>
                                      </p:stCondLst>
                                      <p:childTnLst>
                                        <p:animMotion origin="layout" path="M -3.33333E-6 -3.7037E-7 L 0.09037 -3.7037E-7 " pathEditMode="relative" rAng="0" ptsTypes="AA">
                                          <p:cBhvr>
                                            <p:cTn id="66" dur="1500" spd="-100000" fill="hold"/>
                                            <p:tgtEl>
                                              <p:spTgt spid="21"/>
                                            </p:tgtEl>
                                            <p:attrNameLst>
                                              <p:attrName>ppt_x</p:attrName>
                                              <p:attrName>ppt_y</p:attrName>
                                            </p:attrNameLst>
                                          </p:cBhvr>
                                          <p:rCtr x="4518" y="0"/>
                                        </p:animMotion>
                                      </p:childTnLst>
                                    </p:cTn>
                                  </p:par>
                                  <p:par>
                                    <p:cTn id="67" presetID="10" presetClass="entr" presetSubtype="0" fill="hold" grpId="0" nodeType="withEffect">
                                      <p:stCondLst>
                                        <p:cond delay="15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childTnLst>
                                    </p:cTn>
                                  </p:par>
                                  <p:par>
                                    <p:cTn id="70" presetID="42" presetClass="path" presetSubtype="0" decel="100000" fill="hold" grpId="1" nodeType="withEffect">
                                      <p:stCondLst>
                                        <p:cond delay="1500"/>
                                      </p:stCondLst>
                                      <p:childTnLst>
                                        <p:animMotion origin="layout" path="M -3.54167E-6 -2.96296E-6 L -3.54167E-6 0.12917 " pathEditMode="relative" rAng="0" ptsTypes="AA">
                                          <p:cBhvr>
                                            <p:cTn id="71" dur="1500" spd="-100000" fill="hold"/>
                                            <p:tgtEl>
                                              <p:spTgt spid="24"/>
                                            </p:tgtEl>
                                            <p:attrNameLst>
                                              <p:attrName>ppt_x</p:attrName>
                                              <p:attrName>ppt_y</p:attrName>
                                            </p:attrNameLst>
                                          </p:cBhvr>
                                          <p:rCtr x="0" y="6458"/>
                                        </p:animMotion>
                                      </p:childTnLst>
                                    </p:cTn>
                                  </p:par>
                                  <p:par>
                                    <p:cTn id="72" presetID="10" presetClass="entr" presetSubtype="0" fill="hold" grpId="0" nodeType="withEffect">
                                      <p:stCondLst>
                                        <p:cond delay="175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childTnLst>
                                    </p:cTn>
                                  </p:par>
                                  <p:par>
                                    <p:cTn id="75" presetID="63" presetClass="path" presetSubtype="0" decel="100000" fill="hold" grpId="1" nodeType="withEffect">
                                      <p:stCondLst>
                                        <p:cond delay="1750"/>
                                      </p:stCondLst>
                                      <p:childTnLst>
                                        <p:animMotion origin="layout" path="M -3.33333E-6 -3.7037E-7 L 0.09037 -3.7037E-7 " pathEditMode="relative" rAng="0" ptsTypes="AA">
                                          <p:cBhvr>
                                            <p:cTn id="76" dur="1500" spd="-100000" fill="hold"/>
                                            <p:tgtEl>
                                              <p:spTgt spid="25"/>
                                            </p:tgtEl>
                                            <p:attrNameLst>
                                              <p:attrName>ppt_x</p:attrName>
                                              <p:attrName>ppt_y</p:attrName>
                                            </p:attrNameLst>
                                          </p:cBhvr>
                                          <p:rCtr x="4518" y="0"/>
                                        </p:animMotion>
                                      </p:childTnLst>
                                    </p:cTn>
                                  </p:par>
                                  <p:par>
                                    <p:cTn id="77" presetID="10" presetClass="entr" presetSubtype="0" fill="hold" grpId="0" nodeType="withEffect">
                                      <p:stCondLst>
                                        <p:cond delay="225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childTnLst>
                                    </p:cTn>
                                  </p:par>
                                  <p:par>
                                    <p:cTn id="80" presetID="42" presetClass="path" presetSubtype="0" decel="100000" fill="hold" grpId="1" nodeType="withEffect">
                                      <p:stCondLst>
                                        <p:cond delay="2250"/>
                                      </p:stCondLst>
                                      <p:childTnLst>
                                        <p:animMotion origin="layout" path="M -3.54167E-6 -2.96296E-6 L -3.54167E-6 0.12917 " pathEditMode="relative" rAng="0" ptsTypes="AA">
                                          <p:cBhvr>
                                            <p:cTn id="81" dur="1500" spd="-100000" fill="hold"/>
                                            <p:tgtEl>
                                              <p:spTgt spid="28"/>
                                            </p:tgtEl>
                                            <p:attrNameLst>
                                              <p:attrName>ppt_x</p:attrName>
                                              <p:attrName>ppt_y</p:attrName>
                                            </p:attrNameLst>
                                          </p:cBhvr>
                                          <p:rCtr x="0" y="6458"/>
                                        </p:animMotion>
                                      </p:childTnLst>
                                    </p:cTn>
                                  </p:par>
                                  <p:par>
                                    <p:cTn id="82" presetID="10" presetClass="entr" presetSubtype="0" fill="hold" grpId="0" nodeType="withEffect">
                                      <p:stCondLst>
                                        <p:cond delay="250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63" presetClass="path" presetSubtype="0" decel="100000" fill="hold" grpId="1" nodeType="withEffect">
                                      <p:stCondLst>
                                        <p:cond delay="2500"/>
                                      </p:stCondLst>
                                      <p:childTnLst>
                                        <p:animMotion origin="layout" path="M -3.33333E-6 -3.7037E-7 L 0.09037 -3.7037E-7 " pathEditMode="relative" rAng="0" ptsTypes="AA">
                                          <p:cBhvr>
                                            <p:cTn id="86" dur="1500" spd="-100000" fill="hold"/>
                                            <p:tgtEl>
                                              <p:spTgt spid="29"/>
                                            </p:tgtEl>
                                            <p:attrNameLst>
                                              <p:attrName>ppt_x</p:attrName>
                                              <p:attrName>ppt_y</p:attrName>
                                            </p:attrNameLst>
                                          </p:cBhvr>
                                          <p:rCtr x="45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1" grpId="0"/>
          <p:bldP spid="91" grpId="1"/>
          <p:bldP spid="92" grpId="0"/>
          <p:bldP spid="92" grpId="1"/>
          <p:bldP spid="13" grpId="0" animBg="1"/>
          <p:bldP spid="13" grpId="1" animBg="1"/>
          <p:bldP spid="15" grpId="0"/>
          <p:bldP spid="15" grpId="1"/>
          <p:bldP spid="19" grpId="0" animBg="1"/>
          <p:bldP spid="19" grpId="1" animBg="1"/>
          <p:bldP spid="21" grpId="0"/>
          <p:bldP spid="21" grpId="1"/>
          <p:bldP spid="24" grpId="0" animBg="1"/>
          <p:bldP spid="24" grpId="1" animBg="1"/>
          <p:bldP spid="25" grpId="0"/>
          <p:bldP spid="25" grpId="1"/>
          <p:bldP spid="28" grpId="0" animBg="1"/>
          <p:bldP spid="28" grpId="1" animBg="1"/>
          <p:bldP spid="29" grpId="0"/>
          <p:bldP spid="29"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750"/>
                                            <p:tgtEl>
                                              <p:spTgt spid="91"/>
                                            </p:tgtEl>
                                          </p:cBhvr>
                                        </p:animEffect>
                                      </p:childTnLst>
                                    </p:cTn>
                                  </p:par>
                                  <p:par>
                                    <p:cTn id="8" presetID="35" presetClass="path" presetSubtype="0" decel="100000" fill="hold" grpId="1" nodeType="withEffect">
                                      <p:stCondLst>
                                        <p:cond delay="0"/>
                                      </p:stCondLst>
                                      <p:childTnLst>
                                        <p:animMotion origin="layout" path="M -4.16667E-7 -7.40741E-7 L -0.11901 -7.40741E-7 " pathEditMode="relative" rAng="0" ptsTypes="AA">
                                          <p:cBhvr>
                                            <p:cTn id="9" dur="1250" spd="-100000" fill="hold"/>
                                            <p:tgtEl>
                                              <p:spTgt spid="91"/>
                                            </p:tgtEl>
                                            <p:attrNameLst>
                                              <p:attrName>ppt_x</p:attrName>
                                              <p:attrName>ppt_y</p:attrName>
                                            </p:attrNameLst>
                                          </p:cBhvr>
                                          <p:rCtr x="-5951" y="0"/>
                                        </p:animMotion>
                                      </p:childTnLst>
                                    </p:cTn>
                                  </p:par>
                                  <p:par>
                                    <p:cTn id="10" presetID="10" presetClass="entr" presetSubtype="0" fill="hold" grpId="0"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750"/>
                                            <p:tgtEl>
                                              <p:spTgt spid="92"/>
                                            </p:tgtEl>
                                          </p:cBhvr>
                                        </p:animEffect>
                                      </p:childTnLst>
                                    </p:cTn>
                                  </p:par>
                                  <p:par>
                                    <p:cTn id="13" presetID="63" presetClass="path" presetSubtype="0" decel="100000" fill="hold" grpId="1" nodeType="withEffect">
                                      <p:stCondLst>
                                        <p:cond delay="0"/>
                                      </p:stCondLst>
                                      <p:childTnLst>
                                        <p:animMotion origin="layout" path="M -3.33333E-6 -3.7037E-7 L 0.09037 -3.7037E-7 " pathEditMode="relative" rAng="0" ptsTypes="AA">
                                          <p:cBhvr>
                                            <p:cTn id="14" dur="1250" spd="-100000" fill="hold"/>
                                            <p:tgtEl>
                                              <p:spTgt spid="92"/>
                                            </p:tgtEl>
                                            <p:attrNameLst>
                                              <p:attrName>ppt_x</p:attrName>
                                              <p:attrName>ppt_y</p:attrName>
                                            </p:attrNameLst>
                                          </p:cBhvr>
                                          <p:rCtr x="4518" y="0"/>
                                        </p:animMotion>
                                      </p:childTnLst>
                                    </p:cTn>
                                  </p:par>
                                  <p:par>
                                    <p:cTn id="15" presetID="22" presetClass="entr" presetSubtype="8"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3000"/>
                                            <p:tgtEl>
                                              <p:spTgt spid="53"/>
                                            </p:tgtEl>
                                          </p:cBhvr>
                                        </p:animEffect>
                                      </p:childTnLst>
                                    </p:cTn>
                                  </p:par>
                                  <p:par>
                                    <p:cTn id="18" presetID="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500" fill="hold"/>
                                            <p:tgtEl>
                                              <p:spTgt spid="2"/>
                                            </p:tgtEl>
                                            <p:attrNameLst>
                                              <p:attrName>ppt_x</p:attrName>
                                            </p:attrNameLst>
                                          </p:cBhvr>
                                          <p:tavLst>
                                            <p:tav tm="0">
                                              <p:val>
                                                <p:strVal val="#ppt_x"/>
                                              </p:val>
                                            </p:tav>
                                            <p:tav tm="100000">
                                              <p:val>
                                                <p:strVal val="#ppt_x"/>
                                              </p:val>
                                            </p:tav>
                                          </p:tavLst>
                                        </p:anim>
                                        <p:anim calcmode="lin" valueType="num">
                                          <p:cBhvr additive="base">
                                            <p:cTn id="21" dur="1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500" fill="hold"/>
                                            <p:tgtEl>
                                              <p:spTgt spid="3"/>
                                            </p:tgtEl>
                                            <p:attrNameLst>
                                              <p:attrName>ppt_x</p:attrName>
                                            </p:attrNameLst>
                                          </p:cBhvr>
                                          <p:tavLst>
                                            <p:tav tm="0">
                                              <p:val>
                                                <p:strVal val="#ppt_x"/>
                                              </p:val>
                                            </p:tav>
                                            <p:tav tm="100000">
                                              <p:val>
                                                <p:strVal val="#ppt_x"/>
                                              </p:val>
                                            </p:tav>
                                          </p:tavLst>
                                        </p:anim>
                                        <p:anim calcmode="lin" valueType="num">
                                          <p:cBhvr additive="base">
                                            <p:cTn id="25" dur="1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500" fill="hold"/>
                                            <p:tgtEl>
                                              <p:spTgt spid="5"/>
                                            </p:tgtEl>
                                            <p:attrNameLst>
                                              <p:attrName>ppt_x</p:attrName>
                                            </p:attrNameLst>
                                          </p:cBhvr>
                                          <p:tavLst>
                                            <p:tav tm="0">
                                              <p:val>
                                                <p:strVal val="#ppt_x"/>
                                              </p:val>
                                            </p:tav>
                                            <p:tav tm="100000">
                                              <p:val>
                                                <p:strVal val="#ppt_x"/>
                                              </p:val>
                                            </p:tav>
                                          </p:tavLst>
                                        </p:anim>
                                        <p:anim calcmode="lin" valueType="num">
                                          <p:cBhvr additive="base">
                                            <p:cTn id="29" dur="1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75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500" fill="hold"/>
                                            <p:tgtEl>
                                              <p:spTgt spid="6"/>
                                            </p:tgtEl>
                                            <p:attrNameLst>
                                              <p:attrName>ppt_x</p:attrName>
                                            </p:attrNameLst>
                                          </p:cBhvr>
                                          <p:tavLst>
                                            <p:tav tm="0">
                                              <p:val>
                                                <p:strVal val="#ppt_x"/>
                                              </p:val>
                                            </p:tav>
                                            <p:tav tm="100000">
                                              <p:val>
                                                <p:strVal val="#ppt_x"/>
                                              </p:val>
                                            </p:tav>
                                          </p:tavLst>
                                        </p:anim>
                                        <p:anim calcmode="lin" valueType="num">
                                          <p:cBhvr additive="base">
                                            <p:cTn id="33" dur="1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10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500" fill="hold"/>
                                            <p:tgtEl>
                                              <p:spTgt spid="7"/>
                                            </p:tgtEl>
                                            <p:attrNameLst>
                                              <p:attrName>ppt_x</p:attrName>
                                            </p:attrNameLst>
                                          </p:cBhvr>
                                          <p:tavLst>
                                            <p:tav tm="0">
                                              <p:val>
                                                <p:strVal val="#ppt_x"/>
                                              </p:val>
                                            </p:tav>
                                            <p:tav tm="100000">
                                              <p:val>
                                                <p:strVal val="#ppt_x"/>
                                              </p:val>
                                            </p:tav>
                                          </p:tavLst>
                                        </p:anim>
                                        <p:anim calcmode="lin" valueType="num">
                                          <p:cBhvr additive="base">
                                            <p:cTn id="37" dur="1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150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1500" fill="hold"/>
                                            <p:tgtEl>
                                              <p:spTgt spid="8"/>
                                            </p:tgtEl>
                                            <p:attrNameLst>
                                              <p:attrName>ppt_x</p:attrName>
                                            </p:attrNameLst>
                                          </p:cBhvr>
                                          <p:tavLst>
                                            <p:tav tm="0">
                                              <p:val>
                                                <p:strVal val="#ppt_x"/>
                                              </p:val>
                                            </p:tav>
                                            <p:tav tm="100000">
                                              <p:val>
                                                <p:strVal val="#ppt_x"/>
                                              </p:val>
                                            </p:tav>
                                          </p:tavLst>
                                        </p:anim>
                                        <p:anim calcmode="lin" valueType="num">
                                          <p:cBhvr additive="base">
                                            <p:cTn id="41" dur="1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200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1500" fill="hold"/>
                                            <p:tgtEl>
                                              <p:spTgt spid="31"/>
                                            </p:tgtEl>
                                            <p:attrNameLst>
                                              <p:attrName>ppt_x</p:attrName>
                                            </p:attrNameLst>
                                          </p:cBhvr>
                                          <p:tavLst>
                                            <p:tav tm="0">
                                              <p:val>
                                                <p:strVal val="#ppt_x"/>
                                              </p:val>
                                            </p:tav>
                                            <p:tav tm="100000">
                                              <p:val>
                                                <p:strVal val="#ppt_x"/>
                                              </p:val>
                                            </p:tav>
                                          </p:tavLst>
                                        </p:anim>
                                        <p:anim calcmode="lin" valueType="num">
                                          <p:cBhvr additive="base">
                                            <p:cTn id="45" dur="1500" fill="hold"/>
                                            <p:tgtEl>
                                              <p:spTgt spid="31"/>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42" presetClass="path" presetSubtype="0" decel="100000" fill="hold" grpId="1" nodeType="withEffect">
                                      <p:stCondLst>
                                        <p:cond delay="0"/>
                                      </p:stCondLst>
                                      <p:childTnLst>
                                        <p:animMotion origin="layout" path="M -3.54167E-6 -2.96296E-6 L -3.54167E-6 0.12917 " pathEditMode="relative" rAng="0" ptsTypes="AA">
                                          <p:cBhvr>
                                            <p:cTn id="51" dur="1500" spd="-100000" fill="hold"/>
                                            <p:tgtEl>
                                              <p:spTgt spid="13"/>
                                            </p:tgtEl>
                                            <p:attrNameLst>
                                              <p:attrName>ppt_x</p:attrName>
                                              <p:attrName>ppt_y</p:attrName>
                                            </p:attrNameLst>
                                          </p:cBhvr>
                                          <p:rCtr x="0" y="6458"/>
                                        </p:animMotion>
                                      </p:childTnLst>
                                    </p:cTn>
                                  </p:par>
                                  <p:par>
                                    <p:cTn id="52" presetID="10" presetClass="entr" presetSubtype="0" fill="hold" grpId="0" nodeType="withEffect">
                                      <p:stCondLst>
                                        <p:cond delay="25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3" presetClass="path" presetSubtype="0" decel="100000" fill="hold" grpId="1" nodeType="withEffect">
                                      <p:stCondLst>
                                        <p:cond delay="250"/>
                                      </p:stCondLst>
                                      <p:childTnLst>
                                        <p:animMotion origin="layout" path="M -3.33333E-6 -3.7037E-7 L 0.09037 -3.7037E-7 " pathEditMode="relative" rAng="0" ptsTypes="AA">
                                          <p:cBhvr>
                                            <p:cTn id="56" dur="1500" spd="-100000" fill="hold"/>
                                            <p:tgtEl>
                                              <p:spTgt spid="15"/>
                                            </p:tgtEl>
                                            <p:attrNameLst>
                                              <p:attrName>ppt_x</p:attrName>
                                              <p:attrName>ppt_y</p:attrName>
                                            </p:attrNameLst>
                                          </p:cBhvr>
                                          <p:rCtr x="4518" y="0"/>
                                        </p:animMotion>
                                      </p:childTnLst>
                                    </p:cTn>
                                  </p:par>
                                  <p:par>
                                    <p:cTn id="57" presetID="10" presetClass="entr" presetSubtype="0" fill="hold" grpId="0" nodeType="withEffect">
                                      <p:stCondLst>
                                        <p:cond delay="75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childTnLst>
                                    </p:cTn>
                                  </p:par>
                                  <p:par>
                                    <p:cTn id="60" presetID="42" presetClass="path" presetSubtype="0" decel="100000" fill="hold" grpId="1" nodeType="withEffect">
                                      <p:stCondLst>
                                        <p:cond delay="750"/>
                                      </p:stCondLst>
                                      <p:childTnLst>
                                        <p:animMotion origin="layout" path="M -3.54167E-6 -2.96296E-6 L -3.54167E-6 0.12917 " pathEditMode="relative" rAng="0" ptsTypes="AA">
                                          <p:cBhvr>
                                            <p:cTn id="61" dur="1500" spd="-100000" fill="hold"/>
                                            <p:tgtEl>
                                              <p:spTgt spid="19"/>
                                            </p:tgtEl>
                                            <p:attrNameLst>
                                              <p:attrName>ppt_x</p:attrName>
                                              <p:attrName>ppt_y</p:attrName>
                                            </p:attrNameLst>
                                          </p:cBhvr>
                                          <p:rCtr x="0" y="6458"/>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par>
                                    <p:cTn id="65" presetID="63" presetClass="path" presetSubtype="0" decel="100000" fill="hold" grpId="1" nodeType="withEffect">
                                      <p:stCondLst>
                                        <p:cond delay="1000"/>
                                      </p:stCondLst>
                                      <p:childTnLst>
                                        <p:animMotion origin="layout" path="M -3.33333E-6 -3.7037E-7 L 0.09037 -3.7037E-7 " pathEditMode="relative" rAng="0" ptsTypes="AA">
                                          <p:cBhvr>
                                            <p:cTn id="66" dur="1500" spd="-100000" fill="hold"/>
                                            <p:tgtEl>
                                              <p:spTgt spid="21"/>
                                            </p:tgtEl>
                                            <p:attrNameLst>
                                              <p:attrName>ppt_x</p:attrName>
                                              <p:attrName>ppt_y</p:attrName>
                                            </p:attrNameLst>
                                          </p:cBhvr>
                                          <p:rCtr x="4518" y="0"/>
                                        </p:animMotion>
                                      </p:childTnLst>
                                    </p:cTn>
                                  </p:par>
                                  <p:par>
                                    <p:cTn id="67" presetID="10" presetClass="entr" presetSubtype="0" fill="hold" grpId="0" nodeType="withEffect">
                                      <p:stCondLst>
                                        <p:cond delay="15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childTnLst>
                                    </p:cTn>
                                  </p:par>
                                  <p:par>
                                    <p:cTn id="70" presetID="42" presetClass="path" presetSubtype="0" decel="100000" fill="hold" grpId="1" nodeType="withEffect">
                                      <p:stCondLst>
                                        <p:cond delay="1500"/>
                                      </p:stCondLst>
                                      <p:childTnLst>
                                        <p:animMotion origin="layout" path="M -3.54167E-6 -2.96296E-6 L -3.54167E-6 0.12917 " pathEditMode="relative" rAng="0" ptsTypes="AA">
                                          <p:cBhvr>
                                            <p:cTn id="71" dur="1500" spd="-100000" fill="hold"/>
                                            <p:tgtEl>
                                              <p:spTgt spid="24"/>
                                            </p:tgtEl>
                                            <p:attrNameLst>
                                              <p:attrName>ppt_x</p:attrName>
                                              <p:attrName>ppt_y</p:attrName>
                                            </p:attrNameLst>
                                          </p:cBhvr>
                                          <p:rCtr x="0" y="6458"/>
                                        </p:animMotion>
                                      </p:childTnLst>
                                    </p:cTn>
                                  </p:par>
                                  <p:par>
                                    <p:cTn id="72" presetID="10" presetClass="entr" presetSubtype="0" fill="hold" grpId="0" nodeType="withEffect">
                                      <p:stCondLst>
                                        <p:cond delay="175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childTnLst>
                                    </p:cTn>
                                  </p:par>
                                  <p:par>
                                    <p:cTn id="75" presetID="63" presetClass="path" presetSubtype="0" decel="100000" fill="hold" grpId="1" nodeType="withEffect">
                                      <p:stCondLst>
                                        <p:cond delay="1750"/>
                                      </p:stCondLst>
                                      <p:childTnLst>
                                        <p:animMotion origin="layout" path="M -3.33333E-6 -3.7037E-7 L 0.09037 -3.7037E-7 " pathEditMode="relative" rAng="0" ptsTypes="AA">
                                          <p:cBhvr>
                                            <p:cTn id="76" dur="1500" spd="-100000" fill="hold"/>
                                            <p:tgtEl>
                                              <p:spTgt spid="25"/>
                                            </p:tgtEl>
                                            <p:attrNameLst>
                                              <p:attrName>ppt_x</p:attrName>
                                              <p:attrName>ppt_y</p:attrName>
                                            </p:attrNameLst>
                                          </p:cBhvr>
                                          <p:rCtr x="4518" y="0"/>
                                        </p:animMotion>
                                      </p:childTnLst>
                                    </p:cTn>
                                  </p:par>
                                  <p:par>
                                    <p:cTn id="77" presetID="10" presetClass="entr" presetSubtype="0" fill="hold" grpId="0" nodeType="withEffect">
                                      <p:stCondLst>
                                        <p:cond delay="225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childTnLst>
                                    </p:cTn>
                                  </p:par>
                                  <p:par>
                                    <p:cTn id="80" presetID="42" presetClass="path" presetSubtype="0" decel="100000" fill="hold" grpId="1" nodeType="withEffect">
                                      <p:stCondLst>
                                        <p:cond delay="2250"/>
                                      </p:stCondLst>
                                      <p:childTnLst>
                                        <p:animMotion origin="layout" path="M -3.54167E-6 -2.96296E-6 L -3.54167E-6 0.12917 " pathEditMode="relative" rAng="0" ptsTypes="AA">
                                          <p:cBhvr>
                                            <p:cTn id="81" dur="1500" spd="-100000" fill="hold"/>
                                            <p:tgtEl>
                                              <p:spTgt spid="28"/>
                                            </p:tgtEl>
                                            <p:attrNameLst>
                                              <p:attrName>ppt_x</p:attrName>
                                              <p:attrName>ppt_y</p:attrName>
                                            </p:attrNameLst>
                                          </p:cBhvr>
                                          <p:rCtr x="0" y="6458"/>
                                        </p:animMotion>
                                      </p:childTnLst>
                                    </p:cTn>
                                  </p:par>
                                  <p:par>
                                    <p:cTn id="82" presetID="10" presetClass="entr" presetSubtype="0" fill="hold" grpId="0" nodeType="withEffect">
                                      <p:stCondLst>
                                        <p:cond delay="250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63" presetClass="path" presetSubtype="0" decel="100000" fill="hold" grpId="1" nodeType="withEffect">
                                      <p:stCondLst>
                                        <p:cond delay="2500"/>
                                      </p:stCondLst>
                                      <p:childTnLst>
                                        <p:animMotion origin="layout" path="M -3.33333E-6 -3.7037E-7 L 0.09037 -3.7037E-7 " pathEditMode="relative" rAng="0" ptsTypes="AA">
                                          <p:cBhvr>
                                            <p:cTn id="86" dur="1500" spd="-100000" fill="hold"/>
                                            <p:tgtEl>
                                              <p:spTgt spid="29"/>
                                            </p:tgtEl>
                                            <p:attrNameLst>
                                              <p:attrName>ppt_x</p:attrName>
                                              <p:attrName>ppt_y</p:attrName>
                                            </p:attrNameLst>
                                          </p:cBhvr>
                                          <p:rCtr x="45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1" grpId="0"/>
          <p:bldP spid="91" grpId="1"/>
          <p:bldP spid="92" grpId="0"/>
          <p:bldP spid="92" grpId="1"/>
          <p:bldP spid="13" grpId="0" animBg="1"/>
          <p:bldP spid="13" grpId="1" animBg="1"/>
          <p:bldP spid="15" grpId="0"/>
          <p:bldP spid="15" grpId="1"/>
          <p:bldP spid="19" grpId="0" animBg="1"/>
          <p:bldP spid="19" grpId="1" animBg="1"/>
          <p:bldP spid="21" grpId="0"/>
          <p:bldP spid="21" grpId="1"/>
          <p:bldP spid="24" grpId="0" animBg="1"/>
          <p:bldP spid="24" grpId="1" animBg="1"/>
          <p:bldP spid="25" grpId="0"/>
          <p:bldP spid="25" grpId="1"/>
          <p:bldP spid="28" grpId="0" animBg="1"/>
          <p:bldP spid="28" grpId="1" animBg="1"/>
          <p:bldP spid="29" grpId="0"/>
          <p:bldP spid="29" grpId="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04</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659976"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a:solidFill>
                  <a:srgbClr val="009999"/>
                </a:solidFill>
                <a:latin typeface="Noto Sans S Chinese Medium" panose="020B0600000000000000" pitchFamily="34" charset="-122"/>
                <a:ea typeface="Noto Sans S Chinese Medium" panose="020B0600000000000000" pitchFamily="34" charset="-122"/>
              </a:rPr>
              <a:t>工作规划</a:t>
            </a:r>
          </a:p>
        </p:txBody>
      </p:sp>
      <p:sp>
        <p:nvSpPr>
          <p:cNvPr id="2" name="文本框 1"/>
          <p:cNvSpPr txBox="1"/>
          <p:nvPr/>
        </p:nvSpPr>
        <p:spPr>
          <a:xfrm>
            <a:off x="6840179" y="3580755"/>
            <a:ext cx="3469667" cy="58477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WORK PLANNING</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62779926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工作规划</a:t>
            </a: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WORK PLANNING</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
        <p:nvSpPr>
          <p:cNvPr id="26" name="矩形 25"/>
          <p:cNvSpPr/>
          <p:nvPr/>
        </p:nvSpPr>
        <p:spPr>
          <a:xfrm>
            <a:off x="2" y="3815229"/>
            <a:ext cx="12194117" cy="871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3124" tIns="61563" rIns="123124" bIns="61563" rtlCol="0" anchor="ctr"/>
          <a:lstStyle/>
          <a:p>
            <a:pPr algn="ctr" fontAlgn="base">
              <a:spcBef>
                <a:spcPct val="0"/>
              </a:spcBef>
              <a:spcAft>
                <a:spcPct val="0"/>
              </a:spcAft>
            </a:pPr>
            <a:endParaRPr lang="zh-CN" altLang="en-US" sz="2400">
              <a:solidFill>
                <a:prstClr val="white"/>
              </a:solidFill>
              <a:latin typeface="微软雅黑"/>
            </a:endParaRPr>
          </a:p>
        </p:txBody>
      </p:sp>
      <p:grpSp>
        <p:nvGrpSpPr>
          <p:cNvPr id="27" name="组合 26"/>
          <p:cNvGrpSpPr/>
          <p:nvPr/>
        </p:nvGrpSpPr>
        <p:grpSpPr>
          <a:xfrm>
            <a:off x="1307268" y="3251020"/>
            <a:ext cx="1159947" cy="1159761"/>
            <a:chOff x="1466675" y="3784103"/>
            <a:chExt cx="1301392" cy="1301862"/>
          </a:xfrm>
        </p:grpSpPr>
        <p:grpSp>
          <p:nvGrpSpPr>
            <p:cNvPr id="28" name="组合 27"/>
            <p:cNvGrpSpPr/>
            <p:nvPr/>
          </p:nvGrpSpPr>
          <p:grpSpPr>
            <a:xfrm>
              <a:off x="1466675" y="3784103"/>
              <a:ext cx="1301392" cy="1301862"/>
              <a:chOff x="4345444" y="2542859"/>
              <a:chExt cx="1810550" cy="1811205"/>
            </a:xfrm>
          </p:grpSpPr>
          <p:grpSp>
            <p:nvGrpSpPr>
              <p:cNvPr id="30" name="组合 2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2" name="同心圆 3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33" name="椭圆 3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31" name="椭圆 30"/>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29" name="TextBox 97"/>
            <p:cNvSpPr txBox="1"/>
            <p:nvPr/>
          </p:nvSpPr>
          <p:spPr>
            <a:xfrm>
              <a:off x="1692270" y="4180596"/>
              <a:ext cx="850203"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6</a:t>
              </a:r>
              <a:r>
                <a:rPr lang="zh-CN" altLang="en-US" sz="1867" dirty="0">
                  <a:solidFill>
                    <a:prstClr val="white"/>
                  </a:solidFill>
                  <a:latin typeface="微软雅黑"/>
                </a:rPr>
                <a:t>月</a:t>
              </a:r>
            </a:p>
          </p:txBody>
        </p:sp>
      </p:grpSp>
      <p:grpSp>
        <p:nvGrpSpPr>
          <p:cNvPr id="34" name="组合 33"/>
          <p:cNvGrpSpPr/>
          <p:nvPr/>
        </p:nvGrpSpPr>
        <p:grpSpPr>
          <a:xfrm>
            <a:off x="2778245" y="3407000"/>
            <a:ext cx="877900" cy="877759"/>
            <a:chOff x="3117025" y="3959191"/>
            <a:chExt cx="984950" cy="985306"/>
          </a:xfrm>
        </p:grpSpPr>
        <p:grpSp>
          <p:nvGrpSpPr>
            <p:cNvPr id="35" name="组合 34"/>
            <p:cNvGrpSpPr/>
            <p:nvPr/>
          </p:nvGrpSpPr>
          <p:grpSpPr>
            <a:xfrm>
              <a:off x="3117025" y="3959191"/>
              <a:ext cx="984950" cy="985306"/>
              <a:chOff x="4345444" y="2542859"/>
              <a:chExt cx="1810550" cy="1811205"/>
            </a:xfrm>
          </p:grpSpPr>
          <p:grpSp>
            <p:nvGrpSpPr>
              <p:cNvPr id="37" name="组合 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9"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40" name="椭圆 3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38" name="椭圆 37"/>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36" name="TextBox 104"/>
            <p:cNvSpPr txBox="1"/>
            <p:nvPr/>
          </p:nvSpPr>
          <p:spPr>
            <a:xfrm>
              <a:off x="3188495" y="4196695"/>
              <a:ext cx="850204"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7</a:t>
              </a:r>
              <a:r>
                <a:rPr lang="zh-CN" altLang="en-US" sz="1867" dirty="0">
                  <a:solidFill>
                    <a:prstClr val="white"/>
                  </a:solidFill>
                  <a:latin typeface="微软雅黑"/>
                </a:rPr>
                <a:t>月</a:t>
              </a:r>
            </a:p>
          </p:txBody>
        </p:sp>
      </p:grpSp>
      <p:grpSp>
        <p:nvGrpSpPr>
          <p:cNvPr id="41" name="组合 40"/>
          <p:cNvGrpSpPr/>
          <p:nvPr/>
        </p:nvGrpSpPr>
        <p:grpSpPr>
          <a:xfrm>
            <a:off x="3967175" y="3258011"/>
            <a:ext cx="1175915" cy="1175726"/>
            <a:chOff x="4450933" y="3791953"/>
            <a:chExt cx="1319306" cy="1319782"/>
          </a:xfrm>
        </p:grpSpPr>
        <p:grpSp>
          <p:nvGrpSpPr>
            <p:cNvPr id="42" name="组合 41"/>
            <p:cNvGrpSpPr/>
            <p:nvPr/>
          </p:nvGrpSpPr>
          <p:grpSpPr>
            <a:xfrm>
              <a:off x="4450933" y="3791953"/>
              <a:ext cx="1319306" cy="1319782"/>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45" name="椭圆 44"/>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43" name="TextBox 111"/>
            <p:cNvSpPr txBox="1"/>
            <p:nvPr/>
          </p:nvSpPr>
          <p:spPr>
            <a:xfrm>
              <a:off x="4685484" y="4180595"/>
              <a:ext cx="850203"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8</a:t>
              </a:r>
              <a:r>
                <a:rPr lang="zh-CN" altLang="en-US" sz="1867" dirty="0">
                  <a:solidFill>
                    <a:prstClr val="white"/>
                  </a:solidFill>
                  <a:latin typeface="微软雅黑"/>
                </a:rPr>
                <a:t>月</a:t>
              </a:r>
            </a:p>
          </p:txBody>
        </p:sp>
      </p:grpSp>
      <p:grpSp>
        <p:nvGrpSpPr>
          <p:cNvPr id="48" name="组合 47"/>
          <p:cNvGrpSpPr/>
          <p:nvPr/>
        </p:nvGrpSpPr>
        <p:grpSpPr>
          <a:xfrm>
            <a:off x="5454119" y="3392021"/>
            <a:ext cx="907853" cy="907708"/>
            <a:chOff x="6119197" y="3942381"/>
            <a:chExt cx="1018558" cy="1018926"/>
          </a:xfrm>
        </p:grpSpPr>
        <p:grpSp>
          <p:nvGrpSpPr>
            <p:cNvPr id="71" name="组合 70"/>
            <p:cNvGrpSpPr/>
            <p:nvPr/>
          </p:nvGrpSpPr>
          <p:grpSpPr>
            <a:xfrm>
              <a:off x="6119197" y="3942381"/>
              <a:ext cx="1018558" cy="1018926"/>
              <a:chOff x="4345444" y="2542859"/>
              <a:chExt cx="1810550" cy="1811205"/>
            </a:xfrm>
          </p:grpSpPr>
          <p:grpSp>
            <p:nvGrpSpPr>
              <p:cNvPr id="73" name="组合 7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7" name="同心圆 7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78" name="椭圆 7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74" name="椭圆 73"/>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72" name="TextBox 118"/>
            <p:cNvSpPr txBox="1"/>
            <p:nvPr/>
          </p:nvSpPr>
          <p:spPr>
            <a:xfrm>
              <a:off x="6209133" y="4196696"/>
              <a:ext cx="850205"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9</a:t>
              </a:r>
              <a:r>
                <a:rPr lang="zh-CN" altLang="en-US" sz="1867" dirty="0">
                  <a:solidFill>
                    <a:prstClr val="white"/>
                  </a:solidFill>
                  <a:latin typeface="微软雅黑"/>
                </a:rPr>
                <a:t>月</a:t>
              </a:r>
            </a:p>
          </p:txBody>
        </p:sp>
      </p:grpSp>
      <p:grpSp>
        <p:nvGrpSpPr>
          <p:cNvPr id="79" name="组合 78"/>
          <p:cNvGrpSpPr/>
          <p:nvPr/>
        </p:nvGrpSpPr>
        <p:grpSpPr>
          <a:xfrm>
            <a:off x="6673006" y="3392023"/>
            <a:ext cx="944820" cy="907708"/>
            <a:chOff x="7486713" y="3942381"/>
            <a:chExt cx="1060031" cy="1018926"/>
          </a:xfrm>
        </p:grpSpPr>
        <p:grpSp>
          <p:nvGrpSpPr>
            <p:cNvPr id="80" name="组合 79"/>
            <p:cNvGrpSpPr/>
            <p:nvPr/>
          </p:nvGrpSpPr>
          <p:grpSpPr>
            <a:xfrm>
              <a:off x="7486713" y="3942381"/>
              <a:ext cx="1018558" cy="1018926"/>
              <a:chOff x="4345444" y="2542859"/>
              <a:chExt cx="1810550" cy="1811205"/>
            </a:xfrm>
          </p:grpSpPr>
          <p:grpSp>
            <p:nvGrpSpPr>
              <p:cNvPr id="82" name="组合 8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4" name="同心圆 8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85" name="椭圆 8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83" name="椭圆 82"/>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81" name="TextBox 125"/>
            <p:cNvSpPr txBox="1"/>
            <p:nvPr/>
          </p:nvSpPr>
          <p:spPr>
            <a:xfrm>
              <a:off x="7555666" y="4199438"/>
              <a:ext cx="991078" cy="485242"/>
            </a:xfrm>
            <a:prstGeom prst="rect">
              <a:avLst/>
            </a:prstGeom>
            <a:noFill/>
          </p:spPr>
          <p:txBody>
            <a:bodyPr wrap="square" lIns="184256" tIns="92128" rIns="184256" bIns="92128" rtlCol="0">
              <a:spAutoFit/>
            </a:bodyPr>
            <a:lstStyle/>
            <a:p>
              <a:pPr fontAlgn="base">
                <a:spcBef>
                  <a:spcPct val="0"/>
                </a:spcBef>
                <a:spcAft>
                  <a:spcPct val="0"/>
                </a:spcAft>
              </a:pPr>
              <a:r>
                <a:rPr lang="en-US" altLang="zh-CN" sz="1600" dirty="0">
                  <a:solidFill>
                    <a:prstClr val="white"/>
                  </a:solidFill>
                  <a:latin typeface="微软雅黑"/>
                </a:rPr>
                <a:t>10</a:t>
              </a:r>
              <a:r>
                <a:rPr lang="zh-CN" altLang="en-US" sz="1600" dirty="0">
                  <a:solidFill>
                    <a:prstClr val="white"/>
                  </a:solidFill>
                  <a:latin typeface="微软雅黑"/>
                </a:rPr>
                <a:t>月</a:t>
              </a:r>
            </a:p>
          </p:txBody>
        </p:sp>
      </p:grpSp>
      <p:grpSp>
        <p:nvGrpSpPr>
          <p:cNvPr id="86" name="组合 85"/>
          <p:cNvGrpSpPr/>
          <p:nvPr/>
        </p:nvGrpSpPr>
        <p:grpSpPr>
          <a:xfrm>
            <a:off x="7891889" y="3241470"/>
            <a:ext cx="1209007" cy="1208814"/>
            <a:chOff x="8854229" y="3773382"/>
            <a:chExt cx="1356434" cy="1356924"/>
          </a:xfrm>
        </p:grpSpPr>
        <p:grpSp>
          <p:nvGrpSpPr>
            <p:cNvPr id="87" name="组合 86"/>
            <p:cNvGrpSpPr/>
            <p:nvPr/>
          </p:nvGrpSpPr>
          <p:grpSpPr>
            <a:xfrm>
              <a:off x="8854229" y="3773382"/>
              <a:ext cx="1356434" cy="1356924"/>
              <a:chOff x="4345444" y="2542859"/>
              <a:chExt cx="1810550" cy="1811205"/>
            </a:xfrm>
          </p:grpSpPr>
          <p:grpSp>
            <p:nvGrpSpPr>
              <p:cNvPr id="89" name="组合 8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1" name="同心圆 9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92" name="椭圆 9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90" name="椭圆 89"/>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88" name="TextBox 132"/>
            <p:cNvSpPr txBox="1"/>
            <p:nvPr/>
          </p:nvSpPr>
          <p:spPr>
            <a:xfrm>
              <a:off x="9068720" y="4180595"/>
              <a:ext cx="1015119"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11</a:t>
              </a:r>
              <a:r>
                <a:rPr lang="zh-CN" altLang="en-US" sz="1867" dirty="0">
                  <a:solidFill>
                    <a:prstClr val="white"/>
                  </a:solidFill>
                  <a:latin typeface="微软雅黑"/>
                </a:rPr>
                <a:t>月</a:t>
              </a:r>
            </a:p>
          </p:txBody>
        </p:sp>
      </p:grpSp>
      <p:grpSp>
        <p:nvGrpSpPr>
          <p:cNvPr id="93" name="组合 92"/>
          <p:cNvGrpSpPr/>
          <p:nvPr/>
        </p:nvGrpSpPr>
        <p:grpSpPr>
          <a:xfrm>
            <a:off x="9411927" y="3023851"/>
            <a:ext cx="1644309" cy="1644047"/>
            <a:chOff x="10559621" y="3529102"/>
            <a:chExt cx="1844818" cy="1845484"/>
          </a:xfrm>
        </p:grpSpPr>
        <p:grpSp>
          <p:nvGrpSpPr>
            <p:cNvPr id="94" name="组合 93"/>
            <p:cNvGrpSpPr/>
            <p:nvPr/>
          </p:nvGrpSpPr>
          <p:grpSpPr>
            <a:xfrm>
              <a:off x="10559621" y="3529102"/>
              <a:ext cx="1844818" cy="1845484"/>
              <a:chOff x="4345444" y="2542859"/>
              <a:chExt cx="1810550" cy="1811205"/>
            </a:xfrm>
          </p:grpSpPr>
          <p:grpSp>
            <p:nvGrpSpPr>
              <p:cNvPr id="96" name="组合 9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8" name="同心圆 9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black"/>
                    </a:solidFill>
                    <a:latin typeface="微软雅黑"/>
                  </a:endParaRPr>
                </a:p>
              </p:txBody>
            </p:sp>
            <p:sp>
              <p:nvSpPr>
                <p:cNvPr id="99" name="椭圆 9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97" name="椭圆 96"/>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7">
                  <a:solidFill>
                    <a:prstClr val="white"/>
                  </a:solidFill>
                  <a:latin typeface="微软雅黑"/>
                </a:endParaRPr>
              </a:p>
            </p:txBody>
          </p:sp>
        </p:grpSp>
        <p:sp>
          <p:nvSpPr>
            <p:cNvPr id="95" name="TextBox 139"/>
            <p:cNvSpPr txBox="1"/>
            <p:nvPr/>
          </p:nvSpPr>
          <p:spPr>
            <a:xfrm>
              <a:off x="10948736" y="4180595"/>
              <a:ext cx="1097152" cy="531379"/>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7" dirty="0">
                  <a:solidFill>
                    <a:prstClr val="white"/>
                  </a:solidFill>
                  <a:latin typeface="微软雅黑"/>
                </a:rPr>
                <a:t>12</a:t>
              </a:r>
              <a:r>
                <a:rPr lang="zh-CN" altLang="en-US" sz="1867" dirty="0">
                  <a:solidFill>
                    <a:prstClr val="white"/>
                  </a:solidFill>
                  <a:latin typeface="微软雅黑"/>
                </a:rPr>
                <a:t>月</a:t>
              </a:r>
            </a:p>
          </p:txBody>
        </p:sp>
      </p:grpSp>
      <p:grpSp>
        <p:nvGrpSpPr>
          <p:cNvPr id="100" name="组合 99"/>
          <p:cNvGrpSpPr/>
          <p:nvPr/>
        </p:nvGrpSpPr>
        <p:grpSpPr>
          <a:xfrm>
            <a:off x="694206" y="1700808"/>
            <a:ext cx="2588797" cy="1456387"/>
            <a:chOff x="689131" y="1318791"/>
            <a:chExt cx="1631535" cy="1036935"/>
          </a:xfrm>
        </p:grpSpPr>
        <p:sp>
          <p:nvSpPr>
            <p:cNvPr id="101" name="TextBox 145"/>
            <p:cNvSpPr txBox="1"/>
            <p:nvPr/>
          </p:nvSpPr>
          <p:spPr>
            <a:xfrm>
              <a:off x="800766" y="1667530"/>
              <a:ext cx="1363987" cy="4294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02" name="组合 101"/>
            <p:cNvGrpSpPr/>
            <p:nvPr/>
          </p:nvGrpSpPr>
          <p:grpSpPr>
            <a:xfrm>
              <a:off x="689131" y="1318791"/>
              <a:ext cx="1631535" cy="1036935"/>
              <a:chOff x="689131" y="1318791"/>
              <a:chExt cx="1631535" cy="1036935"/>
            </a:xfrm>
          </p:grpSpPr>
          <p:cxnSp>
            <p:nvCxnSpPr>
              <p:cNvPr id="103" name="直接连接符 102"/>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04" name="TextBox 148"/>
              <p:cNvSpPr txBox="1"/>
              <p:nvPr/>
            </p:nvSpPr>
            <p:spPr>
              <a:xfrm>
                <a:off x="689131" y="1318791"/>
                <a:ext cx="1631535" cy="350570"/>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05" name="组合 104"/>
          <p:cNvGrpSpPr/>
          <p:nvPr/>
        </p:nvGrpSpPr>
        <p:grpSpPr>
          <a:xfrm>
            <a:off x="3407701" y="1822331"/>
            <a:ext cx="2100419" cy="1287224"/>
            <a:chOff x="873900" y="1541325"/>
            <a:chExt cx="1166203" cy="814401"/>
          </a:xfrm>
        </p:grpSpPr>
        <p:sp>
          <p:nvSpPr>
            <p:cNvPr id="106" name="TextBox 150"/>
            <p:cNvSpPr txBox="1"/>
            <p:nvPr/>
          </p:nvSpPr>
          <p:spPr>
            <a:xfrm>
              <a:off x="873900" y="1767302"/>
              <a:ext cx="1166203" cy="381650"/>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07" name="组合 106"/>
            <p:cNvGrpSpPr/>
            <p:nvPr/>
          </p:nvGrpSpPr>
          <p:grpSpPr>
            <a:xfrm>
              <a:off x="947384" y="1541325"/>
              <a:ext cx="1008112" cy="814401"/>
              <a:chOff x="947384" y="1541325"/>
              <a:chExt cx="1008112" cy="814401"/>
            </a:xfrm>
          </p:grpSpPr>
          <p:cxnSp>
            <p:nvCxnSpPr>
              <p:cNvPr id="108" name="直接连接符 107"/>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09" name="TextBox 153"/>
              <p:cNvSpPr txBox="1"/>
              <p:nvPr/>
            </p:nvSpPr>
            <p:spPr>
              <a:xfrm>
                <a:off x="947384" y="1541325"/>
                <a:ext cx="1008112" cy="311518"/>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10" name="组合 109"/>
          <p:cNvGrpSpPr/>
          <p:nvPr/>
        </p:nvGrpSpPr>
        <p:grpSpPr>
          <a:xfrm>
            <a:off x="5999990" y="1700808"/>
            <a:ext cx="2185753" cy="1401525"/>
            <a:chOff x="873900" y="1541325"/>
            <a:chExt cx="1166203" cy="814401"/>
          </a:xfrm>
        </p:grpSpPr>
        <p:sp>
          <p:nvSpPr>
            <p:cNvPr id="111" name="TextBox 155"/>
            <p:cNvSpPr txBox="1"/>
            <p:nvPr/>
          </p:nvSpPr>
          <p:spPr>
            <a:xfrm>
              <a:off x="873900" y="1767302"/>
              <a:ext cx="1166203" cy="350525"/>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12" name="组合 111"/>
            <p:cNvGrpSpPr/>
            <p:nvPr/>
          </p:nvGrpSpPr>
          <p:grpSpPr>
            <a:xfrm>
              <a:off x="947384" y="1541325"/>
              <a:ext cx="1008112" cy="814401"/>
              <a:chOff x="947384" y="1541325"/>
              <a:chExt cx="1008112" cy="814401"/>
            </a:xfrm>
          </p:grpSpPr>
          <p:cxnSp>
            <p:nvCxnSpPr>
              <p:cNvPr id="113" name="直接连接符 112"/>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14" name="TextBox 158"/>
              <p:cNvSpPr txBox="1"/>
              <p:nvPr/>
            </p:nvSpPr>
            <p:spPr>
              <a:xfrm>
                <a:off x="947384" y="1541325"/>
                <a:ext cx="1008112" cy="286113"/>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15" name="组合 114"/>
          <p:cNvGrpSpPr/>
          <p:nvPr/>
        </p:nvGrpSpPr>
        <p:grpSpPr>
          <a:xfrm>
            <a:off x="9117037" y="1768130"/>
            <a:ext cx="2067529" cy="1089749"/>
            <a:chOff x="873900" y="1541325"/>
            <a:chExt cx="1166203" cy="652383"/>
          </a:xfrm>
        </p:grpSpPr>
        <p:sp>
          <p:nvSpPr>
            <p:cNvPr id="116" name="TextBox 160"/>
            <p:cNvSpPr txBox="1"/>
            <p:nvPr/>
          </p:nvSpPr>
          <p:spPr>
            <a:xfrm>
              <a:off x="873900" y="1767302"/>
              <a:ext cx="1166203" cy="361125"/>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17" name="组合 116"/>
            <p:cNvGrpSpPr/>
            <p:nvPr/>
          </p:nvGrpSpPr>
          <p:grpSpPr>
            <a:xfrm>
              <a:off x="947384" y="1541325"/>
              <a:ext cx="1008112" cy="652383"/>
              <a:chOff x="947384" y="1541325"/>
              <a:chExt cx="1008112" cy="652383"/>
            </a:xfrm>
          </p:grpSpPr>
          <p:cxnSp>
            <p:nvCxnSpPr>
              <p:cNvPr id="118" name="直接连接符 117"/>
              <p:cNvCxnSpPr/>
              <p:nvPr/>
            </p:nvCxnSpPr>
            <p:spPr>
              <a:xfrm flipV="1">
                <a:off x="1481601" y="2085697"/>
                <a:ext cx="0" cy="108011"/>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19" name="TextBox 163"/>
              <p:cNvSpPr txBox="1"/>
              <p:nvPr/>
            </p:nvSpPr>
            <p:spPr>
              <a:xfrm>
                <a:off x="947384" y="1541325"/>
                <a:ext cx="1008112" cy="294765"/>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20" name="组合 119"/>
          <p:cNvGrpSpPr/>
          <p:nvPr/>
        </p:nvGrpSpPr>
        <p:grpSpPr>
          <a:xfrm>
            <a:off x="2079900" y="4563111"/>
            <a:ext cx="2166061" cy="1220016"/>
            <a:chOff x="873900" y="1340833"/>
            <a:chExt cx="1166203" cy="843561"/>
          </a:xfrm>
        </p:grpSpPr>
        <p:sp>
          <p:nvSpPr>
            <p:cNvPr id="121" name="TextBox 165"/>
            <p:cNvSpPr txBox="1"/>
            <p:nvPr/>
          </p:nvSpPr>
          <p:spPr>
            <a:xfrm>
              <a:off x="873900" y="1767301"/>
              <a:ext cx="1166203" cy="4170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22" name="组合 121"/>
            <p:cNvGrpSpPr/>
            <p:nvPr/>
          </p:nvGrpSpPr>
          <p:grpSpPr>
            <a:xfrm>
              <a:off x="947384" y="1340833"/>
              <a:ext cx="1008112" cy="540940"/>
              <a:chOff x="947384" y="1340833"/>
              <a:chExt cx="1008112" cy="540940"/>
            </a:xfrm>
          </p:grpSpPr>
          <p:cxnSp>
            <p:nvCxnSpPr>
              <p:cNvPr id="123" name="直接连接符 122"/>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24" name="TextBox 168"/>
              <p:cNvSpPr txBox="1"/>
              <p:nvPr/>
            </p:nvSpPr>
            <p:spPr>
              <a:xfrm>
                <a:off x="947384" y="1541325"/>
                <a:ext cx="1008112" cy="340448"/>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25" name="组合 124"/>
          <p:cNvGrpSpPr/>
          <p:nvPr/>
        </p:nvGrpSpPr>
        <p:grpSpPr>
          <a:xfrm>
            <a:off x="4737350" y="4563111"/>
            <a:ext cx="2166061" cy="1220016"/>
            <a:chOff x="873900" y="1340833"/>
            <a:chExt cx="1166203" cy="843561"/>
          </a:xfrm>
        </p:grpSpPr>
        <p:sp>
          <p:nvSpPr>
            <p:cNvPr id="126" name="TextBox 170"/>
            <p:cNvSpPr txBox="1"/>
            <p:nvPr/>
          </p:nvSpPr>
          <p:spPr>
            <a:xfrm>
              <a:off x="873900" y="1767301"/>
              <a:ext cx="1166203" cy="4170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27" name="组合 126"/>
            <p:cNvGrpSpPr/>
            <p:nvPr/>
          </p:nvGrpSpPr>
          <p:grpSpPr>
            <a:xfrm>
              <a:off x="947384" y="1340833"/>
              <a:ext cx="1008112" cy="540940"/>
              <a:chOff x="947384" y="1340833"/>
              <a:chExt cx="1008112" cy="540940"/>
            </a:xfrm>
          </p:grpSpPr>
          <p:cxnSp>
            <p:nvCxnSpPr>
              <p:cNvPr id="128" name="直接连接符 127"/>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29" name="TextBox 173"/>
              <p:cNvSpPr txBox="1"/>
              <p:nvPr/>
            </p:nvSpPr>
            <p:spPr>
              <a:xfrm>
                <a:off x="947384" y="1541325"/>
                <a:ext cx="1008112" cy="340448"/>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grpSp>
        <p:nvGrpSpPr>
          <p:cNvPr id="130" name="组合 129"/>
          <p:cNvGrpSpPr/>
          <p:nvPr/>
        </p:nvGrpSpPr>
        <p:grpSpPr>
          <a:xfrm>
            <a:off x="7386323" y="4637283"/>
            <a:ext cx="2166061" cy="1220016"/>
            <a:chOff x="873900" y="1340833"/>
            <a:chExt cx="1166203" cy="843561"/>
          </a:xfrm>
        </p:grpSpPr>
        <p:sp>
          <p:nvSpPr>
            <p:cNvPr id="131" name="TextBox 175"/>
            <p:cNvSpPr txBox="1"/>
            <p:nvPr/>
          </p:nvSpPr>
          <p:spPr>
            <a:xfrm>
              <a:off x="873900" y="1767301"/>
              <a:ext cx="1166203" cy="4170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a:endParaRPr>
            </a:p>
          </p:txBody>
        </p:sp>
        <p:grpSp>
          <p:nvGrpSpPr>
            <p:cNvPr id="132" name="组合 131"/>
            <p:cNvGrpSpPr/>
            <p:nvPr/>
          </p:nvGrpSpPr>
          <p:grpSpPr>
            <a:xfrm>
              <a:off x="947384" y="1340833"/>
              <a:ext cx="1008112" cy="540940"/>
              <a:chOff x="947384" y="1340833"/>
              <a:chExt cx="1008112" cy="540940"/>
            </a:xfrm>
          </p:grpSpPr>
          <p:cxnSp>
            <p:nvCxnSpPr>
              <p:cNvPr id="133" name="直接连接符 132"/>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34" name="TextBox 178"/>
              <p:cNvSpPr txBox="1"/>
              <p:nvPr/>
            </p:nvSpPr>
            <p:spPr>
              <a:xfrm>
                <a:off x="947384" y="1541325"/>
                <a:ext cx="1008112" cy="340448"/>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3" dirty="0">
                    <a:solidFill>
                      <a:prstClr val="black"/>
                    </a:solidFill>
                    <a:latin typeface="Noto Sans S Chinese Medium" panose="020B0600000000000000" pitchFamily="34" charset="-122"/>
                    <a:ea typeface="Noto Sans S Chinese Medium" panose="020B0600000000000000" pitchFamily="34" charset="-122"/>
                    <a:cs typeface="华文黑体" pitchFamily="2" charset="-122"/>
                  </a:rPr>
                  <a:t>输入标题</a:t>
                </a:r>
              </a:p>
            </p:txBody>
          </p:sp>
        </p:grpSp>
      </p:grpSp>
    </p:spTree>
    <p:extLst>
      <p:ext uri="{BB962C8B-B14F-4D97-AF65-F5344CB8AC3E}">
        <p14:creationId xmlns:p14="http://schemas.microsoft.com/office/powerpoint/2010/main" val="117414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2" presetClass="entr" presetSubtype="2" accel="58000" fill="hold" nodeType="afterEffect" p14:presetBounceEnd="55000">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14:bounceEnd="55000">
                                          <p:cBhvr additive="base">
                                            <p:cTn id="11" dur="1500" fill="hold"/>
                                            <p:tgtEl>
                                              <p:spTgt spid="27"/>
                                            </p:tgtEl>
                                            <p:attrNameLst>
                                              <p:attrName>ppt_x</p:attrName>
                                            </p:attrNameLst>
                                          </p:cBhvr>
                                          <p:tavLst>
                                            <p:tav tm="0">
                                              <p:val>
                                                <p:strVal val="1+#ppt_w/2"/>
                                              </p:val>
                                            </p:tav>
                                            <p:tav tm="100000">
                                              <p:val>
                                                <p:strVal val="#ppt_x"/>
                                              </p:val>
                                            </p:tav>
                                          </p:tavLst>
                                        </p:anim>
                                        <p:anim calcmode="lin" valueType="num" p14:bounceEnd="55000">
                                          <p:cBhvr additive="base">
                                            <p:cTn id="12" dur="1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14:presetBounceEnd="55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55000">
                                          <p:cBhvr additive="base">
                                            <p:cTn id="15" dur="1500" fill="hold"/>
                                            <p:tgtEl>
                                              <p:spTgt spid="34"/>
                                            </p:tgtEl>
                                            <p:attrNameLst>
                                              <p:attrName>ppt_x</p:attrName>
                                            </p:attrNameLst>
                                          </p:cBhvr>
                                          <p:tavLst>
                                            <p:tav tm="0">
                                              <p:val>
                                                <p:strVal val="1+#ppt_w/2"/>
                                              </p:val>
                                            </p:tav>
                                            <p:tav tm="100000">
                                              <p:val>
                                                <p:strVal val="#ppt_x"/>
                                              </p:val>
                                            </p:tav>
                                          </p:tavLst>
                                        </p:anim>
                                        <p:anim calcmode="lin" valueType="num" p14:bounceEnd="55000">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5000">
                                      <p:stCondLst>
                                        <p:cond delay="400"/>
                                      </p:stCondLst>
                                      <p:childTnLst>
                                        <p:set>
                                          <p:cBhvr>
                                            <p:cTn id="18" dur="1" fill="hold">
                                              <p:stCondLst>
                                                <p:cond delay="0"/>
                                              </p:stCondLst>
                                            </p:cTn>
                                            <p:tgtEl>
                                              <p:spTgt spid="41"/>
                                            </p:tgtEl>
                                            <p:attrNameLst>
                                              <p:attrName>style.visibility</p:attrName>
                                            </p:attrNameLst>
                                          </p:cBhvr>
                                          <p:to>
                                            <p:strVal val="visible"/>
                                          </p:to>
                                        </p:set>
                                        <p:anim calcmode="lin" valueType="num" p14:bounceEnd="55000">
                                          <p:cBhvr additive="base">
                                            <p:cTn id="19" dur="1500" fill="hold"/>
                                            <p:tgtEl>
                                              <p:spTgt spid="41"/>
                                            </p:tgtEl>
                                            <p:attrNameLst>
                                              <p:attrName>ppt_x</p:attrName>
                                            </p:attrNameLst>
                                          </p:cBhvr>
                                          <p:tavLst>
                                            <p:tav tm="0">
                                              <p:val>
                                                <p:strVal val="1+#ppt_w/2"/>
                                              </p:val>
                                            </p:tav>
                                            <p:tav tm="100000">
                                              <p:val>
                                                <p:strVal val="#ppt_x"/>
                                              </p:val>
                                            </p:tav>
                                          </p:tavLst>
                                        </p:anim>
                                        <p:anim calcmode="lin" valueType="num" p14:bounceEnd="55000">
                                          <p:cBhvr additive="base">
                                            <p:cTn id="20" dur="1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14:presetBounceEnd="55000">
                                      <p:stCondLst>
                                        <p:cond delay="600"/>
                                      </p:stCondLst>
                                      <p:childTnLst>
                                        <p:set>
                                          <p:cBhvr>
                                            <p:cTn id="22" dur="1" fill="hold">
                                              <p:stCondLst>
                                                <p:cond delay="0"/>
                                              </p:stCondLst>
                                            </p:cTn>
                                            <p:tgtEl>
                                              <p:spTgt spid="48"/>
                                            </p:tgtEl>
                                            <p:attrNameLst>
                                              <p:attrName>style.visibility</p:attrName>
                                            </p:attrNameLst>
                                          </p:cBhvr>
                                          <p:to>
                                            <p:strVal val="visible"/>
                                          </p:to>
                                        </p:set>
                                        <p:anim calcmode="lin" valueType="num" p14:bounceEnd="55000">
                                          <p:cBhvr additive="base">
                                            <p:cTn id="23" dur="1500" fill="hold"/>
                                            <p:tgtEl>
                                              <p:spTgt spid="48"/>
                                            </p:tgtEl>
                                            <p:attrNameLst>
                                              <p:attrName>ppt_x</p:attrName>
                                            </p:attrNameLst>
                                          </p:cBhvr>
                                          <p:tavLst>
                                            <p:tav tm="0">
                                              <p:val>
                                                <p:strVal val="1+#ppt_w/2"/>
                                              </p:val>
                                            </p:tav>
                                            <p:tav tm="100000">
                                              <p:val>
                                                <p:strVal val="#ppt_x"/>
                                              </p:val>
                                            </p:tav>
                                          </p:tavLst>
                                        </p:anim>
                                        <p:anim calcmode="lin" valueType="num" p14:bounceEnd="55000">
                                          <p:cBhvr additive="base">
                                            <p:cTn id="24" dur="1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14:presetBounceEnd="55000">
                                      <p:stCondLst>
                                        <p:cond delay="800"/>
                                      </p:stCondLst>
                                      <p:childTnLst>
                                        <p:set>
                                          <p:cBhvr>
                                            <p:cTn id="26" dur="1" fill="hold">
                                              <p:stCondLst>
                                                <p:cond delay="0"/>
                                              </p:stCondLst>
                                            </p:cTn>
                                            <p:tgtEl>
                                              <p:spTgt spid="79"/>
                                            </p:tgtEl>
                                            <p:attrNameLst>
                                              <p:attrName>style.visibility</p:attrName>
                                            </p:attrNameLst>
                                          </p:cBhvr>
                                          <p:to>
                                            <p:strVal val="visible"/>
                                          </p:to>
                                        </p:set>
                                        <p:anim calcmode="lin" valueType="num" p14:bounceEnd="55000">
                                          <p:cBhvr additive="base">
                                            <p:cTn id="27" dur="1500" fill="hold"/>
                                            <p:tgtEl>
                                              <p:spTgt spid="79"/>
                                            </p:tgtEl>
                                            <p:attrNameLst>
                                              <p:attrName>ppt_x</p:attrName>
                                            </p:attrNameLst>
                                          </p:cBhvr>
                                          <p:tavLst>
                                            <p:tav tm="0">
                                              <p:val>
                                                <p:strVal val="1+#ppt_w/2"/>
                                              </p:val>
                                            </p:tav>
                                            <p:tav tm="100000">
                                              <p:val>
                                                <p:strVal val="#ppt_x"/>
                                              </p:val>
                                            </p:tav>
                                          </p:tavLst>
                                        </p:anim>
                                        <p:anim calcmode="lin" valueType="num" p14:bounceEnd="55000">
                                          <p:cBhvr additive="base">
                                            <p:cTn id="28" dur="1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14:presetBounceEnd="55000">
                                      <p:stCondLst>
                                        <p:cond delay="1000"/>
                                      </p:stCondLst>
                                      <p:childTnLst>
                                        <p:set>
                                          <p:cBhvr>
                                            <p:cTn id="30" dur="1" fill="hold">
                                              <p:stCondLst>
                                                <p:cond delay="0"/>
                                              </p:stCondLst>
                                            </p:cTn>
                                            <p:tgtEl>
                                              <p:spTgt spid="86"/>
                                            </p:tgtEl>
                                            <p:attrNameLst>
                                              <p:attrName>style.visibility</p:attrName>
                                            </p:attrNameLst>
                                          </p:cBhvr>
                                          <p:to>
                                            <p:strVal val="visible"/>
                                          </p:to>
                                        </p:set>
                                        <p:anim calcmode="lin" valueType="num" p14:bounceEnd="55000">
                                          <p:cBhvr additive="base">
                                            <p:cTn id="31" dur="1500" fill="hold"/>
                                            <p:tgtEl>
                                              <p:spTgt spid="86"/>
                                            </p:tgtEl>
                                            <p:attrNameLst>
                                              <p:attrName>ppt_x</p:attrName>
                                            </p:attrNameLst>
                                          </p:cBhvr>
                                          <p:tavLst>
                                            <p:tav tm="0">
                                              <p:val>
                                                <p:strVal val="1+#ppt_w/2"/>
                                              </p:val>
                                            </p:tav>
                                            <p:tav tm="100000">
                                              <p:val>
                                                <p:strVal val="#ppt_x"/>
                                              </p:val>
                                            </p:tav>
                                          </p:tavLst>
                                        </p:anim>
                                        <p:anim calcmode="lin" valueType="num" p14:bounceEnd="55000">
                                          <p:cBhvr additive="base">
                                            <p:cTn id="32" dur="1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14:presetBounceEnd="55000">
                                      <p:stCondLst>
                                        <p:cond delay="1200"/>
                                      </p:stCondLst>
                                      <p:childTnLst>
                                        <p:set>
                                          <p:cBhvr>
                                            <p:cTn id="34" dur="1" fill="hold">
                                              <p:stCondLst>
                                                <p:cond delay="0"/>
                                              </p:stCondLst>
                                            </p:cTn>
                                            <p:tgtEl>
                                              <p:spTgt spid="93"/>
                                            </p:tgtEl>
                                            <p:attrNameLst>
                                              <p:attrName>style.visibility</p:attrName>
                                            </p:attrNameLst>
                                          </p:cBhvr>
                                          <p:to>
                                            <p:strVal val="visible"/>
                                          </p:to>
                                        </p:set>
                                        <p:anim calcmode="lin" valueType="num" p14:bounceEnd="55000">
                                          <p:cBhvr additive="base">
                                            <p:cTn id="35" dur="1500" fill="hold"/>
                                            <p:tgtEl>
                                              <p:spTgt spid="93"/>
                                            </p:tgtEl>
                                            <p:attrNameLst>
                                              <p:attrName>ppt_x</p:attrName>
                                            </p:attrNameLst>
                                          </p:cBhvr>
                                          <p:tavLst>
                                            <p:tav tm="0">
                                              <p:val>
                                                <p:strVal val="1+#ppt_w/2"/>
                                              </p:val>
                                            </p:tav>
                                            <p:tav tm="100000">
                                              <p:val>
                                                <p:strVal val="#ppt_x"/>
                                              </p:val>
                                            </p:tav>
                                          </p:tavLst>
                                        </p:anim>
                                        <p:anim calcmode="lin" valueType="num" p14:bounceEnd="55000">
                                          <p:cBhvr additive="base">
                                            <p:cTn id="36" dur="1500" fill="hold"/>
                                            <p:tgtEl>
                                              <p:spTgt spid="93"/>
                                            </p:tgtEl>
                                            <p:attrNameLst>
                                              <p:attrName>ppt_y</p:attrName>
                                            </p:attrNameLst>
                                          </p:cBhvr>
                                          <p:tavLst>
                                            <p:tav tm="0">
                                              <p:val>
                                                <p:strVal val="#ppt_y"/>
                                              </p:val>
                                            </p:tav>
                                            <p:tav tm="100000">
                                              <p:val>
                                                <p:strVal val="#ppt_y"/>
                                              </p:val>
                                            </p:tav>
                                          </p:tavLst>
                                        </p:anim>
                                      </p:childTnLst>
                                    </p:cTn>
                                  </p:par>
                                </p:childTnLst>
                              </p:cTn>
                            </p:par>
                            <p:par>
                              <p:cTn id="37" fill="hold">
                                <p:stCondLst>
                                  <p:cond delay="3700"/>
                                </p:stCondLst>
                                <p:childTnLst>
                                  <p:par>
                                    <p:cTn id="38" presetID="47" presetClass="entr" presetSubtype="0"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anim calcmode="lin" valueType="num">
                                          <p:cBhvr>
                                            <p:cTn id="41" dur="500" fill="hold"/>
                                            <p:tgtEl>
                                              <p:spTgt spid="115"/>
                                            </p:tgtEl>
                                            <p:attrNameLst>
                                              <p:attrName>ppt_x</p:attrName>
                                            </p:attrNameLst>
                                          </p:cBhvr>
                                          <p:tavLst>
                                            <p:tav tm="0">
                                              <p:val>
                                                <p:strVal val="#ppt_x"/>
                                              </p:val>
                                            </p:tav>
                                            <p:tav tm="100000">
                                              <p:val>
                                                <p:strVal val="#ppt_x"/>
                                              </p:val>
                                            </p:tav>
                                          </p:tavLst>
                                        </p:anim>
                                        <p:anim calcmode="lin" valueType="num">
                                          <p:cBhvr>
                                            <p:cTn id="42" dur="500" fill="hold"/>
                                            <p:tgtEl>
                                              <p:spTgt spid="115"/>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30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anim calcmode="lin" valueType="num">
                                          <p:cBhvr>
                                            <p:cTn id="46" dur="500" fill="hold"/>
                                            <p:tgtEl>
                                              <p:spTgt spid="110"/>
                                            </p:tgtEl>
                                            <p:attrNameLst>
                                              <p:attrName>ppt_x</p:attrName>
                                            </p:attrNameLst>
                                          </p:cBhvr>
                                          <p:tavLst>
                                            <p:tav tm="0">
                                              <p:val>
                                                <p:strVal val="#ppt_x"/>
                                              </p:val>
                                            </p:tav>
                                            <p:tav tm="100000">
                                              <p:val>
                                                <p:strVal val="#ppt_x"/>
                                              </p:val>
                                            </p:tav>
                                          </p:tavLst>
                                        </p:anim>
                                        <p:anim calcmode="lin" valueType="num">
                                          <p:cBhvr>
                                            <p:cTn id="47" dur="500" fill="hold"/>
                                            <p:tgtEl>
                                              <p:spTgt spid="11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60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anim calcmode="lin" valueType="num">
                                          <p:cBhvr>
                                            <p:cTn id="51" dur="500" fill="hold"/>
                                            <p:tgtEl>
                                              <p:spTgt spid="105"/>
                                            </p:tgtEl>
                                            <p:attrNameLst>
                                              <p:attrName>ppt_x</p:attrName>
                                            </p:attrNameLst>
                                          </p:cBhvr>
                                          <p:tavLst>
                                            <p:tav tm="0">
                                              <p:val>
                                                <p:strVal val="#ppt_x"/>
                                              </p:val>
                                            </p:tav>
                                            <p:tav tm="100000">
                                              <p:val>
                                                <p:strVal val="#ppt_x"/>
                                              </p:val>
                                            </p:tav>
                                          </p:tavLst>
                                        </p:anim>
                                        <p:anim calcmode="lin" valueType="num">
                                          <p:cBhvr>
                                            <p:cTn id="52" dur="500" fill="hold"/>
                                            <p:tgtEl>
                                              <p:spTgt spid="105"/>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80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500"/>
                                            <p:tgtEl>
                                              <p:spTgt spid="100"/>
                                            </p:tgtEl>
                                          </p:cBhvr>
                                        </p:animEffect>
                                        <p:anim calcmode="lin" valueType="num">
                                          <p:cBhvr>
                                            <p:cTn id="56" dur="500" fill="hold"/>
                                            <p:tgtEl>
                                              <p:spTgt spid="100"/>
                                            </p:tgtEl>
                                            <p:attrNameLst>
                                              <p:attrName>ppt_x</p:attrName>
                                            </p:attrNameLst>
                                          </p:cBhvr>
                                          <p:tavLst>
                                            <p:tav tm="0">
                                              <p:val>
                                                <p:strVal val="#ppt_x"/>
                                              </p:val>
                                            </p:tav>
                                            <p:tav tm="100000">
                                              <p:val>
                                                <p:strVal val="#ppt_x"/>
                                              </p:val>
                                            </p:tav>
                                          </p:tavLst>
                                        </p:anim>
                                        <p:anim calcmode="lin" valueType="num">
                                          <p:cBhvr>
                                            <p:cTn id="57" dur="500" fill="hold"/>
                                            <p:tgtEl>
                                              <p:spTgt spid="10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fade">
                                          <p:cBhvr>
                                            <p:cTn id="60" dur="500"/>
                                            <p:tgtEl>
                                              <p:spTgt spid="120"/>
                                            </p:tgtEl>
                                          </p:cBhvr>
                                        </p:animEffect>
                                        <p:anim calcmode="lin" valueType="num">
                                          <p:cBhvr>
                                            <p:cTn id="61" dur="500" fill="hold"/>
                                            <p:tgtEl>
                                              <p:spTgt spid="120"/>
                                            </p:tgtEl>
                                            <p:attrNameLst>
                                              <p:attrName>ppt_x</p:attrName>
                                            </p:attrNameLst>
                                          </p:cBhvr>
                                          <p:tavLst>
                                            <p:tav tm="0">
                                              <p:val>
                                                <p:strVal val="#ppt_x"/>
                                              </p:val>
                                            </p:tav>
                                            <p:tav tm="100000">
                                              <p:val>
                                                <p:strVal val="#ppt_x"/>
                                              </p:val>
                                            </p:tav>
                                          </p:tavLst>
                                        </p:anim>
                                        <p:anim calcmode="lin" valueType="num">
                                          <p:cBhvr>
                                            <p:cTn id="62" dur="500" fill="hold"/>
                                            <p:tgtEl>
                                              <p:spTgt spid="12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300"/>
                                      </p:stCondLst>
                                      <p:childTnLst>
                                        <p:set>
                                          <p:cBhvr>
                                            <p:cTn id="64" dur="1" fill="hold">
                                              <p:stCondLst>
                                                <p:cond delay="0"/>
                                              </p:stCondLst>
                                            </p:cTn>
                                            <p:tgtEl>
                                              <p:spTgt spid="125"/>
                                            </p:tgtEl>
                                            <p:attrNameLst>
                                              <p:attrName>style.visibility</p:attrName>
                                            </p:attrNameLst>
                                          </p:cBhvr>
                                          <p:to>
                                            <p:strVal val="visible"/>
                                          </p:to>
                                        </p:set>
                                        <p:animEffect transition="in" filter="fade">
                                          <p:cBhvr>
                                            <p:cTn id="65" dur="500"/>
                                            <p:tgtEl>
                                              <p:spTgt spid="125"/>
                                            </p:tgtEl>
                                          </p:cBhvr>
                                        </p:animEffect>
                                        <p:anim calcmode="lin" valueType="num">
                                          <p:cBhvr>
                                            <p:cTn id="66" dur="500" fill="hold"/>
                                            <p:tgtEl>
                                              <p:spTgt spid="125"/>
                                            </p:tgtEl>
                                            <p:attrNameLst>
                                              <p:attrName>ppt_x</p:attrName>
                                            </p:attrNameLst>
                                          </p:cBhvr>
                                          <p:tavLst>
                                            <p:tav tm="0">
                                              <p:val>
                                                <p:strVal val="#ppt_x"/>
                                              </p:val>
                                            </p:tav>
                                            <p:tav tm="100000">
                                              <p:val>
                                                <p:strVal val="#ppt_x"/>
                                              </p:val>
                                            </p:tav>
                                          </p:tavLst>
                                        </p:anim>
                                        <p:anim calcmode="lin" valueType="num">
                                          <p:cBhvr>
                                            <p:cTn id="67" dur="500" fill="hold"/>
                                            <p:tgtEl>
                                              <p:spTgt spid="12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60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anim calcmode="lin" valueType="num">
                                          <p:cBhvr>
                                            <p:cTn id="71" dur="500" fill="hold"/>
                                            <p:tgtEl>
                                              <p:spTgt spid="130"/>
                                            </p:tgtEl>
                                            <p:attrNameLst>
                                              <p:attrName>ppt_x</p:attrName>
                                            </p:attrNameLst>
                                          </p:cBhvr>
                                          <p:tavLst>
                                            <p:tav tm="0">
                                              <p:val>
                                                <p:strVal val="#ppt_x"/>
                                              </p:val>
                                            </p:tav>
                                            <p:tav tm="100000">
                                              <p:val>
                                                <p:strVal val="#ppt_x"/>
                                              </p:val>
                                            </p:tav>
                                          </p:tavLst>
                                        </p:anim>
                                        <p:anim calcmode="lin" valueType="num">
                                          <p:cBhvr>
                                            <p:cTn id="72" dur="5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2" presetClass="entr" presetSubtype="2" accel="58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500" fill="hold"/>
                                            <p:tgtEl>
                                              <p:spTgt spid="34"/>
                                            </p:tgtEl>
                                            <p:attrNameLst>
                                              <p:attrName>ppt_x</p:attrName>
                                            </p:attrNameLst>
                                          </p:cBhvr>
                                          <p:tavLst>
                                            <p:tav tm="0">
                                              <p:val>
                                                <p:strVal val="1+#ppt_w/2"/>
                                              </p:val>
                                            </p:tav>
                                            <p:tav tm="100000">
                                              <p:val>
                                                <p:strVal val="#ppt_x"/>
                                              </p:val>
                                            </p:tav>
                                          </p:tavLst>
                                        </p:anim>
                                        <p:anim calcmode="lin" valueType="num">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40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1+#ppt_w/2"/>
                                              </p:val>
                                            </p:tav>
                                            <p:tav tm="100000">
                                              <p:val>
                                                <p:strVal val="#ppt_x"/>
                                              </p:val>
                                            </p:tav>
                                          </p:tavLst>
                                        </p:anim>
                                        <p:anim calcmode="lin" valueType="num">
                                          <p:cBhvr additive="base">
                                            <p:cTn id="20" dur="1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6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500" fill="hold"/>
                                            <p:tgtEl>
                                              <p:spTgt spid="48"/>
                                            </p:tgtEl>
                                            <p:attrNameLst>
                                              <p:attrName>ppt_x</p:attrName>
                                            </p:attrNameLst>
                                          </p:cBhvr>
                                          <p:tavLst>
                                            <p:tav tm="0">
                                              <p:val>
                                                <p:strVal val="1+#ppt_w/2"/>
                                              </p:val>
                                            </p:tav>
                                            <p:tav tm="100000">
                                              <p:val>
                                                <p:strVal val="#ppt_x"/>
                                              </p:val>
                                            </p:tav>
                                          </p:tavLst>
                                        </p:anim>
                                        <p:anim calcmode="lin" valueType="num">
                                          <p:cBhvr additive="base">
                                            <p:cTn id="24" dur="1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80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1500" fill="hold"/>
                                            <p:tgtEl>
                                              <p:spTgt spid="79"/>
                                            </p:tgtEl>
                                            <p:attrNameLst>
                                              <p:attrName>ppt_x</p:attrName>
                                            </p:attrNameLst>
                                          </p:cBhvr>
                                          <p:tavLst>
                                            <p:tav tm="0">
                                              <p:val>
                                                <p:strVal val="1+#ppt_w/2"/>
                                              </p:val>
                                            </p:tav>
                                            <p:tav tm="100000">
                                              <p:val>
                                                <p:strVal val="#ppt_x"/>
                                              </p:val>
                                            </p:tav>
                                          </p:tavLst>
                                        </p:anim>
                                        <p:anim calcmode="lin" valueType="num">
                                          <p:cBhvr additive="base">
                                            <p:cTn id="28" dur="1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1000"/>
                                      </p:stCondLst>
                                      <p:childTnLst>
                                        <p:set>
                                          <p:cBhvr>
                                            <p:cTn id="30" dur="1" fill="hold">
                                              <p:stCondLst>
                                                <p:cond delay="0"/>
                                              </p:stCondLst>
                                            </p:cTn>
                                            <p:tgtEl>
                                              <p:spTgt spid="86"/>
                                            </p:tgtEl>
                                            <p:attrNameLst>
                                              <p:attrName>style.visibility</p:attrName>
                                            </p:attrNameLst>
                                          </p:cBhvr>
                                          <p:to>
                                            <p:strVal val="visible"/>
                                          </p:to>
                                        </p:set>
                                        <p:anim calcmode="lin" valueType="num">
                                          <p:cBhvr additive="base">
                                            <p:cTn id="31" dur="1500" fill="hold"/>
                                            <p:tgtEl>
                                              <p:spTgt spid="86"/>
                                            </p:tgtEl>
                                            <p:attrNameLst>
                                              <p:attrName>ppt_x</p:attrName>
                                            </p:attrNameLst>
                                          </p:cBhvr>
                                          <p:tavLst>
                                            <p:tav tm="0">
                                              <p:val>
                                                <p:strVal val="1+#ppt_w/2"/>
                                              </p:val>
                                            </p:tav>
                                            <p:tav tm="100000">
                                              <p:val>
                                                <p:strVal val="#ppt_x"/>
                                              </p:val>
                                            </p:tav>
                                          </p:tavLst>
                                        </p:anim>
                                        <p:anim calcmode="lin" valueType="num">
                                          <p:cBhvr additive="base">
                                            <p:cTn id="32" dur="1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stCondLst>
                                        <p:cond delay="1200"/>
                                      </p:stCondLst>
                                      <p:childTnLst>
                                        <p:set>
                                          <p:cBhvr>
                                            <p:cTn id="34" dur="1" fill="hold">
                                              <p:stCondLst>
                                                <p:cond delay="0"/>
                                              </p:stCondLst>
                                            </p:cTn>
                                            <p:tgtEl>
                                              <p:spTgt spid="93"/>
                                            </p:tgtEl>
                                            <p:attrNameLst>
                                              <p:attrName>style.visibility</p:attrName>
                                            </p:attrNameLst>
                                          </p:cBhvr>
                                          <p:to>
                                            <p:strVal val="visible"/>
                                          </p:to>
                                        </p:set>
                                        <p:anim calcmode="lin" valueType="num">
                                          <p:cBhvr additive="base">
                                            <p:cTn id="35" dur="1500" fill="hold"/>
                                            <p:tgtEl>
                                              <p:spTgt spid="93"/>
                                            </p:tgtEl>
                                            <p:attrNameLst>
                                              <p:attrName>ppt_x</p:attrName>
                                            </p:attrNameLst>
                                          </p:cBhvr>
                                          <p:tavLst>
                                            <p:tav tm="0">
                                              <p:val>
                                                <p:strVal val="1+#ppt_w/2"/>
                                              </p:val>
                                            </p:tav>
                                            <p:tav tm="100000">
                                              <p:val>
                                                <p:strVal val="#ppt_x"/>
                                              </p:val>
                                            </p:tav>
                                          </p:tavLst>
                                        </p:anim>
                                        <p:anim calcmode="lin" valueType="num">
                                          <p:cBhvr additive="base">
                                            <p:cTn id="36" dur="1500" fill="hold"/>
                                            <p:tgtEl>
                                              <p:spTgt spid="93"/>
                                            </p:tgtEl>
                                            <p:attrNameLst>
                                              <p:attrName>ppt_y</p:attrName>
                                            </p:attrNameLst>
                                          </p:cBhvr>
                                          <p:tavLst>
                                            <p:tav tm="0">
                                              <p:val>
                                                <p:strVal val="#ppt_y"/>
                                              </p:val>
                                            </p:tav>
                                            <p:tav tm="100000">
                                              <p:val>
                                                <p:strVal val="#ppt_y"/>
                                              </p:val>
                                            </p:tav>
                                          </p:tavLst>
                                        </p:anim>
                                      </p:childTnLst>
                                    </p:cTn>
                                  </p:par>
                                </p:childTnLst>
                              </p:cTn>
                            </p:par>
                            <p:par>
                              <p:cTn id="37" fill="hold">
                                <p:stCondLst>
                                  <p:cond delay="3700"/>
                                </p:stCondLst>
                                <p:childTnLst>
                                  <p:par>
                                    <p:cTn id="38" presetID="47" presetClass="entr" presetSubtype="0"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anim calcmode="lin" valueType="num">
                                          <p:cBhvr>
                                            <p:cTn id="41" dur="500" fill="hold"/>
                                            <p:tgtEl>
                                              <p:spTgt spid="115"/>
                                            </p:tgtEl>
                                            <p:attrNameLst>
                                              <p:attrName>ppt_x</p:attrName>
                                            </p:attrNameLst>
                                          </p:cBhvr>
                                          <p:tavLst>
                                            <p:tav tm="0">
                                              <p:val>
                                                <p:strVal val="#ppt_x"/>
                                              </p:val>
                                            </p:tav>
                                            <p:tav tm="100000">
                                              <p:val>
                                                <p:strVal val="#ppt_x"/>
                                              </p:val>
                                            </p:tav>
                                          </p:tavLst>
                                        </p:anim>
                                        <p:anim calcmode="lin" valueType="num">
                                          <p:cBhvr>
                                            <p:cTn id="42" dur="500" fill="hold"/>
                                            <p:tgtEl>
                                              <p:spTgt spid="115"/>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30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anim calcmode="lin" valueType="num">
                                          <p:cBhvr>
                                            <p:cTn id="46" dur="500" fill="hold"/>
                                            <p:tgtEl>
                                              <p:spTgt spid="110"/>
                                            </p:tgtEl>
                                            <p:attrNameLst>
                                              <p:attrName>ppt_x</p:attrName>
                                            </p:attrNameLst>
                                          </p:cBhvr>
                                          <p:tavLst>
                                            <p:tav tm="0">
                                              <p:val>
                                                <p:strVal val="#ppt_x"/>
                                              </p:val>
                                            </p:tav>
                                            <p:tav tm="100000">
                                              <p:val>
                                                <p:strVal val="#ppt_x"/>
                                              </p:val>
                                            </p:tav>
                                          </p:tavLst>
                                        </p:anim>
                                        <p:anim calcmode="lin" valueType="num">
                                          <p:cBhvr>
                                            <p:cTn id="47" dur="500" fill="hold"/>
                                            <p:tgtEl>
                                              <p:spTgt spid="11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60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anim calcmode="lin" valueType="num">
                                          <p:cBhvr>
                                            <p:cTn id="51" dur="500" fill="hold"/>
                                            <p:tgtEl>
                                              <p:spTgt spid="105"/>
                                            </p:tgtEl>
                                            <p:attrNameLst>
                                              <p:attrName>ppt_x</p:attrName>
                                            </p:attrNameLst>
                                          </p:cBhvr>
                                          <p:tavLst>
                                            <p:tav tm="0">
                                              <p:val>
                                                <p:strVal val="#ppt_x"/>
                                              </p:val>
                                            </p:tav>
                                            <p:tav tm="100000">
                                              <p:val>
                                                <p:strVal val="#ppt_x"/>
                                              </p:val>
                                            </p:tav>
                                          </p:tavLst>
                                        </p:anim>
                                        <p:anim calcmode="lin" valueType="num">
                                          <p:cBhvr>
                                            <p:cTn id="52" dur="500" fill="hold"/>
                                            <p:tgtEl>
                                              <p:spTgt spid="105"/>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80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500"/>
                                            <p:tgtEl>
                                              <p:spTgt spid="100"/>
                                            </p:tgtEl>
                                          </p:cBhvr>
                                        </p:animEffect>
                                        <p:anim calcmode="lin" valueType="num">
                                          <p:cBhvr>
                                            <p:cTn id="56" dur="500" fill="hold"/>
                                            <p:tgtEl>
                                              <p:spTgt spid="100"/>
                                            </p:tgtEl>
                                            <p:attrNameLst>
                                              <p:attrName>ppt_x</p:attrName>
                                            </p:attrNameLst>
                                          </p:cBhvr>
                                          <p:tavLst>
                                            <p:tav tm="0">
                                              <p:val>
                                                <p:strVal val="#ppt_x"/>
                                              </p:val>
                                            </p:tav>
                                            <p:tav tm="100000">
                                              <p:val>
                                                <p:strVal val="#ppt_x"/>
                                              </p:val>
                                            </p:tav>
                                          </p:tavLst>
                                        </p:anim>
                                        <p:anim calcmode="lin" valueType="num">
                                          <p:cBhvr>
                                            <p:cTn id="57" dur="500" fill="hold"/>
                                            <p:tgtEl>
                                              <p:spTgt spid="10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fade">
                                          <p:cBhvr>
                                            <p:cTn id="60" dur="500"/>
                                            <p:tgtEl>
                                              <p:spTgt spid="120"/>
                                            </p:tgtEl>
                                          </p:cBhvr>
                                        </p:animEffect>
                                        <p:anim calcmode="lin" valueType="num">
                                          <p:cBhvr>
                                            <p:cTn id="61" dur="500" fill="hold"/>
                                            <p:tgtEl>
                                              <p:spTgt spid="120"/>
                                            </p:tgtEl>
                                            <p:attrNameLst>
                                              <p:attrName>ppt_x</p:attrName>
                                            </p:attrNameLst>
                                          </p:cBhvr>
                                          <p:tavLst>
                                            <p:tav tm="0">
                                              <p:val>
                                                <p:strVal val="#ppt_x"/>
                                              </p:val>
                                            </p:tav>
                                            <p:tav tm="100000">
                                              <p:val>
                                                <p:strVal val="#ppt_x"/>
                                              </p:val>
                                            </p:tav>
                                          </p:tavLst>
                                        </p:anim>
                                        <p:anim calcmode="lin" valueType="num">
                                          <p:cBhvr>
                                            <p:cTn id="62" dur="500" fill="hold"/>
                                            <p:tgtEl>
                                              <p:spTgt spid="12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300"/>
                                      </p:stCondLst>
                                      <p:childTnLst>
                                        <p:set>
                                          <p:cBhvr>
                                            <p:cTn id="64" dur="1" fill="hold">
                                              <p:stCondLst>
                                                <p:cond delay="0"/>
                                              </p:stCondLst>
                                            </p:cTn>
                                            <p:tgtEl>
                                              <p:spTgt spid="125"/>
                                            </p:tgtEl>
                                            <p:attrNameLst>
                                              <p:attrName>style.visibility</p:attrName>
                                            </p:attrNameLst>
                                          </p:cBhvr>
                                          <p:to>
                                            <p:strVal val="visible"/>
                                          </p:to>
                                        </p:set>
                                        <p:animEffect transition="in" filter="fade">
                                          <p:cBhvr>
                                            <p:cTn id="65" dur="500"/>
                                            <p:tgtEl>
                                              <p:spTgt spid="125"/>
                                            </p:tgtEl>
                                          </p:cBhvr>
                                        </p:animEffect>
                                        <p:anim calcmode="lin" valueType="num">
                                          <p:cBhvr>
                                            <p:cTn id="66" dur="500" fill="hold"/>
                                            <p:tgtEl>
                                              <p:spTgt spid="125"/>
                                            </p:tgtEl>
                                            <p:attrNameLst>
                                              <p:attrName>ppt_x</p:attrName>
                                            </p:attrNameLst>
                                          </p:cBhvr>
                                          <p:tavLst>
                                            <p:tav tm="0">
                                              <p:val>
                                                <p:strVal val="#ppt_x"/>
                                              </p:val>
                                            </p:tav>
                                            <p:tav tm="100000">
                                              <p:val>
                                                <p:strVal val="#ppt_x"/>
                                              </p:val>
                                            </p:tav>
                                          </p:tavLst>
                                        </p:anim>
                                        <p:anim calcmode="lin" valueType="num">
                                          <p:cBhvr>
                                            <p:cTn id="67" dur="500" fill="hold"/>
                                            <p:tgtEl>
                                              <p:spTgt spid="12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60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anim calcmode="lin" valueType="num">
                                          <p:cBhvr>
                                            <p:cTn id="71" dur="500" fill="hold"/>
                                            <p:tgtEl>
                                              <p:spTgt spid="130"/>
                                            </p:tgtEl>
                                            <p:attrNameLst>
                                              <p:attrName>ppt_x</p:attrName>
                                            </p:attrNameLst>
                                          </p:cBhvr>
                                          <p:tavLst>
                                            <p:tav tm="0">
                                              <p:val>
                                                <p:strVal val="#ppt_x"/>
                                              </p:val>
                                            </p:tav>
                                            <p:tav tm="100000">
                                              <p:val>
                                                <p:strVal val="#ppt_x"/>
                                              </p:val>
                                            </p:tav>
                                          </p:tavLst>
                                        </p:anim>
                                        <p:anim calcmode="lin" valueType="num">
                                          <p:cBhvr>
                                            <p:cTn id="72" dur="5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工作规划</a:t>
            </a: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WORK PLANNING</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pic>
        <p:nvPicPr>
          <p:cNvPr id="135" name="Picture 3" descr="C:\Users\Administrator\Desktop\787637.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45984" y="1194859"/>
            <a:ext cx="3876675" cy="545743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36" name="组合 135"/>
          <p:cNvGrpSpPr/>
          <p:nvPr/>
        </p:nvGrpSpPr>
        <p:grpSpPr>
          <a:xfrm>
            <a:off x="5274459" y="5487459"/>
            <a:ext cx="1019724" cy="1019724"/>
            <a:chOff x="3832873" y="2297208"/>
            <a:chExt cx="1516550" cy="1516550"/>
          </a:xfrm>
        </p:grpSpPr>
        <p:grpSp>
          <p:nvGrpSpPr>
            <p:cNvPr id="137" name="组合 13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39" name="同心圆 1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40" name="椭圆 13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38" name="椭圆 137"/>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41" name="组合 140"/>
          <p:cNvGrpSpPr/>
          <p:nvPr/>
        </p:nvGrpSpPr>
        <p:grpSpPr>
          <a:xfrm>
            <a:off x="4264535" y="4399678"/>
            <a:ext cx="1019724" cy="1019724"/>
            <a:chOff x="3832873" y="2297208"/>
            <a:chExt cx="1516550" cy="1516550"/>
          </a:xfrm>
        </p:grpSpPr>
        <p:grpSp>
          <p:nvGrpSpPr>
            <p:cNvPr id="142" name="组合 14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45" name="椭圆 14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43" name="椭圆 142"/>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46" name="组合 145"/>
          <p:cNvGrpSpPr/>
          <p:nvPr/>
        </p:nvGrpSpPr>
        <p:grpSpPr>
          <a:xfrm>
            <a:off x="6300259" y="3734859"/>
            <a:ext cx="1019724" cy="1019724"/>
            <a:chOff x="3832873" y="2297208"/>
            <a:chExt cx="1516550" cy="1516550"/>
          </a:xfrm>
        </p:grpSpPr>
        <p:grpSp>
          <p:nvGrpSpPr>
            <p:cNvPr id="147" name="组合 14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49" name="同心圆 14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50" name="椭圆 14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48" name="椭圆 147"/>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51" name="组合 150"/>
          <p:cNvGrpSpPr/>
          <p:nvPr/>
        </p:nvGrpSpPr>
        <p:grpSpPr>
          <a:xfrm>
            <a:off x="4264535" y="3104278"/>
            <a:ext cx="1019724" cy="1019724"/>
            <a:chOff x="3832873" y="2297208"/>
            <a:chExt cx="1516550" cy="1516550"/>
          </a:xfrm>
        </p:grpSpPr>
        <p:grpSp>
          <p:nvGrpSpPr>
            <p:cNvPr id="152" name="组合 15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54" name="同心圆 15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55" name="椭圆 15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53" name="椭圆 152"/>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56" name="组合 155"/>
          <p:cNvGrpSpPr/>
          <p:nvPr/>
        </p:nvGrpSpPr>
        <p:grpSpPr>
          <a:xfrm>
            <a:off x="6300259" y="2424219"/>
            <a:ext cx="1019724" cy="1019724"/>
            <a:chOff x="3832873" y="2297208"/>
            <a:chExt cx="1516550" cy="1516550"/>
          </a:xfrm>
        </p:grpSpPr>
        <p:grpSp>
          <p:nvGrpSpPr>
            <p:cNvPr id="157" name="组合 15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60" name="椭圆 15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58" name="椭圆 157"/>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61" name="组合 160"/>
          <p:cNvGrpSpPr/>
          <p:nvPr/>
        </p:nvGrpSpPr>
        <p:grpSpPr>
          <a:xfrm>
            <a:off x="5274459" y="1296459"/>
            <a:ext cx="1019724" cy="1019724"/>
            <a:chOff x="3832873" y="2297208"/>
            <a:chExt cx="1516550" cy="1516550"/>
          </a:xfrm>
        </p:grpSpPr>
        <p:grpSp>
          <p:nvGrpSpPr>
            <p:cNvPr id="162" name="组合 16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64" name="同心圆 16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2400" kern="0">
                  <a:solidFill>
                    <a:sysClr val="windowText" lastClr="000000"/>
                  </a:solidFill>
                  <a:latin typeface="微软雅黑"/>
                </a:endParaRPr>
              </a:p>
            </p:txBody>
          </p:sp>
          <p:sp>
            <p:nvSpPr>
              <p:cNvPr id="165" name="椭圆 16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2400" kern="0">
                  <a:solidFill>
                    <a:sysClr val="window" lastClr="FFFFFF"/>
                  </a:solidFill>
                  <a:latin typeface="微软雅黑"/>
                </a:endParaRPr>
              </a:p>
            </p:txBody>
          </p:sp>
        </p:grpSp>
        <p:sp>
          <p:nvSpPr>
            <p:cNvPr id="163" name="椭圆 162"/>
            <p:cNvSpPr/>
            <p:nvPr/>
          </p:nvSpPr>
          <p:spPr>
            <a:xfrm>
              <a:off x="3983164" y="2466913"/>
              <a:ext cx="1185736" cy="1185736"/>
            </a:xfrm>
            <a:prstGeom prst="ellipse">
              <a:avLst/>
            </a:prstGeom>
            <a:solidFill>
              <a:srgbClr val="009999"/>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166" name="Group 34"/>
          <p:cNvGrpSpPr/>
          <p:nvPr/>
        </p:nvGrpSpPr>
        <p:grpSpPr>
          <a:xfrm>
            <a:off x="5596134" y="1580127"/>
            <a:ext cx="399325" cy="324941"/>
            <a:chOff x="1550139" y="1314466"/>
            <a:chExt cx="509139" cy="414300"/>
          </a:xfrm>
          <a:solidFill>
            <a:schemeClr val="bg1"/>
          </a:solidFill>
        </p:grpSpPr>
        <p:sp>
          <p:nvSpPr>
            <p:cNvPr id="167"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68"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69"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grpSp>
      <p:sp>
        <p:nvSpPr>
          <p:cNvPr id="170" name="矩形 3"/>
          <p:cNvSpPr>
            <a:spLocks noChangeArrowheads="1"/>
          </p:cNvSpPr>
          <p:nvPr/>
        </p:nvSpPr>
        <p:spPr bwMode="auto">
          <a:xfrm>
            <a:off x="6486402" y="1607544"/>
            <a:ext cx="9541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43" tIns="45723" rIns="91443" bIns="45723">
            <a:spAutoFit/>
          </a:bodyPr>
          <a:lstStyle/>
          <a:p>
            <a:pPr fontAlgn="base">
              <a:spcBef>
                <a:spcPct val="0"/>
              </a:spcBef>
              <a:spcAft>
                <a:spcPct val="0"/>
              </a:spcAft>
            </a:pPr>
            <a:r>
              <a:rPr lang="zh-CN" altLang="en-US" sz="2000" dirty="0">
                <a:solidFill>
                  <a:prstClr val="black"/>
                </a:solidFill>
                <a:latin typeface="Noto Sans S Chinese Medium" panose="020B0600000000000000" pitchFamily="34" charset="-122"/>
                <a:ea typeface="Noto Sans S Chinese Medium" panose="020B0600000000000000" pitchFamily="34" charset="-122"/>
                <a:sym typeface="Arial" pitchFamily="34" charset="0"/>
              </a:rPr>
              <a:t>阶段一</a:t>
            </a:r>
          </a:p>
        </p:txBody>
      </p:sp>
      <p:sp>
        <p:nvSpPr>
          <p:cNvPr id="171" name="文本框 13"/>
          <p:cNvSpPr txBox="1"/>
          <p:nvPr/>
        </p:nvSpPr>
        <p:spPr>
          <a:xfrm>
            <a:off x="7621060" y="1410569"/>
            <a:ext cx="3251200" cy="704044"/>
          </a:xfrm>
          <a:prstGeom prst="rect">
            <a:avLst/>
          </a:prstGeom>
          <a:noFill/>
        </p:spPr>
        <p:txBody>
          <a:bodyPr wrap="square" lIns="87765" tIns="43881" rIns="87765" bIns="43881" rtlCol="0">
            <a:spAutoFit/>
          </a:bodyPr>
          <a:lstStyle/>
          <a:p>
            <a:pPr marL="228594" indent="-228594"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172" name="矩形 3"/>
          <p:cNvSpPr>
            <a:spLocks noChangeArrowheads="1"/>
          </p:cNvSpPr>
          <p:nvPr/>
        </p:nvSpPr>
        <p:spPr bwMode="auto">
          <a:xfrm>
            <a:off x="7629666" y="2414059"/>
            <a:ext cx="9541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43" tIns="45723" rIns="91443" bIns="45723">
            <a:spAutoFit/>
          </a:bodyPr>
          <a:lstStyle/>
          <a:p>
            <a:pPr fontAlgn="base">
              <a:spcBef>
                <a:spcPct val="0"/>
              </a:spcBef>
              <a:spcAft>
                <a:spcPct val="0"/>
              </a:spcAft>
            </a:pPr>
            <a:r>
              <a:rPr lang="zh-CN" altLang="en-US" sz="2000" dirty="0">
                <a:solidFill>
                  <a:prstClr val="black"/>
                </a:solidFill>
                <a:latin typeface="Noto Sans S Chinese Medium" panose="020B0600000000000000" pitchFamily="34" charset="-122"/>
                <a:ea typeface="Noto Sans S Chinese Medium" panose="020B0600000000000000" pitchFamily="34" charset="-122"/>
                <a:sym typeface="Arial" pitchFamily="34" charset="0"/>
              </a:rPr>
              <a:t>阶段二</a:t>
            </a:r>
          </a:p>
        </p:txBody>
      </p:sp>
      <p:sp>
        <p:nvSpPr>
          <p:cNvPr id="173" name="文本框 13"/>
          <p:cNvSpPr txBox="1"/>
          <p:nvPr/>
        </p:nvSpPr>
        <p:spPr>
          <a:xfrm>
            <a:off x="7621060" y="2820459"/>
            <a:ext cx="3251200" cy="704044"/>
          </a:xfrm>
          <a:prstGeom prst="rect">
            <a:avLst/>
          </a:prstGeom>
          <a:noFill/>
        </p:spPr>
        <p:txBody>
          <a:bodyPr wrap="square" lIns="87765" tIns="43881" rIns="87765" bIns="43881" rtlCol="0">
            <a:spAutoFit/>
          </a:bodyPr>
          <a:lstStyle/>
          <a:p>
            <a:pPr marL="228594" indent="-228594"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174" name="Freeform 20"/>
          <p:cNvSpPr>
            <a:spLocks noEditPoints="1"/>
          </p:cNvSpPr>
          <p:nvPr/>
        </p:nvSpPr>
        <p:spPr bwMode="auto">
          <a:xfrm>
            <a:off x="6601027" y="2786879"/>
            <a:ext cx="397859" cy="270360"/>
          </a:xfrm>
          <a:custGeom>
            <a:avLst/>
            <a:gdLst>
              <a:gd name="T0" fmla="*/ 135 w 157"/>
              <a:gd name="T1" fmla="*/ 46 h 107"/>
              <a:gd name="T2" fmla="*/ 136 w 157"/>
              <a:gd name="T3" fmla="*/ 37 h 107"/>
              <a:gd name="T4" fmla="*/ 99 w 157"/>
              <a:gd name="T5" fmla="*/ 0 h 107"/>
              <a:gd name="T6" fmla="*/ 73 w 157"/>
              <a:gd name="T7" fmla="*/ 18 h 107"/>
              <a:gd name="T8" fmla="*/ 45 w 157"/>
              <a:gd name="T9" fmla="*/ 8 h 107"/>
              <a:gd name="T10" fmla="*/ 19 w 157"/>
              <a:gd name="T11" fmla="*/ 40 h 107"/>
              <a:gd name="T12" fmla="*/ 20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6 h 107"/>
              <a:gd name="T24" fmla="*/ 120 w 157"/>
              <a:gd name="T25" fmla="*/ 100 h 107"/>
              <a:gd name="T26" fmla="*/ 79 w 157"/>
              <a:gd name="T27" fmla="*/ 100 h 107"/>
              <a:gd name="T28" fmla="*/ 103 w 157"/>
              <a:gd name="T29" fmla="*/ 75 h 107"/>
              <a:gd name="T30" fmla="*/ 102 w 157"/>
              <a:gd name="T31" fmla="*/ 72 h 107"/>
              <a:gd name="T32" fmla="*/ 92 w 157"/>
              <a:gd name="T33" fmla="*/ 72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0 w 157"/>
              <a:gd name="T51" fmla="*/ 76 h 107"/>
              <a:gd name="T52" fmla="*/ 75 w 157"/>
              <a:gd name="T53" fmla="*/ 100 h 107"/>
              <a:gd name="T54" fmla="*/ 38 w 157"/>
              <a:gd name="T55" fmla="*/ 100 h 107"/>
              <a:gd name="T56" fmla="*/ 11 w 157"/>
              <a:gd name="T57" fmla="*/ 74 h 107"/>
              <a:gd name="T58" fmla="*/ 29 w 157"/>
              <a:gd name="T59" fmla="*/ 50 h 107"/>
              <a:gd name="T60" fmla="*/ 28 w 157"/>
              <a:gd name="T61" fmla="*/ 44 h 107"/>
              <a:gd name="T62" fmla="*/ 50 w 157"/>
              <a:gd name="T63" fmla="*/ 17 h 107"/>
              <a:gd name="T64" fmla="*/ 74 w 157"/>
              <a:gd name="T65" fmla="*/ 29 h 107"/>
              <a:gd name="T66" fmla="*/ 97 w 157"/>
              <a:gd name="T67" fmla="*/ 11 h 107"/>
              <a:gd name="T68" fmla="*/ 128 w 157"/>
              <a:gd name="T69" fmla="*/ 42 h 107"/>
              <a:gd name="T70" fmla="*/ 127 w 157"/>
              <a:gd name="T71" fmla="*/ 50 h 107"/>
              <a:gd name="T72" fmla="*/ 147 w 157"/>
              <a:gd name="T73" fmla="*/ 74 h 107"/>
              <a:gd name="T74" fmla="*/ 120 w 157"/>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6"/>
                </a:moveTo>
                <a:cubicBezTo>
                  <a:pt x="136" y="43"/>
                  <a:pt x="136" y="40"/>
                  <a:pt x="136" y="37"/>
                </a:cubicBezTo>
                <a:cubicBezTo>
                  <a:pt x="136" y="17"/>
                  <a:pt x="120" y="0"/>
                  <a:pt x="99" y="0"/>
                </a:cubicBezTo>
                <a:cubicBezTo>
                  <a:pt x="76" y="0"/>
                  <a:pt x="73" y="18"/>
                  <a:pt x="73" y="18"/>
                </a:cubicBezTo>
                <a:cubicBezTo>
                  <a:pt x="73" y="18"/>
                  <a:pt x="63" y="6"/>
                  <a:pt x="45" y="8"/>
                </a:cubicBezTo>
                <a:cubicBezTo>
                  <a:pt x="30" y="11"/>
                  <a:pt x="19" y="25"/>
                  <a:pt x="19" y="40"/>
                </a:cubicBezTo>
                <a:cubicBezTo>
                  <a:pt x="19" y="42"/>
                  <a:pt x="20" y="45"/>
                  <a:pt x="20"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1"/>
                  <a:pt x="92" y="68"/>
                </a:cubicBezTo>
                <a:cubicBezTo>
                  <a:pt x="92" y="60"/>
                  <a:pt x="92" y="43"/>
                  <a:pt x="92" y="37"/>
                </a:cubicBezTo>
                <a:cubicBezTo>
                  <a:pt x="92" y="37"/>
                  <a:pt x="92" y="36"/>
                  <a:pt x="90" y="36"/>
                </a:cubicBezTo>
                <a:cubicBezTo>
                  <a:pt x="88" y="36"/>
                  <a:pt x="67" y="36"/>
                  <a:pt x="64" y="36"/>
                </a:cubicBezTo>
                <a:cubicBezTo>
                  <a:pt x="61" y="36"/>
                  <a:pt x="62" y="38"/>
                  <a:pt x="62" y="38"/>
                </a:cubicBezTo>
                <a:cubicBezTo>
                  <a:pt x="62" y="44"/>
                  <a:pt x="62" y="60"/>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9"/>
                  <a:pt x="11" y="74"/>
                </a:cubicBezTo>
                <a:cubicBezTo>
                  <a:pt x="11" y="63"/>
                  <a:pt x="18" y="54"/>
                  <a:pt x="29" y="50"/>
                </a:cubicBezTo>
                <a:cubicBezTo>
                  <a:pt x="28" y="48"/>
                  <a:pt x="28" y="46"/>
                  <a:pt x="28" y="44"/>
                </a:cubicBezTo>
                <a:cubicBezTo>
                  <a:pt x="28" y="32"/>
                  <a:pt x="37" y="20"/>
                  <a:pt x="50" y="17"/>
                </a:cubicBezTo>
                <a:cubicBezTo>
                  <a:pt x="65" y="15"/>
                  <a:pt x="74" y="29"/>
                  <a:pt x="74" y="29"/>
                </a:cubicBezTo>
                <a:cubicBezTo>
                  <a:pt x="74" y="29"/>
                  <a:pt x="77" y="11"/>
                  <a:pt x="97" y="11"/>
                </a:cubicBezTo>
                <a:cubicBezTo>
                  <a:pt x="115" y="11"/>
                  <a:pt x="128" y="25"/>
                  <a:pt x="128" y="42"/>
                </a:cubicBezTo>
                <a:cubicBezTo>
                  <a:pt x="128" y="45"/>
                  <a:pt x="127" y="47"/>
                  <a:pt x="127" y="50"/>
                </a:cubicBezTo>
                <a:cubicBezTo>
                  <a:pt x="138" y="53"/>
                  <a:pt x="147" y="63"/>
                  <a:pt x="147" y="74"/>
                </a:cubicBezTo>
                <a:cubicBezTo>
                  <a:pt x="147" y="89"/>
                  <a:pt x="135" y="100"/>
                  <a:pt x="120" y="10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75" name="矩形 3"/>
          <p:cNvSpPr>
            <a:spLocks noChangeArrowheads="1"/>
          </p:cNvSpPr>
          <p:nvPr/>
        </p:nvSpPr>
        <p:spPr bwMode="auto">
          <a:xfrm>
            <a:off x="2933642" y="2922059"/>
            <a:ext cx="9541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43" tIns="45723" rIns="91443" bIns="45723">
            <a:spAutoFit/>
          </a:bodyPr>
          <a:lstStyle/>
          <a:p>
            <a:pPr fontAlgn="base">
              <a:spcBef>
                <a:spcPct val="0"/>
              </a:spcBef>
              <a:spcAft>
                <a:spcPct val="0"/>
              </a:spcAft>
            </a:pPr>
            <a:r>
              <a:rPr lang="zh-CN" altLang="en-US" sz="2000" dirty="0">
                <a:solidFill>
                  <a:prstClr val="black"/>
                </a:solidFill>
                <a:latin typeface="Noto Sans S Chinese Medium" panose="020B0600000000000000" pitchFamily="34" charset="-122"/>
                <a:ea typeface="Noto Sans S Chinese Medium" panose="020B0600000000000000" pitchFamily="34" charset="-122"/>
                <a:sym typeface="Arial" pitchFamily="34" charset="0"/>
              </a:rPr>
              <a:t>阶段三</a:t>
            </a:r>
          </a:p>
        </p:txBody>
      </p:sp>
      <p:sp>
        <p:nvSpPr>
          <p:cNvPr id="176" name="文本框 13"/>
          <p:cNvSpPr txBox="1"/>
          <p:nvPr/>
        </p:nvSpPr>
        <p:spPr>
          <a:xfrm>
            <a:off x="915457" y="3313975"/>
            <a:ext cx="3111544" cy="704044"/>
          </a:xfrm>
          <a:prstGeom prst="rect">
            <a:avLst/>
          </a:prstGeom>
          <a:noFill/>
        </p:spPr>
        <p:txBody>
          <a:bodyPr wrap="square" lIns="87765" tIns="43881" rIns="87765" bIns="43881" rtlCol="0">
            <a:spAutoFit/>
          </a:bodyPr>
          <a:lstStyle/>
          <a:p>
            <a:pPr marL="228594" indent="-228594" algn="r"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grpSp>
        <p:nvGrpSpPr>
          <p:cNvPr id="177" name="Group 20"/>
          <p:cNvGrpSpPr/>
          <p:nvPr/>
        </p:nvGrpSpPr>
        <p:grpSpPr>
          <a:xfrm>
            <a:off x="4557957" y="3449722"/>
            <a:ext cx="412551" cy="285749"/>
            <a:chOff x="7416800" y="1122363"/>
            <a:chExt cx="366713" cy="254000"/>
          </a:xfrm>
          <a:solidFill>
            <a:schemeClr val="bg1"/>
          </a:solidFill>
        </p:grpSpPr>
        <p:sp>
          <p:nvSpPr>
            <p:cNvPr id="178"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79"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grpSp>
      <p:sp>
        <p:nvSpPr>
          <p:cNvPr id="180" name="文本框 13"/>
          <p:cNvSpPr txBox="1"/>
          <p:nvPr/>
        </p:nvSpPr>
        <p:spPr>
          <a:xfrm>
            <a:off x="7621060" y="4124326"/>
            <a:ext cx="3251200" cy="704044"/>
          </a:xfrm>
          <a:prstGeom prst="rect">
            <a:avLst/>
          </a:prstGeom>
          <a:noFill/>
        </p:spPr>
        <p:txBody>
          <a:bodyPr wrap="square" lIns="87765" tIns="43881" rIns="87765" bIns="43881" rtlCol="0">
            <a:spAutoFit/>
          </a:bodyPr>
          <a:lstStyle/>
          <a:p>
            <a:pPr marL="228594" indent="-228594"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grpSp>
        <p:nvGrpSpPr>
          <p:cNvPr id="181" name="组合 180"/>
          <p:cNvGrpSpPr/>
          <p:nvPr/>
        </p:nvGrpSpPr>
        <p:grpSpPr>
          <a:xfrm>
            <a:off x="6603001" y="3999687"/>
            <a:ext cx="422291" cy="403672"/>
            <a:chOff x="3294063" y="754063"/>
            <a:chExt cx="5600701" cy="5353051"/>
          </a:xfrm>
          <a:solidFill>
            <a:schemeClr val="bg1"/>
          </a:solidFill>
        </p:grpSpPr>
        <p:sp>
          <p:nvSpPr>
            <p:cNvPr id="182" name="Freeform 458"/>
            <p:cNvSpPr>
              <a:spLocks/>
            </p:cNvSpPr>
            <p:nvPr/>
          </p:nvSpPr>
          <p:spPr bwMode="auto">
            <a:xfrm>
              <a:off x="8235951" y="3122613"/>
              <a:ext cx="658813" cy="307975"/>
            </a:xfrm>
            <a:custGeom>
              <a:avLst/>
              <a:gdLst>
                <a:gd name="T0" fmla="*/ 135 w 175"/>
                <a:gd name="T1" fmla="*/ 0 h 82"/>
                <a:gd name="T2" fmla="*/ 175 w 175"/>
                <a:gd name="T3" fmla="*/ 41 h 82"/>
                <a:gd name="T4" fmla="*/ 135 w 175"/>
                <a:gd name="T5" fmla="*/ 82 h 82"/>
                <a:gd name="T6" fmla="*/ 41 w 175"/>
                <a:gd name="T7" fmla="*/ 82 h 82"/>
                <a:gd name="T8" fmla="*/ 0 w 175"/>
                <a:gd name="T9" fmla="*/ 41 h 82"/>
                <a:gd name="T10" fmla="*/ 12 w 175"/>
                <a:gd name="T11" fmla="*/ 12 h 82"/>
                <a:gd name="T12" fmla="*/ 41 w 175"/>
                <a:gd name="T13" fmla="*/ 0 h 82"/>
                <a:gd name="T14" fmla="*/ 135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5" y="0"/>
                  </a:moveTo>
                  <a:cubicBezTo>
                    <a:pt x="157" y="0"/>
                    <a:pt x="175" y="19"/>
                    <a:pt x="175" y="41"/>
                  </a:cubicBezTo>
                  <a:cubicBezTo>
                    <a:pt x="175" y="64"/>
                    <a:pt x="157" y="82"/>
                    <a:pt x="135" y="82"/>
                  </a:cubicBezTo>
                  <a:cubicBezTo>
                    <a:pt x="41" y="82"/>
                    <a:pt x="41" y="82"/>
                    <a:pt x="41" y="82"/>
                  </a:cubicBezTo>
                  <a:cubicBezTo>
                    <a:pt x="19" y="82"/>
                    <a:pt x="0" y="64"/>
                    <a:pt x="0" y="41"/>
                  </a:cubicBezTo>
                  <a:cubicBezTo>
                    <a:pt x="0" y="30"/>
                    <a:pt x="5" y="20"/>
                    <a:pt x="12" y="12"/>
                  </a:cubicBezTo>
                  <a:cubicBezTo>
                    <a:pt x="20" y="5"/>
                    <a:pt x="30" y="0"/>
                    <a:pt x="41" y="0"/>
                  </a:cubicBez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3" name="Freeform 459"/>
            <p:cNvSpPr>
              <a:spLocks/>
            </p:cNvSpPr>
            <p:nvPr/>
          </p:nvSpPr>
          <p:spPr bwMode="auto">
            <a:xfrm>
              <a:off x="7646988" y="1539876"/>
              <a:ext cx="571500" cy="587375"/>
            </a:xfrm>
            <a:custGeom>
              <a:avLst/>
              <a:gdLst>
                <a:gd name="T0" fmla="*/ 136 w 152"/>
                <a:gd name="T1" fmla="*/ 16 h 156"/>
                <a:gd name="T2" fmla="*/ 136 w 152"/>
                <a:gd name="T3" fmla="*/ 74 h 156"/>
                <a:gd name="T4" fmla="*/ 70 w 152"/>
                <a:gd name="T5" fmla="*/ 140 h 156"/>
                <a:gd name="T6" fmla="*/ 12 w 152"/>
                <a:gd name="T7" fmla="*/ 140 h 156"/>
                <a:gd name="T8" fmla="*/ 0 w 152"/>
                <a:gd name="T9" fmla="*/ 111 h 156"/>
                <a:gd name="T10" fmla="*/ 12 w 152"/>
                <a:gd name="T11" fmla="*/ 82 h 156"/>
                <a:gd name="T12" fmla="*/ 78 w 152"/>
                <a:gd name="T13" fmla="*/ 16 h 156"/>
                <a:gd name="T14" fmla="*/ 136 w 152"/>
                <a:gd name="T15" fmla="*/ 1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36" y="16"/>
                  </a:moveTo>
                  <a:cubicBezTo>
                    <a:pt x="152" y="32"/>
                    <a:pt x="152" y="58"/>
                    <a:pt x="136" y="74"/>
                  </a:cubicBezTo>
                  <a:cubicBezTo>
                    <a:pt x="70" y="140"/>
                    <a:pt x="70" y="140"/>
                    <a:pt x="70" y="140"/>
                  </a:cubicBezTo>
                  <a:cubicBezTo>
                    <a:pt x="54" y="156"/>
                    <a:pt x="28" y="156"/>
                    <a:pt x="12" y="140"/>
                  </a:cubicBezTo>
                  <a:cubicBezTo>
                    <a:pt x="4" y="132"/>
                    <a:pt x="0" y="121"/>
                    <a:pt x="0" y="111"/>
                  </a:cubicBezTo>
                  <a:cubicBezTo>
                    <a:pt x="0" y="100"/>
                    <a:pt x="4" y="90"/>
                    <a:pt x="12" y="82"/>
                  </a:cubicBezTo>
                  <a:cubicBezTo>
                    <a:pt x="78" y="16"/>
                    <a:pt x="78" y="16"/>
                    <a:pt x="78" y="16"/>
                  </a:cubicBezTo>
                  <a:cubicBezTo>
                    <a:pt x="94" y="0"/>
                    <a:pt x="120" y="0"/>
                    <a:pt x="1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4" name="Freeform 460"/>
            <p:cNvSpPr>
              <a:spLocks noEditPoints="1"/>
            </p:cNvSpPr>
            <p:nvPr/>
          </p:nvSpPr>
          <p:spPr bwMode="auto">
            <a:xfrm>
              <a:off x="4170363" y="1525588"/>
              <a:ext cx="3863975" cy="3567113"/>
            </a:xfrm>
            <a:custGeom>
              <a:avLst/>
              <a:gdLst>
                <a:gd name="T0" fmla="*/ 1028 w 1028"/>
                <a:gd name="T1" fmla="*/ 514 h 949"/>
                <a:gd name="T2" fmla="*/ 787 w 1028"/>
                <a:gd name="T3" fmla="*/ 949 h 949"/>
                <a:gd name="T4" fmla="*/ 241 w 1028"/>
                <a:gd name="T5" fmla="*/ 949 h 949"/>
                <a:gd name="T6" fmla="*/ 0 w 1028"/>
                <a:gd name="T7" fmla="*/ 514 h 949"/>
                <a:gd name="T8" fmla="*/ 514 w 1028"/>
                <a:gd name="T9" fmla="*/ 0 h 949"/>
                <a:gd name="T10" fmla="*/ 1028 w 1028"/>
                <a:gd name="T11" fmla="*/ 514 h 949"/>
                <a:gd name="T12" fmla="*/ 714 w 1028"/>
                <a:gd name="T13" fmla="*/ 345 h 949"/>
                <a:gd name="T14" fmla="*/ 714 w 1028"/>
                <a:gd name="T15" fmla="*/ 251 h 949"/>
                <a:gd name="T16" fmla="*/ 632 w 1028"/>
                <a:gd name="T17" fmla="*/ 187 h 949"/>
                <a:gd name="T18" fmla="*/ 563 w 1028"/>
                <a:gd name="T19" fmla="*/ 187 h 949"/>
                <a:gd name="T20" fmla="*/ 563 w 1028"/>
                <a:gd name="T21" fmla="*/ 153 h 949"/>
                <a:gd name="T22" fmla="*/ 466 w 1028"/>
                <a:gd name="T23" fmla="*/ 153 h 949"/>
                <a:gd name="T24" fmla="*/ 466 w 1028"/>
                <a:gd name="T25" fmla="*/ 187 h 949"/>
                <a:gd name="T26" fmla="*/ 397 w 1028"/>
                <a:gd name="T27" fmla="*/ 187 h 949"/>
                <a:gd name="T28" fmla="*/ 316 w 1028"/>
                <a:gd name="T29" fmla="*/ 251 h 949"/>
                <a:gd name="T30" fmla="*/ 316 w 1028"/>
                <a:gd name="T31" fmla="*/ 438 h 949"/>
                <a:gd name="T32" fmla="*/ 397 w 1028"/>
                <a:gd name="T33" fmla="*/ 503 h 949"/>
                <a:gd name="T34" fmla="*/ 466 w 1028"/>
                <a:gd name="T35" fmla="*/ 503 h 949"/>
                <a:gd name="T36" fmla="*/ 466 w 1028"/>
                <a:gd name="T37" fmla="*/ 701 h 949"/>
                <a:gd name="T38" fmla="*/ 440 w 1028"/>
                <a:gd name="T39" fmla="*/ 701 h 949"/>
                <a:gd name="T40" fmla="*/ 389 w 1028"/>
                <a:gd name="T41" fmla="*/ 661 h 949"/>
                <a:gd name="T42" fmla="*/ 389 w 1028"/>
                <a:gd name="T43" fmla="*/ 602 h 949"/>
                <a:gd name="T44" fmla="*/ 315 w 1028"/>
                <a:gd name="T45" fmla="*/ 602 h 949"/>
                <a:gd name="T46" fmla="*/ 315 w 1028"/>
                <a:gd name="T47" fmla="*/ 696 h 949"/>
                <a:gd name="T48" fmla="*/ 396 w 1028"/>
                <a:gd name="T49" fmla="*/ 760 h 949"/>
                <a:gd name="T50" fmla="*/ 466 w 1028"/>
                <a:gd name="T51" fmla="*/ 760 h 949"/>
                <a:gd name="T52" fmla="*/ 466 w 1028"/>
                <a:gd name="T53" fmla="*/ 796 h 949"/>
                <a:gd name="T54" fmla="*/ 563 w 1028"/>
                <a:gd name="T55" fmla="*/ 796 h 949"/>
                <a:gd name="T56" fmla="*/ 563 w 1028"/>
                <a:gd name="T57" fmla="*/ 760 h 949"/>
                <a:gd name="T58" fmla="*/ 632 w 1028"/>
                <a:gd name="T59" fmla="*/ 760 h 949"/>
                <a:gd name="T60" fmla="*/ 713 w 1028"/>
                <a:gd name="T61" fmla="*/ 696 h 949"/>
                <a:gd name="T62" fmla="*/ 713 w 1028"/>
                <a:gd name="T63" fmla="*/ 509 h 949"/>
                <a:gd name="T64" fmla="*/ 632 w 1028"/>
                <a:gd name="T65" fmla="*/ 444 h 949"/>
                <a:gd name="T66" fmla="*/ 563 w 1028"/>
                <a:gd name="T67" fmla="*/ 444 h 949"/>
                <a:gd name="T68" fmla="*/ 563 w 1028"/>
                <a:gd name="T69" fmla="*/ 246 h 949"/>
                <a:gd name="T70" fmla="*/ 588 w 1028"/>
                <a:gd name="T71" fmla="*/ 246 h 949"/>
                <a:gd name="T72" fmla="*/ 639 w 1028"/>
                <a:gd name="T73" fmla="*/ 286 h 949"/>
                <a:gd name="T74" fmla="*/ 639 w 1028"/>
                <a:gd name="T75" fmla="*/ 345 h 949"/>
                <a:gd name="T76" fmla="*/ 714 w 1028"/>
                <a:gd name="T77" fmla="*/ 34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8" h="949">
                  <a:moveTo>
                    <a:pt x="1028" y="514"/>
                  </a:moveTo>
                  <a:cubicBezTo>
                    <a:pt x="1028" y="697"/>
                    <a:pt x="932" y="858"/>
                    <a:pt x="787" y="949"/>
                  </a:cubicBezTo>
                  <a:cubicBezTo>
                    <a:pt x="241" y="949"/>
                    <a:pt x="241" y="949"/>
                    <a:pt x="241" y="949"/>
                  </a:cubicBezTo>
                  <a:cubicBezTo>
                    <a:pt x="97" y="858"/>
                    <a:pt x="0" y="697"/>
                    <a:pt x="0" y="514"/>
                  </a:cubicBezTo>
                  <a:cubicBezTo>
                    <a:pt x="0" y="230"/>
                    <a:pt x="231" y="0"/>
                    <a:pt x="514" y="0"/>
                  </a:cubicBezTo>
                  <a:cubicBezTo>
                    <a:pt x="798" y="0"/>
                    <a:pt x="1028" y="230"/>
                    <a:pt x="1028" y="514"/>
                  </a:cubicBezTo>
                  <a:close/>
                  <a:moveTo>
                    <a:pt x="714" y="345"/>
                  </a:moveTo>
                  <a:cubicBezTo>
                    <a:pt x="714" y="251"/>
                    <a:pt x="714" y="251"/>
                    <a:pt x="714" y="251"/>
                  </a:cubicBezTo>
                  <a:cubicBezTo>
                    <a:pt x="714" y="216"/>
                    <a:pt x="677" y="187"/>
                    <a:pt x="632" y="187"/>
                  </a:cubicBezTo>
                  <a:cubicBezTo>
                    <a:pt x="563" y="187"/>
                    <a:pt x="563" y="187"/>
                    <a:pt x="563" y="187"/>
                  </a:cubicBezTo>
                  <a:cubicBezTo>
                    <a:pt x="563" y="153"/>
                    <a:pt x="563" y="153"/>
                    <a:pt x="563" y="153"/>
                  </a:cubicBezTo>
                  <a:cubicBezTo>
                    <a:pt x="466" y="153"/>
                    <a:pt x="466" y="153"/>
                    <a:pt x="466" y="153"/>
                  </a:cubicBezTo>
                  <a:cubicBezTo>
                    <a:pt x="466" y="187"/>
                    <a:pt x="466" y="187"/>
                    <a:pt x="466" y="187"/>
                  </a:cubicBezTo>
                  <a:cubicBezTo>
                    <a:pt x="397" y="187"/>
                    <a:pt x="397" y="187"/>
                    <a:pt x="397" y="187"/>
                  </a:cubicBezTo>
                  <a:cubicBezTo>
                    <a:pt x="352" y="187"/>
                    <a:pt x="316" y="216"/>
                    <a:pt x="316" y="251"/>
                  </a:cubicBezTo>
                  <a:cubicBezTo>
                    <a:pt x="316" y="438"/>
                    <a:pt x="316" y="438"/>
                    <a:pt x="316" y="438"/>
                  </a:cubicBezTo>
                  <a:cubicBezTo>
                    <a:pt x="316" y="474"/>
                    <a:pt x="352" y="503"/>
                    <a:pt x="397" y="503"/>
                  </a:cubicBezTo>
                  <a:cubicBezTo>
                    <a:pt x="466" y="503"/>
                    <a:pt x="466" y="503"/>
                    <a:pt x="466" y="503"/>
                  </a:cubicBezTo>
                  <a:cubicBezTo>
                    <a:pt x="466" y="701"/>
                    <a:pt x="466" y="701"/>
                    <a:pt x="466" y="701"/>
                  </a:cubicBezTo>
                  <a:cubicBezTo>
                    <a:pt x="440" y="701"/>
                    <a:pt x="440" y="701"/>
                    <a:pt x="440" y="701"/>
                  </a:cubicBezTo>
                  <a:cubicBezTo>
                    <a:pt x="412" y="701"/>
                    <a:pt x="389" y="683"/>
                    <a:pt x="389" y="661"/>
                  </a:cubicBezTo>
                  <a:cubicBezTo>
                    <a:pt x="389" y="602"/>
                    <a:pt x="389" y="602"/>
                    <a:pt x="389" y="602"/>
                  </a:cubicBezTo>
                  <a:cubicBezTo>
                    <a:pt x="315" y="602"/>
                    <a:pt x="315" y="602"/>
                    <a:pt x="315" y="602"/>
                  </a:cubicBezTo>
                  <a:cubicBezTo>
                    <a:pt x="315" y="696"/>
                    <a:pt x="315" y="696"/>
                    <a:pt x="315" y="696"/>
                  </a:cubicBezTo>
                  <a:cubicBezTo>
                    <a:pt x="315" y="731"/>
                    <a:pt x="351" y="760"/>
                    <a:pt x="396" y="760"/>
                  </a:cubicBezTo>
                  <a:cubicBezTo>
                    <a:pt x="466" y="760"/>
                    <a:pt x="466" y="760"/>
                    <a:pt x="466" y="760"/>
                  </a:cubicBezTo>
                  <a:cubicBezTo>
                    <a:pt x="466" y="796"/>
                    <a:pt x="466" y="796"/>
                    <a:pt x="466" y="796"/>
                  </a:cubicBezTo>
                  <a:cubicBezTo>
                    <a:pt x="563" y="796"/>
                    <a:pt x="563" y="796"/>
                    <a:pt x="563" y="796"/>
                  </a:cubicBezTo>
                  <a:cubicBezTo>
                    <a:pt x="563" y="760"/>
                    <a:pt x="563" y="760"/>
                    <a:pt x="563" y="760"/>
                  </a:cubicBezTo>
                  <a:cubicBezTo>
                    <a:pt x="632" y="760"/>
                    <a:pt x="632" y="760"/>
                    <a:pt x="632" y="760"/>
                  </a:cubicBezTo>
                  <a:cubicBezTo>
                    <a:pt x="677" y="760"/>
                    <a:pt x="713" y="731"/>
                    <a:pt x="713" y="696"/>
                  </a:cubicBezTo>
                  <a:cubicBezTo>
                    <a:pt x="713" y="509"/>
                    <a:pt x="713" y="509"/>
                    <a:pt x="713" y="509"/>
                  </a:cubicBezTo>
                  <a:cubicBezTo>
                    <a:pt x="713" y="473"/>
                    <a:pt x="677" y="444"/>
                    <a:pt x="632" y="444"/>
                  </a:cubicBezTo>
                  <a:cubicBezTo>
                    <a:pt x="563" y="444"/>
                    <a:pt x="563" y="444"/>
                    <a:pt x="563" y="444"/>
                  </a:cubicBezTo>
                  <a:cubicBezTo>
                    <a:pt x="563" y="246"/>
                    <a:pt x="563" y="246"/>
                    <a:pt x="563" y="246"/>
                  </a:cubicBezTo>
                  <a:cubicBezTo>
                    <a:pt x="588" y="246"/>
                    <a:pt x="588" y="246"/>
                    <a:pt x="588" y="246"/>
                  </a:cubicBezTo>
                  <a:cubicBezTo>
                    <a:pt x="617" y="246"/>
                    <a:pt x="639" y="264"/>
                    <a:pt x="639" y="286"/>
                  </a:cubicBezTo>
                  <a:cubicBezTo>
                    <a:pt x="639" y="345"/>
                    <a:pt x="639" y="345"/>
                    <a:pt x="639" y="345"/>
                  </a:cubicBezTo>
                  <a:lnTo>
                    <a:pt x="714" y="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5" name="Freeform 461"/>
            <p:cNvSpPr>
              <a:spLocks/>
            </p:cNvSpPr>
            <p:nvPr/>
          </p:nvSpPr>
          <p:spPr bwMode="auto">
            <a:xfrm>
              <a:off x="5187951" y="5254626"/>
              <a:ext cx="1827213" cy="209550"/>
            </a:xfrm>
            <a:custGeom>
              <a:avLst/>
              <a:gdLst>
                <a:gd name="T0" fmla="*/ 436 w 486"/>
                <a:gd name="T1" fmla="*/ 0 h 56"/>
                <a:gd name="T2" fmla="*/ 486 w 486"/>
                <a:gd name="T3" fmla="*/ 28 h 56"/>
                <a:gd name="T4" fmla="*/ 436 w 486"/>
                <a:gd name="T5" fmla="*/ 56 h 56"/>
                <a:gd name="T6" fmla="*/ 51 w 486"/>
                <a:gd name="T7" fmla="*/ 56 h 56"/>
                <a:gd name="T8" fmla="*/ 0 w 486"/>
                <a:gd name="T9" fmla="*/ 28 h 56"/>
                <a:gd name="T10" fmla="*/ 15 w 486"/>
                <a:gd name="T11" fmla="*/ 8 h 56"/>
                <a:gd name="T12" fmla="*/ 51 w 486"/>
                <a:gd name="T13" fmla="*/ 0 h 56"/>
                <a:gd name="T14" fmla="*/ 436 w 486"/>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6">
                  <a:moveTo>
                    <a:pt x="436" y="0"/>
                  </a:moveTo>
                  <a:cubicBezTo>
                    <a:pt x="464" y="0"/>
                    <a:pt x="486" y="13"/>
                    <a:pt x="486" y="28"/>
                  </a:cubicBezTo>
                  <a:cubicBezTo>
                    <a:pt x="486" y="44"/>
                    <a:pt x="464" y="56"/>
                    <a:pt x="436" y="56"/>
                  </a:cubicBezTo>
                  <a:cubicBezTo>
                    <a:pt x="51" y="56"/>
                    <a:pt x="51" y="56"/>
                    <a:pt x="51" y="56"/>
                  </a:cubicBezTo>
                  <a:cubicBezTo>
                    <a:pt x="23" y="56"/>
                    <a:pt x="0" y="44"/>
                    <a:pt x="0" y="28"/>
                  </a:cubicBezTo>
                  <a:cubicBezTo>
                    <a:pt x="0" y="20"/>
                    <a:pt x="6" y="13"/>
                    <a:pt x="15" y="8"/>
                  </a:cubicBezTo>
                  <a:cubicBezTo>
                    <a:pt x="24" y="3"/>
                    <a:pt x="37" y="0"/>
                    <a:pt x="51" y="0"/>
                  </a:cubicBezTo>
                  <a:lnTo>
                    <a:pt x="4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6" name="Freeform 462"/>
            <p:cNvSpPr>
              <a:spLocks/>
            </p:cNvSpPr>
            <p:nvPr/>
          </p:nvSpPr>
          <p:spPr bwMode="auto">
            <a:xfrm>
              <a:off x="5368926" y="5576888"/>
              <a:ext cx="1470025" cy="211138"/>
            </a:xfrm>
            <a:custGeom>
              <a:avLst/>
              <a:gdLst>
                <a:gd name="T0" fmla="*/ 341 w 391"/>
                <a:gd name="T1" fmla="*/ 0 h 56"/>
                <a:gd name="T2" fmla="*/ 391 w 391"/>
                <a:gd name="T3" fmla="*/ 28 h 56"/>
                <a:gd name="T4" fmla="*/ 341 w 391"/>
                <a:gd name="T5" fmla="*/ 56 h 56"/>
                <a:gd name="T6" fmla="*/ 50 w 391"/>
                <a:gd name="T7" fmla="*/ 56 h 56"/>
                <a:gd name="T8" fmla="*/ 0 w 391"/>
                <a:gd name="T9" fmla="*/ 28 h 56"/>
                <a:gd name="T10" fmla="*/ 14 w 391"/>
                <a:gd name="T11" fmla="*/ 8 h 56"/>
                <a:gd name="T12" fmla="*/ 50 w 391"/>
                <a:gd name="T13" fmla="*/ 0 h 56"/>
                <a:gd name="T14" fmla="*/ 341 w 391"/>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6">
                  <a:moveTo>
                    <a:pt x="341" y="0"/>
                  </a:moveTo>
                  <a:cubicBezTo>
                    <a:pt x="369" y="0"/>
                    <a:pt x="391" y="12"/>
                    <a:pt x="391" y="28"/>
                  </a:cubicBezTo>
                  <a:cubicBezTo>
                    <a:pt x="391" y="43"/>
                    <a:pt x="369" y="56"/>
                    <a:pt x="341" y="56"/>
                  </a:cubicBezTo>
                  <a:cubicBezTo>
                    <a:pt x="50" y="56"/>
                    <a:pt x="50" y="56"/>
                    <a:pt x="50" y="56"/>
                  </a:cubicBezTo>
                  <a:cubicBezTo>
                    <a:pt x="22" y="56"/>
                    <a:pt x="0" y="43"/>
                    <a:pt x="0" y="28"/>
                  </a:cubicBezTo>
                  <a:cubicBezTo>
                    <a:pt x="0" y="20"/>
                    <a:pt x="5" y="13"/>
                    <a:pt x="14" y="8"/>
                  </a:cubicBezTo>
                  <a:cubicBezTo>
                    <a:pt x="24" y="3"/>
                    <a:pt x="36" y="0"/>
                    <a:pt x="50" y="0"/>
                  </a:cubicBez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7" name="Freeform 463"/>
            <p:cNvSpPr>
              <a:spLocks/>
            </p:cNvSpPr>
            <p:nvPr/>
          </p:nvSpPr>
          <p:spPr bwMode="auto">
            <a:xfrm>
              <a:off x="5556251" y="5895976"/>
              <a:ext cx="1090613" cy="211138"/>
            </a:xfrm>
            <a:custGeom>
              <a:avLst/>
              <a:gdLst>
                <a:gd name="T0" fmla="*/ 240 w 290"/>
                <a:gd name="T1" fmla="*/ 0 h 56"/>
                <a:gd name="T2" fmla="*/ 290 w 290"/>
                <a:gd name="T3" fmla="*/ 28 h 56"/>
                <a:gd name="T4" fmla="*/ 240 w 290"/>
                <a:gd name="T5" fmla="*/ 56 h 56"/>
                <a:gd name="T6" fmla="*/ 50 w 290"/>
                <a:gd name="T7" fmla="*/ 56 h 56"/>
                <a:gd name="T8" fmla="*/ 0 w 290"/>
                <a:gd name="T9" fmla="*/ 28 h 56"/>
                <a:gd name="T10" fmla="*/ 15 w 290"/>
                <a:gd name="T11" fmla="*/ 8 h 56"/>
                <a:gd name="T12" fmla="*/ 50 w 290"/>
                <a:gd name="T13" fmla="*/ 0 h 56"/>
                <a:gd name="T14" fmla="*/ 240 w 2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6">
                  <a:moveTo>
                    <a:pt x="240" y="0"/>
                  </a:moveTo>
                  <a:cubicBezTo>
                    <a:pt x="268" y="0"/>
                    <a:pt x="290" y="12"/>
                    <a:pt x="290" y="28"/>
                  </a:cubicBezTo>
                  <a:cubicBezTo>
                    <a:pt x="290" y="43"/>
                    <a:pt x="268" y="56"/>
                    <a:pt x="240" y="56"/>
                  </a:cubicBezTo>
                  <a:cubicBezTo>
                    <a:pt x="50" y="56"/>
                    <a:pt x="50" y="56"/>
                    <a:pt x="50" y="56"/>
                  </a:cubicBezTo>
                  <a:cubicBezTo>
                    <a:pt x="23" y="56"/>
                    <a:pt x="0" y="43"/>
                    <a:pt x="0" y="28"/>
                  </a:cubicBezTo>
                  <a:cubicBezTo>
                    <a:pt x="0" y="20"/>
                    <a:pt x="6" y="13"/>
                    <a:pt x="15" y="8"/>
                  </a:cubicBezTo>
                  <a:cubicBezTo>
                    <a:pt x="24" y="3"/>
                    <a:pt x="37" y="0"/>
                    <a:pt x="50" y="0"/>
                  </a:cubicBezTo>
                  <a:lnTo>
                    <a:pt x="2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8" name="Freeform 464"/>
            <p:cNvSpPr>
              <a:spLocks/>
            </p:cNvSpPr>
            <p:nvPr/>
          </p:nvSpPr>
          <p:spPr bwMode="auto">
            <a:xfrm>
              <a:off x="6286501" y="3416301"/>
              <a:ext cx="285750" cy="744538"/>
            </a:xfrm>
            <a:custGeom>
              <a:avLst/>
              <a:gdLst>
                <a:gd name="T0" fmla="*/ 76 w 76"/>
                <a:gd name="T1" fmla="*/ 41 h 198"/>
                <a:gd name="T2" fmla="*/ 76 w 76"/>
                <a:gd name="T3" fmla="*/ 158 h 198"/>
                <a:gd name="T4" fmla="*/ 25 w 76"/>
                <a:gd name="T5" fmla="*/ 198 h 198"/>
                <a:gd name="T6" fmla="*/ 0 w 76"/>
                <a:gd name="T7" fmla="*/ 198 h 198"/>
                <a:gd name="T8" fmla="*/ 0 w 76"/>
                <a:gd name="T9" fmla="*/ 0 h 198"/>
                <a:gd name="T10" fmla="*/ 25 w 76"/>
                <a:gd name="T11" fmla="*/ 0 h 198"/>
                <a:gd name="T12" fmla="*/ 76 w 76"/>
                <a:gd name="T13" fmla="*/ 41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41"/>
                  </a:moveTo>
                  <a:cubicBezTo>
                    <a:pt x="76" y="158"/>
                    <a:pt x="76" y="158"/>
                    <a:pt x="76" y="158"/>
                  </a:cubicBezTo>
                  <a:cubicBezTo>
                    <a:pt x="76" y="180"/>
                    <a:pt x="53" y="198"/>
                    <a:pt x="25" y="198"/>
                  </a:cubicBezTo>
                  <a:cubicBezTo>
                    <a:pt x="0" y="198"/>
                    <a:pt x="0" y="198"/>
                    <a:pt x="0" y="198"/>
                  </a:cubicBezTo>
                  <a:cubicBezTo>
                    <a:pt x="0" y="0"/>
                    <a:pt x="0" y="0"/>
                    <a:pt x="0" y="0"/>
                  </a:cubicBezTo>
                  <a:cubicBezTo>
                    <a:pt x="25" y="0"/>
                    <a:pt x="25" y="0"/>
                    <a:pt x="25" y="0"/>
                  </a:cubicBezTo>
                  <a:cubicBezTo>
                    <a:pt x="53" y="0"/>
                    <a:pt x="76" y="18"/>
                    <a:pt x="7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89" name="Freeform 465"/>
            <p:cNvSpPr>
              <a:spLocks/>
            </p:cNvSpPr>
            <p:nvPr/>
          </p:nvSpPr>
          <p:spPr bwMode="auto">
            <a:xfrm>
              <a:off x="5948363" y="754063"/>
              <a:ext cx="307975" cy="658813"/>
            </a:xfrm>
            <a:custGeom>
              <a:avLst/>
              <a:gdLst>
                <a:gd name="T0" fmla="*/ 82 w 82"/>
                <a:gd name="T1" fmla="*/ 41 h 175"/>
                <a:gd name="T2" fmla="*/ 82 w 82"/>
                <a:gd name="T3" fmla="*/ 134 h 175"/>
                <a:gd name="T4" fmla="*/ 41 w 82"/>
                <a:gd name="T5" fmla="*/ 175 h 175"/>
                <a:gd name="T6" fmla="*/ 12 w 82"/>
                <a:gd name="T7" fmla="*/ 163 h 175"/>
                <a:gd name="T8" fmla="*/ 0 w 82"/>
                <a:gd name="T9" fmla="*/ 134 h 175"/>
                <a:gd name="T10" fmla="*/ 0 w 82"/>
                <a:gd name="T11" fmla="*/ 41 h 175"/>
                <a:gd name="T12" fmla="*/ 41 w 82"/>
                <a:gd name="T13" fmla="*/ 0 h 175"/>
                <a:gd name="T14" fmla="*/ 82 w 82"/>
                <a:gd name="T15" fmla="*/ 41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75">
                  <a:moveTo>
                    <a:pt x="82" y="41"/>
                  </a:moveTo>
                  <a:cubicBezTo>
                    <a:pt x="82" y="134"/>
                    <a:pt x="82" y="134"/>
                    <a:pt x="82" y="134"/>
                  </a:cubicBezTo>
                  <a:cubicBezTo>
                    <a:pt x="82" y="157"/>
                    <a:pt x="64" y="175"/>
                    <a:pt x="41" y="175"/>
                  </a:cubicBezTo>
                  <a:cubicBezTo>
                    <a:pt x="30" y="175"/>
                    <a:pt x="20" y="171"/>
                    <a:pt x="12" y="163"/>
                  </a:cubicBezTo>
                  <a:cubicBezTo>
                    <a:pt x="5" y="156"/>
                    <a:pt x="0" y="146"/>
                    <a:pt x="0" y="134"/>
                  </a:cubicBezTo>
                  <a:cubicBezTo>
                    <a:pt x="0" y="41"/>
                    <a:pt x="0" y="41"/>
                    <a:pt x="0" y="41"/>
                  </a:cubicBezTo>
                  <a:cubicBezTo>
                    <a:pt x="0" y="19"/>
                    <a:pt x="19" y="0"/>
                    <a:pt x="41" y="0"/>
                  </a:cubicBezTo>
                  <a:cubicBezTo>
                    <a:pt x="64" y="0"/>
                    <a:pt x="82" y="19"/>
                    <a:pt x="8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90" name="Freeform 466"/>
            <p:cNvSpPr>
              <a:spLocks/>
            </p:cNvSpPr>
            <p:nvPr/>
          </p:nvSpPr>
          <p:spPr bwMode="auto">
            <a:xfrm>
              <a:off x="5635626" y="2449513"/>
              <a:ext cx="285750" cy="744538"/>
            </a:xfrm>
            <a:custGeom>
              <a:avLst/>
              <a:gdLst>
                <a:gd name="T0" fmla="*/ 76 w 76"/>
                <a:gd name="T1" fmla="*/ 0 h 198"/>
                <a:gd name="T2" fmla="*/ 76 w 76"/>
                <a:gd name="T3" fmla="*/ 198 h 198"/>
                <a:gd name="T4" fmla="*/ 51 w 76"/>
                <a:gd name="T5" fmla="*/ 198 h 198"/>
                <a:gd name="T6" fmla="*/ 0 w 76"/>
                <a:gd name="T7" fmla="*/ 157 h 198"/>
                <a:gd name="T8" fmla="*/ 0 w 76"/>
                <a:gd name="T9" fmla="*/ 40 h 198"/>
                <a:gd name="T10" fmla="*/ 51 w 76"/>
                <a:gd name="T11" fmla="*/ 0 h 198"/>
                <a:gd name="T12" fmla="*/ 76 w 7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0"/>
                  </a:moveTo>
                  <a:cubicBezTo>
                    <a:pt x="76" y="198"/>
                    <a:pt x="76" y="198"/>
                    <a:pt x="76" y="198"/>
                  </a:cubicBezTo>
                  <a:cubicBezTo>
                    <a:pt x="51" y="198"/>
                    <a:pt x="51" y="198"/>
                    <a:pt x="51" y="198"/>
                  </a:cubicBezTo>
                  <a:cubicBezTo>
                    <a:pt x="23" y="198"/>
                    <a:pt x="0" y="180"/>
                    <a:pt x="0" y="157"/>
                  </a:cubicBezTo>
                  <a:cubicBezTo>
                    <a:pt x="0" y="40"/>
                    <a:pt x="0" y="40"/>
                    <a:pt x="0" y="40"/>
                  </a:cubicBezTo>
                  <a:cubicBezTo>
                    <a:pt x="0" y="18"/>
                    <a:pt x="23" y="0"/>
                    <a:pt x="51" y="0"/>
                  </a:cubicBez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91" name="Freeform 467"/>
            <p:cNvSpPr>
              <a:spLocks/>
            </p:cNvSpPr>
            <p:nvPr/>
          </p:nvSpPr>
          <p:spPr bwMode="auto">
            <a:xfrm>
              <a:off x="3951288" y="1539876"/>
              <a:ext cx="571500" cy="587375"/>
            </a:xfrm>
            <a:custGeom>
              <a:avLst/>
              <a:gdLst>
                <a:gd name="T0" fmla="*/ 140 w 152"/>
                <a:gd name="T1" fmla="*/ 82 h 156"/>
                <a:gd name="T2" fmla="*/ 152 w 152"/>
                <a:gd name="T3" fmla="*/ 111 h 156"/>
                <a:gd name="T4" fmla="*/ 140 w 152"/>
                <a:gd name="T5" fmla="*/ 140 h 156"/>
                <a:gd name="T6" fmla="*/ 82 w 152"/>
                <a:gd name="T7" fmla="*/ 140 h 156"/>
                <a:gd name="T8" fmla="*/ 16 w 152"/>
                <a:gd name="T9" fmla="*/ 74 h 156"/>
                <a:gd name="T10" fmla="*/ 16 w 152"/>
                <a:gd name="T11" fmla="*/ 16 h 156"/>
                <a:gd name="T12" fmla="*/ 74 w 152"/>
                <a:gd name="T13" fmla="*/ 16 h 156"/>
                <a:gd name="T14" fmla="*/ 140 w 152"/>
                <a:gd name="T15" fmla="*/ 8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40" y="82"/>
                  </a:moveTo>
                  <a:cubicBezTo>
                    <a:pt x="148" y="90"/>
                    <a:pt x="152" y="100"/>
                    <a:pt x="152" y="111"/>
                  </a:cubicBezTo>
                  <a:cubicBezTo>
                    <a:pt x="152" y="121"/>
                    <a:pt x="148" y="132"/>
                    <a:pt x="140" y="140"/>
                  </a:cubicBezTo>
                  <a:cubicBezTo>
                    <a:pt x="124" y="156"/>
                    <a:pt x="98" y="156"/>
                    <a:pt x="82" y="140"/>
                  </a:cubicBezTo>
                  <a:cubicBezTo>
                    <a:pt x="16" y="74"/>
                    <a:pt x="16" y="74"/>
                    <a:pt x="16" y="74"/>
                  </a:cubicBezTo>
                  <a:cubicBezTo>
                    <a:pt x="0" y="58"/>
                    <a:pt x="0" y="32"/>
                    <a:pt x="16" y="16"/>
                  </a:cubicBezTo>
                  <a:cubicBezTo>
                    <a:pt x="32" y="0"/>
                    <a:pt x="58" y="0"/>
                    <a:pt x="74" y="16"/>
                  </a:cubicBezTo>
                  <a:lnTo>
                    <a:pt x="14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sp>
          <p:nvSpPr>
            <p:cNvPr id="192" name="Freeform 468"/>
            <p:cNvSpPr>
              <a:spLocks/>
            </p:cNvSpPr>
            <p:nvPr/>
          </p:nvSpPr>
          <p:spPr bwMode="auto">
            <a:xfrm>
              <a:off x="3294063" y="3122613"/>
              <a:ext cx="657225" cy="307975"/>
            </a:xfrm>
            <a:custGeom>
              <a:avLst/>
              <a:gdLst>
                <a:gd name="T0" fmla="*/ 134 w 175"/>
                <a:gd name="T1" fmla="*/ 0 h 82"/>
                <a:gd name="T2" fmla="*/ 175 w 175"/>
                <a:gd name="T3" fmla="*/ 41 h 82"/>
                <a:gd name="T4" fmla="*/ 134 w 175"/>
                <a:gd name="T5" fmla="*/ 82 h 82"/>
                <a:gd name="T6" fmla="*/ 41 w 175"/>
                <a:gd name="T7" fmla="*/ 82 h 82"/>
                <a:gd name="T8" fmla="*/ 0 w 175"/>
                <a:gd name="T9" fmla="*/ 41 h 82"/>
                <a:gd name="T10" fmla="*/ 12 w 175"/>
                <a:gd name="T11" fmla="*/ 12 h 82"/>
                <a:gd name="T12" fmla="*/ 41 w 175"/>
                <a:gd name="T13" fmla="*/ 0 h 82"/>
                <a:gd name="T14" fmla="*/ 134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4" y="0"/>
                  </a:moveTo>
                  <a:cubicBezTo>
                    <a:pt x="156" y="0"/>
                    <a:pt x="175" y="19"/>
                    <a:pt x="175" y="41"/>
                  </a:cubicBezTo>
                  <a:cubicBezTo>
                    <a:pt x="175" y="64"/>
                    <a:pt x="156" y="82"/>
                    <a:pt x="134" y="82"/>
                  </a:cubicBezTo>
                  <a:cubicBezTo>
                    <a:pt x="41" y="82"/>
                    <a:pt x="41" y="82"/>
                    <a:pt x="41" y="82"/>
                  </a:cubicBezTo>
                  <a:cubicBezTo>
                    <a:pt x="18" y="82"/>
                    <a:pt x="0" y="64"/>
                    <a:pt x="0" y="41"/>
                  </a:cubicBezTo>
                  <a:cubicBezTo>
                    <a:pt x="0" y="30"/>
                    <a:pt x="4" y="20"/>
                    <a:pt x="12" y="12"/>
                  </a:cubicBezTo>
                  <a:cubicBezTo>
                    <a:pt x="19" y="5"/>
                    <a:pt x="29" y="0"/>
                    <a:pt x="41"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3112"/>
              <a:endParaRPr lang="zh-CN" altLang="en-US" sz="1867">
                <a:solidFill>
                  <a:prstClr val="black"/>
                </a:solidFill>
                <a:latin typeface="微软雅黑"/>
              </a:endParaRPr>
            </a:p>
          </p:txBody>
        </p:sp>
      </p:grpSp>
      <p:sp>
        <p:nvSpPr>
          <p:cNvPr id="193" name="矩形 3"/>
          <p:cNvSpPr>
            <a:spLocks noChangeArrowheads="1"/>
          </p:cNvSpPr>
          <p:nvPr/>
        </p:nvSpPr>
        <p:spPr bwMode="auto">
          <a:xfrm>
            <a:off x="2933642" y="4471459"/>
            <a:ext cx="954113"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43" tIns="45723" rIns="91443" bIns="45723">
            <a:spAutoFit/>
          </a:bodyPr>
          <a:lstStyle/>
          <a:p>
            <a:pPr fontAlgn="base">
              <a:spcBef>
                <a:spcPct val="0"/>
              </a:spcBef>
              <a:spcAft>
                <a:spcPct val="0"/>
              </a:spcAft>
            </a:pPr>
            <a:r>
              <a:rPr lang="zh-CN" altLang="en-US" sz="2000" dirty="0">
                <a:solidFill>
                  <a:prstClr val="black"/>
                </a:solidFill>
                <a:latin typeface="Noto Sans S Chinese Medium" panose="020B0600000000000000" pitchFamily="34" charset="-122"/>
                <a:ea typeface="Noto Sans S Chinese Medium" panose="020B0600000000000000" pitchFamily="34" charset="-122"/>
                <a:sym typeface="Arial" pitchFamily="34" charset="0"/>
              </a:rPr>
              <a:t>阶段五</a:t>
            </a:r>
          </a:p>
        </p:txBody>
      </p:sp>
      <p:sp>
        <p:nvSpPr>
          <p:cNvPr id="194" name="文本框 13"/>
          <p:cNvSpPr txBox="1"/>
          <p:nvPr/>
        </p:nvSpPr>
        <p:spPr>
          <a:xfrm>
            <a:off x="915457" y="4825275"/>
            <a:ext cx="3111544" cy="704044"/>
          </a:xfrm>
          <a:prstGeom prst="rect">
            <a:avLst/>
          </a:prstGeom>
          <a:noFill/>
        </p:spPr>
        <p:txBody>
          <a:bodyPr wrap="square" lIns="87765" tIns="43881" rIns="87765" bIns="43881" rtlCol="0">
            <a:spAutoFit/>
          </a:bodyPr>
          <a:lstStyle/>
          <a:p>
            <a:pPr marL="228594" indent="-228594" algn="r"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grpSp>
        <p:nvGrpSpPr>
          <p:cNvPr id="195" name="Group 23"/>
          <p:cNvGrpSpPr/>
          <p:nvPr/>
        </p:nvGrpSpPr>
        <p:grpSpPr>
          <a:xfrm>
            <a:off x="4636866" y="4750859"/>
            <a:ext cx="342593" cy="298671"/>
            <a:chOff x="7540014" y="4306907"/>
            <a:chExt cx="389342" cy="339426"/>
          </a:xfrm>
          <a:solidFill>
            <a:schemeClr val="bg1"/>
          </a:solidFill>
        </p:grpSpPr>
        <p:sp>
          <p:nvSpPr>
            <p:cNvPr id="196" name="Freeform 110"/>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97" name="Freeform 111"/>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98" name="Freeform 112"/>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199" name="Freeform 113"/>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0" name="Freeform 114"/>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1" name="Freeform 115"/>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2" name="Freeform 116"/>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3"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4"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5"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06"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grpSp>
      <p:sp>
        <p:nvSpPr>
          <p:cNvPr id="207" name="文本框 13"/>
          <p:cNvSpPr txBox="1"/>
          <p:nvPr/>
        </p:nvSpPr>
        <p:spPr>
          <a:xfrm>
            <a:off x="7621060" y="5566151"/>
            <a:ext cx="3251200" cy="704044"/>
          </a:xfrm>
          <a:prstGeom prst="rect">
            <a:avLst/>
          </a:prstGeom>
          <a:noFill/>
        </p:spPr>
        <p:txBody>
          <a:bodyPr wrap="square" lIns="87765" tIns="43881" rIns="87765" bIns="43881" rtlCol="0">
            <a:spAutoFit/>
          </a:bodyPr>
          <a:lstStyle/>
          <a:p>
            <a:pPr marL="228594" indent="-228594" fontAlgn="base">
              <a:lnSpc>
                <a:spcPct val="150000"/>
              </a:lnSpc>
              <a:spcBef>
                <a:spcPct val="0"/>
              </a:spcBef>
              <a:spcAft>
                <a:spcPct val="0"/>
              </a:spcAft>
              <a:buFont typeface="Arial" panose="020B0604020202020204" pitchFamily="34" charset="0"/>
              <a:buChar char="•"/>
            </a:pP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solidFill>
              <a:latin typeface="Noto Sans S Chinese Regular" panose="020B0500000000000000" pitchFamily="34" charset="-122"/>
              <a:ea typeface="Noto Sans S Chinese Regular" panose="020B0500000000000000" pitchFamily="34" charset="-122"/>
            </a:endParaRPr>
          </a:p>
        </p:txBody>
      </p:sp>
      <p:grpSp>
        <p:nvGrpSpPr>
          <p:cNvPr id="208" name="Group 9"/>
          <p:cNvGrpSpPr/>
          <p:nvPr/>
        </p:nvGrpSpPr>
        <p:grpSpPr>
          <a:xfrm>
            <a:off x="5591916" y="5877895"/>
            <a:ext cx="384811" cy="285347"/>
            <a:chOff x="4572000" y="3414713"/>
            <a:chExt cx="374651" cy="277813"/>
          </a:xfrm>
          <a:solidFill>
            <a:schemeClr val="bg1"/>
          </a:solidFill>
        </p:grpSpPr>
        <p:sp>
          <p:nvSpPr>
            <p:cNvPr id="209"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sp>
          <p:nvSpPr>
            <p:cNvPr id="210"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en-US" sz="2400">
                <a:solidFill>
                  <a:prstClr val="black"/>
                </a:solidFill>
                <a:latin typeface="微软雅黑"/>
              </a:endParaRPr>
            </a:p>
          </p:txBody>
        </p:sp>
      </p:grpSp>
    </p:spTree>
    <p:extLst>
      <p:ext uri="{BB962C8B-B14F-4D97-AF65-F5344CB8AC3E}">
        <p14:creationId xmlns:p14="http://schemas.microsoft.com/office/powerpoint/2010/main" val="26892665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down)">
                                          <p:cBhvr>
                                            <p:cTn id="7" dur="500"/>
                                            <p:tgtEl>
                                              <p:spTgt spid="135"/>
                                            </p:tgtEl>
                                          </p:cBhvr>
                                        </p:animEffect>
                                      </p:childTnLst>
                                    </p:cTn>
                                  </p:par>
                                </p:childTnLst>
                              </p:cTn>
                            </p:par>
                            <p:par>
                              <p:cTn id="8" fill="hold">
                                <p:stCondLst>
                                  <p:cond delay="500"/>
                                </p:stCondLst>
                                <p:childTnLst>
                                  <p:par>
                                    <p:cTn id="9" presetID="2" presetClass="entr" presetSubtype="12" accel="61000" fill="hold" nodeType="afterEffect" p14:presetBounceEnd="58000">
                                      <p:stCondLst>
                                        <p:cond delay="0"/>
                                      </p:stCondLst>
                                      <p:childTnLst>
                                        <p:set>
                                          <p:cBhvr>
                                            <p:cTn id="10" dur="1" fill="hold">
                                              <p:stCondLst>
                                                <p:cond delay="0"/>
                                              </p:stCondLst>
                                            </p:cTn>
                                            <p:tgtEl>
                                              <p:spTgt spid="136"/>
                                            </p:tgtEl>
                                            <p:attrNameLst>
                                              <p:attrName>style.visibility</p:attrName>
                                            </p:attrNameLst>
                                          </p:cBhvr>
                                          <p:to>
                                            <p:strVal val="visible"/>
                                          </p:to>
                                        </p:set>
                                        <p:anim calcmode="lin" valueType="num" p14:bounceEnd="58000">
                                          <p:cBhvr additive="base">
                                            <p:cTn id="11" dur="1400" fill="hold"/>
                                            <p:tgtEl>
                                              <p:spTgt spid="136"/>
                                            </p:tgtEl>
                                            <p:attrNameLst>
                                              <p:attrName>ppt_x</p:attrName>
                                            </p:attrNameLst>
                                          </p:cBhvr>
                                          <p:tavLst>
                                            <p:tav tm="0">
                                              <p:val>
                                                <p:strVal val="0-#ppt_w/2"/>
                                              </p:val>
                                            </p:tav>
                                            <p:tav tm="100000">
                                              <p:val>
                                                <p:strVal val="#ppt_x"/>
                                              </p:val>
                                            </p:tav>
                                          </p:tavLst>
                                        </p:anim>
                                        <p:anim calcmode="lin" valueType="num" p14:bounceEnd="58000">
                                          <p:cBhvr additive="base">
                                            <p:cTn id="12" dur="1400" fill="hold"/>
                                            <p:tgtEl>
                                              <p:spTgt spid="136"/>
                                            </p:tgtEl>
                                            <p:attrNameLst>
                                              <p:attrName>ppt_y</p:attrName>
                                            </p:attrNameLst>
                                          </p:cBhvr>
                                          <p:tavLst>
                                            <p:tav tm="0">
                                              <p:val>
                                                <p:strVal val="1+#ppt_h/2"/>
                                              </p:val>
                                            </p:tav>
                                            <p:tav tm="100000">
                                              <p:val>
                                                <p:strVal val="#ppt_y"/>
                                              </p:val>
                                            </p:tav>
                                          </p:tavLst>
                                        </p:anim>
                                      </p:childTnLst>
                                    </p:cTn>
                                  </p:par>
                                  <p:par>
                                    <p:cTn id="13" presetID="2" presetClass="entr" presetSubtype="3" accel="61000" fill="hold" nodeType="withEffect" p14:presetBounceEnd="58000">
                                      <p:stCondLst>
                                        <p:cond delay="0"/>
                                      </p:stCondLst>
                                      <p:childTnLst>
                                        <p:set>
                                          <p:cBhvr>
                                            <p:cTn id="14" dur="1" fill="hold">
                                              <p:stCondLst>
                                                <p:cond delay="0"/>
                                              </p:stCondLst>
                                            </p:cTn>
                                            <p:tgtEl>
                                              <p:spTgt spid="141"/>
                                            </p:tgtEl>
                                            <p:attrNameLst>
                                              <p:attrName>style.visibility</p:attrName>
                                            </p:attrNameLst>
                                          </p:cBhvr>
                                          <p:to>
                                            <p:strVal val="visible"/>
                                          </p:to>
                                        </p:set>
                                        <p:anim calcmode="lin" valueType="num" p14:bounceEnd="58000">
                                          <p:cBhvr additive="base">
                                            <p:cTn id="15" dur="1400" fill="hold"/>
                                            <p:tgtEl>
                                              <p:spTgt spid="141"/>
                                            </p:tgtEl>
                                            <p:attrNameLst>
                                              <p:attrName>ppt_x</p:attrName>
                                            </p:attrNameLst>
                                          </p:cBhvr>
                                          <p:tavLst>
                                            <p:tav tm="0">
                                              <p:val>
                                                <p:strVal val="1+#ppt_w/2"/>
                                              </p:val>
                                            </p:tav>
                                            <p:tav tm="100000">
                                              <p:val>
                                                <p:strVal val="#ppt_x"/>
                                              </p:val>
                                            </p:tav>
                                          </p:tavLst>
                                        </p:anim>
                                        <p:anim calcmode="lin" valueType="num" p14:bounceEnd="58000">
                                          <p:cBhvr additive="base">
                                            <p:cTn id="16" dur="1400" fill="hold"/>
                                            <p:tgtEl>
                                              <p:spTgt spid="141"/>
                                            </p:tgtEl>
                                            <p:attrNameLst>
                                              <p:attrName>ppt_y</p:attrName>
                                            </p:attrNameLst>
                                          </p:cBhvr>
                                          <p:tavLst>
                                            <p:tav tm="0">
                                              <p:val>
                                                <p:strVal val="0-#ppt_h/2"/>
                                              </p:val>
                                            </p:tav>
                                            <p:tav tm="100000">
                                              <p:val>
                                                <p:strVal val="#ppt_y"/>
                                              </p:val>
                                            </p:tav>
                                          </p:tavLst>
                                        </p:anim>
                                      </p:childTnLst>
                                    </p:cTn>
                                  </p:par>
                                  <p:par>
                                    <p:cTn id="17" presetID="2" presetClass="entr" presetSubtype="3" accel="61000" fill="hold" nodeType="withEffect" p14:presetBounceEnd="58000">
                                      <p:stCondLst>
                                        <p:cond delay="0"/>
                                      </p:stCondLst>
                                      <p:childTnLst>
                                        <p:set>
                                          <p:cBhvr>
                                            <p:cTn id="18" dur="1" fill="hold">
                                              <p:stCondLst>
                                                <p:cond delay="0"/>
                                              </p:stCondLst>
                                            </p:cTn>
                                            <p:tgtEl>
                                              <p:spTgt spid="151"/>
                                            </p:tgtEl>
                                            <p:attrNameLst>
                                              <p:attrName>style.visibility</p:attrName>
                                            </p:attrNameLst>
                                          </p:cBhvr>
                                          <p:to>
                                            <p:strVal val="visible"/>
                                          </p:to>
                                        </p:set>
                                        <p:anim calcmode="lin" valueType="num" p14:bounceEnd="58000">
                                          <p:cBhvr additive="base">
                                            <p:cTn id="19" dur="1400" fill="hold"/>
                                            <p:tgtEl>
                                              <p:spTgt spid="151"/>
                                            </p:tgtEl>
                                            <p:attrNameLst>
                                              <p:attrName>ppt_x</p:attrName>
                                            </p:attrNameLst>
                                          </p:cBhvr>
                                          <p:tavLst>
                                            <p:tav tm="0">
                                              <p:val>
                                                <p:strVal val="1+#ppt_w/2"/>
                                              </p:val>
                                            </p:tav>
                                            <p:tav tm="100000">
                                              <p:val>
                                                <p:strVal val="#ppt_x"/>
                                              </p:val>
                                            </p:tav>
                                          </p:tavLst>
                                        </p:anim>
                                        <p:anim calcmode="lin" valueType="num" p14:bounceEnd="58000">
                                          <p:cBhvr additive="base">
                                            <p:cTn id="20" dur="1400" fill="hold"/>
                                            <p:tgtEl>
                                              <p:spTgt spid="151"/>
                                            </p:tgtEl>
                                            <p:attrNameLst>
                                              <p:attrName>ppt_y</p:attrName>
                                            </p:attrNameLst>
                                          </p:cBhvr>
                                          <p:tavLst>
                                            <p:tav tm="0">
                                              <p:val>
                                                <p:strVal val="0-#ppt_h/2"/>
                                              </p:val>
                                            </p:tav>
                                            <p:tav tm="100000">
                                              <p:val>
                                                <p:strVal val="#ppt_y"/>
                                              </p:val>
                                            </p:tav>
                                          </p:tavLst>
                                        </p:anim>
                                      </p:childTnLst>
                                    </p:cTn>
                                  </p:par>
                                  <p:par>
                                    <p:cTn id="21" presetID="2" presetClass="entr" presetSubtype="12" accel="61000" fill="hold" nodeType="withEffect" p14:presetBounceEnd="58000">
                                      <p:stCondLst>
                                        <p:cond delay="0"/>
                                      </p:stCondLst>
                                      <p:childTnLst>
                                        <p:set>
                                          <p:cBhvr>
                                            <p:cTn id="22" dur="1" fill="hold">
                                              <p:stCondLst>
                                                <p:cond delay="0"/>
                                              </p:stCondLst>
                                            </p:cTn>
                                            <p:tgtEl>
                                              <p:spTgt spid="156"/>
                                            </p:tgtEl>
                                            <p:attrNameLst>
                                              <p:attrName>style.visibility</p:attrName>
                                            </p:attrNameLst>
                                          </p:cBhvr>
                                          <p:to>
                                            <p:strVal val="visible"/>
                                          </p:to>
                                        </p:set>
                                        <p:anim calcmode="lin" valueType="num" p14:bounceEnd="58000">
                                          <p:cBhvr additive="base">
                                            <p:cTn id="23" dur="1400" fill="hold"/>
                                            <p:tgtEl>
                                              <p:spTgt spid="156"/>
                                            </p:tgtEl>
                                            <p:attrNameLst>
                                              <p:attrName>ppt_x</p:attrName>
                                            </p:attrNameLst>
                                          </p:cBhvr>
                                          <p:tavLst>
                                            <p:tav tm="0">
                                              <p:val>
                                                <p:strVal val="0-#ppt_w/2"/>
                                              </p:val>
                                            </p:tav>
                                            <p:tav tm="100000">
                                              <p:val>
                                                <p:strVal val="#ppt_x"/>
                                              </p:val>
                                            </p:tav>
                                          </p:tavLst>
                                        </p:anim>
                                        <p:anim calcmode="lin" valueType="num" p14:bounceEnd="58000">
                                          <p:cBhvr additive="base">
                                            <p:cTn id="24" dur="1400" fill="hold"/>
                                            <p:tgtEl>
                                              <p:spTgt spid="156"/>
                                            </p:tgtEl>
                                            <p:attrNameLst>
                                              <p:attrName>ppt_y</p:attrName>
                                            </p:attrNameLst>
                                          </p:cBhvr>
                                          <p:tavLst>
                                            <p:tav tm="0">
                                              <p:val>
                                                <p:strVal val="1+#ppt_h/2"/>
                                              </p:val>
                                            </p:tav>
                                            <p:tav tm="100000">
                                              <p:val>
                                                <p:strVal val="#ppt_y"/>
                                              </p:val>
                                            </p:tav>
                                          </p:tavLst>
                                        </p:anim>
                                      </p:childTnLst>
                                    </p:cTn>
                                  </p:par>
                                  <p:par>
                                    <p:cTn id="25" presetID="2" presetClass="entr" presetSubtype="3" accel="61000" fill="hold" nodeType="withEffect" p14:presetBounceEnd="58000">
                                      <p:stCondLst>
                                        <p:cond delay="0"/>
                                      </p:stCondLst>
                                      <p:childTnLst>
                                        <p:set>
                                          <p:cBhvr>
                                            <p:cTn id="26" dur="1" fill="hold">
                                              <p:stCondLst>
                                                <p:cond delay="0"/>
                                              </p:stCondLst>
                                            </p:cTn>
                                            <p:tgtEl>
                                              <p:spTgt spid="161"/>
                                            </p:tgtEl>
                                            <p:attrNameLst>
                                              <p:attrName>style.visibility</p:attrName>
                                            </p:attrNameLst>
                                          </p:cBhvr>
                                          <p:to>
                                            <p:strVal val="visible"/>
                                          </p:to>
                                        </p:set>
                                        <p:anim calcmode="lin" valueType="num" p14:bounceEnd="58000">
                                          <p:cBhvr additive="base">
                                            <p:cTn id="27" dur="1400" fill="hold"/>
                                            <p:tgtEl>
                                              <p:spTgt spid="161"/>
                                            </p:tgtEl>
                                            <p:attrNameLst>
                                              <p:attrName>ppt_x</p:attrName>
                                            </p:attrNameLst>
                                          </p:cBhvr>
                                          <p:tavLst>
                                            <p:tav tm="0">
                                              <p:val>
                                                <p:strVal val="1+#ppt_w/2"/>
                                              </p:val>
                                            </p:tav>
                                            <p:tav tm="100000">
                                              <p:val>
                                                <p:strVal val="#ppt_x"/>
                                              </p:val>
                                            </p:tav>
                                          </p:tavLst>
                                        </p:anim>
                                        <p:anim calcmode="lin" valueType="num" p14:bounceEnd="58000">
                                          <p:cBhvr additive="base">
                                            <p:cTn id="28" dur="1400" fill="hold"/>
                                            <p:tgtEl>
                                              <p:spTgt spid="161"/>
                                            </p:tgtEl>
                                            <p:attrNameLst>
                                              <p:attrName>ppt_y</p:attrName>
                                            </p:attrNameLst>
                                          </p:cBhvr>
                                          <p:tavLst>
                                            <p:tav tm="0">
                                              <p:val>
                                                <p:strVal val="0-#ppt_h/2"/>
                                              </p:val>
                                            </p:tav>
                                            <p:tav tm="100000">
                                              <p:val>
                                                <p:strVal val="#ppt_y"/>
                                              </p:val>
                                            </p:tav>
                                          </p:tavLst>
                                        </p:anim>
                                      </p:childTnLst>
                                    </p:cTn>
                                  </p:par>
                                  <p:par>
                                    <p:cTn id="29" presetID="2" presetClass="entr" presetSubtype="12" accel="61000" fill="hold" nodeType="withEffect" p14:presetBounceEnd="58000">
                                      <p:stCondLst>
                                        <p:cond delay="0"/>
                                      </p:stCondLst>
                                      <p:childTnLst>
                                        <p:set>
                                          <p:cBhvr>
                                            <p:cTn id="30" dur="1" fill="hold">
                                              <p:stCondLst>
                                                <p:cond delay="0"/>
                                              </p:stCondLst>
                                            </p:cTn>
                                            <p:tgtEl>
                                              <p:spTgt spid="146"/>
                                            </p:tgtEl>
                                            <p:attrNameLst>
                                              <p:attrName>style.visibility</p:attrName>
                                            </p:attrNameLst>
                                          </p:cBhvr>
                                          <p:to>
                                            <p:strVal val="visible"/>
                                          </p:to>
                                        </p:set>
                                        <p:anim calcmode="lin" valueType="num" p14:bounceEnd="58000">
                                          <p:cBhvr additive="base">
                                            <p:cTn id="31" dur="1400" fill="hold"/>
                                            <p:tgtEl>
                                              <p:spTgt spid="146"/>
                                            </p:tgtEl>
                                            <p:attrNameLst>
                                              <p:attrName>ppt_x</p:attrName>
                                            </p:attrNameLst>
                                          </p:cBhvr>
                                          <p:tavLst>
                                            <p:tav tm="0">
                                              <p:val>
                                                <p:strVal val="0-#ppt_w/2"/>
                                              </p:val>
                                            </p:tav>
                                            <p:tav tm="100000">
                                              <p:val>
                                                <p:strVal val="#ppt_x"/>
                                              </p:val>
                                            </p:tav>
                                          </p:tavLst>
                                        </p:anim>
                                        <p:anim calcmode="lin" valueType="num" p14:bounceEnd="58000">
                                          <p:cBhvr additive="base">
                                            <p:cTn id="32" dur="1400" fill="hold"/>
                                            <p:tgtEl>
                                              <p:spTgt spid="146"/>
                                            </p:tgtEl>
                                            <p:attrNameLst>
                                              <p:attrName>ppt_y</p:attrName>
                                            </p:attrNameLst>
                                          </p:cBhvr>
                                          <p:tavLst>
                                            <p:tav tm="0">
                                              <p:val>
                                                <p:strVal val="1+#ppt_h/2"/>
                                              </p:val>
                                            </p:tav>
                                            <p:tav tm="100000">
                                              <p:val>
                                                <p:strVal val="#ppt_y"/>
                                              </p:val>
                                            </p:tav>
                                          </p:tavLst>
                                        </p:anim>
                                      </p:childTnLst>
                                    </p:cTn>
                                  </p:par>
                                </p:childTnLst>
                              </p:cTn>
                            </p:par>
                            <p:par>
                              <p:cTn id="33" fill="hold">
                                <p:stCondLst>
                                  <p:cond delay="1900"/>
                                </p:stCondLst>
                                <p:childTnLst>
                                  <p:par>
                                    <p:cTn id="34" presetID="31" presetClass="entr" presetSubtype="0" fill="hold" nodeType="afterEffect">
                                      <p:stCondLst>
                                        <p:cond delay="0"/>
                                      </p:stCondLst>
                                      <p:childTnLst>
                                        <p:set>
                                          <p:cBhvr>
                                            <p:cTn id="35" dur="1" fill="hold">
                                              <p:stCondLst>
                                                <p:cond delay="0"/>
                                              </p:stCondLst>
                                            </p:cTn>
                                            <p:tgtEl>
                                              <p:spTgt spid="166"/>
                                            </p:tgtEl>
                                            <p:attrNameLst>
                                              <p:attrName>style.visibility</p:attrName>
                                            </p:attrNameLst>
                                          </p:cBhvr>
                                          <p:to>
                                            <p:strVal val="visible"/>
                                          </p:to>
                                        </p:set>
                                        <p:anim calcmode="lin" valueType="num">
                                          <p:cBhvr>
                                            <p:cTn id="36" dur="500" fill="hold"/>
                                            <p:tgtEl>
                                              <p:spTgt spid="166"/>
                                            </p:tgtEl>
                                            <p:attrNameLst>
                                              <p:attrName>ppt_w</p:attrName>
                                            </p:attrNameLst>
                                          </p:cBhvr>
                                          <p:tavLst>
                                            <p:tav tm="0">
                                              <p:val>
                                                <p:fltVal val="0"/>
                                              </p:val>
                                            </p:tav>
                                            <p:tav tm="100000">
                                              <p:val>
                                                <p:strVal val="#ppt_w"/>
                                              </p:val>
                                            </p:tav>
                                          </p:tavLst>
                                        </p:anim>
                                        <p:anim calcmode="lin" valueType="num">
                                          <p:cBhvr>
                                            <p:cTn id="37" dur="500" fill="hold"/>
                                            <p:tgtEl>
                                              <p:spTgt spid="166"/>
                                            </p:tgtEl>
                                            <p:attrNameLst>
                                              <p:attrName>ppt_h</p:attrName>
                                            </p:attrNameLst>
                                          </p:cBhvr>
                                          <p:tavLst>
                                            <p:tav tm="0">
                                              <p:val>
                                                <p:fltVal val="0"/>
                                              </p:val>
                                            </p:tav>
                                            <p:tav tm="100000">
                                              <p:val>
                                                <p:strVal val="#ppt_h"/>
                                              </p:val>
                                            </p:tav>
                                          </p:tavLst>
                                        </p:anim>
                                        <p:anim calcmode="lin" valueType="num">
                                          <p:cBhvr>
                                            <p:cTn id="38" dur="500" fill="hold"/>
                                            <p:tgtEl>
                                              <p:spTgt spid="166"/>
                                            </p:tgtEl>
                                            <p:attrNameLst>
                                              <p:attrName>style.rotation</p:attrName>
                                            </p:attrNameLst>
                                          </p:cBhvr>
                                          <p:tavLst>
                                            <p:tav tm="0">
                                              <p:val>
                                                <p:fltVal val="90"/>
                                              </p:val>
                                            </p:tav>
                                            <p:tav tm="100000">
                                              <p:val>
                                                <p:fltVal val="0"/>
                                              </p:val>
                                            </p:tav>
                                          </p:tavLst>
                                        </p:anim>
                                        <p:animEffect transition="in" filter="fade">
                                          <p:cBhvr>
                                            <p:cTn id="39" dur="500"/>
                                            <p:tgtEl>
                                              <p:spTgt spid="166"/>
                                            </p:tgtEl>
                                          </p:cBhvr>
                                        </p:animEffect>
                                      </p:childTnLst>
                                    </p:cTn>
                                  </p:par>
                                </p:childTnLst>
                              </p:cTn>
                            </p:par>
                            <p:par>
                              <p:cTn id="40" fill="hold">
                                <p:stCondLst>
                                  <p:cond delay="2400"/>
                                </p:stCondLst>
                                <p:childTnLst>
                                  <p:par>
                                    <p:cTn id="41" presetID="22" presetClass="entr" presetSubtype="8" fill="hold" grpId="0" nodeType="afterEffect">
                                      <p:stCondLst>
                                        <p:cond delay="0"/>
                                      </p:stCondLst>
                                      <p:childTnLst>
                                        <p:set>
                                          <p:cBhvr>
                                            <p:cTn id="42" dur="1" fill="hold">
                                              <p:stCondLst>
                                                <p:cond delay="0"/>
                                              </p:stCondLst>
                                            </p:cTn>
                                            <p:tgtEl>
                                              <p:spTgt spid="170"/>
                                            </p:tgtEl>
                                            <p:attrNameLst>
                                              <p:attrName>style.visibility</p:attrName>
                                            </p:attrNameLst>
                                          </p:cBhvr>
                                          <p:to>
                                            <p:strVal val="visible"/>
                                          </p:to>
                                        </p:set>
                                        <p:animEffect transition="in" filter="wipe(left)">
                                          <p:cBhvr>
                                            <p:cTn id="43" dur="500"/>
                                            <p:tgtEl>
                                              <p:spTgt spid="17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1"/>
                                            </p:tgtEl>
                                            <p:attrNameLst>
                                              <p:attrName>style.visibility</p:attrName>
                                            </p:attrNameLst>
                                          </p:cBhvr>
                                          <p:to>
                                            <p:strVal val="visible"/>
                                          </p:to>
                                        </p:set>
                                        <p:animEffect transition="in" filter="wipe(right)">
                                          <p:cBhvr>
                                            <p:cTn id="46" dur="750"/>
                                            <p:tgtEl>
                                              <p:spTgt spid="171"/>
                                            </p:tgtEl>
                                          </p:cBhvr>
                                        </p:animEffect>
                                      </p:childTnLst>
                                    </p:cTn>
                                  </p:par>
                                </p:childTnLst>
                              </p:cTn>
                            </p:par>
                            <p:par>
                              <p:cTn id="47" fill="hold">
                                <p:stCondLst>
                                  <p:cond delay="3150"/>
                                </p:stCondLst>
                                <p:childTnLst>
                                  <p:par>
                                    <p:cTn id="48" presetID="31" presetClass="entr" presetSubtype="0" fill="hold" grpId="0" nodeType="afterEffect">
                                      <p:stCondLst>
                                        <p:cond delay="0"/>
                                      </p:stCondLst>
                                      <p:childTnLst>
                                        <p:set>
                                          <p:cBhvr>
                                            <p:cTn id="49" dur="1" fill="hold">
                                              <p:stCondLst>
                                                <p:cond delay="0"/>
                                              </p:stCondLst>
                                            </p:cTn>
                                            <p:tgtEl>
                                              <p:spTgt spid="174"/>
                                            </p:tgtEl>
                                            <p:attrNameLst>
                                              <p:attrName>style.visibility</p:attrName>
                                            </p:attrNameLst>
                                          </p:cBhvr>
                                          <p:to>
                                            <p:strVal val="visible"/>
                                          </p:to>
                                        </p:set>
                                        <p:anim calcmode="lin" valueType="num">
                                          <p:cBhvr>
                                            <p:cTn id="50" dur="500" fill="hold"/>
                                            <p:tgtEl>
                                              <p:spTgt spid="174"/>
                                            </p:tgtEl>
                                            <p:attrNameLst>
                                              <p:attrName>ppt_w</p:attrName>
                                            </p:attrNameLst>
                                          </p:cBhvr>
                                          <p:tavLst>
                                            <p:tav tm="0">
                                              <p:val>
                                                <p:fltVal val="0"/>
                                              </p:val>
                                            </p:tav>
                                            <p:tav tm="100000">
                                              <p:val>
                                                <p:strVal val="#ppt_w"/>
                                              </p:val>
                                            </p:tav>
                                          </p:tavLst>
                                        </p:anim>
                                        <p:anim calcmode="lin" valueType="num">
                                          <p:cBhvr>
                                            <p:cTn id="51" dur="500" fill="hold"/>
                                            <p:tgtEl>
                                              <p:spTgt spid="174"/>
                                            </p:tgtEl>
                                            <p:attrNameLst>
                                              <p:attrName>ppt_h</p:attrName>
                                            </p:attrNameLst>
                                          </p:cBhvr>
                                          <p:tavLst>
                                            <p:tav tm="0">
                                              <p:val>
                                                <p:fltVal val="0"/>
                                              </p:val>
                                            </p:tav>
                                            <p:tav tm="100000">
                                              <p:val>
                                                <p:strVal val="#ppt_h"/>
                                              </p:val>
                                            </p:tav>
                                          </p:tavLst>
                                        </p:anim>
                                        <p:anim calcmode="lin" valueType="num">
                                          <p:cBhvr>
                                            <p:cTn id="52" dur="500" fill="hold"/>
                                            <p:tgtEl>
                                              <p:spTgt spid="174"/>
                                            </p:tgtEl>
                                            <p:attrNameLst>
                                              <p:attrName>style.rotation</p:attrName>
                                            </p:attrNameLst>
                                          </p:cBhvr>
                                          <p:tavLst>
                                            <p:tav tm="0">
                                              <p:val>
                                                <p:fltVal val="90"/>
                                              </p:val>
                                            </p:tav>
                                            <p:tav tm="100000">
                                              <p:val>
                                                <p:fltVal val="0"/>
                                              </p:val>
                                            </p:tav>
                                          </p:tavLst>
                                        </p:anim>
                                        <p:animEffect transition="in" filter="fade">
                                          <p:cBhvr>
                                            <p:cTn id="53" dur="500"/>
                                            <p:tgtEl>
                                              <p:spTgt spid="174"/>
                                            </p:tgtEl>
                                          </p:cBhvr>
                                        </p:animEffect>
                                      </p:childTnLst>
                                    </p:cTn>
                                  </p:par>
                                </p:childTnLst>
                              </p:cTn>
                            </p:par>
                            <p:par>
                              <p:cTn id="54" fill="hold">
                                <p:stCondLst>
                                  <p:cond delay="3650"/>
                                </p:stCondLst>
                                <p:childTnLst>
                                  <p:par>
                                    <p:cTn id="55" presetID="22" presetClass="entr" presetSubtype="8" fill="hold" grpId="0" nodeType="afterEffect">
                                      <p:stCondLst>
                                        <p:cond delay="0"/>
                                      </p:stCondLst>
                                      <p:childTnLst>
                                        <p:set>
                                          <p:cBhvr>
                                            <p:cTn id="56" dur="1" fill="hold">
                                              <p:stCondLst>
                                                <p:cond delay="0"/>
                                              </p:stCondLst>
                                            </p:cTn>
                                            <p:tgtEl>
                                              <p:spTgt spid="172"/>
                                            </p:tgtEl>
                                            <p:attrNameLst>
                                              <p:attrName>style.visibility</p:attrName>
                                            </p:attrNameLst>
                                          </p:cBhvr>
                                          <p:to>
                                            <p:strVal val="visible"/>
                                          </p:to>
                                        </p:set>
                                        <p:animEffect transition="in" filter="wipe(left)">
                                          <p:cBhvr>
                                            <p:cTn id="57" dur="500"/>
                                            <p:tgtEl>
                                              <p:spTgt spid="172"/>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73"/>
                                            </p:tgtEl>
                                            <p:attrNameLst>
                                              <p:attrName>style.visibility</p:attrName>
                                            </p:attrNameLst>
                                          </p:cBhvr>
                                          <p:to>
                                            <p:strVal val="visible"/>
                                          </p:to>
                                        </p:set>
                                        <p:animEffect transition="in" filter="wipe(right)">
                                          <p:cBhvr>
                                            <p:cTn id="60" dur="750"/>
                                            <p:tgtEl>
                                              <p:spTgt spid="173"/>
                                            </p:tgtEl>
                                          </p:cBhvr>
                                        </p:animEffect>
                                      </p:childTnLst>
                                    </p:cTn>
                                  </p:par>
                                </p:childTnLst>
                              </p:cTn>
                            </p:par>
                            <p:par>
                              <p:cTn id="61" fill="hold">
                                <p:stCondLst>
                                  <p:cond delay="4400"/>
                                </p:stCondLst>
                                <p:childTnLst>
                                  <p:par>
                                    <p:cTn id="62" presetID="31" presetClass="entr" presetSubtype="0" fill="hold" nodeType="afterEffect">
                                      <p:stCondLst>
                                        <p:cond delay="0"/>
                                      </p:stCondLst>
                                      <p:childTnLst>
                                        <p:set>
                                          <p:cBhvr>
                                            <p:cTn id="63" dur="1" fill="hold">
                                              <p:stCondLst>
                                                <p:cond delay="0"/>
                                              </p:stCondLst>
                                            </p:cTn>
                                            <p:tgtEl>
                                              <p:spTgt spid="177"/>
                                            </p:tgtEl>
                                            <p:attrNameLst>
                                              <p:attrName>style.visibility</p:attrName>
                                            </p:attrNameLst>
                                          </p:cBhvr>
                                          <p:to>
                                            <p:strVal val="visible"/>
                                          </p:to>
                                        </p:set>
                                        <p:anim calcmode="lin" valueType="num">
                                          <p:cBhvr>
                                            <p:cTn id="64" dur="500" fill="hold"/>
                                            <p:tgtEl>
                                              <p:spTgt spid="177"/>
                                            </p:tgtEl>
                                            <p:attrNameLst>
                                              <p:attrName>ppt_w</p:attrName>
                                            </p:attrNameLst>
                                          </p:cBhvr>
                                          <p:tavLst>
                                            <p:tav tm="0">
                                              <p:val>
                                                <p:fltVal val="0"/>
                                              </p:val>
                                            </p:tav>
                                            <p:tav tm="100000">
                                              <p:val>
                                                <p:strVal val="#ppt_w"/>
                                              </p:val>
                                            </p:tav>
                                          </p:tavLst>
                                        </p:anim>
                                        <p:anim calcmode="lin" valueType="num">
                                          <p:cBhvr>
                                            <p:cTn id="65" dur="500" fill="hold"/>
                                            <p:tgtEl>
                                              <p:spTgt spid="177"/>
                                            </p:tgtEl>
                                            <p:attrNameLst>
                                              <p:attrName>ppt_h</p:attrName>
                                            </p:attrNameLst>
                                          </p:cBhvr>
                                          <p:tavLst>
                                            <p:tav tm="0">
                                              <p:val>
                                                <p:fltVal val="0"/>
                                              </p:val>
                                            </p:tav>
                                            <p:tav tm="100000">
                                              <p:val>
                                                <p:strVal val="#ppt_h"/>
                                              </p:val>
                                            </p:tav>
                                          </p:tavLst>
                                        </p:anim>
                                        <p:anim calcmode="lin" valueType="num">
                                          <p:cBhvr>
                                            <p:cTn id="66" dur="500" fill="hold"/>
                                            <p:tgtEl>
                                              <p:spTgt spid="177"/>
                                            </p:tgtEl>
                                            <p:attrNameLst>
                                              <p:attrName>style.rotation</p:attrName>
                                            </p:attrNameLst>
                                          </p:cBhvr>
                                          <p:tavLst>
                                            <p:tav tm="0">
                                              <p:val>
                                                <p:fltVal val="90"/>
                                              </p:val>
                                            </p:tav>
                                            <p:tav tm="100000">
                                              <p:val>
                                                <p:fltVal val="0"/>
                                              </p:val>
                                            </p:tav>
                                          </p:tavLst>
                                        </p:anim>
                                        <p:animEffect transition="in" filter="fade">
                                          <p:cBhvr>
                                            <p:cTn id="67" dur="500"/>
                                            <p:tgtEl>
                                              <p:spTgt spid="177"/>
                                            </p:tgtEl>
                                          </p:cBhvr>
                                        </p:animEffect>
                                      </p:childTnLst>
                                    </p:cTn>
                                  </p:par>
                                </p:childTnLst>
                              </p:cTn>
                            </p:par>
                            <p:par>
                              <p:cTn id="68" fill="hold">
                                <p:stCondLst>
                                  <p:cond delay="4900"/>
                                </p:stCondLst>
                                <p:childTnLst>
                                  <p:par>
                                    <p:cTn id="69" presetID="22" presetClass="entr" presetSubtype="8" fill="hold" grpId="0" nodeType="afterEffect">
                                      <p:stCondLst>
                                        <p:cond delay="0"/>
                                      </p:stCondLst>
                                      <p:childTnLst>
                                        <p:set>
                                          <p:cBhvr>
                                            <p:cTn id="70" dur="1" fill="hold">
                                              <p:stCondLst>
                                                <p:cond delay="0"/>
                                              </p:stCondLst>
                                            </p:cTn>
                                            <p:tgtEl>
                                              <p:spTgt spid="175"/>
                                            </p:tgtEl>
                                            <p:attrNameLst>
                                              <p:attrName>style.visibility</p:attrName>
                                            </p:attrNameLst>
                                          </p:cBhvr>
                                          <p:to>
                                            <p:strVal val="visible"/>
                                          </p:to>
                                        </p:set>
                                        <p:animEffect transition="in" filter="wipe(left)">
                                          <p:cBhvr>
                                            <p:cTn id="71" dur="500"/>
                                            <p:tgtEl>
                                              <p:spTgt spid="175"/>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176"/>
                                            </p:tgtEl>
                                            <p:attrNameLst>
                                              <p:attrName>style.visibility</p:attrName>
                                            </p:attrNameLst>
                                          </p:cBhvr>
                                          <p:to>
                                            <p:strVal val="visible"/>
                                          </p:to>
                                        </p:set>
                                        <p:animEffect transition="in" filter="wipe(right)">
                                          <p:cBhvr>
                                            <p:cTn id="74" dur="750"/>
                                            <p:tgtEl>
                                              <p:spTgt spid="176"/>
                                            </p:tgtEl>
                                          </p:cBhvr>
                                        </p:animEffect>
                                      </p:childTnLst>
                                    </p:cTn>
                                  </p:par>
                                </p:childTnLst>
                              </p:cTn>
                            </p:par>
                            <p:par>
                              <p:cTn id="75" fill="hold">
                                <p:stCondLst>
                                  <p:cond delay="5650"/>
                                </p:stCondLst>
                                <p:childTnLst>
                                  <p:par>
                                    <p:cTn id="76" presetID="31" presetClass="entr" presetSubtype="0" fill="hold" nodeType="afterEffect">
                                      <p:stCondLst>
                                        <p:cond delay="0"/>
                                      </p:stCondLst>
                                      <p:childTnLst>
                                        <p:set>
                                          <p:cBhvr>
                                            <p:cTn id="77" dur="1" fill="hold">
                                              <p:stCondLst>
                                                <p:cond delay="0"/>
                                              </p:stCondLst>
                                            </p:cTn>
                                            <p:tgtEl>
                                              <p:spTgt spid="181"/>
                                            </p:tgtEl>
                                            <p:attrNameLst>
                                              <p:attrName>style.visibility</p:attrName>
                                            </p:attrNameLst>
                                          </p:cBhvr>
                                          <p:to>
                                            <p:strVal val="visible"/>
                                          </p:to>
                                        </p:set>
                                        <p:anim calcmode="lin" valueType="num">
                                          <p:cBhvr>
                                            <p:cTn id="78" dur="500" fill="hold"/>
                                            <p:tgtEl>
                                              <p:spTgt spid="181"/>
                                            </p:tgtEl>
                                            <p:attrNameLst>
                                              <p:attrName>ppt_w</p:attrName>
                                            </p:attrNameLst>
                                          </p:cBhvr>
                                          <p:tavLst>
                                            <p:tav tm="0">
                                              <p:val>
                                                <p:fltVal val="0"/>
                                              </p:val>
                                            </p:tav>
                                            <p:tav tm="100000">
                                              <p:val>
                                                <p:strVal val="#ppt_w"/>
                                              </p:val>
                                            </p:tav>
                                          </p:tavLst>
                                        </p:anim>
                                        <p:anim calcmode="lin" valueType="num">
                                          <p:cBhvr>
                                            <p:cTn id="79" dur="500" fill="hold"/>
                                            <p:tgtEl>
                                              <p:spTgt spid="181"/>
                                            </p:tgtEl>
                                            <p:attrNameLst>
                                              <p:attrName>ppt_h</p:attrName>
                                            </p:attrNameLst>
                                          </p:cBhvr>
                                          <p:tavLst>
                                            <p:tav tm="0">
                                              <p:val>
                                                <p:fltVal val="0"/>
                                              </p:val>
                                            </p:tav>
                                            <p:tav tm="100000">
                                              <p:val>
                                                <p:strVal val="#ppt_h"/>
                                              </p:val>
                                            </p:tav>
                                          </p:tavLst>
                                        </p:anim>
                                        <p:anim calcmode="lin" valueType="num">
                                          <p:cBhvr>
                                            <p:cTn id="80" dur="500" fill="hold"/>
                                            <p:tgtEl>
                                              <p:spTgt spid="181"/>
                                            </p:tgtEl>
                                            <p:attrNameLst>
                                              <p:attrName>style.rotation</p:attrName>
                                            </p:attrNameLst>
                                          </p:cBhvr>
                                          <p:tavLst>
                                            <p:tav tm="0">
                                              <p:val>
                                                <p:fltVal val="90"/>
                                              </p:val>
                                            </p:tav>
                                            <p:tav tm="100000">
                                              <p:val>
                                                <p:fltVal val="0"/>
                                              </p:val>
                                            </p:tav>
                                          </p:tavLst>
                                        </p:anim>
                                        <p:animEffect transition="in" filter="fade">
                                          <p:cBhvr>
                                            <p:cTn id="81" dur="500"/>
                                            <p:tgtEl>
                                              <p:spTgt spid="181"/>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80"/>
                                            </p:tgtEl>
                                            <p:attrNameLst>
                                              <p:attrName>style.visibility</p:attrName>
                                            </p:attrNameLst>
                                          </p:cBhvr>
                                          <p:to>
                                            <p:strVal val="visible"/>
                                          </p:to>
                                        </p:set>
                                        <p:animEffect transition="in" filter="wipe(right)">
                                          <p:cBhvr>
                                            <p:cTn id="84" dur="750"/>
                                            <p:tgtEl>
                                              <p:spTgt spid="180"/>
                                            </p:tgtEl>
                                          </p:cBhvr>
                                        </p:animEffect>
                                      </p:childTnLst>
                                    </p:cTn>
                                  </p:par>
                                </p:childTnLst>
                              </p:cTn>
                            </p:par>
                            <p:par>
                              <p:cTn id="85" fill="hold">
                                <p:stCondLst>
                                  <p:cond delay="6400"/>
                                </p:stCondLst>
                                <p:childTnLst>
                                  <p:par>
                                    <p:cTn id="86" presetID="31" presetClass="entr" presetSubtype="0" fill="hold" nodeType="afterEffect">
                                      <p:stCondLst>
                                        <p:cond delay="0"/>
                                      </p:stCondLst>
                                      <p:childTnLst>
                                        <p:set>
                                          <p:cBhvr>
                                            <p:cTn id="87" dur="1" fill="hold">
                                              <p:stCondLst>
                                                <p:cond delay="0"/>
                                              </p:stCondLst>
                                            </p:cTn>
                                            <p:tgtEl>
                                              <p:spTgt spid="195"/>
                                            </p:tgtEl>
                                            <p:attrNameLst>
                                              <p:attrName>style.visibility</p:attrName>
                                            </p:attrNameLst>
                                          </p:cBhvr>
                                          <p:to>
                                            <p:strVal val="visible"/>
                                          </p:to>
                                        </p:set>
                                        <p:anim calcmode="lin" valueType="num">
                                          <p:cBhvr>
                                            <p:cTn id="88" dur="500" fill="hold"/>
                                            <p:tgtEl>
                                              <p:spTgt spid="195"/>
                                            </p:tgtEl>
                                            <p:attrNameLst>
                                              <p:attrName>ppt_w</p:attrName>
                                            </p:attrNameLst>
                                          </p:cBhvr>
                                          <p:tavLst>
                                            <p:tav tm="0">
                                              <p:val>
                                                <p:fltVal val="0"/>
                                              </p:val>
                                            </p:tav>
                                            <p:tav tm="100000">
                                              <p:val>
                                                <p:strVal val="#ppt_w"/>
                                              </p:val>
                                            </p:tav>
                                          </p:tavLst>
                                        </p:anim>
                                        <p:anim calcmode="lin" valueType="num">
                                          <p:cBhvr>
                                            <p:cTn id="89" dur="500" fill="hold"/>
                                            <p:tgtEl>
                                              <p:spTgt spid="195"/>
                                            </p:tgtEl>
                                            <p:attrNameLst>
                                              <p:attrName>ppt_h</p:attrName>
                                            </p:attrNameLst>
                                          </p:cBhvr>
                                          <p:tavLst>
                                            <p:tav tm="0">
                                              <p:val>
                                                <p:fltVal val="0"/>
                                              </p:val>
                                            </p:tav>
                                            <p:tav tm="100000">
                                              <p:val>
                                                <p:strVal val="#ppt_h"/>
                                              </p:val>
                                            </p:tav>
                                          </p:tavLst>
                                        </p:anim>
                                        <p:anim calcmode="lin" valueType="num">
                                          <p:cBhvr>
                                            <p:cTn id="90" dur="500" fill="hold"/>
                                            <p:tgtEl>
                                              <p:spTgt spid="195"/>
                                            </p:tgtEl>
                                            <p:attrNameLst>
                                              <p:attrName>style.rotation</p:attrName>
                                            </p:attrNameLst>
                                          </p:cBhvr>
                                          <p:tavLst>
                                            <p:tav tm="0">
                                              <p:val>
                                                <p:fltVal val="90"/>
                                              </p:val>
                                            </p:tav>
                                            <p:tav tm="100000">
                                              <p:val>
                                                <p:fltVal val="0"/>
                                              </p:val>
                                            </p:tav>
                                          </p:tavLst>
                                        </p:anim>
                                        <p:animEffect transition="in" filter="fade">
                                          <p:cBhvr>
                                            <p:cTn id="91" dur="500"/>
                                            <p:tgtEl>
                                              <p:spTgt spid="195"/>
                                            </p:tgtEl>
                                          </p:cBhvr>
                                        </p:animEffect>
                                      </p:childTnLst>
                                    </p:cTn>
                                  </p:par>
                                </p:childTnLst>
                              </p:cTn>
                            </p:par>
                            <p:par>
                              <p:cTn id="92" fill="hold">
                                <p:stCondLst>
                                  <p:cond delay="6900"/>
                                </p:stCondLst>
                                <p:childTnLst>
                                  <p:par>
                                    <p:cTn id="93" presetID="22" presetClass="entr" presetSubtype="8" fill="hold" grpId="0" nodeType="afterEffect">
                                      <p:stCondLst>
                                        <p:cond delay="0"/>
                                      </p:stCondLst>
                                      <p:childTnLst>
                                        <p:set>
                                          <p:cBhvr>
                                            <p:cTn id="94" dur="1" fill="hold">
                                              <p:stCondLst>
                                                <p:cond delay="0"/>
                                              </p:stCondLst>
                                            </p:cTn>
                                            <p:tgtEl>
                                              <p:spTgt spid="193"/>
                                            </p:tgtEl>
                                            <p:attrNameLst>
                                              <p:attrName>style.visibility</p:attrName>
                                            </p:attrNameLst>
                                          </p:cBhvr>
                                          <p:to>
                                            <p:strVal val="visible"/>
                                          </p:to>
                                        </p:set>
                                        <p:animEffect transition="in" filter="wipe(left)">
                                          <p:cBhvr>
                                            <p:cTn id="95" dur="500"/>
                                            <p:tgtEl>
                                              <p:spTgt spid="19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194"/>
                                            </p:tgtEl>
                                            <p:attrNameLst>
                                              <p:attrName>style.visibility</p:attrName>
                                            </p:attrNameLst>
                                          </p:cBhvr>
                                          <p:to>
                                            <p:strVal val="visible"/>
                                          </p:to>
                                        </p:set>
                                        <p:animEffect transition="in" filter="wipe(right)">
                                          <p:cBhvr>
                                            <p:cTn id="98" dur="750"/>
                                            <p:tgtEl>
                                              <p:spTgt spid="194"/>
                                            </p:tgtEl>
                                          </p:cBhvr>
                                        </p:animEffect>
                                      </p:childTnLst>
                                    </p:cTn>
                                  </p:par>
                                </p:childTnLst>
                              </p:cTn>
                            </p:par>
                            <p:par>
                              <p:cTn id="99" fill="hold">
                                <p:stCondLst>
                                  <p:cond delay="7650"/>
                                </p:stCondLst>
                                <p:childTnLst>
                                  <p:par>
                                    <p:cTn id="100" presetID="31" presetClass="entr" presetSubtype="0" fill="hold" nodeType="afterEffect">
                                      <p:stCondLst>
                                        <p:cond delay="0"/>
                                      </p:stCondLst>
                                      <p:childTnLst>
                                        <p:set>
                                          <p:cBhvr>
                                            <p:cTn id="101" dur="1" fill="hold">
                                              <p:stCondLst>
                                                <p:cond delay="0"/>
                                              </p:stCondLst>
                                            </p:cTn>
                                            <p:tgtEl>
                                              <p:spTgt spid="208"/>
                                            </p:tgtEl>
                                            <p:attrNameLst>
                                              <p:attrName>style.visibility</p:attrName>
                                            </p:attrNameLst>
                                          </p:cBhvr>
                                          <p:to>
                                            <p:strVal val="visible"/>
                                          </p:to>
                                        </p:set>
                                        <p:anim calcmode="lin" valueType="num">
                                          <p:cBhvr>
                                            <p:cTn id="102" dur="500" fill="hold"/>
                                            <p:tgtEl>
                                              <p:spTgt spid="208"/>
                                            </p:tgtEl>
                                            <p:attrNameLst>
                                              <p:attrName>ppt_w</p:attrName>
                                            </p:attrNameLst>
                                          </p:cBhvr>
                                          <p:tavLst>
                                            <p:tav tm="0">
                                              <p:val>
                                                <p:fltVal val="0"/>
                                              </p:val>
                                            </p:tav>
                                            <p:tav tm="100000">
                                              <p:val>
                                                <p:strVal val="#ppt_w"/>
                                              </p:val>
                                            </p:tav>
                                          </p:tavLst>
                                        </p:anim>
                                        <p:anim calcmode="lin" valueType="num">
                                          <p:cBhvr>
                                            <p:cTn id="103" dur="500" fill="hold"/>
                                            <p:tgtEl>
                                              <p:spTgt spid="208"/>
                                            </p:tgtEl>
                                            <p:attrNameLst>
                                              <p:attrName>ppt_h</p:attrName>
                                            </p:attrNameLst>
                                          </p:cBhvr>
                                          <p:tavLst>
                                            <p:tav tm="0">
                                              <p:val>
                                                <p:fltVal val="0"/>
                                              </p:val>
                                            </p:tav>
                                            <p:tav tm="100000">
                                              <p:val>
                                                <p:strVal val="#ppt_h"/>
                                              </p:val>
                                            </p:tav>
                                          </p:tavLst>
                                        </p:anim>
                                        <p:anim calcmode="lin" valueType="num">
                                          <p:cBhvr>
                                            <p:cTn id="104" dur="500" fill="hold"/>
                                            <p:tgtEl>
                                              <p:spTgt spid="208"/>
                                            </p:tgtEl>
                                            <p:attrNameLst>
                                              <p:attrName>style.rotation</p:attrName>
                                            </p:attrNameLst>
                                          </p:cBhvr>
                                          <p:tavLst>
                                            <p:tav tm="0">
                                              <p:val>
                                                <p:fltVal val="90"/>
                                              </p:val>
                                            </p:tav>
                                            <p:tav tm="100000">
                                              <p:val>
                                                <p:fltVal val="0"/>
                                              </p:val>
                                            </p:tav>
                                          </p:tavLst>
                                        </p:anim>
                                        <p:animEffect transition="in" filter="fade">
                                          <p:cBhvr>
                                            <p:cTn id="105" dur="500"/>
                                            <p:tgtEl>
                                              <p:spTgt spid="20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207"/>
                                            </p:tgtEl>
                                            <p:attrNameLst>
                                              <p:attrName>style.visibility</p:attrName>
                                            </p:attrNameLst>
                                          </p:cBhvr>
                                          <p:to>
                                            <p:strVal val="visible"/>
                                          </p:to>
                                        </p:set>
                                        <p:animEffect transition="in" filter="wipe(right)">
                                          <p:cBhvr>
                                            <p:cTn id="108" dur="75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P spid="174" grpId="0" animBg="1"/>
          <p:bldP spid="175" grpId="0"/>
          <p:bldP spid="176" grpId="0"/>
          <p:bldP spid="180" grpId="0"/>
          <p:bldP spid="193" grpId="0"/>
          <p:bldP spid="194" grpId="0"/>
          <p:bldP spid="2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down)">
                                          <p:cBhvr>
                                            <p:cTn id="7" dur="500"/>
                                            <p:tgtEl>
                                              <p:spTgt spid="135"/>
                                            </p:tgtEl>
                                          </p:cBhvr>
                                        </p:animEffect>
                                      </p:childTnLst>
                                    </p:cTn>
                                  </p:par>
                                </p:childTnLst>
                              </p:cTn>
                            </p:par>
                            <p:par>
                              <p:cTn id="8" fill="hold">
                                <p:stCondLst>
                                  <p:cond delay="500"/>
                                </p:stCondLst>
                                <p:childTnLst>
                                  <p:par>
                                    <p:cTn id="9" presetID="2" presetClass="entr" presetSubtype="12" accel="6100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 calcmode="lin" valueType="num">
                                          <p:cBhvr additive="base">
                                            <p:cTn id="11" dur="1400" fill="hold"/>
                                            <p:tgtEl>
                                              <p:spTgt spid="136"/>
                                            </p:tgtEl>
                                            <p:attrNameLst>
                                              <p:attrName>ppt_x</p:attrName>
                                            </p:attrNameLst>
                                          </p:cBhvr>
                                          <p:tavLst>
                                            <p:tav tm="0">
                                              <p:val>
                                                <p:strVal val="0-#ppt_w/2"/>
                                              </p:val>
                                            </p:tav>
                                            <p:tav tm="100000">
                                              <p:val>
                                                <p:strVal val="#ppt_x"/>
                                              </p:val>
                                            </p:tav>
                                          </p:tavLst>
                                        </p:anim>
                                        <p:anim calcmode="lin" valueType="num">
                                          <p:cBhvr additive="base">
                                            <p:cTn id="12" dur="1400" fill="hold"/>
                                            <p:tgtEl>
                                              <p:spTgt spid="136"/>
                                            </p:tgtEl>
                                            <p:attrNameLst>
                                              <p:attrName>ppt_y</p:attrName>
                                            </p:attrNameLst>
                                          </p:cBhvr>
                                          <p:tavLst>
                                            <p:tav tm="0">
                                              <p:val>
                                                <p:strVal val="1+#ppt_h/2"/>
                                              </p:val>
                                            </p:tav>
                                            <p:tav tm="100000">
                                              <p:val>
                                                <p:strVal val="#ppt_y"/>
                                              </p:val>
                                            </p:tav>
                                          </p:tavLst>
                                        </p:anim>
                                      </p:childTnLst>
                                    </p:cTn>
                                  </p:par>
                                  <p:par>
                                    <p:cTn id="13" presetID="2" presetClass="entr" presetSubtype="3" accel="61000" fill="hold" nodeType="withEffect">
                                      <p:stCondLst>
                                        <p:cond delay="0"/>
                                      </p:stCondLst>
                                      <p:childTnLst>
                                        <p:set>
                                          <p:cBhvr>
                                            <p:cTn id="14" dur="1" fill="hold">
                                              <p:stCondLst>
                                                <p:cond delay="0"/>
                                              </p:stCondLst>
                                            </p:cTn>
                                            <p:tgtEl>
                                              <p:spTgt spid="141"/>
                                            </p:tgtEl>
                                            <p:attrNameLst>
                                              <p:attrName>style.visibility</p:attrName>
                                            </p:attrNameLst>
                                          </p:cBhvr>
                                          <p:to>
                                            <p:strVal val="visible"/>
                                          </p:to>
                                        </p:set>
                                        <p:anim calcmode="lin" valueType="num">
                                          <p:cBhvr additive="base">
                                            <p:cTn id="15" dur="1400" fill="hold"/>
                                            <p:tgtEl>
                                              <p:spTgt spid="141"/>
                                            </p:tgtEl>
                                            <p:attrNameLst>
                                              <p:attrName>ppt_x</p:attrName>
                                            </p:attrNameLst>
                                          </p:cBhvr>
                                          <p:tavLst>
                                            <p:tav tm="0">
                                              <p:val>
                                                <p:strVal val="1+#ppt_w/2"/>
                                              </p:val>
                                            </p:tav>
                                            <p:tav tm="100000">
                                              <p:val>
                                                <p:strVal val="#ppt_x"/>
                                              </p:val>
                                            </p:tav>
                                          </p:tavLst>
                                        </p:anim>
                                        <p:anim calcmode="lin" valueType="num">
                                          <p:cBhvr additive="base">
                                            <p:cTn id="16" dur="1400" fill="hold"/>
                                            <p:tgtEl>
                                              <p:spTgt spid="141"/>
                                            </p:tgtEl>
                                            <p:attrNameLst>
                                              <p:attrName>ppt_y</p:attrName>
                                            </p:attrNameLst>
                                          </p:cBhvr>
                                          <p:tavLst>
                                            <p:tav tm="0">
                                              <p:val>
                                                <p:strVal val="0-#ppt_h/2"/>
                                              </p:val>
                                            </p:tav>
                                            <p:tav tm="100000">
                                              <p:val>
                                                <p:strVal val="#ppt_y"/>
                                              </p:val>
                                            </p:tav>
                                          </p:tavLst>
                                        </p:anim>
                                      </p:childTnLst>
                                    </p:cTn>
                                  </p:par>
                                  <p:par>
                                    <p:cTn id="17" presetID="2" presetClass="entr" presetSubtype="3" accel="61000" fill="hold" nodeType="withEffect">
                                      <p:stCondLst>
                                        <p:cond delay="0"/>
                                      </p:stCondLst>
                                      <p:childTnLst>
                                        <p:set>
                                          <p:cBhvr>
                                            <p:cTn id="18" dur="1" fill="hold">
                                              <p:stCondLst>
                                                <p:cond delay="0"/>
                                              </p:stCondLst>
                                            </p:cTn>
                                            <p:tgtEl>
                                              <p:spTgt spid="151"/>
                                            </p:tgtEl>
                                            <p:attrNameLst>
                                              <p:attrName>style.visibility</p:attrName>
                                            </p:attrNameLst>
                                          </p:cBhvr>
                                          <p:to>
                                            <p:strVal val="visible"/>
                                          </p:to>
                                        </p:set>
                                        <p:anim calcmode="lin" valueType="num">
                                          <p:cBhvr additive="base">
                                            <p:cTn id="19" dur="1400" fill="hold"/>
                                            <p:tgtEl>
                                              <p:spTgt spid="151"/>
                                            </p:tgtEl>
                                            <p:attrNameLst>
                                              <p:attrName>ppt_x</p:attrName>
                                            </p:attrNameLst>
                                          </p:cBhvr>
                                          <p:tavLst>
                                            <p:tav tm="0">
                                              <p:val>
                                                <p:strVal val="1+#ppt_w/2"/>
                                              </p:val>
                                            </p:tav>
                                            <p:tav tm="100000">
                                              <p:val>
                                                <p:strVal val="#ppt_x"/>
                                              </p:val>
                                            </p:tav>
                                          </p:tavLst>
                                        </p:anim>
                                        <p:anim calcmode="lin" valueType="num">
                                          <p:cBhvr additive="base">
                                            <p:cTn id="20" dur="1400" fill="hold"/>
                                            <p:tgtEl>
                                              <p:spTgt spid="151"/>
                                            </p:tgtEl>
                                            <p:attrNameLst>
                                              <p:attrName>ppt_y</p:attrName>
                                            </p:attrNameLst>
                                          </p:cBhvr>
                                          <p:tavLst>
                                            <p:tav tm="0">
                                              <p:val>
                                                <p:strVal val="0-#ppt_h/2"/>
                                              </p:val>
                                            </p:tav>
                                            <p:tav tm="100000">
                                              <p:val>
                                                <p:strVal val="#ppt_y"/>
                                              </p:val>
                                            </p:tav>
                                          </p:tavLst>
                                        </p:anim>
                                      </p:childTnLst>
                                    </p:cTn>
                                  </p:par>
                                  <p:par>
                                    <p:cTn id="21" presetID="2" presetClass="entr" presetSubtype="12" accel="61000" fill="hold" nodeType="withEffect">
                                      <p:stCondLst>
                                        <p:cond delay="0"/>
                                      </p:stCondLst>
                                      <p:childTnLst>
                                        <p:set>
                                          <p:cBhvr>
                                            <p:cTn id="22" dur="1" fill="hold">
                                              <p:stCondLst>
                                                <p:cond delay="0"/>
                                              </p:stCondLst>
                                            </p:cTn>
                                            <p:tgtEl>
                                              <p:spTgt spid="156"/>
                                            </p:tgtEl>
                                            <p:attrNameLst>
                                              <p:attrName>style.visibility</p:attrName>
                                            </p:attrNameLst>
                                          </p:cBhvr>
                                          <p:to>
                                            <p:strVal val="visible"/>
                                          </p:to>
                                        </p:set>
                                        <p:anim calcmode="lin" valueType="num">
                                          <p:cBhvr additive="base">
                                            <p:cTn id="23" dur="1400" fill="hold"/>
                                            <p:tgtEl>
                                              <p:spTgt spid="156"/>
                                            </p:tgtEl>
                                            <p:attrNameLst>
                                              <p:attrName>ppt_x</p:attrName>
                                            </p:attrNameLst>
                                          </p:cBhvr>
                                          <p:tavLst>
                                            <p:tav tm="0">
                                              <p:val>
                                                <p:strVal val="0-#ppt_w/2"/>
                                              </p:val>
                                            </p:tav>
                                            <p:tav tm="100000">
                                              <p:val>
                                                <p:strVal val="#ppt_x"/>
                                              </p:val>
                                            </p:tav>
                                          </p:tavLst>
                                        </p:anim>
                                        <p:anim calcmode="lin" valueType="num">
                                          <p:cBhvr additive="base">
                                            <p:cTn id="24" dur="1400" fill="hold"/>
                                            <p:tgtEl>
                                              <p:spTgt spid="156"/>
                                            </p:tgtEl>
                                            <p:attrNameLst>
                                              <p:attrName>ppt_y</p:attrName>
                                            </p:attrNameLst>
                                          </p:cBhvr>
                                          <p:tavLst>
                                            <p:tav tm="0">
                                              <p:val>
                                                <p:strVal val="1+#ppt_h/2"/>
                                              </p:val>
                                            </p:tav>
                                            <p:tav tm="100000">
                                              <p:val>
                                                <p:strVal val="#ppt_y"/>
                                              </p:val>
                                            </p:tav>
                                          </p:tavLst>
                                        </p:anim>
                                      </p:childTnLst>
                                    </p:cTn>
                                  </p:par>
                                  <p:par>
                                    <p:cTn id="25" presetID="2" presetClass="entr" presetSubtype="3" accel="61000" fill="hold" nodeType="withEffect">
                                      <p:stCondLst>
                                        <p:cond delay="0"/>
                                      </p:stCondLst>
                                      <p:childTnLst>
                                        <p:set>
                                          <p:cBhvr>
                                            <p:cTn id="26" dur="1" fill="hold">
                                              <p:stCondLst>
                                                <p:cond delay="0"/>
                                              </p:stCondLst>
                                            </p:cTn>
                                            <p:tgtEl>
                                              <p:spTgt spid="161"/>
                                            </p:tgtEl>
                                            <p:attrNameLst>
                                              <p:attrName>style.visibility</p:attrName>
                                            </p:attrNameLst>
                                          </p:cBhvr>
                                          <p:to>
                                            <p:strVal val="visible"/>
                                          </p:to>
                                        </p:set>
                                        <p:anim calcmode="lin" valueType="num">
                                          <p:cBhvr additive="base">
                                            <p:cTn id="27" dur="1400" fill="hold"/>
                                            <p:tgtEl>
                                              <p:spTgt spid="161"/>
                                            </p:tgtEl>
                                            <p:attrNameLst>
                                              <p:attrName>ppt_x</p:attrName>
                                            </p:attrNameLst>
                                          </p:cBhvr>
                                          <p:tavLst>
                                            <p:tav tm="0">
                                              <p:val>
                                                <p:strVal val="1+#ppt_w/2"/>
                                              </p:val>
                                            </p:tav>
                                            <p:tav tm="100000">
                                              <p:val>
                                                <p:strVal val="#ppt_x"/>
                                              </p:val>
                                            </p:tav>
                                          </p:tavLst>
                                        </p:anim>
                                        <p:anim calcmode="lin" valueType="num">
                                          <p:cBhvr additive="base">
                                            <p:cTn id="28" dur="1400" fill="hold"/>
                                            <p:tgtEl>
                                              <p:spTgt spid="161"/>
                                            </p:tgtEl>
                                            <p:attrNameLst>
                                              <p:attrName>ppt_y</p:attrName>
                                            </p:attrNameLst>
                                          </p:cBhvr>
                                          <p:tavLst>
                                            <p:tav tm="0">
                                              <p:val>
                                                <p:strVal val="0-#ppt_h/2"/>
                                              </p:val>
                                            </p:tav>
                                            <p:tav tm="100000">
                                              <p:val>
                                                <p:strVal val="#ppt_y"/>
                                              </p:val>
                                            </p:tav>
                                          </p:tavLst>
                                        </p:anim>
                                      </p:childTnLst>
                                    </p:cTn>
                                  </p:par>
                                  <p:par>
                                    <p:cTn id="29" presetID="2" presetClass="entr" presetSubtype="12" accel="61000"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 calcmode="lin" valueType="num">
                                          <p:cBhvr additive="base">
                                            <p:cTn id="31" dur="1400" fill="hold"/>
                                            <p:tgtEl>
                                              <p:spTgt spid="146"/>
                                            </p:tgtEl>
                                            <p:attrNameLst>
                                              <p:attrName>ppt_x</p:attrName>
                                            </p:attrNameLst>
                                          </p:cBhvr>
                                          <p:tavLst>
                                            <p:tav tm="0">
                                              <p:val>
                                                <p:strVal val="0-#ppt_w/2"/>
                                              </p:val>
                                            </p:tav>
                                            <p:tav tm="100000">
                                              <p:val>
                                                <p:strVal val="#ppt_x"/>
                                              </p:val>
                                            </p:tav>
                                          </p:tavLst>
                                        </p:anim>
                                        <p:anim calcmode="lin" valueType="num">
                                          <p:cBhvr additive="base">
                                            <p:cTn id="32" dur="1400" fill="hold"/>
                                            <p:tgtEl>
                                              <p:spTgt spid="146"/>
                                            </p:tgtEl>
                                            <p:attrNameLst>
                                              <p:attrName>ppt_y</p:attrName>
                                            </p:attrNameLst>
                                          </p:cBhvr>
                                          <p:tavLst>
                                            <p:tav tm="0">
                                              <p:val>
                                                <p:strVal val="1+#ppt_h/2"/>
                                              </p:val>
                                            </p:tav>
                                            <p:tav tm="100000">
                                              <p:val>
                                                <p:strVal val="#ppt_y"/>
                                              </p:val>
                                            </p:tav>
                                          </p:tavLst>
                                        </p:anim>
                                      </p:childTnLst>
                                    </p:cTn>
                                  </p:par>
                                </p:childTnLst>
                              </p:cTn>
                            </p:par>
                            <p:par>
                              <p:cTn id="33" fill="hold">
                                <p:stCondLst>
                                  <p:cond delay="1900"/>
                                </p:stCondLst>
                                <p:childTnLst>
                                  <p:par>
                                    <p:cTn id="34" presetID="31" presetClass="entr" presetSubtype="0" fill="hold" nodeType="afterEffect">
                                      <p:stCondLst>
                                        <p:cond delay="0"/>
                                      </p:stCondLst>
                                      <p:childTnLst>
                                        <p:set>
                                          <p:cBhvr>
                                            <p:cTn id="35" dur="1" fill="hold">
                                              <p:stCondLst>
                                                <p:cond delay="0"/>
                                              </p:stCondLst>
                                            </p:cTn>
                                            <p:tgtEl>
                                              <p:spTgt spid="166"/>
                                            </p:tgtEl>
                                            <p:attrNameLst>
                                              <p:attrName>style.visibility</p:attrName>
                                            </p:attrNameLst>
                                          </p:cBhvr>
                                          <p:to>
                                            <p:strVal val="visible"/>
                                          </p:to>
                                        </p:set>
                                        <p:anim calcmode="lin" valueType="num">
                                          <p:cBhvr>
                                            <p:cTn id="36" dur="500" fill="hold"/>
                                            <p:tgtEl>
                                              <p:spTgt spid="166"/>
                                            </p:tgtEl>
                                            <p:attrNameLst>
                                              <p:attrName>ppt_w</p:attrName>
                                            </p:attrNameLst>
                                          </p:cBhvr>
                                          <p:tavLst>
                                            <p:tav tm="0">
                                              <p:val>
                                                <p:fltVal val="0"/>
                                              </p:val>
                                            </p:tav>
                                            <p:tav tm="100000">
                                              <p:val>
                                                <p:strVal val="#ppt_w"/>
                                              </p:val>
                                            </p:tav>
                                          </p:tavLst>
                                        </p:anim>
                                        <p:anim calcmode="lin" valueType="num">
                                          <p:cBhvr>
                                            <p:cTn id="37" dur="500" fill="hold"/>
                                            <p:tgtEl>
                                              <p:spTgt spid="166"/>
                                            </p:tgtEl>
                                            <p:attrNameLst>
                                              <p:attrName>ppt_h</p:attrName>
                                            </p:attrNameLst>
                                          </p:cBhvr>
                                          <p:tavLst>
                                            <p:tav tm="0">
                                              <p:val>
                                                <p:fltVal val="0"/>
                                              </p:val>
                                            </p:tav>
                                            <p:tav tm="100000">
                                              <p:val>
                                                <p:strVal val="#ppt_h"/>
                                              </p:val>
                                            </p:tav>
                                          </p:tavLst>
                                        </p:anim>
                                        <p:anim calcmode="lin" valueType="num">
                                          <p:cBhvr>
                                            <p:cTn id="38" dur="500" fill="hold"/>
                                            <p:tgtEl>
                                              <p:spTgt spid="166"/>
                                            </p:tgtEl>
                                            <p:attrNameLst>
                                              <p:attrName>style.rotation</p:attrName>
                                            </p:attrNameLst>
                                          </p:cBhvr>
                                          <p:tavLst>
                                            <p:tav tm="0">
                                              <p:val>
                                                <p:fltVal val="90"/>
                                              </p:val>
                                            </p:tav>
                                            <p:tav tm="100000">
                                              <p:val>
                                                <p:fltVal val="0"/>
                                              </p:val>
                                            </p:tav>
                                          </p:tavLst>
                                        </p:anim>
                                        <p:animEffect transition="in" filter="fade">
                                          <p:cBhvr>
                                            <p:cTn id="39" dur="500"/>
                                            <p:tgtEl>
                                              <p:spTgt spid="166"/>
                                            </p:tgtEl>
                                          </p:cBhvr>
                                        </p:animEffect>
                                      </p:childTnLst>
                                    </p:cTn>
                                  </p:par>
                                </p:childTnLst>
                              </p:cTn>
                            </p:par>
                            <p:par>
                              <p:cTn id="40" fill="hold">
                                <p:stCondLst>
                                  <p:cond delay="2400"/>
                                </p:stCondLst>
                                <p:childTnLst>
                                  <p:par>
                                    <p:cTn id="41" presetID="22" presetClass="entr" presetSubtype="8" fill="hold" grpId="0" nodeType="afterEffect">
                                      <p:stCondLst>
                                        <p:cond delay="0"/>
                                      </p:stCondLst>
                                      <p:childTnLst>
                                        <p:set>
                                          <p:cBhvr>
                                            <p:cTn id="42" dur="1" fill="hold">
                                              <p:stCondLst>
                                                <p:cond delay="0"/>
                                              </p:stCondLst>
                                            </p:cTn>
                                            <p:tgtEl>
                                              <p:spTgt spid="170"/>
                                            </p:tgtEl>
                                            <p:attrNameLst>
                                              <p:attrName>style.visibility</p:attrName>
                                            </p:attrNameLst>
                                          </p:cBhvr>
                                          <p:to>
                                            <p:strVal val="visible"/>
                                          </p:to>
                                        </p:set>
                                        <p:animEffect transition="in" filter="wipe(left)">
                                          <p:cBhvr>
                                            <p:cTn id="43" dur="500"/>
                                            <p:tgtEl>
                                              <p:spTgt spid="17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1"/>
                                            </p:tgtEl>
                                            <p:attrNameLst>
                                              <p:attrName>style.visibility</p:attrName>
                                            </p:attrNameLst>
                                          </p:cBhvr>
                                          <p:to>
                                            <p:strVal val="visible"/>
                                          </p:to>
                                        </p:set>
                                        <p:animEffect transition="in" filter="wipe(right)">
                                          <p:cBhvr>
                                            <p:cTn id="46" dur="750"/>
                                            <p:tgtEl>
                                              <p:spTgt spid="171"/>
                                            </p:tgtEl>
                                          </p:cBhvr>
                                        </p:animEffect>
                                      </p:childTnLst>
                                    </p:cTn>
                                  </p:par>
                                </p:childTnLst>
                              </p:cTn>
                            </p:par>
                            <p:par>
                              <p:cTn id="47" fill="hold">
                                <p:stCondLst>
                                  <p:cond delay="3150"/>
                                </p:stCondLst>
                                <p:childTnLst>
                                  <p:par>
                                    <p:cTn id="48" presetID="31" presetClass="entr" presetSubtype="0" fill="hold" grpId="0" nodeType="afterEffect">
                                      <p:stCondLst>
                                        <p:cond delay="0"/>
                                      </p:stCondLst>
                                      <p:childTnLst>
                                        <p:set>
                                          <p:cBhvr>
                                            <p:cTn id="49" dur="1" fill="hold">
                                              <p:stCondLst>
                                                <p:cond delay="0"/>
                                              </p:stCondLst>
                                            </p:cTn>
                                            <p:tgtEl>
                                              <p:spTgt spid="174"/>
                                            </p:tgtEl>
                                            <p:attrNameLst>
                                              <p:attrName>style.visibility</p:attrName>
                                            </p:attrNameLst>
                                          </p:cBhvr>
                                          <p:to>
                                            <p:strVal val="visible"/>
                                          </p:to>
                                        </p:set>
                                        <p:anim calcmode="lin" valueType="num">
                                          <p:cBhvr>
                                            <p:cTn id="50" dur="500" fill="hold"/>
                                            <p:tgtEl>
                                              <p:spTgt spid="174"/>
                                            </p:tgtEl>
                                            <p:attrNameLst>
                                              <p:attrName>ppt_w</p:attrName>
                                            </p:attrNameLst>
                                          </p:cBhvr>
                                          <p:tavLst>
                                            <p:tav tm="0">
                                              <p:val>
                                                <p:fltVal val="0"/>
                                              </p:val>
                                            </p:tav>
                                            <p:tav tm="100000">
                                              <p:val>
                                                <p:strVal val="#ppt_w"/>
                                              </p:val>
                                            </p:tav>
                                          </p:tavLst>
                                        </p:anim>
                                        <p:anim calcmode="lin" valueType="num">
                                          <p:cBhvr>
                                            <p:cTn id="51" dur="500" fill="hold"/>
                                            <p:tgtEl>
                                              <p:spTgt spid="174"/>
                                            </p:tgtEl>
                                            <p:attrNameLst>
                                              <p:attrName>ppt_h</p:attrName>
                                            </p:attrNameLst>
                                          </p:cBhvr>
                                          <p:tavLst>
                                            <p:tav tm="0">
                                              <p:val>
                                                <p:fltVal val="0"/>
                                              </p:val>
                                            </p:tav>
                                            <p:tav tm="100000">
                                              <p:val>
                                                <p:strVal val="#ppt_h"/>
                                              </p:val>
                                            </p:tav>
                                          </p:tavLst>
                                        </p:anim>
                                        <p:anim calcmode="lin" valueType="num">
                                          <p:cBhvr>
                                            <p:cTn id="52" dur="500" fill="hold"/>
                                            <p:tgtEl>
                                              <p:spTgt spid="174"/>
                                            </p:tgtEl>
                                            <p:attrNameLst>
                                              <p:attrName>style.rotation</p:attrName>
                                            </p:attrNameLst>
                                          </p:cBhvr>
                                          <p:tavLst>
                                            <p:tav tm="0">
                                              <p:val>
                                                <p:fltVal val="90"/>
                                              </p:val>
                                            </p:tav>
                                            <p:tav tm="100000">
                                              <p:val>
                                                <p:fltVal val="0"/>
                                              </p:val>
                                            </p:tav>
                                          </p:tavLst>
                                        </p:anim>
                                        <p:animEffect transition="in" filter="fade">
                                          <p:cBhvr>
                                            <p:cTn id="53" dur="500"/>
                                            <p:tgtEl>
                                              <p:spTgt spid="174"/>
                                            </p:tgtEl>
                                          </p:cBhvr>
                                        </p:animEffect>
                                      </p:childTnLst>
                                    </p:cTn>
                                  </p:par>
                                </p:childTnLst>
                              </p:cTn>
                            </p:par>
                            <p:par>
                              <p:cTn id="54" fill="hold">
                                <p:stCondLst>
                                  <p:cond delay="3650"/>
                                </p:stCondLst>
                                <p:childTnLst>
                                  <p:par>
                                    <p:cTn id="55" presetID="22" presetClass="entr" presetSubtype="8" fill="hold" grpId="0" nodeType="afterEffect">
                                      <p:stCondLst>
                                        <p:cond delay="0"/>
                                      </p:stCondLst>
                                      <p:childTnLst>
                                        <p:set>
                                          <p:cBhvr>
                                            <p:cTn id="56" dur="1" fill="hold">
                                              <p:stCondLst>
                                                <p:cond delay="0"/>
                                              </p:stCondLst>
                                            </p:cTn>
                                            <p:tgtEl>
                                              <p:spTgt spid="172"/>
                                            </p:tgtEl>
                                            <p:attrNameLst>
                                              <p:attrName>style.visibility</p:attrName>
                                            </p:attrNameLst>
                                          </p:cBhvr>
                                          <p:to>
                                            <p:strVal val="visible"/>
                                          </p:to>
                                        </p:set>
                                        <p:animEffect transition="in" filter="wipe(left)">
                                          <p:cBhvr>
                                            <p:cTn id="57" dur="500"/>
                                            <p:tgtEl>
                                              <p:spTgt spid="172"/>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73"/>
                                            </p:tgtEl>
                                            <p:attrNameLst>
                                              <p:attrName>style.visibility</p:attrName>
                                            </p:attrNameLst>
                                          </p:cBhvr>
                                          <p:to>
                                            <p:strVal val="visible"/>
                                          </p:to>
                                        </p:set>
                                        <p:animEffect transition="in" filter="wipe(right)">
                                          <p:cBhvr>
                                            <p:cTn id="60" dur="750"/>
                                            <p:tgtEl>
                                              <p:spTgt spid="173"/>
                                            </p:tgtEl>
                                          </p:cBhvr>
                                        </p:animEffect>
                                      </p:childTnLst>
                                    </p:cTn>
                                  </p:par>
                                </p:childTnLst>
                              </p:cTn>
                            </p:par>
                            <p:par>
                              <p:cTn id="61" fill="hold">
                                <p:stCondLst>
                                  <p:cond delay="4400"/>
                                </p:stCondLst>
                                <p:childTnLst>
                                  <p:par>
                                    <p:cTn id="62" presetID="31" presetClass="entr" presetSubtype="0" fill="hold" nodeType="afterEffect">
                                      <p:stCondLst>
                                        <p:cond delay="0"/>
                                      </p:stCondLst>
                                      <p:childTnLst>
                                        <p:set>
                                          <p:cBhvr>
                                            <p:cTn id="63" dur="1" fill="hold">
                                              <p:stCondLst>
                                                <p:cond delay="0"/>
                                              </p:stCondLst>
                                            </p:cTn>
                                            <p:tgtEl>
                                              <p:spTgt spid="177"/>
                                            </p:tgtEl>
                                            <p:attrNameLst>
                                              <p:attrName>style.visibility</p:attrName>
                                            </p:attrNameLst>
                                          </p:cBhvr>
                                          <p:to>
                                            <p:strVal val="visible"/>
                                          </p:to>
                                        </p:set>
                                        <p:anim calcmode="lin" valueType="num">
                                          <p:cBhvr>
                                            <p:cTn id="64" dur="500" fill="hold"/>
                                            <p:tgtEl>
                                              <p:spTgt spid="177"/>
                                            </p:tgtEl>
                                            <p:attrNameLst>
                                              <p:attrName>ppt_w</p:attrName>
                                            </p:attrNameLst>
                                          </p:cBhvr>
                                          <p:tavLst>
                                            <p:tav tm="0">
                                              <p:val>
                                                <p:fltVal val="0"/>
                                              </p:val>
                                            </p:tav>
                                            <p:tav tm="100000">
                                              <p:val>
                                                <p:strVal val="#ppt_w"/>
                                              </p:val>
                                            </p:tav>
                                          </p:tavLst>
                                        </p:anim>
                                        <p:anim calcmode="lin" valueType="num">
                                          <p:cBhvr>
                                            <p:cTn id="65" dur="500" fill="hold"/>
                                            <p:tgtEl>
                                              <p:spTgt spid="177"/>
                                            </p:tgtEl>
                                            <p:attrNameLst>
                                              <p:attrName>ppt_h</p:attrName>
                                            </p:attrNameLst>
                                          </p:cBhvr>
                                          <p:tavLst>
                                            <p:tav tm="0">
                                              <p:val>
                                                <p:fltVal val="0"/>
                                              </p:val>
                                            </p:tav>
                                            <p:tav tm="100000">
                                              <p:val>
                                                <p:strVal val="#ppt_h"/>
                                              </p:val>
                                            </p:tav>
                                          </p:tavLst>
                                        </p:anim>
                                        <p:anim calcmode="lin" valueType="num">
                                          <p:cBhvr>
                                            <p:cTn id="66" dur="500" fill="hold"/>
                                            <p:tgtEl>
                                              <p:spTgt spid="177"/>
                                            </p:tgtEl>
                                            <p:attrNameLst>
                                              <p:attrName>style.rotation</p:attrName>
                                            </p:attrNameLst>
                                          </p:cBhvr>
                                          <p:tavLst>
                                            <p:tav tm="0">
                                              <p:val>
                                                <p:fltVal val="90"/>
                                              </p:val>
                                            </p:tav>
                                            <p:tav tm="100000">
                                              <p:val>
                                                <p:fltVal val="0"/>
                                              </p:val>
                                            </p:tav>
                                          </p:tavLst>
                                        </p:anim>
                                        <p:animEffect transition="in" filter="fade">
                                          <p:cBhvr>
                                            <p:cTn id="67" dur="500"/>
                                            <p:tgtEl>
                                              <p:spTgt spid="177"/>
                                            </p:tgtEl>
                                          </p:cBhvr>
                                        </p:animEffect>
                                      </p:childTnLst>
                                    </p:cTn>
                                  </p:par>
                                </p:childTnLst>
                              </p:cTn>
                            </p:par>
                            <p:par>
                              <p:cTn id="68" fill="hold">
                                <p:stCondLst>
                                  <p:cond delay="4900"/>
                                </p:stCondLst>
                                <p:childTnLst>
                                  <p:par>
                                    <p:cTn id="69" presetID="22" presetClass="entr" presetSubtype="8" fill="hold" grpId="0" nodeType="afterEffect">
                                      <p:stCondLst>
                                        <p:cond delay="0"/>
                                      </p:stCondLst>
                                      <p:childTnLst>
                                        <p:set>
                                          <p:cBhvr>
                                            <p:cTn id="70" dur="1" fill="hold">
                                              <p:stCondLst>
                                                <p:cond delay="0"/>
                                              </p:stCondLst>
                                            </p:cTn>
                                            <p:tgtEl>
                                              <p:spTgt spid="175"/>
                                            </p:tgtEl>
                                            <p:attrNameLst>
                                              <p:attrName>style.visibility</p:attrName>
                                            </p:attrNameLst>
                                          </p:cBhvr>
                                          <p:to>
                                            <p:strVal val="visible"/>
                                          </p:to>
                                        </p:set>
                                        <p:animEffect transition="in" filter="wipe(left)">
                                          <p:cBhvr>
                                            <p:cTn id="71" dur="500"/>
                                            <p:tgtEl>
                                              <p:spTgt spid="175"/>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176"/>
                                            </p:tgtEl>
                                            <p:attrNameLst>
                                              <p:attrName>style.visibility</p:attrName>
                                            </p:attrNameLst>
                                          </p:cBhvr>
                                          <p:to>
                                            <p:strVal val="visible"/>
                                          </p:to>
                                        </p:set>
                                        <p:animEffect transition="in" filter="wipe(right)">
                                          <p:cBhvr>
                                            <p:cTn id="74" dur="750"/>
                                            <p:tgtEl>
                                              <p:spTgt spid="176"/>
                                            </p:tgtEl>
                                          </p:cBhvr>
                                        </p:animEffect>
                                      </p:childTnLst>
                                    </p:cTn>
                                  </p:par>
                                </p:childTnLst>
                              </p:cTn>
                            </p:par>
                            <p:par>
                              <p:cTn id="75" fill="hold">
                                <p:stCondLst>
                                  <p:cond delay="5650"/>
                                </p:stCondLst>
                                <p:childTnLst>
                                  <p:par>
                                    <p:cTn id="76" presetID="31" presetClass="entr" presetSubtype="0" fill="hold" nodeType="afterEffect">
                                      <p:stCondLst>
                                        <p:cond delay="0"/>
                                      </p:stCondLst>
                                      <p:childTnLst>
                                        <p:set>
                                          <p:cBhvr>
                                            <p:cTn id="77" dur="1" fill="hold">
                                              <p:stCondLst>
                                                <p:cond delay="0"/>
                                              </p:stCondLst>
                                            </p:cTn>
                                            <p:tgtEl>
                                              <p:spTgt spid="181"/>
                                            </p:tgtEl>
                                            <p:attrNameLst>
                                              <p:attrName>style.visibility</p:attrName>
                                            </p:attrNameLst>
                                          </p:cBhvr>
                                          <p:to>
                                            <p:strVal val="visible"/>
                                          </p:to>
                                        </p:set>
                                        <p:anim calcmode="lin" valueType="num">
                                          <p:cBhvr>
                                            <p:cTn id="78" dur="500" fill="hold"/>
                                            <p:tgtEl>
                                              <p:spTgt spid="181"/>
                                            </p:tgtEl>
                                            <p:attrNameLst>
                                              <p:attrName>ppt_w</p:attrName>
                                            </p:attrNameLst>
                                          </p:cBhvr>
                                          <p:tavLst>
                                            <p:tav tm="0">
                                              <p:val>
                                                <p:fltVal val="0"/>
                                              </p:val>
                                            </p:tav>
                                            <p:tav tm="100000">
                                              <p:val>
                                                <p:strVal val="#ppt_w"/>
                                              </p:val>
                                            </p:tav>
                                          </p:tavLst>
                                        </p:anim>
                                        <p:anim calcmode="lin" valueType="num">
                                          <p:cBhvr>
                                            <p:cTn id="79" dur="500" fill="hold"/>
                                            <p:tgtEl>
                                              <p:spTgt spid="181"/>
                                            </p:tgtEl>
                                            <p:attrNameLst>
                                              <p:attrName>ppt_h</p:attrName>
                                            </p:attrNameLst>
                                          </p:cBhvr>
                                          <p:tavLst>
                                            <p:tav tm="0">
                                              <p:val>
                                                <p:fltVal val="0"/>
                                              </p:val>
                                            </p:tav>
                                            <p:tav tm="100000">
                                              <p:val>
                                                <p:strVal val="#ppt_h"/>
                                              </p:val>
                                            </p:tav>
                                          </p:tavLst>
                                        </p:anim>
                                        <p:anim calcmode="lin" valueType="num">
                                          <p:cBhvr>
                                            <p:cTn id="80" dur="500" fill="hold"/>
                                            <p:tgtEl>
                                              <p:spTgt spid="181"/>
                                            </p:tgtEl>
                                            <p:attrNameLst>
                                              <p:attrName>style.rotation</p:attrName>
                                            </p:attrNameLst>
                                          </p:cBhvr>
                                          <p:tavLst>
                                            <p:tav tm="0">
                                              <p:val>
                                                <p:fltVal val="90"/>
                                              </p:val>
                                            </p:tav>
                                            <p:tav tm="100000">
                                              <p:val>
                                                <p:fltVal val="0"/>
                                              </p:val>
                                            </p:tav>
                                          </p:tavLst>
                                        </p:anim>
                                        <p:animEffect transition="in" filter="fade">
                                          <p:cBhvr>
                                            <p:cTn id="81" dur="500"/>
                                            <p:tgtEl>
                                              <p:spTgt spid="181"/>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80"/>
                                            </p:tgtEl>
                                            <p:attrNameLst>
                                              <p:attrName>style.visibility</p:attrName>
                                            </p:attrNameLst>
                                          </p:cBhvr>
                                          <p:to>
                                            <p:strVal val="visible"/>
                                          </p:to>
                                        </p:set>
                                        <p:animEffect transition="in" filter="wipe(right)">
                                          <p:cBhvr>
                                            <p:cTn id="84" dur="750"/>
                                            <p:tgtEl>
                                              <p:spTgt spid="180"/>
                                            </p:tgtEl>
                                          </p:cBhvr>
                                        </p:animEffect>
                                      </p:childTnLst>
                                    </p:cTn>
                                  </p:par>
                                </p:childTnLst>
                              </p:cTn>
                            </p:par>
                            <p:par>
                              <p:cTn id="85" fill="hold">
                                <p:stCondLst>
                                  <p:cond delay="6400"/>
                                </p:stCondLst>
                                <p:childTnLst>
                                  <p:par>
                                    <p:cTn id="86" presetID="31" presetClass="entr" presetSubtype="0" fill="hold" nodeType="afterEffect">
                                      <p:stCondLst>
                                        <p:cond delay="0"/>
                                      </p:stCondLst>
                                      <p:childTnLst>
                                        <p:set>
                                          <p:cBhvr>
                                            <p:cTn id="87" dur="1" fill="hold">
                                              <p:stCondLst>
                                                <p:cond delay="0"/>
                                              </p:stCondLst>
                                            </p:cTn>
                                            <p:tgtEl>
                                              <p:spTgt spid="195"/>
                                            </p:tgtEl>
                                            <p:attrNameLst>
                                              <p:attrName>style.visibility</p:attrName>
                                            </p:attrNameLst>
                                          </p:cBhvr>
                                          <p:to>
                                            <p:strVal val="visible"/>
                                          </p:to>
                                        </p:set>
                                        <p:anim calcmode="lin" valueType="num">
                                          <p:cBhvr>
                                            <p:cTn id="88" dur="500" fill="hold"/>
                                            <p:tgtEl>
                                              <p:spTgt spid="195"/>
                                            </p:tgtEl>
                                            <p:attrNameLst>
                                              <p:attrName>ppt_w</p:attrName>
                                            </p:attrNameLst>
                                          </p:cBhvr>
                                          <p:tavLst>
                                            <p:tav tm="0">
                                              <p:val>
                                                <p:fltVal val="0"/>
                                              </p:val>
                                            </p:tav>
                                            <p:tav tm="100000">
                                              <p:val>
                                                <p:strVal val="#ppt_w"/>
                                              </p:val>
                                            </p:tav>
                                          </p:tavLst>
                                        </p:anim>
                                        <p:anim calcmode="lin" valueType="num">
                                          <p:cBhvr>
                                            <p:cTn id="89" dur="500" fill="hold"/>
                                            <p:tgtEl>
                                              <p:spTgt spid="195"/>
                                            </p:tgtEl>
                                            <p:attrNameLst>
                                              <p:attrName>ppt_h</p:attrName>
                                            </p:attrNameLst>
                                          </p:cBhvr>
                                          <p:tavLst>
                                            <p:tav tm="0">
                                              <p:val>
                                                <p:fltVal val="0"/>
                                              </p:val>
                                            </p:tav>
                                            <p:tav tm="100000">
                                              <p:val>
                                                <p:strVal val="#ppt_h"/>
                                              </p:val>
                                            </p:tav>
                                          </p:tavLst>
                                        </p:anim>
                                        <p:anim calcmode="lin" valueType="num">
                                          <p:cBhvr>
                                            <p:cTn id="90" dur="500" fill="hold"/>
                                            <p:tgtEl>
                                              <p:spTgt spid="195"/>
                                            </p:tgtEl>
                                            <p:attrNameLst>
                                              <p:attrName>style.rotation</p:attrName>
                                            </p:attrNameLst>
                                          </p:cBhvr>
                                          <p:tavLst>
                                            <p:tav tm="0">
                                              <p:val>
                                                <p:fltVal val="90"/>
                                              </p:val>
                                            </p:tav>
                                            <p:tav tm="100000">
                                              <p:val>
                                                <p:fltVal val="0"/>
                                              </p:val>
                                            </p:tav>
                                          </p:tavLst>
                                        </p:anim>
                                        <p:animEffect transition="in" filter="fade">
                                          <p:cBhvr>
                                            <p:cTn id="91" dur="500"/>
                                            <p:tgtEl>
                                              <p:spTgt spid="195"/>
                                            </p:tgtEl>
                                          </p:cBhvr>
                                        </p:animEffect>
                                      </p:childTnLst>
                                    </p:cTn>
                                  </p:par>
                                </p:childTnLst>
                              </p:cTn>
                            </p:par>
                            <p:par>
                              <p:cTn id="92" fill="hold">
                                <p:stCondLst>
                                  <p:cond delay="6900"/>
                                </p:stCondLst>
                                <p:childTnLst>
                                  <p:par>
                                    <p:cTn id="93" presetID="22" presetClass="entr" presetSubtype="8" fill="hold" grpId="0" nodeType="afterEffect">
                                      <p:stCondLst>
                                        <p:cond delay="0"/>
                                      </p:stCondLst>
                                      <p:childTnLst>
                                        <p:set>
                                          <p:cBhvr>
                                            <p:cTn id="94" dur="1" fill="hold">
                                              <p:stCondLst>
                                                <p:cond delay="0"/>
                                              </p:stCondLst>
                                            </p:cTn>
                                            <p:tgtEl>
                                              <p:spTgt spid="193"/>
                                            </p:tgtEl>
                                            <p:attrNameLst>
                                              <p:attrName>style.visibility</p:attrName>
                                            </p:attrNameLst>
                                          </p:cBhvr>
                                          <p:to>
                                            <p:strVal val="visible"/>
                                          </p:to>
                                        </p:set>
                                        <p:animEffect transition="in" filter="wipe(left)">
                                          <p:cBhvr>
                                            <p:cTn id="95" dur="500"/>
                                            <p:tgtEl>
                                              <p:spTgt spid="19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194"/>
                                            </p:tgtEl>
                                            <p:attrNameLst>
                                              <p:attrName>style.visibility</p:attrName>
                                            </p:attrNameLst>
                                          </p:cBhvr>
                                          <p:to>
                                            <p:strVal val="visible"/>
                                          </p:to>
                                        </p:set>
                                        <p:animEffect transition="in" filter="wipe(right)">
                                          <p:cBhvr>
                                            <p:cTn id="98" dur="750"/>
                                            <p:tgtEl>
                                              <p:spTgt spid="194"/>
                                            </p:tgtEl>
                                          </p:cBhvr>
                                        </p:animEffect>
                                      </p:childTnLst>
                                    </p:cTn>
                                  </p:par>
                                </p:childTnLst>
                              </p:cTn>
                            </p:par>
                            <p:par>
                              <p:cTn id="99" fill="hold">
                                <p:stCondLst>
                                  <p:cond delay="7650"/>
                                </p:stCondLst>
                                <p:childTnLst>
                                  <p:par>
                                    <p:cTn id="100" presetID="31" presetClass="entr" presetSubtype="0" fill="hold" nodeType="afterEffect">
                                      <p:stCondLst>
                                        <p:cond delay="0"/>
                                      </p:stCondLst>
                                      <p:childTnLst>
                                        <p:set>
                                          <p:cBhvr>
                                            <p:cTn id="101" dur="1" fill="hold">
                                              <p:stCondLst>
                                                <p:cond delay="0"/>
                                              </p:stCondLst>
                                            </p:cTn>
                                            <p:tgtEl>
                                              <p:spTgt spid="208"/>
                                            </p:tgtEl>
                                            <p:attrNameLst>
                                              <p:attrName>style.visibility</p:attrName>
                                            </p:attrNameLst>
                                          </p:cBhvr>
                                          <p:to>
                                            <p:strVal val="visible"/>
                                          </p:to>
                                        </p:set>
                                        <p:anim calcmode="lin" valueType="num">
                                          <p:cBhvr>
                                            <p:cTn id="102" dur="500" fill="hold"/>
                                            <p:tgtEl>
                                              <p:spTgt spid="208"/>
                                            </p:tgtEl>
                                            <p:attrNameLst>
                                              <p:attrName>ppt_w</p:attrName>
                                            </p:attrNameLst>
                                          </p:cBhvr>
                                          <p:tavLst>
                                            <p:tav tm="0">
                                              <p:val>
                                                <p:fltVal val="0"/>
                                              </p:val>
                                            </p:tav>
                                            <p:tav tm="100000">
                                              <p:val>
                                                <p:strVal val="#ppt_w"/>
                                              </p:val>
                                            </p:tav>
                                          </p:tavLst>
                                        </p:anim>
                                        <p:anim calcmode="lin" valueType="num">
                                          <p:cBhvr>
                                            <p:cTn id="103" dur="500" fill="hold"/>
                                            <p:tgtEl>
                                              <p:spTgt spid="208"/>
                                            </p:tgtEl>
                                            <p:attrNameLst>
                                              <p:attrName>ppt_h</p:attrName>
                                            </p:attrNameLst>
                                          </p:cBhvr>
                                          <p:tavLst>
                                            <p:tav tm="0">
                                              <p:val>
                                                <p:fltVal val="0"/>
                                              </p:val>
                                            </p:tav>
                                            <p:tav tm="100000">
                                              <p:val>
                                                <p:strVal val="#ppt_h"/>
                                              </p:val>
                                            </p:tav>
                                          </p:tavLst>
                                        </p:anim>
                                        <p:anim calcmode="lin" valueType="num">
                                          <p:cBhvr>
                                            <p:cTn id="104" dur="500" fill="hold"/>
                                            <p:tgtEl>
                                              <p:spTgt spid="208"/>
                                            </p:tgtEl>
                                            <p:attrNameLst>
                                              <p:attrName>style.rotation</p:attrName>
                                            </p:attrNameLst>
                                          </p:cBhvr>
                                          <p:tavLst>
                                            <p:tav tm="0">
                                              <p:val>
                                                <p:fltVal val="90"/>
                                              </p:val>
                                            </p:tav>
                                            <p:tav tm="100000">
                                              <p:val>
                                                <p:fltVal val="0"/>
                                              </p:val>
                                            </p:tav>
                                          </p:tavLst>
                                        </p:anim>
                                        <p:animEffect transition="in" filter="fade">
                                          <p:cBhvr>
                                            <p:cTn id="105" dur="500"/>
                                            <p:tgtEl>
                                              <p:spTgt spid="20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207"/>
                                            </p:tgtEl>
                                            <p:attrNameLst>
                                              <p:attrName>style.visibility</p:attrName>
                                            </p:attrNameLst>
                                          </p:cBhvr>
                                          <p:to>
                                            <p:strVal val="visible"/>
                                          </p:to>
                                        </p:set>
                                        <p:animEffect transition="in" filter="wipe(right)">
                                          <p:cBhvr>
                                            <p:cTn id="108" dur="75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P spid="174" grpId="0" animBg="1"/>
          <p:bldP spid="175" grpId="0"/>
          <p:bldP spid="176" grpId="0"/>
          <p:bldP spid="180" grpId="0"/>
          <p:bldP spid="193" grpId="0"/>
          <p:bldP spid="194" grpId="0"/>
          <p:bldP spid="20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工作规划</a:t>
            </a: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WORK PLANNING</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grpSp>
        <p:nvGrpSpPr>
          <p:cNvPr id="4" name="组合 3"/>
          <p:cNvGrpSpPr/>
          <p:nvPr/>
        </p:nvGrpSpPr>
        <p:grpSpPr>
          <a:xfrm>
            <a:off x="1823915" y="2694802"/>
            <a:ext cx="1285212" cy="1231052"/>
            <a:chOff x="1664154" y="1934950"/>
            <a:chExt cx="963741" cy="897257"/>
          </a:xfrm>
        </p:grpSpPr>
        <p:grpSp>
          <p:nvGrpSpPr>
            <p:cNvPr id="5" name="组合 4"/>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8" name="椭圆 7"/>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6" name="TextBox 44"/>
            <p:cNvSpPr txBox="1"/>
            <p:nvPr/>
          </p:nvSpPr>
          <p:spPr>
            <a:xfrm>
              <a:off x="1807549" y="2188595"/>
              <a:ext cx="820346" cy="381351"/>
            </a:xfrm>
            <a:prstGeom prst="rect">
              <a:avLst/>
            </a:prstGeom>
            <a:noFill/>
          </p:spPr>
          <p:txBody>
            <a:bodyPr wrap="square" rtlCol="0">
              <a:spAutoFit/>
            </a:bodyPr>
            <a:lstStyle/>
            <a:p>
              <a:pPr fontAlgn="base">
                <a:spcBef>
                  <a:spcPct val="0"/>
                </a:spcBef>
                <a:spcAft>
                  <a:spcPct val="0"/>
                </a:spcAft>
              </a:pPr>
              <a:r>
                <a:rPr lang="en-US" altLang="zh-CN" sz="2800" b="1" dirty="0">
                  <a:solidFill>
                    <a:srgbClr val="016B42"/>
                  </a:solidFill>
                  <a:latin typeface="微软雅黑"/>
                </a:rPr>
                <a:t>45%</a:t>
              </a:r>
              <a:endParaRPr lang="zh-CN" altLang="en-US" sz="2800" b="1" dirty="0">
                <a:solidFill>
                  <a:srgbClr val="016B42"/>
                </a:solidFill>
                <a:latin typeface="微软雅黑"/>
              </a:endParaRPr>
            </a:p>
          </p:txBody>
        </p:sp>
      </p:grpSp>
      <p:grpSp>
        <p:nvGrpSpPr>
          <p:cNvPr id="9" name="组合 8"/>
          <p:cNvGrpSpPr/>
          <p:nvPr/>
        </p:nvGrpSpPr>
        <p:grpSpPr>
          <a:xfrm>
            <a:off x="4428678" y="2708246"/>
            <a:ext cx="1196553" cy="1231052"/>
            <a:chOff x="3293884" y="1912625"/>
            <a:chExt cx="897259" cy="897258"/>
          </a:xfrm>
        </p:grpSpPr>
        <p:grpSp>
          <p:nvGrpSpPr>
            <p:cNvPr id="10" name="组合 9"/>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13" name="椭圆 12"/>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11" name="TextBox 49"/>
            <p:cNvSpPr txBox="1"/>
            <p:nvPr/>
          </p:nvSpPr>
          <p:spPr>
            <a:xfrm>
              <a:off x="3404406" y="2201081"/>
              <a:ext cx="753231" cy="366443"/>
            </a:xfrm>
            <a:prstGeom prst="rect">
              <a:avLst/>
            </a:prstGeom>
            <a:noFill/>
          </p:spPr>
          <p:txBody>
            <a:bodyPr wrap="square" rtlCol="0">
              <a:spAutoFit/>
            </a:bodyPr>
            <a:lstStyle/>
            <a:p>
              <a:pPr fontAlgn="base">
                <a:spcBef>
                  <a:spcPct val="0"/>
                </a:spcBef>
                <a:spcAft>
                  <a:spcPct val="0"/>
                </a:spcAft>
              </a:pPr>
              <a:r>
                <a:rPr lang="en-US" altLang="zh-CN" sz="2667" b="1" dirty="0">
                  <a:solidFill>
                    <a:srgbClr val="016B42"/>
                  </a:solidFill>
                  <a:latin typeface="微软雅黑"/>
                </a:rPr>
                <a:t>70%</a:t>
              </a:r>
              <a:endParaRPr lang="zh-CN" altLang="en-US" sz="2667" b="1" dirty="0">
                <a:solidFill>
                  <a:srgbClr val="016B42"/>
                </a:solidFill>
                <a:latin typeface="微软雅黑"/>
              </a:endParaRPr>
            </a:p>
          </p:txBody>
        </p:sp>
      </p:grpSp>
      <p:grpSp>
        <p:nvGrpSpPr>
          <p:cNvPr id="14" name="组合 13"/>
          <p:cNvGrpSpPr/>
          <p:nvPr/>
        </p:nvGrpSpPr>
        <p:grpSpPr>
          <a:xfrm>
            <a:off x="6836388" y="2700893"/>
            <a:ext cx="1256113" cy="1231052"/>
            <a:chOff x="4849324" y="1995712"/>
            <a:chExt cx="941921" cy="897257"/>
          </a:xfrm>
        </p:grpSpPr>
        <p:grpSp>
          <p:nvGrpSpPr>
            <p:cNvPr id="15" name="组合 14"/>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18" name="椭圆 17"/>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16" name="TextBox 54"/>
            <p:cNvSpPr txBox="1"/>
            <p:nvPr/>
          </p:nvSpPr>
          <p:spPr>
            <a:xfrm>
              <a:off x="4963049" y="2222298"/>
              <a:ext cx="828196" cy="381351"/>
            </a:xfrm>
            <a:prstGeom prst="rect">
              <a:avLst/>
            </a:prstGeom>
            <a:noFill/>
          </p:spPr>
          <p:txBody>
            <a:bodyPr wrap="square" rtlCol="0">
              <a:spAutoFit/>
            </a:bodyPr>
            <a:lstStyle/>
            <a:p>
              <a:pPr fontAlgn="base">
                <a:spcBef>
                  <a:spcPct val="0"/>
                </a:spcBef>
                <a:spcAft>
                  <a:spcPct val="0"/>
                </a:spcAft>
              </a:pPr>
              <a:r>
                <a:rPr lang="en-US" altLang="zh-CN" sz="2800" b="1" dirty="0">
                  <a:solidFill>
                    <a:srgbClr val="016B42"/>
                  </a:solidFill>
                  <a:latin typeface="微软雅黑"/>
                </a:rPr>
                <a:t>80%</a:t>
              </a:r>
              <a:endParaRPr lang="zh-CN" altLang="en-US" sz="2800" b="1" dirty="0">
                <a:solidFill>
                  <a:srgbClr val="016B42"/>
                </a:solidFill>
                <a:latin typeface="微软雅黑"/>
              </a:endParaRPr>
            </a:p>
          </p:txBody>
        </p:sp>
      </p:grpSp>
      <p:grpSp>
        <p:nvGrpSpPr>
          <p:cNvPr id="19" name="组合 18"/>
          <p:cNvGrpSpPr/>
          <p:nvPr/>
        </p:nvGrpSpPr>
        <p:grpSpPr>
          <a:xfrm>
            <a:off x="9302116" y="2692868"/>
            <a:ext cx="1268273" cy="1231052"/>
            <a:chOff x="6380261" y="2029113"/>
            <a:chExt cx="951040" cy="897257"/>
          </a:xfrm>
        </p:grpSpPr>
        <p:grpSp>
          <p:nvGrpSpPr>
            <p:cNvPr id="20" name="组合 19"/>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23" name="椭圆 22"/>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21" name="TextBox 59"/>
            <p:cNvSpPr txBox="1"/>
            <p:nvPr/>
          </p:nvSpPr>
          <p:spPr>
            <a:xfrm>
              <a:off x="6501314" y="2303662"/>
              <a:ext cx="829987" cy="381351"/>
            </a:xfrm>
            <a:prstGeom prst="rect">
              <a:avLst/>
            </a:prstGeom>
            <a:noFill/>
          </p:spPr>
          <p:txBody>
            <a:bodyPr wrap="square" rtlCol="0">
              <a:spAutoFit/>
            </a:bodyPr>
            <a:lstStyle/>
            <a:p>
              <a:pPr fontAlgn="base">
                <a:spcBef>
                  <a:spcPct val="0"/>
                </a:spcBef>
                <a:spcAft>
                  <a:spcPct val="0"/>
                </a:spcAft>
              </a:pPr>
              <a:r>
                <a:rPr lang="en-US" altLang="zh-CN" sz="2800" b="1" dirty="0">
                  <a:solidFill>
                    <a:srgbClr val="016B42"/>
                  </a:solidFill>
                  <a:latin typeface="微软雅黑"/>
                </a:rPr>
                <a:t>90%</a:t>
              </a:r>
              <a:endParaRPr lang="zh-CN" altLang="en-US" sz="2800" b="1" dirty="0">
                <a:solidFill>
                  <a:srgbClr val="016B42"/>
                </a:solidFill>
                <a:latin typeface="微软雅黑"/>
              </a:endParaRPr>
            </a:p>
          </p:txBody>
        </p:sp>
      </p:grpSp>
      <p:sp>
        <p:nvSpPr>
          <p:cNvPr id="24" name="Freeform 8"/>
          <p:cNvSpPr>
            <a:spLocks/>
          </p:cNvSpPr>
          <p:nvPr/>
        </p:nvSpPr>
        <p:spPr bwMode="auto">
          <a:xfrm rot="18900000">
            <a:off x="1882255" y="3151274"/>
            <a:ext cx="1620740" cy="880972"/>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rgbClr val="009999"/>
          </a:solidFill>
          <a:ln w="3175" cap="flat">
            <a:noFill/>
            <a:prstDash val="solid"/>
            <a:miter lim="800000"/>
            <a:headEnd/>
            <a:tailEnd/>
          </a:ln>
        </p:spPr>
        <p:txBody>
          <a:bodyPr vert="horz" wrap="square" lIns="123139" tIns="61569" rIns="123139" bIns="61569" numCol="1" anchor="t" anchorCtr="0" compatLnSpc="1">
            <a:prstTxWarp prst="textNoShape">
              <a:avLst/>
            </a:prstTxWarp>
          </a:bodyPr>
          <a:lstStyle/>
          <a:p>
            <a:pPr fontAlgn="base">
              <a:spcBef>
                <a:spcPct val="0"/>
              </a:spcBef>
              <a:spcAft>
                <a:spcPct val="0"/>
              </a:spcAft>
            </a:pPr>
            <a:endParaRPr lang="zh-CN" altLang="en-US" sz="2400">
              <a:solidFill>
                <a:prstClr val="black"/>
              </a:solidFill>
              <a:latin typeface="微软雅黑"/>
            </a:endParaRPr>
          </a:p>
        </p:txBody>
      </p:sp>
      <p:sp>
        <p:nvSpPr>
          <p:cNvPr id="25" name="Freeform 7"/>
          <p:cNvSpPr>
            <a:spLocks/>
          </p:cNvSpPr>
          <p:nvPr/>
        </p:nvSpPr>
        <p:spPr bwMode="auto">
          <a:xfrm rot="19087048">
            <a:off x="4426764" y="3013929"/>
            <a:ext cx="1583837" cy="1070361"/>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rgbClr val="009999"/>
          </a:solidFill>
          <a:ln w="3175" cap="flat">
            <a:noFill/>
            <a:prstDash val="solid"/>
            <a:miter lim="800000"/>
            <a:headEnd/>
            <a:tailEnd/>
          </a:ln>
        </p:spPr>
        <p:txBody>
          <a:bodyPr vert="horz" wrap="square" lIns="123139" tIns="61569" rIns="123139" bIns="61569" numCol="1" anchor="t" anchorCtr="0" compatLnSpc="1">
            <a:prstTxWarp prst="textNoShape">
              <a:avLst/>
            </a:prstTxWarp>
          </a:bodyPr>
          <a:lstStyle/>
          <a:p>
            <a:pPr fontAlgn="base">
              <a:spcBef>
                <a:spcPct val="0"/>
              </a:spcBef>
              <a:spcAft>
                <a:spcPct val="0"/>
              </a:spcAft>
            </a:pPr>
            <a:endParaRPr lang="zh-CN" altLang="en-US" sz="2400">
              <a:solidFill>
                <a:prstClr val="black"/>
              </a:solidFill>
              <a:latin typeface="微软雅黑"/>
            </a:endParaRPr>
          </a:p>
        </p:txBody>
      </p:sp>
      <p:sp>
        <p:nvSpPr>
          <p:cNvPr id="26" name="Freeform 6"/>
          <p:cNvSpPr>
            <a:spLocks/>
          </p:cNvSpPr>
          <p:nvPr/>
        </p:nvSpPr>
        <p:spPr bwMode="auto">
          <a:xfrm rot="19290703">
            <a:off x="6747286" y="2825492"/>
            <a:ext cx="1619319" cy="1260987"/>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rgbClr val="009999"/>
          </a:solidFill>
          <a:ln w="3175" cap="flat">
            <a:noFill/>
            <a:prstDash val="solid"/>
            <a:miter lim="800000"/>
            <a:headEnd/>
            <a:tailEnd/>
          </a:ln>
        </p:spPr>
        <p:txBody>
          <a:bodyPr vert="horz" wrap="square" lIns="123139" tIns="61569" rIns="123139" bIns="61569" numCol="1" anchor="t" anchorCtr="0" compatLnSpc="1">
            <a:prstTxWarp prst="textNoShape">
              <a:avLst/>
            </a:prstTxWarp>
          </a:bodyPr>
          <a:lstStyle/>
          <a:p>
            <a:pPr fontAlgn="base">
              <a:spcBef>
                <a:spcPct val="0"/>
              </a:spcBef>
              <a:spcAft>
                <a:spcPct val="0"/>
              </a:spcAft>
            </a:pPr>
            <a:endParaRPr lang="zh-CN" altLang="en-US" sz="2400">
              <a:solidFill>
                <a:prstClr val="black"/>
              </a:solidFill>
              <a:latin typeface="微软雅黑"/>
            </a:endParaRPr>
          </a:p>
        </p:txBody>
      </p:sp>
      <p:sp>
        <p:nvSpPr>
          <p:cNvPr id="27" name="Freeform 5"/>
          <p:cNvSpPr>
            <a:spLocks/>
          </p:cNvSpPr>
          <p:nvPr/>
        </p:nvSpPr>
        <p:spPr bwMode="auto">
          <a:xfrm rot="19810786">
            <a:off x="9146263" y="2563962"/>
            <a:ext cx="1559879" cy="1521925"/>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rgbClr val="009999"/>
          </a:solidFill>
          <a:ln w="3175" cap="flat">
            <a:noFill/>
            <a:prstDash val="solid"/>
            <a:miter lim="800000"/>
            <a:headEnd/>
            <a:tailEnd/>
          </a:ln>
        </p:spPr>
        <p:txBody>
          <a:bodyPr vert="horz" wrap="square" lIns="123139" tIns="61569" rIns="123139" bIns="61569" numCol="1" anchor="t" anchorCtr="0" compatLnSpc="1">
            <a:prstTxWarp prst="textNoShape">
              <a:avLst/>
            </a:prstTxWarp>
          </a:bodyPr>
          <a:lstStyle/>
          <a:p>
            <a:pPr fontAlgn="base">
              <a:spcBef>
                <a:spcPct val="0"/>
              </a:spcBef>
              <a:spcAft>
                <a:spcPct val="0"/>
              </a:spcAft>
            </a:pPr>
            <a:endParaRPr lang="zh-CN" altLang="en-US" sz="2400">
              <a:solidFill>
                <a:prstClr val="black"/>
              </a:solidFill>
              <a:latin typeface="微软雅黑"/>
            </a:endParaRPr>
          </a:p>
        </p:txBody>
      </p:sp>
      <p:grpSp>
        <p:nvGrpSpPr>
          <p:cNvPr id="28" name="组合 27"/>
          <p:cNvGrpSpPr/>
          <p:nvPr/>
        </p:nvGrpSpPr>
        <p:grpSpPr>
          <a:xfrm>
            <a:off x="1853337" y="1700809"/>
            <a:ext cx="1281109" cy="338554"/>
            <a:chOff x="3477359" y="8005745"/>
            <a:chExt cx="2534423" cy="656341"/>
          </a:xfrm>
          <a:effectLst>
            <a:outerShdw blurRad="203200" dist="114300" dir="5400000" sx="102000" sy="102000" algn="t" rotWithShape="0">
              <a:prstClr val="black">
                <a:alpha val="29000"/>
              </a:prstClr>
            </a:outerShdw>
          </a:effectLst>
        </p:grpSpPr>
        <p:sp>
          <p:nvSpPr>
            <p:cNvPr id="29" name="流程图: 可选过程 28"/>
            <p:cNvSpPr/>
            <p:nvPr/>
          </p:nvSpPr>
          <p:spPr>
            <a:xfrm>
              <a:off x="3477359" y="8032286"/>
              <a:ext cx="2534423" cy="584775"/>
            </a:xfrm>
            <a:prstGeom prst="flowChartAlternateProcess">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30" name="TextBox 72"/>
            <p:cNvSpPr txBox="1"/>
            <p:nvPr/>
          </p:nvSpPr>
          <p:spPr>
            <a:xfrm>
              <a:off x="3706614" y="8005745"/>
              <a:ext cx="1988993" cy="656341"/>
            </a:xfrm>
            <a:prstGeom prst="rect">
              <a:avLst/>
            </a:prstGeom>
            <a:noFill/>
          </p:spPr>
          <p:txBody>
            <a:bodyPr wrap="none" rtlCol="0">
              <a:spAutoFit/>
            </a:bodyPr>
            <a:lstStyle/>
            <a:p>
              <a:pPr algn="ctr" fontAlgn="base">
                <a:spcBef>
                  <a:spcPct val="0"/>
                </a:spcBef>
                <a:spcAft>
                  <a:spcPct val="0"/>
                </a:spcAft>
              </a:pPr>
              <a:r>
                <a:rPr lang="zh-CN" altLang="en-US" sz="1600" dirty="0">
                  <a:solidFill>
                    <a:prstClr val="white"/>
                  </a:solidFill>
                  <a:latin typeface="Noto Sans S Chinese Medium" panose="020B0600000000000000" pitchFamily="34" charset="-122"/>
                  <a:ea typeface="Noto Sans S Chinese Medium" panose="020B0600000000000000" pitchFamily="34" charset="-122"/>
                </a:rPr>
                <a:t>输入标题</a:t>
              </a:r>
            </a:p>
          </p:txBody>
        </p:sp>
      </p:grpSp>
      <p:grpSp>
        <p:nvGrpSpPr>
          <p:cNvPr id="31" name="组合 30"/>
          <p:cNvGrpSpPr/>
          <p:nvPr/>
        </p:nvGrpSpPr>
        <p:grpSpPr>
          <a:xfrm>
            <a:off x="4274381" y="1700809"/>
            <a:ext cx="1281109" cy="338554"/>
            <a:chOff x="3477359" y="8005745"/>
            <a:chExt cx="2534423" cy="656341"/>
          </a:xfrm>
          <a:effectLst>
            <a:outerShdw blurRad="203200" dist="114300" dir="5400000" sx="102000" sy="102000" algn="t" rotWithShape="0">
              <a:prstClr val="black">
                <a:alpha val="29000"/>
              </a:prstClr>
            </a:outerShdw>
          </a:effectLst>
        </p:grpSpPr>
        <p:sp>
          <p:nvSpPr>
            <p:cNvPr id="32" name="流程图: 可选过程 31"/>
            <p:cNvSpPr/>
            <p:nvPr/>
          </p:nvSpPr>
          <p:spPr>
            <a:xfrm>
              <a:off x="3477359" y="8032286"/>
              <a:ext cx="2534423" cy="584775"/>
            </a:xfrm>
            <a:prstGeom prst="flowChartAlternateProcess">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33" name="TextBox 75"/>
            <p:cNvSpPr txBox="1"/>
            <p:nvPr/>
          </p:nvSpPr>
          <p:spPr>
            <a:xfrm>
              <a:off x="3706614" y="8005745"/>
              <a:ext cx="1988993" cy="656341"/>
            </a:xfrm>
            <a:prstGeom prst="rect">
              <a:avLst/>
            </a:prstGeom>
            <a:noFill/>
          </p:spPr>
          <p:txBody>
            <a:bodyPr wrap="none" rtlCol="0">
              <a:spAutoFit/>
            </a:bodyPr>
            <a:lstStyle/>
            <a:p>
              <a:pPr algn="ctr" fontAlgn="base">
                <a:spcBef>
                  <a:spcPct val="0"/>
                </a:spcBef>
                <a:spcAft>
                  <a:spcPct val="0"/>
                </a:spcAft>
              </a:pPr>
              <a:r>
                <a:rPr lang="zh-CN" altLang="en-US" sz="1600" dirty="0">
                  <a:solidFill>
                    <a:prstClr val="white"/>
                  </a:solidFill>
                  <a:latin typeface="Noto Sans S Chinese Medium" panose="020B0600000000000000" pitchFamily="34" charset="-122"/>
                  <a:ea typeface="Noto Sans S Chinese Medium" panose="020B0600000000000000" pitchFamily="34" charset="-122"/>
                </a:rPr>
                <a:t>输入标题</a:t>
              </a:r>
            </a:p>
          </p:txBody>
        </p:sp>
      </p:grpSp>
      <p:grpSp>
        <p:nvGrpSpPr>
          <p:cNvPr id="34" name="组合 33"/>
          <p:cNvGrpSpPr/>
          <p:nvPr/>
        </p:nvGrpSpPr>
        <p:grpSpPr>
          <a:xfrm>
            <a:off x="6661624" y="1700809"/>
            <a:ext cx="1281109" cy="338554"/>
            <a:chOff x="3477359" y="8005745"/>
            <a:chExt cx="2534423" cy="656341"/>
          </a:xfrm>
          <a:effectLst>
            <a:outerShdw blurRad="203200" dist="114300" dir="5400000" sx="102000" sy="102000" algn="t" rotWithShape="0">
              <a:prstClr val="black">
                <a:alpha val="29000"/>
              </a:prstClr>
            </a:outerShdw>
          </a:effectLst>
        </p:grpSpPr>
        <p:sp>
          <p:nvSpPr>
            <p:cNvPr id="35" name="流程图: 可选过程 34"/>
            <p:cNvSpPr/>
            <p:nvPr/>
          </p:nvSpPr>
          <p:spPr>
            <a:xfrm>
              <a:off x="3477359" y="8032286"/>
              <a:ext cx="2534423" cy="584775"/>
            </a:xfrm>
            <a:prstGeom prst="flowChartAlternateProcess">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36" name="TextBox 78"/>
            <p:cNvSpPr txBox="1"/>
            <p:nvPr/>
          </p:nvSpPr>
          <p:spPr>
            <a:xfrm>
              <a:off x="3706614" y="8005745"/>
              <a:ext cx="1988993" cy="656341"/>
            </a:xfrm>
            <a:prstGeom prst="rect">
              <a:avLst/>
            </a:prstGeom>
            <a:noFill/>
          </p:spPr>
          <p:txBody>
            <a:bodyPr wrap="none" rtlCol="0">
              <a:spAutoFit/>
            </a:bodyPr>
            <a:lstStyle/>
            <a:p>
              <a:pPr algn="ctr" fontAlgn="base">
                <a:spcBef>
                  <a:spcPct val="0"/>
                </a:spcBef>
                <a:spcAft>
                  <a:spcPct val="0"/>
                </a:spcAft>
              </a:pPr>
              <a:r>
                <a:rPr lang="zh-CN" altLang="en-US" sz="1600" dirty="0">
                  <a:solidFill>
                    <a:prstClr val="white"/>
                  </a:solidFill>
                  <a:latin typeface="Noto Sans S Chinese Medium" panose="020B0600000000000000" pitchFamily="34" charset="-122"/>
                  <a:ea typeface="Noto Sans S Chinese Medium" panose="020B0600000000000000" pitchFamily="34" charset="-122"/>
                </a:rPr>
                <a:t>输入标题</a:t>
              </a:r>
            </a:p>
          </p:txBody>
        </p:sp>
      </p:grpSp>
      <p:grpSp>
        <p:nvGrpSpPr>
          <p:cNvPr id="37" name="组合 36"/>
          <p:cNvGrpSpPr/>
          <p:nvPr/>
        </p:nvGrpSpPr>
        <p:grpSpPr>
          <a:xfrm>
            <a:off x="9189048" y="1700809"/>
            <a:ext cx="1281109" cy="338554"/>
            <a:chOff x="3477359" y="8005745"/>
            <a:chExt cx="2534423" cy="656341"/>
          </a:xfrm>
          <a:effectLst>
            <a:outerShdw blurRad="203200" dist="114300" dir="5400000" sx="102000" sy="102000" algn="t" rotWithShape="0">
              <a:prstClr val="black">
                <a:alpha val="29000"/>
              </a:prstClr>
            </a:outerShdw>
          </a:effectLst>
        </p:grpSpPr>
        <p:sp>
          <p:nvSpPr>
            <p:cNvPr id="38" name="流程图: 可选过程 37"/>
            <p:cNvSpPr/>
            <p:nvPr/>
          </p:nvSpPr>
          <p:spPr>
            <a:xfrm>
              <a:off x="3477359" y="8032286"/>
              <a:ext cx="2534423" cy="584775"/>
            </a:xfrm>
            <a:prstGeom prst="flowChartAlternateProcess">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sp>
          <p:nvSpPr>
            <p:cNvPr id="39" name="TextBox 81"/>
            <p:cNvSpPr txBox="1"/>
            <p:nvPr/>
          </p:nvSpPr>
          <p:spPr>
            <a:xfrm>
              <a:off x="3706614" y="8005745"/>
              <a:ext cx="1988993" cy="656341"/>
            </a:xfrm>
            <a:prstGeom prst="rect">
              <a:avLst/>
            </a:prstGeom>
            <a:noFill/>
          </p:spPr>
          <p:txBody>
            <a:bodyPr wrap="none" rtlCol="0">
              <a:spAutoFit/>
            </a:bodyPr>
            <a:lstStyle/>
            <a:p>
              <a:pPr algn="ctr" fontAlgn="base">
                <a:spcBef>
                  <a:spcPct val="0"/>
                </a:spcBef>
                <a:spcAft>
                  <a:spcPct val="0"/>
                </a:spcAft>
              </a:pPr>
              <a:r>
                <a:rPr lang="zh-CN" altLang="en-US" sz="1600" dirty="0">
                  <a:solidFill>
                    <a:prstClr val="white"/>
                  </a:solidFill>
                  <a:latin typeface="Noto Sans S Chinese Medium" panose="020B0600000000000000" pitchFamily="34" charset="-122"/>
                  <a:ea typeface="Noto Sans S Chinese Medium" panose="020B0600000000000000" pitchFamily="34" charset="-122"/>
                </a:rPr>
                <a:t>输入标题</a:t>
              </a:r>
            </a:p>
          </p:txBody>
        </p:sp>
      </p:grpSp>
      <p:sp>
        <p:nvSpPr>
          <p:cNvPr id="40" name="TextBox 83"/>
          <p:cNvSpPr txBox="1"/>
          <p:nvPr/>
        </p:nvSpPr>
        <p:spPr>
          <a:xfrm>
            <a:off x="1583499" y="4425077"/>
            <a:ext cx="2196941" cy="1061853"/>
          </a:xfrm>
          <a:prstGeom prst="rect">
            <a:avLst/>
          </a:prstGeom>
          <a:noFill/>
        </p:spPr>
        <p:txBody>
          <a:bodyPr wrap="square" lIns="91464" tIns="45732" rIns="91464" bIns="45732" rtlCol="0">
            <a:spAutoFit/>
          </a:bodyPr>
          <a:lstStyle/>
          <a:p>
            <a:pPr algn="ctr" fontAlgn="base">
              <a:lnSpc>
                <a:spcPct val="150000"/>
              </a:lnSpc>
              <a:spcBef>
                <a:spcPct val="0"/>
              </a:spcBef>
              <a:spcAft>
                <a:spcPct val="0"/>
              </a:spcAft>
            </a:pP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00"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1" name="TextBox 84"/>
          <p:cNvSpPr txBox="1"/>
          <p:nvPr/>
        </p:nvSpPr>
        <p:spPr>
          <a:xfrm>
            <a:off x="4036367" y="4425077"/>
            <a:ext cx="2196941" cy="1061853"/>
          </a:xfrm>
          <a:prstGeom prst="rect">
            <a:avLst/>
          </a:prstGeom>
          <a:noFill/>
        </p:spPr>
        <p:txBody>
          <a:bodyPr wrap="square" lIns="91464" tIns="45732" rIns="91464" bIns="45732" rtlCol="0">
            <a:spAutoFit/>
          </a:bodyPr>
          <a:lstStyle/>
          <a:p>
            <a:pPr algn="ctr" fontAlgn="base">
              <a:lnSpc>
                <a:spcPct val="150000"/>
              </a:lnSpc>
              <a:spcBef>
                <a:spcPct val="0"/>
              </a:spcBef>
              <a:spcAft>
                <a:spcPct val="0"/>
              </a:spcAft>
            </a:pP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00"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2" name="TextBox 85"/>
          <p:cNvSpPr txBox="1"/>
          <p:nvPr/>
        </p:nvSpPr>
        <p:spPr>
          <a:xfrm>
            <a:off x="6395336" y="4425077"/>
            <a:ext cx="2196941" cy="1061853"/>
          </a:xfrm>
          <a:prstGeom prst="rect">
            <a:avLst/>
          </a:prstGeom>
          <a:noFill/>
        </p:spPr>
        <p:txBody>
          <a:bodyPr wrap="square" lIns="91464" tIns="45732" rIns="91464" bIns="45732" rtlCol="0">
            <a:spAutoFit/>
          </a:bodyPr>
          <a:lstStyle/>
          <a:p>
            <a:pPr algn="ctr" fontAlgn="base">
              <a:lnSpc>
                <a:spcPct val="150000"/>
              </a:lnSpc>
              <a:spcBef>
                <a:spcPct val="0"/>
              </a:spcBef>
              <a:spcAft>
                <a:spcPct val="0"/>
              </a:spcAft>
            </a:pP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00" dirty="0">
              <a:solidFill>
                <a:prstClr val="black"/>
              </a:solidFill>
              <a:latin typeface="Noto Sans S Chinese Regular" panose="020B0500000000000000" pitchFamily="34" charset="-122"/>
              <a:ea typeface="Noto Sans S Chinese Regular" panose="020B0500000000000000" pitchFamily="34" charset="-122"/>
            </a:endParaRPr>
          </a:p>
        </p:txBody>
      </p:sp>
      <p:sp>
        <p:nvSpPr>
          <p:cNvPr id="43" name="TextBox 86"/>
          <p:cNvSpPr txBox="1"/>
          <p:nvPr/>
        </p:nvSpPr>
        <p:spPr>
          <a:xfrm>
            <a:off x="8987624" y="4425077"/>
            <a:ext cx="2196941" cy="1061853"/>
          </a:xfrm>
          <a:prstGeom prst="rect">
            <a:avLst/>
          </a:prstGeom>
          <a:noFill/>
        </p:spPr>
        <p:txBody>
          <a:bodyPr wrap="square" lIns="91464" tIns="45732" rIns="91464" bIns="45732" rtlCol="0">
            <a:spAutoFit/>
          </a:bodyPr>
          <a:lstStyle/>
          <a:p>
            <a:pPr algn="ctr" fontAlgn="base">
              <a:lnSpc>
                <a:spcPct val="150000"/>
              </a:lnSpc>
              <a:spcBef>
                <a:spcPct val="0"/>
              </a:spcBef>
              <a:spcAft>
                <a:spcPct val="0"/>
              </a:spcAft>
            </a:pP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00" dirty="0">
                <a:solidFill>
                  <a:prstClr val="black"/>
                </a:solidFill>
                <a:latin typeface="Noto Sans S Chinese Regular" panose="020B0500000000000000" pitchFamily="34" charset="-122"/>
                <a:ea typeface="Noto Sans S Chinese Regular" panose="020B0500000000000000" pitchFamily="34" charset="-122"/>
              </a:rPr>
              <a:t> 简单谈谈你的优势</a:t>
            </a:r>
            <a:endParaRPr lang="en-US" altLang="zh-CN" sz="1400" dirty="0">
              <a:solidFill>
                <a:prstClr val="black"/>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213925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anim calcmode="lin" valueType="num">
                                      <p:cBhvr>
                                        <p:cTn id="14" dur="500" fill="hold"/>
                                        <p:tgtEl>
                                          <p:spTgt spid="31"/>
                                        </p:tgtEl>
                                        <p:attrNameLst>
                                          <p:attrName>ppt_x</p:attrName>
                                        </p:attrNameLst>
                                      </p:cBhvr>
                                      <p:tavLst>
                                        <p:tav tm="0">
                                          <p:val>
                                            <p:strVal val="#ppt_x"/>
                                          </p:val>
                                        </p:tav>
                                        <p:tav tm="100000">
                                          <p:val>
                                            <p:strVal val="#ppt_x"/>
                                          </p:val>
                                        </p:tav>
                                      </p:tavLst>
                                    </p:anim>
                                    <p:anim calcmode="lin" valueType="num">
                                      <p:cBhvr>
                                        <p:cTn id="15" dur="50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anim calcmode="lin" valueType="num">
                                      <p:cBhvr>
                                        <p:cTn id="20" dur="500" fill="hold"/>
                                        <p:tgtEl>
                                          <p:spTgt spid="34"/>
                                        </p:tgtEl>
                                        <p:attrNameLst>
                                          <p:attrName>ppt_x</p:attrName>
                                        </p:attrNameLst>
                                      </p:cBhvr>
                                      <p:tavLst>
                                        <p:tav tm="0">
                                          <p:val>
                                            <p:strVal val="#ppt_x"/>
                                          </p:val>
                                        </p:tav>
                                        <p:tav tm="100000">
                                          <p:val>
                                            <p:strVal val="#ppt_x"/>
                                          </p:val>
                                        </p:tav>
                                      </p:tavLst>
                                    </p:anim>
                                    <p:anim calcmode="lin" valueType="num">
                                      <p:cBhvr>
                                        <p:cTn id="21" dur="5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anim calcmode="lin" valueType="num">
                                      <p:cBhvr>
                                        <p:cTn id="26" dur="500" fill="hold"/>
                                        <p:tgtEl>
                                          <p:spTgt spid="37"/>
                                        </p:tgtEl>
                                        <p:attrNameLst>
                                          <p:attrName>ppt_x</p:attrName>
                                        </p:attrNameLst>
                                      </p:cBhvr>
                                      <p:tavLst>
                                        <p:tav tm="0">
                                          <p:val>
                                            <p:strVal val="#ppt_x"/>
                                          </p:val>
                                        </p:tav>
                                        <p:tav tm="100000">
                                          <p:val>
                                            <p:strVal val="#ppt_x"/>
                                          </p:val>
                                        </p:tav>
                                      </p:tavLst>
                                    </p:anim>
                                    <p:anim calcmode="lin" valueType="num">
                                      <p:cBhvr>
                                        <p:cTn id="27" dur="5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strVal val="2/3*#ppt_w"/>
                                          </p:val>
                                        </p:tav>
                                        <p:tav tm="100000">
                                          <p:val>
                                            <p:strVal val="#ppt_w"/>
                                          </p:val>
                                        </p:tav>
                                      </p:tavLst>
                                    </p:anim>
                                    <p:anim calcmode="lin" valueType="num">
                                      <p:cBhvr>
                                        <p:cTn id="32" dur="500" fill="hold"/>
                                        <p:tgtEl>
                                          <p:spTgt spid="4"/>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1000"/>
                                        <p:tgtEl>
                                          <p:spTgt spid="24"/>
                                        </p:tgtEl>
                                      </p:cBhvr>
                                    </p:animEffect>
                                  </p:childTnLst>
                                </p:cTn>
                              </p:par>
                            </p:childTnLst>
                          </p:cTn>
                        </p:par>
                        <p:par>
                          <p:cTn id="36" fill="hold">
                            <p:stCondLst>
                              <p:cond delay="3000"/>
                            </p:stCondLst>
                            <p:childTnLst>
                              <p:par>
                                <p:cTn id="37" presetID="23" presetClass="entr" presetSubtype="27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strVal val="2/3*#ppt_w"/>
                                          </p:val>
                                        </p:tav>
                                        <p:tav tm="100000">
                                          <p:val>
                                            <p:strVal val="#ppt_w"/>
                                          </p:val>
                                        </p:tav>
                                      </p:tavLst>
                                    </p:anim>
                                    <p:anim calcmode="lin" valueType="num">
                                      <p:cBhvr>
                                        <p:cTn id="40" dur="500" fill="hold"/>
                                        <p:tgtEl>
                                          <p:spTgt spid="9"/>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heel(1)">
                                      <p:cBhvr>
                                        <p:cTn id="43" dur="1000"/>
                                        <p:tgtEl>
                                          <p:spTgt spid="25"/>
                                        </p:tgtEl>
                                      </p:cBhvr>
                                    </p:animEffect>
                                  </p:childTnLst>
                                </p:cTn>
                              </p:par>
                            </p:childTnLst>
                          </p:cTn>
                        </p:par>
                        <p:par>
                          <p:cTn id="44" fill="hold">
                            <p:stCondLst>
                              <p:cond delay="4000"/>
                            </p:stCondLst>
                            <p:childTnLst>
                              <p:par>
                                <p:cTn id="45" presetID="23" presetClass="entr" presetSubtype="272"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strVal val="2/3*#ppt_w"/>
                                          </p:val>
                                        </p:tav>
                                        <p:tav tm="100000">
                                          <p:val>
                                            <p:strVal val="#ppt_w"/>
                                          </p:val>
                                        </p:tav>
                                      </p:tavLst>
                                    </p:anim>
                                    <p:anim calcmode="lin" valueType="num">
                                      <p:cBhvr>
                                        <p:cTn id="48" dur="500" fill="hold"/>
                                        <p:tgtEl>
                                          <p:spTgt spid="14"/>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heel(1)">
                                      <p:cBhvr>
                                        <p:cTn id="51" dur="1000"/>
                                        <p:tgtEl>
                                          <p:spTgt spid="26"/>
                                        </p:tgtEl>
                                      </p:cBhvr>
                                    </p:animEffect>
                                  </p:childTnLst>
                                </p:cTn>
                              </p:par>
                            </p:childTnLst>
                          </p:cTn>
                        </p:par>
                        <p:par>
                          <p:cTn id="52" fill="hold">
                            <p:stCondLst>
                              <p:cond delay="5000"/>
                            </p:stCondLst>
                            <p:childTnLst>
                              <p:par>
                                <p:cTn id="53" presetID="23" presetClass="entr" presetSubtype="27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strVal val="2/3*#ppt_w"/>
                                          </p:val>
                                        </p:tav>
                                        <p:tav tm="100000">
                                          <p:val>
                                            <p:strVal val="#ppt_w"/>
                                          </p:val>
                                        </p:tav>
                                      </p:tavLst>
                                    </p:anim>
                                    <p:anim calcmode="lin" valueType="num">
                                      <p:cBhvr>
                                        <p:cTn id="56" dur="500" fill="hold"/>
                                        <p:tgtEl>
                                          <p:spTgt spid="19"/>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heel(1)">
                                      <p:cBhvr>
                                        <p:cTn id="59" dur="1000"/>
                                        <p:tgtEl>
                                          <p:spTgt spid="27"/>
                                        </p:tgtEl>
                                      </p:cBhvr>
                                    </p:animEffect>
                                  </p:childTnLst>
                                </p:cTn>
                              </p:par>
                            </p:childTnLst>
                          </p:cTn>
                        </p:par>
                        <p:par>
                          <p:cTn id="60" fill="hold">
                            <p:stCondLst>
                              <p:cond delay="6000"/>
                            </p:stCondLst>
                            <p:childTnLst>
                              <p:par>
                                <p:cTn id="61" presetID="14" presetClass="entr" presetSubtype="10"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randombar(horizontal)">
                                      <p:cBhvr>
                                        <p:cTn id="63" dur="500"/>
                                        <p:tgtEl>
                                          <p:spTgt spid="40"/>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randombar(horizontal)">
                                      <p:cBhvr>
                                        <p:cTn id="67" dur="500"/>
                                        <p:tgtEl>
                                          <p:spTgt spid="41"/>
                                        </p:tgtEl>
                                      </p:cBhvr>
                                    </p:animEffect>
                                  </p:childTnLst>
                                </p:cTn>
                              </p:par>
                            </p:childTnLst>
                          </p:cTn>
                        </p:par>
                        <p:par>
                          <p:cTn id="68" fill="hold">
                            <p:stCondLst>
                              <p:cond delay="7000"/>
                            </p:stCondLst>
                            <p:childTnLst>
                              <p:par>
                                <p:cTn id="69" presetID="14" presetClass="entr" presetSubtype="1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randombar(horizontal)">
                                      <p:cBhvr>
                                        <p:cTn id="71" dur="500"/>
                                        <p:tgtEl>
                                          <p:spTgt spid="42"/>
                                        </p:tgtEl>
                                      </p:cBhvr>
                                    </p:animEffect>
                                  </p:childTnLst>
                                </p:cTn>
                              </p:par>
                            </p:childTnLst>
                          </p:cTn>
                        </p:par>
                        <p:par>
                          <p:cTn id="72" fill="hold">
                            <p:stCondLst>
                              <p:cond delay="7500"/>
                            </p:stCondLst>
                            <p:childTnLst>
                              <p:par>
                                <p:cTn id="73" presetID="14" presetClass="entr" presetSubtype="10"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randombar(horizontal)">
                                      <p:cBhvr>
                                        <p:cTn id="7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工作规划</a:t>
            </a: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WORK PLANNING</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
        <p:nvSpPr>
          <p:cNvPr id="4" name="任意多边形 3"/>
          <p:cNvSpPr/>
          <p:nvPr/>
        </p:nvSpPr>
        <p:spPr>
          <a:xfrm>
            <a:off x="1906804" y="2787202"/>
            <a:ext cx="8347401" cy="1514565"/>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 name="connsiteX0" fmla="*/ 0 w 7762075"/>
              <a:gd name="connsiteY0" fmla="*/ 1079512 h 1079512"/>
              <a:gd name="connsiteX1" fmla="*/ 1917700 w 7762075"/>
              <a:gd name="connsiteY1" fmla="*/ 12 h 1079512"/>
              <a:gd name="connsiteX2" fmla="*/ 3810000 w 7762075"/>
              <a:gd name="connsiteY2" fmla="*/ 1054112 h 1079512"/>
              <a:gd name="connsiteX3" fmla="*/ 7762075 w 7762075"/>
              <a:gd name="connsiteY3" fmla="*/ 887355 h 1079512"/>
              <a:gd name="connsiteX0" fmla="*/ 0 w 7762075"/>
              <a:gd name="connsiteY0" fmla="*/ 1258016 h 1258016"/>
              <a:gd name="connsiteX1" fmla="*/ 1917700 w 7762075"/>
              <a:gd name="connsiteY1" fmla="*/ 178516 h 1258016"/>
              <a:gd name="connsiteX2" fmla="*/ 3810000 w 7762075"/>
              <a:gd name="connsiteY2" fmla="*/ 1232616 h 1258016"/>
              <a:gd name="connsiteX3" fmla="*/ 6120167 w 7762075"/>
              <a:gd name="connsiteY3" fmla="*/ 511 h 1258016"/>
              <a:gd name="connsiteX4" fmla="*/ 7762075 w 7762075"/>
              <a:gd name="connsiteY4" fmla="*/ 1065859 h 1258016"/>
              <a:gd name="connsiteX0" fmla="*/ 0 w 7872948"/>
              <a:gd name="connsiteY0" fmla="*/ 1257930 h 1296609"/>
              <a:gd name="connsiteX1" fmla="*/ 1917700 w 7872948"/>
              <a:gd name="connsiteY1" fmla="*/ 178430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430071 w 7872948"/>
              <a:gd name="connsiteY2" fmla="*/ 1226591 h 1296609"/>
              <a:gd name="connsiteX3" fmla="*/ 6120167 w 7872948"/>
              <a:gd name="connsiteY3" fmla="*/ 425 h 1296609"/>
              <a:gd name="connsiteX4" fmla="*/ 7872948 w 7872948"/>
              <a:gd name="connsiteY4" fmla="*/ 1296361 h 1296609"/>
              <a:gd name="connsiteX0" fmla="*/ 0 w 7872948"/>
              <a:gd name="connsiteY0" fmla="*/ 1191562 h 1230254"/>
              <a:gd name="connsiteX1" fmla="*/ 1650430 w 7872948"/>
              <a:gd name="connsiteY1" fmla="*/ 197309 h 1230254"/>
              <a:gd name="connsiteX2" fmla="*/ 3430071 w 7872948"/>
              <a:gd name="connsiteY2" fmla="*/ 1160223 h 1230254"/>
              <a:gd name="connsiteX3" fmla="*/ 5639957 w 7872948"/>
              <a:gd name="connsiteY3" fmla="*/ 447 h 1230254"/>
              <a:gd name="connsiteX4" fmla="*/ 7872948 w 7872948"/>
              <a:gd name="connsiteY4" fmla="*/ 1229993 h 1230254"/>
              <a:gd name="connsiteX0" fmla="*/ 0 w 7681228"/>
              <a:gd name="connsiteY0" fmla="*/ 1191632 h 1191632"/>
              <a:gd name="connsiteX1" fmla="*/ 1650430 w 7681228"/>
              <a:gd name="connsiteY1" fmla="*/ 197379 h 1191632"/>
              <a:gd name="connsiteX2" fmla="*/ 3430071 w 7681228"/>
              <a:gd name="connsiteY2" fmla="*/ 1160293 h 1191632"/>
              <a:gd name="connsiteX3" fmla="*/ 5639957 w 7681228"/>
              <a:gd name="connsiteY3" fmla="*/ 517 h 1191632"/>
              <a:gd name="connsiteX4" fmla="*/ 7681228 w 7681228"/>
              <a:gd name="connsiteY4" fmla="*/ 1053214 h 1191632"/>
              <a:gd name="connsiteX0" fmla="*/ 0 w 7681228"/>
              <a:gd name="connsiteY0" fmla="*/ 1191576 h 1191576"/>
              <a:gd name="connsiteX1" fmla="*/ 1650430 w 7681228"/>
              <a:gd name="connsiteY1" fmla="*/ 197323 h 1191576"/>
              <a:gd name="connsiteX2" fmla="*/ 3430071 w 7681228"/>
              <a:gd name="connsiteY2" fmla="*/ 1160237 h 1191576"/>
              <a:gd name="connsiteX3" fmla="*/ 5639957 w 7681228"/>
              <a:gd name="connsiteY3" fmla="*/ 461 h 1191576"/>
              <a:gd name="connsiteX4" fmla="*/ 7681228 w 7681228"/>
              <a:gd name="connsiteY4" fmla="*/ 1053158 h 1191576"/>
              <a:gd name="connsiteX0" fmla="*/ 0 w 7826216"/>
              <a:gd name="connsiteY0" fmla="*/ 1191456 h 1508838"/>
              <a:gd name="connsiteX1" fmla="*/ 1650430 w 7826216"/>
              <a:gd name="connsiteY1" fmla="*/ 197203 h 1508838"/>
              <a:gd name="connsiteX2" fmla="*/ 3430071 w 7826216"/>
              <a:gd name="connsiteY2" fmla="*/ 1160117 h 1508838"/>
              <a:gd name="connsiteX3" fmla="*/ 5639957 w 7826216"/>
              <a:gd name="connsiteY3" fmla="*/ 341 h 1508838"/>
              <a:gd name="connsiteX4" fmla="*/ 7826216 w 7826216"/>
              <a:gd name="connsiteY4" fmla="*/ 1498311 h 1508838"/>
              <a:gd name="connsiteX0" fmla="*/ 0 w 7826216"/>
              <a:gd name="connsiteY0" fmla="*/ 1008617 h 1327197"/>
              <a:gd name="connsiteX1" fmla="*/ 1650430 w 7826216"/>
              <a:gd name="connsiteY1" fmla="*/ 14364 h 1327197"/>
              <a:gd name="connsiteX2" fmla="*/ 3430071 w 7826216"/>
              <a:gd name="connsiteY2" fmla="*/ 977278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994938 h 1314128"/>
              <a:gd name="connsiteX1" fmla="*/ 1650430 w 7826216"/>
              <a:gd name="connsiteY1" fmla="*/ 685 h 1314128"/>
              <a:gd name="connsiteX2" fmla="*/ 3737105 w 7826216"/>
              <a:gd name="connsiteY2" fmla="*/ 1122625 h 1314128"/>
              <a:gd name="connsiteX3" fmla="*/ 5946991 w 7826216"/>
              <a:gd name="connsiteY3" fmla="*/ 66216 h 1314128"/>
              <a:gd name="connsiteX4" fmla="*/ 7826216 w 7826216"/>
              <a:gd name="connsiteY4" fmla="*/ 1301793 h 1314128"/>
              <a:gd name="connsiteX0" fmla="*/ 0 w 7826216"/>
              <a:gd name="connsiteY0" fmla="*/ 929125 h 1248315"/>
              <a:gd name="connsiteX1" fmla="*/ 1641902 w 7826216"/>
              <a:gd name="connsiteY1" fmla="*/ 30287 h 1248315"/>
              <a:gd name="connsiteX2" fmla="*/ 3737105 w 7826216"/>
              <a:gd name="connsiteY2" fmla="*/ 1056812 h 1248315"/>
              <a:gd name="connsiteX3" fmla="*/ 5946991 w 7826216"/>
              <a:gd name="connsiteY3" fmla="*/ 403 h 1248315"/>
              <a:gd name="connsiteX4" fmla="*/ 7826216 w 7826216"/>
              <a:gd name="connsiteY4" fmla="*/ 1235980 h 1248315"/>
              <a:gd name="connsiteX0" fmla="*/ 0 w 7826216"/>
              <a:gd name="connsiteY0" fmla="*/ 929125 h 1248315"/>
              <a:gd name="connsiteX1" fmla="*/ 1641902 w 7826216"/>
              <a:gd name="connsiteY1" fmla="*/ 30287 h 1248315"/>
              <a:gd name="connsiteX2" fmla="*/ 3941795 w 7826216"/>
              <a:gd name="connsiteY2" fmla="*/ 1088617 h 1248315"/>
              <a:gd name="connsiteX3" fmla="*/ 5946991 w 7826216"/>
              <a:gd name="connsiteY3" fmla="*/ 403 h 1248315"/>
              <a:gd name="connsiteX4" fmla="*/ 7826216 w 7826216"/>
              <a:gd name="connsiteY4" fmla="*/ 1235980 h 1248315"/>
              <a:gd name="connsiteX0" fmla="*/ 0 w 7698285"/>
              <a:gd name="connsiteY0" fmla="*/ 929138 h 1201018"/>
              <a:gd name="connsiteX1" fmla="*/ 1641902 w 7698285"/>
              <a:gd name="connsiteY1" fmla="*/ 30300 h 1201018"/>
              <a:gd name="connsiteX2" fmla="*/ 3941795 w 7698285"/>
              <a:gd name="connsiteY2" fmla="*/ 1088630 h 1201018"/>
              <a:gd name="connsiteX3" fmla="*/ 5946991 w 7698285"/>
              <a:gd name="connsiteY3" fmla="*/ 416 h 1201018"/>
              <a:gd name="connsiteX4" fmla="*/ 7698285 w 7698285"/>
              <a:gd name="connsiteY4" fmla="*/ 1188285 h 1201018"/>
              <a:gd name="connsiteX0" fmla="*/ 0 w 7698285"/>
              <a:gd name="connsiteY0" fmla="*/ 929194 h 1188341"/>
              <a:gd name="connsiteX1" fmla="*/ 1641902 w 7698285"/>
              <a:gd name="connsiteY1" fmla="*/ 30356 h 1188341"/>
              <a:gd name="connsiteX2" fmla="*/ 3941795 w 7698285"/>
              <a:gd name="connsiteY2" fmla="*/ 1088686 h 1188341"/>
              <a:gd name="connsiteX3" fmla="*/ 5946991 w 7698285"/>
              <a:gd name="connsiteY3" fmla="*/ 472 h 1188341"/>
              <a:gd name="connsiteX4" fmla="*/ 7698285 w 7698285"/>
              <a:gd name="connsiteY4" fmla="*/ 1188341 h 1188341"/>
              <a:gd name="connsiteX0" fmla="*/ 0 w 7766515"/>
              <a:gd name="connsiteY0" fmla="*/ 1064367 h 1188341"/>
              <a:gd name="connsiteX1" fmla="*/ 1710132 w 7766515"/>
              <a:gd name="connsiteY1" fmla="*/ 30356 h 1188341"/>
              <a:gd name="connsiteX2" fmla="*/ 4010025 w 7766515"/>
              <a:gd name="connsiteY2" fmla="*/ 1088686 h 1188341"/>
              <a:gd name="connsiteX3" fmla="*/ 6015221 w 7766515"/>
              <a:gd name="connsiteY3" fmla="*/ 472 h 1188341"/>
              <a:gd name="connsiteX4" fmla="*/ 7766515 w 7766515"/>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0630"/>
              <a:gd name="connsiteY0" fmla="*/ 1104124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2349784 w 7851801"/>
              <a:gd name="connsiteY1" fmla="*/ 13981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65820 h 1074258"/>
              <a:gd name="connsiteX1" fmla="*/ 1616315 w 7118332"/>
              <a:gd name="connsiteY1" fmla="*/ 2 h 1074258"/>
              <a:gd name="connsiteX2" fmla="*/ 3310671 w 7118332"/>
              <a:gd name="connsiteY2" fmla="*/ 1074235 h 1074258"/>
              <a:gd name="connsiteX3" fmla="*/ 4974720 w 7118332"/>
              <a:gd name="connsiteY3" fmla="*/ 1924 h 1074258"/>
              <a:gd name="connsiteX4" fmla="*/ 7118332 w 7118332"/>
              <a:gd name="connsiteY4" fmla="*/ 1046669 h 1074258"/>
              <a:gd name="connsiteX0" fmla="*/ 0 w 6623667"/>
              <a:gd name="connsiteY0" fmla="*/ 1065820 h 1074258"/>
              <a:gd name="connsiteX1" fmla="*/ 1616315 w 6623667"/>
              <a:gd name="connsiteY1" fmla="*/ 2 h 1074258"/>
              <a:gd name="connsiteX2" fmla="*/ 3310671 w 6623667"/>
              <a:gd name="connsiteY2" fmla="*/ 1074235 h 1074258"/>
              <a:gd name="connsiteX3" fmla="*/ 4974720 w 6623667"/>
              <a:gd name="connsiteY3" fmla="*/ 1924 h 1074258"/>
              <a:gd name="connsiteX4" fmla="*/ 6623667 w 6623667"/>
              <a:gd name="connsiteY4" fmla="*/ 1038718 h 1074258"/>
              <a:gd name="connsiteX0" fmla="*/ 0 w 6478679"/>
              <a:gd name="connsiteY0" fmla="*/ 1065820 h 1074258"/>
              <a:gd name="connsiteX1" fmla="*/ 1616315 w 6478679"/>
              <a:gd name="connsiteY1" fmla="*/ 2 h 1074258"/>
              <a:gd name="connsiteX2" fmla="*/ 3310671 w 6478679"/>
              <a:gd name="connsiteY2" fmla="*/ 1074235 h 1074258"/>
              <a:gd name="connsiteX3" fmla="*/ 4974720 w 6478679"/>
              <a:gd name="connsiteY3" fmla="*/ 1924 h 1074258"/>
              <a:gd name="connsiteX4" fmla="*/ 6478679 w 6478679"/>
              <a:gd name="connsiteY4" fmla="*/ 1070523 h 1074258"/>
              <a:gd name="connsiteX0" fmla="*/ 0 w 6700425"/>
              <a:gd name="connsiteY0" fmla="*/ 1065820 h 1074258"/>
              <a:gd name="connsiteX1" fmla="*/ 1616315 w 6700425"/>
              <a:gd name="connsiteY1" fmla="*/ 2 h 1074258"/>
              <a:gd name="connsiteX2" fmla="*/ 3310671 w 6700425"/>
              <a:gd name="connsiteY2" fmla="*/ 1074235 h 1074258"/>
              <a:gd name="connsiteX3" fmla="*/ 4974720 w 6700425"/>
              <a:gd name="connsiteY3" fmla="*/ 1924 h 1074258"/>
              <a:gd name="connsiteX4" fmla="*/ 6700425 w 6700425"/>
              <a:gd name="connsiteY4" fmla="*/ 1038717 h 1074258"/>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22"/>
              <a:gd name="connsiteX1" fmla="*/ 1616315 w 6700425"/>
              <a:gd name="connsiteY1" fmla="*/ 61689 h 1135922"/>
              <a:gd name="connsiteX2" fmla="*/ 3310671 w 6700425"/>
              <a:gd name="connsiteY2" fmla="*/ 1135922 h 1135922"/>
              <a:gd name="connsiteX3" fmla="*/ 5034421 w 6700425"/>
              <a:gd name="connsiteY3" fmla="*/ 0 h 1135922"/>
              <a:gd name="connsiteX4" fmla="*/ 6700425 w 6700425"/>
              <a:gd name="connsiteY4" fmla="*/ 1100404 h 1135922"/>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072905 h 1135924"/>
              <a:gd name="connsiteX0" fmla="*/ 0 w 6715173"/>
              <a:gd name="connsiteY0" fmla="*/ 1127509 h 1135924"/>
              <a:gd name="connsiteX1" fmla="*/ 1616315 w 6715173"/>
              <a:gd name="connsiteY1" fmla="*/ 61691 h 1135924"/>
              <a:gd name="connsiteX2" fmla="*/ 3310671 w 6715173"/>
              <a:gd name="connsiteY2" fmla="*/ 1135924 h 1135924"/>
              <a:gd name="connsiteX3" fmla="*/ 5034421 w 6715173"/>
              <a:gd name="connsiteY3" fmla="*/ 2 h 1135924"/>
              <a:gd name="connsiteX4" fmla="*/ 6715173 w 6715173"/>
              <a:gd name="connsiteY4" fmla="*/ 1059155 h 1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5173" h="1135924">
                <a:moveTo>
                  <a:pt x="0" y="1127509"/>
                </a:moveTo>
                <a:cubicBezTo>
                  <a:pt x="507007" y="1133134"/>
                  <a:pt x="1064537" y="60289"/>
                  <a:pt x="1616315" y="61691"/>
                </a:cubicBezTo>
                <a:cubicBezTo>
                  <a:pt x="2168093" y="63093"/>
                  <a:pt x="2778719" y="1127987"/>
                  <a:pt x="3310671" y="1135924"/>
                </a:cubicBezTo>
                <a:cubicBezTo>
                  <a:pt x="3866607" y="1117437"/>
                  <a:pt x="4488155" y="10816"/>
                  <a:pt x="5034421" y="2"/>
                </a:cubicBezTo>
                <a:cubicBezTo>
                  <a:pt x="5562285" y="-1785"/>
                  <a:pt x="6713956" y="1071307"/>
                  <a:pt x="6715173" y="1059155"/>
                </a:cubicBezTo>
              </a:path>
            </a:pathLst>
          </a:custGeom>
          <a:ln w="76200">
            <a:solidFill>
              <a:srgbClr val="009999"/>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grpSp>
        <p:nvGrpSpPr>
          <p:cNvPr id="5" name="组合 4"/>
          <p:cNvGrpSpPr/>
          <p:nvPr/>
        </p:nvGrpSpPr>
        <p:grpSpPr>
          <a:xfrm>
            <a:off x="9524242" y="3530557"/>
            <a:ext cx="1400404" cy="1400404"/>
            <a:chOff x="1979712" y="3723878"/>
            <a:chExt cx="1050303" cy="1050303"/>
          </a:xfrm>
        </p:grpSpPr>
        <p:grpSp>
          <p:nvGrpSpPr>
            <p:cNvPr id="6" name="组合 5"/>
            <p:cNvGrpSpPr/>
            <p:nvPr/>
          </p:nvGrpSpPr>
          <p:grpSpPr>
            <a:xfrm>
              <a:off x="1979712" y="3723878"/>
              <a:ext cx="1050303" cy="1050303"/>
              <a:chOff x="1695226" y="3321784"/>
              <a:chExt cx="1250759" cy="1250759"/>
            </a:xfrm>
          </p:grpSpPr>
          <p:sp>
            <p:nvSpPr>
              <p:cNvPr id="8" name="椭圆 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9" name="椭圆 8"/>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7" name="TextBox 77"/>
            <p:cNvSpPr txBox="1"/>
            <p:nvPr/>
          </p:nvSpPr>
          <p:spPr>
            <a:xfrm>
              <a:off x="2271959" y="3910326"/>
              <a:ext cx="454691" cy="684755"/>
            </a:xfrm>
            <a:prstGeom prst="rect">
              <a:avLst/>
            </a:prstGeom>
            <a:noFill/>
          </p:spPr>
          <p:txBody>
            <a:bodyPr wrap="none" rtlCol="0">
              <a:spAutoFit/>
            </a:bodyPr>
            <a:lstStyle/>
            <a:p>
              <a:pPr algn="ctr" fontAlgn="base">
                <a:spcBef>
                  <a:spcPct val="0"/>
                </a:spcBef>
                <a:spcAft>
                  <a:spcPct val="0"/>
                </a:spcAft>
              </a:pPr>
              <a:r>
                <a:rPr lang="en-US" altLang="zh-CN" sz="5333" b="1" dirty="0">
                  <a:solidFill>
                    <a:srgbClr val="FFFFFF"/>
                  </a:solidFill>
                  <a:latin typeface="微软雅黑"/>
                </a:rPr>
                <a:t>5</a:t>
              </a:r>
              <a:endParaRPr lang="zh-CN" altLang="en-US" sz="5333" b="1" dirty="0">
                <a:solidFill>
                  <a:srgbClr val="FFFFFF"/>
                </a:solidFill>
                <a:latin typeface="微软雅黑"/>
              </a:endParaRPr>
            </a:p>
          </p:txBody>
        </p:sp>
      </p:grpSp>
      <p:grpSp>
        <p:nvGrpSpPr>
          <p:cNvPr id="10" name="组合 9"/>
          <p:cNvGrpSpPr/>
          <p:nvPr/>
        </p:nvGrpSpPr>
        <p:grpSpPr>
          <a:xfrm>
            <a:off x="7467809" y="2086999"/>
            <a:ext cx="1400404" cy="1400404"/>
            <a:chOff x="1979712" y="3723878"/>
            <a:chExt cx="1050303" cy="1050303"/>
          </a:xfrm>
        </p:grpSpPr>
        <p:grpSp>
          <p:nvGrpSpPr>
            <p:cNvPr id="11" name="组合 10"/>
            <p:cNvGrpSpPr/>
            <p:nvPr/>
          </p:nvGrpSpPr>
          <p:grpSpPr>
            <a:xfrm>
              <a:off x="1979712" y="3723878"/>
              <a:ext cx="1050303" cy="1050303"/>
              <a:chOff x="1695226" y="3321784"/>
              <a:chExt cx="1250759" cy="1250759"/>
            </a:xfrm>
          </p:grpSpPr>
          <p:sp>
            <p:nvSpPr>
              <p:cNvPr id="13" name="椭圆 12"/>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14" name="椭圆 13"/>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12" name="TextBox 72"/>
            <p:cNvSpPr txBox="1"/>
            <p:nvPr/>
          </p:nvSpPr>
          <p:spPr>
            <a:xfrm>
              <a:off x="2271959" y="3910326"/>
              <a:ext cx="454691" cy="684755"/>
            </a:xfrm>
            <a:prstGeom prst="rect">
              <a:avLst/>
            </a:prstGeom>
            <a:noFill/>
          </p:spPr>
          <p:txBody>
            <a:bodyPr wrap="none" rtlCol="0">
              <a:spAutoFit/>
            </a:bodyPr>
            <a:lstStyle/>
            <a:p>
              <a:pPr algn="ctr" fontAlgn="base">
                <a:spcBef>
                  <a:spcPct val="0"/>
                </a:spcBef>
                <a:spcAft>
                  <a:spcPct val="0"/>
                </a:spcAft>
              </a:pPr>
              <a:r>
                <a:rPr lang="en-US" altLang="zh-CN" sz="5333" b="1" dirty="0">
                  <a:solidFill>
                    <a:srgbClr val="FFFFFF"/>
                  </a:solidFill>
                  <a:latin typeface="微软雅黑"/>
                </a:rPr>
                <a:t>4</a:t>
              </a:r>
              <a:endParaRPr lang="zh-CN" altLang="en-US" sz="5333" b="1" dirty="0">
                <a:solidFill>
                  <a:srgbClr val="FFFFFF"/>
                </a:solidFill>
                <a:latin typeface="微软雅黑"/>
              </a:endParaRPr>
            </a:p>
          </p:txBody>
        </p:sp>
      </p:grpSp>
      <p:grpSp>
        <p:nvGrpSpPr>
          <p:cNvPr id="15" name="组合 14"/>
          <p:cNvGrpSpPr/>
          <p:nvPr/>
        </p:nvGrpSpPr>
        <p:grpSpPr>
          <a:xfrm>
            <a:off x="5345051" y="3534362"/>
            <a:ext cx="1400404" cy="1400404"/>
            <a:chOff x="1979712" y="3723878"/>
            <a:chExt cx="1050303" cy="1050303"/>
          </a:xfrm>
        </p:grpSpPr>
        <p:grpSp>
          <p:nvGrpSpPr>
            <p:cNvPr id="16" name="组合 15"/>
            <p:cNvGrpSpPr/>
            <p:nvPr/>
          </p:nvGrpSpPr>
          <p:grpSpPr>
            <a:xfrm>
              <a:off x="1979712" y="3723878"/>
              <a:ext cx="1050303" cy="1050303"/>
              <a:chOff x="1695226" y="3321784"/>
              <a:chExt cx="1250759" cy="1250759"/>
            </a:xfrm>
          </p:grpSpPr>
          <p:sp>
            <p:nvSpPr>
              <p:cNvPr id="18" name="椭圆 1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19" name="椭圆 18"/>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17" name="TextBox 67"/>
            <p:cNvSpPr txBox="1"/>
            <p:nvPr/>
          </p:nvSpPr>
          <p:spPr>
            <a:xfrm>
              <a:off x="2271959" y="3910326"/>
              <a:ext cx="454691" cy="684755"/>
            </a:xfrm>
            <a:prstGeom prst="rect">
              <a:avLst/>
            </a:prstGeom>
            <a:noFill/>
          </p:spPr>
          <p:txBody>
            <a:bodyPr wrap="none" rtlCol="0">
              <a:spAutoFit/>
            </a:bodyPr>
            <a:lstStyle/>
            <a:p>
              <a:pPr algn="ctr" fontAlgn="base">
                <a:spcBef>
                  <a:spcPct val="0"/>
                </a:spcBef>
                <a:spcAft>
                  <a:spcPct val="0"/>
                </a:spcAft>
              </a:pPr>
              <a:r>
                <a:rPr lang="en-US" altLang="zh-CN" sz="5333" b="1" dirty="0">
                  <a:solidFill>
                    <a:srgbClr val="FFFFFF"/>
                  </a:solidFill>
                  <a:latin typeface="微软雅黑"/>
                </a:rPr>
                <a:t>3</a:t>
              </a:r>
              <a:endParaRPr lang="zh-CN" altLang="en-US" sz="5333" b="1" dirty="0">
                <a:solidFill>
                  <a:srgbClr val="FFFFFF"/>
                </a:solidFill>
                <a:latin typeface="微软雅黑"/>
              </a:endParaRPr>
            </a:p>
          </p:txBody>
        </p:sp>
      </p:grpSp>
      <p:grpSp>
        <p:nvGrpSpPr>
          <p:cNvPr id="20" name="组合 19"/>
          <p:cNvGrpSpPr/>
          <p:nvPr/>
        </p:nvGrpSpPr>
        <p:grpSpPr>
          <a:xfrm>
            <a:off x="3193742" y="2173871"/>
            <a:ext cx="1400404" cy="1400404"/>
            <a:chOff x="1979712" y="3723878"/>
            <a:chExt cx="1050303" cy="1050303"/>
          </a:xfrm>
        </p:grpSpPr>
        <p:grpSp>
          <p:nvGrpSpPr>
            <p:cNvPr id="21" name="组合 20"/>
            <p:cNvGrpSpPr/>
            <p:nvPr/>
          </p:nvGrpSpPr>
          <p:grpSpPr>
            <a:xfrm>
              <a:off x="1979712" y="3723878"/>
              <a:ext cx="1050303" cy="1050303"/>
              <a:chOff x="1695226" y="3321784"/>
              <a:chExt cx="1250759" cy="1250759"/>
            </a:xfrm>
          </p:grpSpPr>
          <p:sp>
            <p:nvSpPr>
              <p:cNvPr id="23" name="椭圆 22"/>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24" name="椭圆 23"/>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22" name="TextBox 62"/>
            <p:cNvSpPr txBox="1"/>
            <p:nvPr/>
          </p:nvSpPr>
          <p:spPr>
            <a:xfrm>
              <a:off x="2271959" y="3910326"/>
              <a:ext cx="454691" cy="684755"/>
            </a:xfrm>
            <a:prstGeom prst="rect">
              <a:avLst/>
            </a:prstGeom>
            <a:noFill/>
          </p:spPr>
          <p:txBody>
            <a:bodyPr wrap="none" rtlCol="0">
              <a:spAutoFit/>
            </a:bodyPr>
            <a:lstStyle/>
            <a:p>
              <a:pPr algn="ctr" fontAlgn="base">
                <a:spcBef>
                  <a:spcPct val="0"/>
                </a:spcBef>
                <a:spcAft>
                  <a:spcPct val="0"/>
                </a:spcAft>
              </a:pPr>
              <a:r>
                <a:rPr lang="en-US" altLang="zh-CN" sz="5333" b="1" dirty="0">
                  <a:solidFill>
                    <a:srgbClr val="FFFFFF"/>
                  </a:solidFill>
                  <a:latin typeface="微软雅黑"/>
                </a:rPr>
                <a:t>2</a:t>
              </a:r>
              <a:endParaRPr lang="zh-CN" altLang="en-US" sz="5333" b="1" dirty="0">
                <a:solidFill>
                  <a:srgbClr val="FFFFFF"/>
                </a:solidFill>
                <a:latin typeface="微软雅黑"/>
              </a:endParaRPr>
            </a:p>
          </p:txBody>
        </p:sp>
      </p:grpSp>
      <p:grpSp>
        <p:nvGrpSpPr>
          <p:cNvPr id="25" name="组合 24"/>
          <p:cNvGrpSpPr/>
          <p:nvPr/>
        </p:nvGrpSpPr>
        <p:grpSpPr>
          <a:xfrm>
            <a:off x="1145777" y="3574275"/>
            <a:ext cx="1400404" cy="1400404"/>
            <a:chOff x="1979712" y="3723878"/>
            <a:chExt cx="1050303" cy="1050303"/>
          </a:xfrm>
        </p:grpSpPr>
        <p:grpSp>
          <p:nvGrpSpPr>
            <p:cNvPr id="26" name="组合 25"/>
            <p:cNvGrpSpPr/>
            <p:nvPr/>
          </p:nvGrpSpPr>
          <p:grpSpPr>
            <a:xfrm>
              <a:off x="1979712" y="3723878"/>
              <a:ext cx="1050303" cy="1050303"/>
              <a:chOff x="1695226" y="3321784"/>
              <a:chExt cx="1250759" cy="1250759"/>
            </a:xfrm>
          </p:grpSpPr>
          <p:sp>
            <p:nvSpPr>
              <p:cNvPr id="28" name="椭圆 2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29" name="椭圆 28"/>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
          <p:nvSpPr>
            <p:cNvPr id="27" name="TextBox 59"/>
            <p:cNvSpPr txBox="1"/>
            <p:nvPr/>
          </p:nvSpPr>
          <p:spPr>
            <a:xfrm>
              <a:off x="2271959" y="3910326"/>
              <a:ext cx="454691" cy="684755"/>
            </a:xfrm>
            <a:prstGeom prst="rect">
              <a:avLst/>
            </a:prstGeom>
            <a:noFill/>
          </p:spPr>
          <p:txBody>
            <a:bodyPr wrap="none" rtlCol="0">
              <a:spAutoFit/>
            </a:bodyPr>
            <a:lstStyle/>
            <a:p>
              <a:pPr algn="ctr" fontAlgn="base">
                <a:spcBef>
                  <a:spcPct val="0"/>
                </a:spcBef>
                <a:spcAft>
                  <a:spcPct val="0"/>
                </a:spcAft>
              </a:pPr>
              <a:r>
                <a:rPr lang="en-US" altLang="zh-CN" sz="5333" b="1" dirty="0">
                  <a:solidFill>
                    <a:srgbClr val="FFFFFF"/>
                  </a:solidFill>
                  <a:latin typeface="微软雅黑"/>
                </a:rPr>
                <a:t>1</a:t>
              </a:r>
              <a:endParaRPr lang="zh-CN" altLang="en-US" sz="5333" b="1" dirty="0">
                <a:solidFill>
                  <a:srgbClr val="FFFFFF"/>
                </a:solidFill>
                <a:latin typeface="微软雅黑"/>
              </a:endParaRPr>
            </a:p>
          </p:txBody>
        </p:sp>
      </p:grpSp>
      <p:sp>
        <p:nvSpPr>
          <p:cNvPr id="30" name="TextBox 6"/>
          <p:cNvSpPr txBox="1">
            <a:spLocks noChangeArrowheads="1"/>
          </p:cNvSpPr>
          <p:nvPr/>
        </p:nvSpPr>
        <p:spPr bwMode="auto">
          <a:xfrm>
            <a:off x="635150" y="2538623"/>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pPr>
            <a:r>
              <a:rPr lang="zh-CN" altLang="en-US" sz="2667" b="1" dirty="0">
                <a:solidFill>
                  <a:prstClr val="black"/>
                </a:solidFill>
                <a:latin typeface="Noto Sans S Chinese Medium" panose="020B0600000000000000" pitchFamily="34" charset="-122"/>
                <a:ea typeface="Noto Sans S Chinese Medium" panose="020B0600000000000000" pitchFamily="34" charset="-122"/>
              </a:rPr>
              <a:t>输入标题</a:t>
            </a:r>
          </a:p>
        </p:txBody>
      </p:sp>
      <p:sp>
        <p:nvSpPr>
          <p:cNvPr id="31" name="TextBox 6"/>
          <p:cNvSpPr txBox="1">
            <a:spLocks noChangeArrowheads="1"/>
          </p:cNvSpPr>
          <p:nvPr/>
        </p:nvSpPr>
        <p:spPr bwMode="auto">
          <a:xfrm>
            <a:off x="2747384" y="3872255"/>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pPr>
            <a:r>
              <a:rPr lang="zh-CN" altLang="en-US" sz="2667" b="1" dirty="0">
                <a:solidFill>
                  <a:prstClr val="black"/>
                </a:solidFill>
                <a:latin typeface="Noto Sans S Chinese Medium" panose="020B0600000000000000" pitchFamily="34" charset="-122"/>
                <a:ea typeface="Noto Sans S Chinese Medium" panose="020B0600000000000000" pitchFamily="34" charset="-122"/>
              </a:rPr>
              <a:t>输入标题</a:t>
            </a:r>
          </a:p>
        </p:txBody>
      </p:sp>
      <p:sp>
        <p:nvSpPr>
          <p:cNvPr id="32" name="TextBox 6"/>
          <p:cNvSpPr txBox="1">
            <a:spLocks noChangeArrowheads="1"/>
          </p:cNvSpPr>
          <p:nvPr/>
        </p:nvSpPr>
        <p:spPr bwMode="auto">
          <a:xfrm>
            <a:off x="4877768" y="2534817"/>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pPr>
            <a:r>
              <a:rPr lang="zh-CN" altLang="en-US" sz="2667" b="1" dirty="0">
                <a:solidFill>
                  <a:prstClr val="black"/>
                </a:solidFill>
                <a:latin typeface="Noto Sans S Chinese Medium" panose="020B0600000000000000" pitchFamily="34" charset="-122"/>
                <a:ea typeface="Noto Sans S Chinese Medium" panose="020B0600000000000000" pitchFamily="34" charset="-122"/>
              </a:rPr>
              <a:t>输入标题</a:t>
            </a:r>
          </a:p>
        </p:txBody>
      </p:sp>
      <p:sp>
        <p:nvSpPr>
          <p:cNvPr id="33" name="TextBox 6"/>
          <p:cNvSpPr txBox="1">
            <a:spLocks noChangeArrowheads="1"/>
          </p:cNvSpPr>
          <p:nvPr/>
        </p:nvSpPr>
        <p:spPr bwMode="auto">
          <a:xfrm>
            <a:off x="6960096" y="3890843"/>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pPr>
            <a:r>
              <a:rPr lang="zh-CN" altLang="en-US" sz="2667" b="1" dirty="0">
                <a:solidFill>
                  <a:prstClr val="black"/>
                </a:solidFill>
                <a:latin typeface="Noto Sans S Chinese Medium" panose="020B0600000000000000" pitchFamily="34" charset="-122"/>
                <a:ea typeface="Noto Sans S Chinese Medium" panose="020B0600000000000000" pitchFamily="34" charset="-122"/>
              </a:rPr>
              <a:t>输入标题</a:t>
            </a:r>
          </a:p>
        </p:txBody>
      </p:sp>
      <p:sp>
        <p:nvSpPr>
          <p:cNvPr id="34" name="TextBox 40"/>
          <p:cNvSpPr txBox="1">
            <a:spLocks noChangeArrowheads="1"/>
          </p:cNvSpPr>
          <p:nvPr/>
        </p:nvSpPr>
        <p:spPr bwMode="auto">
          <a:xfrm>
            <a:off x="8976320" y="2511477"/>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pPr>
            <a:r>
              <a:rPr lang="zh-CN" altLang="en-US" sz="2667" b="1" dirty="0">
                <a:solidFill>
                  <a:prstClr val="black"/>
                </a:solidFill>
                <a:latin typeface="Noto Sans S Chinese Medium" panose="020B0600000000000000" pitchFamily="34" charset="-122"/>
                <a:ea typeface="Noto Sans S Chinese Medium" panose="020B0600000000000000" pitchFamily="34" charset="-122"/>
              </a:rPr>
              <a:t>输入标题</a:t>
            </a:r>
          </a:p>
        </p:txBody>
      </p:sp>
    </p:spTree>
    <p:extLst>
      <p:ext uri="{BB962C8B-B14F-4D97-AF65-F5344CB8AC3E}">
        <p14:creationId xmlns:p14="http://schemas.microsoft.com/office/powerpoint/2010/main" val="26252487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20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par>
                                <p:cTn id="19" presetID="53"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80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40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19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190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par>
                                <p:cTn id="54" presetID="53" presetClass="entr" presetSubtype="16" fill="hold" nodeType="withEffect">
                                  <p:stCondLst>
                                    <p:cond delay="190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p:bldP spid="31" grpId="0"/>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1675468" y="4198390"/>
            <a:ext cx="6096000" cy="646331"/>
          </a:xfrm>
          <a:prstGeom prst="rect">
            <a:avLst/>
          </a:prstGeom>
        </p:spPr>
        <p:txBody>
          <a:bodyPr>
            <a:spAutoFit/>
          </a:bodyPr>
          <a:lstStyle/>
          <a:p>
            <a:r>
              <a:rPr lang="en-US" altLang="zh-CN" sz="3600" dirty="0" smtClean="0">
                <a:solidFill>
                  <a:srgbClr val="009999"/>
                </a:solidFill>
                <a:latin typeface="Noto Sans S Chinese Regular" panose="020B0500000000000000" pitchFamily="34" charset="-122"/>
                <a:ea typeface="Noto Sans S Chinese Regular" panose="020B0500000000000000" pitchFamily="34" charset="-122"/>
                <a:cs typeface="+mn-ea"/>
                <a:sym typeface="+mn-lt"/>
              </a:rPr>
              <a:t>THANK YOU</a:t>
            </a:r>
            <a:endParaRPr lang="zh-CN" altLang="en-US" sz="3600"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974755" y="2496261"/>
            <a:ext cx="4698722"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zh-CN" altLang="en-US" sz="8800" b="0" dirty="0">
                <a:solidFill>
                  <a:srgbClr val="009999"/>
                </a:solidFill>
                <a:effectLst/>
                <a:latin typeface="Noto Sans S Chinese Medium" panose="020B0600000000000000" pitchFamily="34" charset="-122"/>
                <a:ea typeface="Noto Sans S Chinese Medium" panose="020B0600000000000000" pitchFamily="34" charset="-122"/>
                <a:sym typeface="+mn-lt"/>
              </a:rPr>
              <a:t>谢谢观看</a:t>
            </a:r>
            <a:endParaRPr lang="zh-CN" altLang="en-US" sz="9600" dirty="0">
              <a:solidFill>
                <a:srgbClr val="009999"/>
              </a:solidFill>
              <a:latin typeface="Noto Sans S Chinese Medium" panose="020B0600000000000000" pitchFamily="34" charset="-122"/>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01</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659976"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工作</a:t>
            </a:r>
            <a:r>
              <a:rPr lang="zh-CN" altLang="en-US" sz="6600" dirty="0">
                <a:solidFill>
                  <a:srgbClr val="009999"/>
                </a:solidFill>
                <a:latin typeface="Noto Sans S Chinese Medium" panose="020B0600000000000000" pitchFamily="34" charset="-122"/>
                <a:ea typeface="Noto Sans S Chinese Medium" panose="020B0600000000000000" pitchFamily="34" charset="-122"/>
              </a:rPr>
              <a:t>概述</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40179" y="3580755"/>
            <a:ext cx="3469667" cy="58477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WORK OVERVIEW</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Noto Sans S Chinese Medium" panose="020B0600000000000000" pitchFamily="34" charset="-122"/>
                <a:ea typeface="Noto Sans S Chinese Medium" panose="020B0600000000000000" pitchFamily="34" charset="-122"/>
              </a:rPr>
              <a:t>工作概述</a:t>
            </a:r>
          </a:p>
        </p:txBody>
      </p:sp>
      <p:sp>
        <p:nvSpPr>
          <p:cNvPr id="63"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
        <p:nvSpPr>
          <p:cNvPr id="120" name="PA_形状 4644"/>
          <p:cNvSpPr/>
          <p:nvPr>
            <p:custDataLst>
              <p:tags r:id="rId2"/>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3"/>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4"/>
            </p:custDataLst>
          </p:nvPr>
        </p:nvSpPr>
        <p:spPr>
          <a:xfrm>
            <a:off x="-342323" y="3293607"/>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5"/>
            </p:custDataLst>
          </p:nvPr>
        </p:nvSpPr>
        <p:spPr>
          <a:xfrm rot="10594">
            <a:off x="573256" y="3835297"/>
            <a:ext cx="1503472" cy="670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733" tIns="67733" rIns="67733" bIns="67733" numCol="1" anchor="ctr">
            <a:noAutofit/>
          </a:bodyPr>
          <a:lstStyle/>
          <a:p>
            <a:pPr defTabSz="412746" eaLnBrk="1" fontAlgn="auto" hangingPunct="1">
              <a:spcBef>
                <a:spcPts val="300"/>
              </a:spcBef>
              <a:spcAft>
                <a:spcPts val="0"/>
              </a:spcAft>
              <a:defRPr sz="1800"/>
            </a:pPr>
            <a:r>
              <a:rPr lang="zh-CN" altLang="en-US" sz="2400" kern="0">
                <a:solidFill>
                  <a:prstClr val="white"/>
                </a:solidFill>
                <a:latin typeface="Century Gothic" panose="020B0502020202020204" pitchFamily="34" charset="0"/>
                <a:cs typeface="+mn-ea"/>
                <a:sym typeface="+mn-lt"/>
              </a:rPr>
              <a:t>总体</a:t>
            </a:r>
            <a:endParaRPr lang="en-US" sz="1867" kern="0">
              <a:solidFill>
                <a:prstClr val="white"/>
              </a:solidFill>
              <a:latin typeface="Century Gothic" panose="020B0502020202020204" pitchFamily="34" charset="0"/>
              <a:cs typeface="+mn-ea"/>
              <a:sym typeface="+mn-lt"/>
            </a:endParaRPr>
          </a:p>
          <a:p>
            <a:pPr defTabSz="412746" eaLnBrk="1" fontAlgn="auto" hangingPunct="1">
              <a:spcBef>
                <a:spcPts val="300"/>
              </a:spcBef>
              <a:spcAft>
                <a:spcPts val="0"/>
              </a:spcAft>
              <a:defRPr sz="1800"/>
            </a:pPr>
            <a:r>
              <a:rPr lang="zh-CN" altLang="en-US" sz="1867" kern="0">
                <a:solidFill>
                  <a:prstClr val="white"/>
                </a:solidFill>
                <a:latin typeface="+mj-ea"/>
                <a:ea typeface="+mj-ea"/>
                <a:cs typeface="+mn-ea"/>
                <a:sym typeface="+mn-lt"/>
              </a:rPr>
              <a:t>任务完成度</a:t>
            </a:r>
            <a:endParaRPr sz="1867" kern="0" dirty="0">
              <a:solidFill>
                <a:prstClr val="white"/>
              </a:solidFill>
              <a:latin typeface="+mj-ea"/>
              <a:ea typeface="+mj-ea"/>
              <a:cs typeface="+mn-ea"/>
              <a:sym typeface="+mn-lt"/>
            </a:endParaRPr>
          </a:p>
        </p:txBody>
      </p:sp>
      <p:sp>
        <p:nvSpPr>
          <p:cNvPr id="138" name="PA_形状 4663"/>
          <p:cNvSpPr/>
          <p:nvPr>
            <p:custDataLst>
              <p:tags r:id="rId6"/>
            </p:custDataLst>
          </p:nvPr>
        </p:nvSpPr>
        <p:spPr>
          <a:xfrm rot="10594">
            <a:off x="575340" y="5536920"/>
            <a:ext cx="1652713" cy="6995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46" eaLnBrk="1" fontAlgn="auto" hangingPunct="1">
              <a:lnSpc>
                <a:spcPct val="120000"/>
              </a:lnSpc>
              <a:spcBef>
                <a:spcPts val="800"/>
              </a:spcBef>
              <a:spcAft>
                <a:spcPts val="0"/>
              </a:spcAft>
              <a:defRPr sz="1800" spc="0">
                <a:solidFill>
                  <a:srgbClr val="000000"/>
                </a:solidFill>
              </a:defRPr>
            </a:pPr>
            <a:r>
              <a:rPr sz="1067" kern="0" dirty="0">
                <a:solidFill>
                  <a:prstClr val="white">
                    <a:alpha val="80000"/>
                  </a:prstClr>
                </a:solidFill>
                <a:latin typeface="+mn-lt"/>
                <a:ea typeface="+mn-ea"/>
                <a:cs typeface="+mn-ea"/>
                <a:sym typeface="+mn-lt"/>
              </a:rPr>
              <a:t>Lorem ipsum dolor sit amet, consectetuer adipiscing elit diam.</a:t>
            </a:r>
          </a:p>
        </p:txBody>
      </p:sp>
      <p:sp>
        <p:nvSpPr>
          <p:cNvPr id="139" name="PA_形状 4664"/>
          <p:cNvSpPr/>
          <p:nvPr>
            <p:custDataLst>
              <p:tags r:id="rId7"/>
            </p:custDataLst>
          </p:nvPr>
        </p:nvSpPr>
        <p:spPr>
          <a:xfrm rot="10594">
            <a:off x="573234" y="4992498"/>
            <a:ext cx="1355107" cy="6066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b">
            <a:noAutofit/>
          </a:bodyPr>
          <a:lstStyle>
            <a:lvl1pPr algn="l">
              <a:lnSpc>
                <a:spcPts val="15600"/>
              </a:lnSpc>
              <a:spcBef>
                <a:spcPts val="600"/>
              </a:spcBef>
              <a:defRPr sz="10000" spc="0">
                <a:solidFill>
                  <a:srgbClr val="F5D328"/>
                </a:solidFill>
                <a:latin typeface="Roboto Black"/>
                <a:ea typeface="Roboto Black"/>
                <a:cs typeface="Roboto Black"/>
                <a:sym typeface="Roboto Black"/>
              </a:defRPr>
            </a:lvl1pPr>
          </a:lstStyle>
          <a:p>
            <a:pPr defTabSz="412746" eaLnBrk="1" fontAlgn="auto" hangingPunct="1">
              <a:lnSpc>
                <a:spcPct val="50000"/>
              </a:lnSpc>
              <a:spcBef>
                <a:spcPts val="800"/>
              </a:spcBef>
              <a:spcAft>
                <a:spcPts val="0"/>
              </a:spcAft>
              <a:defRPr sz="1800" spc="0">
                <a:solidFill>
                  <a:srgbClr val="000000"/>
                </a:solidFill>
              </a:defRPr>
            </a:pPr>
            <a:r>
              <a:rPr sz="5066" kern="0" dirty="0">
                <a:solidFill>
                  <a:srgbClr val="FFFFFF"/>
                </a:solidFill>
                <a:latin typeface="Century Gothic" panose="020B0502020202020204" pitchFamily="34" charset="0"/>
                <a:ea typeface="+mn-ea"/>
                <a:cs typeface="+mn-ea"/>
                <a:sym typeface="+mn-lt"/>
              </a:rPr>
              <a:t>98</a:t>
            </a:r>
            <a:r>
              <a:rPr sz="2800" kern="0" dirty="0">
                <a:solidFill>
                  <a:srgbClr val="FFFFFF"/>
                </a:solidFill>
                <a:latin typeface="Century Gothic" panose="020B0502020202020204" pitchFamily="34" charset="0"/>
                <a:ea typeface="+mn-ea"/>
                <a:cs typeface="+mn-ea"/>
                <a:sym typeface="+mn-lt"/>
              </a:rPr>
              <a:t>%</a:t>
            </a:r>
            <a:endParaRPr sz="5066" kern="0" dirty="0">
              <a:solidFill>
                <a:srgbClr val="FFFFFF"/>
              </a:solidFill>
              <a:latin typeface="Century Gothic" panose="020B0502020202020204" pitchFamily="34" charset="0"/>
              <a:ea typeface="+mn-ea"/>
              <a:cs typeface="+mn-ea"/>
              <a:sym typeface="+mn-lt"/>
            </a:endParaRPr>
          </a:p>
        </p:txBody>
      </p:sp>
      <p:sp>
        <p:nvSpPr>
          <p:cNvPr id="140" name="PA_形状 4665"/>
          <p:cNvSpPr/>
          <p:nvPr>
            <p:custDataLst>
              <p:tags r:id="rId8"/>
            </p:custDataLst>
          </p:nvPr>
        </p:nvSpPr>
        <p:spPr>
          <a:xfrm rot="10594">
            <a:off x="575340" y="4454047"/>
            <a:ext cx="1502359" cy="3203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46">
              <a:lnSpc>
                <a:spcPct val="80000"/>
              </a:lnSpc>
              <a:spcBef>
                <a:spcPts val="800"/>
              </a:spcBef>
              <a:defRPr sz="1800" spc="0">
                <a:solidFill>
                  <a:srgbClr val="000000"/>
                </a:solidFill>
              </a:defRPr>
            </a:pPr>
            <a:r>
              <a:rPr lang="en-US" sz="900" kern="0">
                <a:solidFill>
                  <a:prstClr val="white"/>
                </a:solidFill>
                <a:latin typeface="+mn-lt"/>
                <a:ea typeface="+mn-ea"/>
                <a:cs typeface="+mn-ea"/>
                <a:sym typeface="+mn-lt"/>
              </a:rPr>
              <a:t>Task completion degree</a:t>
            </a:r>
            <a:endParaRPr sz="900" kern="0" dirty="0">
              <a:solidFill>
                <a:prstClr val="white"/>
              </a:solidFill>
              <a:latin typeface="+mn-lt"/>
              <a:ea typeface="+mn-ea"/>
              <a:cs typeface="+mn-ea"/>
              <a:sym typeface="+mn-lt"/>
            </a:endParaRPr>
          </a:p>
        </p:txBody>
      </p:sp>
      <p:grpSp>
        <p:nvGrpSpPr>
          <p:cNvPr id="146" name="PA_组合 145"/>
          <p:cNvGrpSpPr>
            <a:grpSpLocks noChangeAspect="1"/>
          </p:cNvGrpSpPr>
          <p:nvPr>
            <p:custDataLst>
              <p:tags r:id="rId9"/>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10"/>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11"/>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12"/>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3"/>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a:spLocks/>
          </p:cNvSpPr>
          <p:nvPr>
            <p:custDataLst>
              <p:tags r:id="rId14"/>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a:spLocks/>
          </p:cNvSpPr>
          <p:nvPr>
            <p:custDataLst>
              <p:tags r:id="rId15"/>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a:spLocks/>
          </p:cNvSpPr>
          <p:nvPr>
            <p:custDataLst>
              <p:tags r:id="rId16"/>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a:spLocks/>
          </p:cNvSpPr>
          <p:nvPr>
            <p:custDataLst>
              <p:tags r:id="rId17"/>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a:spLocks/>
          </p:cNvSpPr>
          <p:nvPr>
            <p:custDataLst>
              <p:tags r:id="rId18"/>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9"/>
            </p:custDataLst>
          </p:nvPr>
        </p:nvSpPr>
        <p:spPr>
          <a:xfrm rot="10594">
            <a:off x="7387216" y="5221233"/>
            <a:ext cx="3101569" cy="889987"/>
          </a:xfrm>
          <a:prstGeom prst="rect">
            <a:avLst/>
          </a:prstGeom>
          <a:ln w="12700">
            <a:miter lim="400000"/>
          </a:ln>
          <a:effectLst/>
          <a:extLst>
            <a:ext uri="{C572A759-6A51-4108-AA02-DFA0A04FC94B}">
              <ma14:wrappingTextBoxFlag xmlns="" xmlns:ma14="http://schemas.microsoft.com/office/mac/drawingml/2011/main" val="1"/>
            </a:ext>
          </a:extLst>
        </p:spPr>
        <p:txBody>
          <a:bodyPr wrap="square" lIns="25400" tIns="25400" rIns="25400" bIns="25400" anchor="t" anchorCtr="0">
            <a:spAutoFit/>
          </a:bodyPr>
          <a:lstStyle/>
          <a:p>
            <a:pPr defTabSz="412746">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03</a:t>
            </a:r>
            <a:endParaRPr sz="1600" kern="0" dirty="0">
              <a:solidFill>
                <a:schemeClr val="tx1">
                  <a:lumMod val="65000"/>
                  <a:lumOff val="35000"/>
                </a:schemeClr>
              </a:solidFill>
              <a:latin typeface="+mj-ea"/>
              <a:ea typeface="+mj-ea"/>
              <a:cs typeface="+mn-ea"/>
              <a:sym typeface="+mn-lt"/>
            </a:endParaRPr>
          </a:p>
          <a:p>
            <a:pPr defTabSz="412746">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20"/>
            </p:custDataLst>
          </p:nvPr>
        </p:nvSpPr>
        <p:spPr>
          <a:xfrm rot="10594">
            <a:off x="4008892" y="3409255"/>
            <a:ext cx="2472040" cy="1130053"/>
          </a:xfrm>
          <a:prstGeom prst="rect">
            <a:avLst/>
          </a:prstGeom>
          <a:ln w="12700">
            <a:miter lim="400000"/>
          </a:ln>
          <a:effectLst/>
          <a:extLst>
            <a:ext uri="{C572A759-6A51-4108-AA02-DFA0A04FC94B}">
              <ma14:wrappingTextBoxFlag xmlns="" xmlns:ma14="http://schemas.microsoft.com/office/mac/drawingml/2011/main" val="1"/>
            </a:ext>
          </a:extLst>
        </p:spPr>
        <p:txBody>
          <a:bodyPr lIns="25400" tIns="25400" rIns="25400" bIns="25400" anchor="t" anchorCtr="0">
            <a:spAutoFit/>
          </a:bodyPr>
          <a:lstStyle/>
          <a:p>
            <a:pPr defTabSz="412746">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02</a:t>
            </a:r>
            <a:endParaRPr sz="1600" kern="0" dirty="0">
              <a:solidFill>
                <a:schemeClr val="tx1">
                  <a:lumMod val="65000"/>
                  <a:lumOff val="35000"/>
                </a:schemeClr>
              </a:solidFill>
              <a:latin typeface="+mj-ea"/>
              <a:ea typeface="+mj-ea"/>
              <a:cs typeface="+mn-ea"/>
              <a:sym typeface="+mn-lt"/>
            </a:endParaRPr>
          </a:p>
          <a:p>
            <a:pPr defTabSz="412746">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21"/>
            </p:custDataLst>
          </p:nvPr>
        </p:nvSpPr>
        <p:spPr>
          <a:xfrm rot="10594">
            <a:off x="6184018" y="2161867"/>
            <a:ext cx="2360671" cy="1130053"/>
          </a:xfrm>
          <a:prstGeom prst="rect">
            <a:avLst/>
          </a:prstGeom>
          <a:ln w="12700">
            <a:miter lim="400000"/>
          </a:ln>
          <a:effectLst/>
          <a:extLst>
            <a:ext uri="{C572A759-6A51-4108-AA02-DFA0A04FC94B}">
              <ma14:wrappingTextBoxFlag xmlns="" xmlns:ma14="http://schemas.microsoft.com/office/mac/drawingml/2011/main" val="1"/>
            </a:ext>
          </a:extLst>
        </p:spPr>
        <p:txBody>
          <a:bodyPr wrap="square" lIns="25400" tIns="25400" rIns="25400" bIns="25400" anchor="t" anchorCtr="0">
            <a:spAutoFit/>
          </a:bodyPr>
          <a:lstStyle/>
          <a:p>
            <a:pPr algn="r" defTabSz="412746">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05</a:t>
            </a:r>
            <a:endParaRPr sz="1600" kern="0">
              <a:solidFill>
                <a:schemeClr val="tx1">
                  <a:lumMod val="65000"/>
                  <a:lumOff val="35000"/>
                </a:schemeClr>
              </a:solidFill>
              <a:latin typeface="+mj-ea"/>
              <a:ea typeface="+mj-ea"/>
              <a:cs typeface="+mn-ea"/>
              <a:sym typeface="+mn-lt"/>
            </a:endParaRPr>
          </a:p>
          <a:p>
            <a:pPr algn="r" defTabSz="412746">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22"/>
            </p:custDataLst>
          </p:nvPr>
        </p:nvSpPr>
        <p:spPr>
          <a:xfrm rot="10594">
            <a:off x="2096746" y="1931689"/>
            <a:ext cx="2529169" cy="1130053"/>
          </a:xfrm>
          <a:prstGeom prst="rect">
            <a:avLst/>
          </a:prstGeom>
          <a:ln w="12700">
            <a:miter lim="400000"/>
          </a:ln>
          <a:effectLst/>
          <a:extLst>
            <a:ext uri="{C572A759-6A51-4108-AA02-DFA0A04FC94B}">
              <ma14:wrappingTextBoxFlag xmlns="" xmlns:ma14="http://schemas.microsoft.com/office/mac/drawingml/2011/main" val="1"/>
            </a:ext>
          </a:extLst>
        </p:spPr>
        <p:txBody>
          <a:bodyPr lIns="25400" tIns="25400" rIns="25400" bIns="25400" anchor="t" anchorCtr="0">
            <a:spAutoFit/>
          </a:bodyPr>
          <a:lstStyle/>
          <a:p>
            <a:pPr defTabSz="412746">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01</a:t>
            </a:r>
            <a:endParaRPr sz="1600" kern="0" dirty="0">
              <a:solidFill>
                <a:schemeClr val="tx1">
                  <a:lumMod val="65000"/>
                  <a:lumOff val="35000"/>
                </a:schemeClr>
              </a:solidFill>
              <a:effectLst/>
              <a:latin typeface="+mj-ea"/>
              <a:ea typeface="+mj-ea"/>
              <a:cs typeface="+mn-ea"/>
              <a:sym typeface="+mn-lt"/>
            </a:endParaRPr>
          </a:p>
          <a:p>
            <a:pPr defTabSz="412746">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3"/>
            </p:custDataLst>
          </p:nvPr>
        </p:nvSpPr>
        <p:spPr>
          <a:xfrm rot="10594">
            <a:off x="9158732" y="3683332"/>
            <a:ext cx="2299439" cy="1102353"/>
          </a:xfrm>
          <a:prstGeom prst="rect">
            <a:avLst/>
          </a:prstGeom>
          <a:ln w="12700">
            <a:miter lim="400000"/>
          </a:ln>
          <a:effectLst/>
          <a:extLst>
            <a:ext uri="{C572A759-6A51-4108-AA02-DFA0A04FC94B}">
              <ma14:wrappingTextBoxFlag xmlns="" xmlns:ma14="http://schemas.microsoft.com/office/mac/drawingml/2011/main" val="1"/>
            </a:ext>
          </a:extLst>
        </p:spPr>
        <p:txBody>
          <a:bodyPr wrap="square" lIns="25400" tIns="25400" rIns="25400" bIns="25400" anchor="t" anchorCtr="0">
            <a:spAutoFit/>
          </a:bodyPr>
          <a:lstStyle/>
          <a:p>
            <a:pPr defTabSz="412746">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04</a:t>
            </a:r>
            <a:endParaRPr sz="1600" kern="0">
              <a:solidFill>
                <a:schemeClr val="tx1">
                  <a:lumMod val="65000"/>
                  <a:lumOff val="35000"/>
                </a:schemeClr>
              </a:solidFill>
              <a:latin typeface="+mj-ea"/>
              <a:ea typeface="+mj-ea"/>
              <a:cs typeface="+mn-ea"/>
              <a:sym typeface="+mn-lt"/>
            </a:endParaRPr>
          </a:p>
          <a:p>
            <a:pPr defTabSz="412746">
              <a:lnSpc>
                <a:spcPts val="1751"/>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Tree>
    <p:extLst>
      <p:ext uri="{BB962C8B-B14F-4D97-AF65-F5344CB8AC3E}">
        <p14:creationId xmlns:p14="http://schemas.microsoft.com/office/powerpoint/2010/main" val="817001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14:presetBounceEnd="66667">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14:bounceEnd="66667">
                                          <p:cBhvr additive="base">
                                            <p:cTn id="7" dur="1500" fill="hold"/>
                                            <p:tgtEl>
                                              <p:spTgt spid="124"/>
                                            </p:tgtEl>
                                            <p:attrNameLst>
                                              <p:attrName>ppt_x</p:attrName>
                                            </p:attrNameLst>
                                          </p:cBhvr>
                                          <p:tavLst>
                                            <p:tav tm="0">
                                              <p:val>
                                                <p:strVal val="0-#ppt_w/2"/>
                                              </p:val>
                                            </p:tav>
                                            <p:tav tm="100000">
                                              <p:val>
                                                <p:strVal val="#ppt_x"/>
                                              </p:val>
                                            </p:tav>
                                          </p:tavLst>
                                        </p:anim>
                                        <p:anim calcmode="lin" valueType="num" p14:bounceEnd="66667">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140"/>
                                            </p:tgtEl>
                                            <p:attrNameLst>
                                              <p:attrName>style.visibility</p:attrName>
                                            </p:attrNameLst>
                                          </p:cBhvr>
                                          <p:to>
                                            <p:strVal val="visible"/>
                                          </p:to>
                                        </p:set>
                                        <p:anim calcmode="lin" valueType="num">
                                          <p:cBhvr additive="base">
                                            <p:cTn id="15" dur="500" fill="hold"/>
                                            <p:tgtEl>
                                              <p:spTgt spid="140"/>
                                            </p:tgtEl>
                                            <p:attrNameLst>
                                              <p:attrName>ppt_x</p:attrName>
                                            </p:attrNameLst>
                                          </p:cBhvr>
                                          <p:tavLst>
                                            <p:tav tm="0">
                                              <p:val>
                                                <p:strVal val="#ppt_x"/>
                                              </p:val>
                                            </p:tav>
                                            <p:tav tm="100000">
                                              <p:val>
                                                <p:strVal val="#ppt_x"/>
                                              </p:val>
                                            </p:tav>
                                          </p:tavLst>
                                        </p:anim>
                                        <p:anim calcmode="lin" valueType="num">
                                          <p:cBhvr additive="base">
                                            <p:cTn id="16" dur="500" fill="hold"/>
                                            <p:tgtEl>
                                              <p:spTgt spid="14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ppt_x"/>
                                              </p:val>
                                            </p:tav>
                                            <p:tav tm="100000">
                                              <p:val>
                                                <p:strVal val="#ppt_x"/>
                                              </p:val>
                                            </p:tav>
                                          </p:tavLst>
                                        </p:anim>
                                        <p:anim calcmode="lin" valueType="num">
                                          <p:cBhvr additive="base">
                                            <p:cTn id="20" dur="500" fill="hold"/>
                                            <p:tgtEl>
                                              <p:spTgt spid="13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25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500" fill="hold"/>
                                            <p:tgtEl>
                                              <p:spTgt spid="138"/>
                                            </p:tgtEl>
                                            <p:attrNameLst>
                                              <p:attrName>ppt_x</p:attrName>
                                            </p:attrNameLst>
                                          </p:cBhvr>
                                          <p:tavLst>
                                            <p:tav tm="0">
                                              <p:val>
                                                <p:strVal val="#ppt_x"/>
                                              </p:val>
                                            </p:tav>
                                            <p:tav tm="100000">
                                              <p:val>
                                                <p:strVal val="#ppt_x"/>
                                              </p:val>
                                            </p:tav>
                                          </p:tavLst>
                                        </p:anim>
                                        <p:anim calcmode="lin" valueType="num">
                                          <p:cBhvr additive="base">
                                            <p:cTn id="24" dur="500" fill="hold"/>
                                            <p:tgtEl>
                                              <p:spTgt spid="13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3" nodeType="after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par>
                                    <p:cTn id="29"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from="" to="">
                                            <p:cTn id="30" dur="2000" fill="hold">
                                              <p:stCondLst>
                                                <p:cond delay="0"/>
                                              </p:stCondLst>
                                            </p:cTn>
                                            <p:tgtEl>
                                              <p:spTgt spid="121"/>
                                            </p:tgtEl>
                                            <p:attrNameLst>
                                              <p:attrName>ppt_x</p:attrName>
                                              <p:attrName>ppt_y</p:attrName>
                                            </p:attrNameLst>
                                          </p:cBhvr>
                                          <p:rCtr x="45039" y="-6968"/>
                                        </p:animMotion>
                                      </p:childTnLst>
                                    </p:cTn>
                                  </p:par>
                                  <p:par>
                                    <p:cTn id="31" presetID="8" presetClass="emph" presetSubtype="0" accel="100000" fill="hold" grpId="1" nodeType="withEffect">
                                      <p:stCondLst>
                                        <p:cond delay="0"/>
                                      </p:stCondLst>
                                      <p:childTnLst>
                                        <p:animRot by="5400000">
                                          <p:cBhvr>
                                            <p:cTn id="32" dur="750" fill="hold"/>
                                            <p:tgtEl>
                                              <p:spTgt spid="121"/>
                                            </p:tgtEl>
                                            <p:attrNameLst>
                                              <p:attrName>r</p:attrName>
                                            </p:attrNameLst>
                                          </p:cBhvr>
                                        </p:animRot>
                                      </p:childTnLst>
                                    </p:cTn>
                                  </p:par>
                                  <p:par>
                                    <p:cTn id="33" presetID="8" presetClass="emph" presetSubtype="0" fill="hold" grpId="2" nodeType="withEffect">
                                      <p:stCondLst>
                                        <p:cond delay="750"/>
                                      </p:stCondLst>
                                      <p:childTnLst>
                                        <p:animRot by="-5400000">
                                          <p:cBhvr>
                                            <p:cTn id="34" dur="500" fill="hold"/>
                                            <p:tgtEl>
                                              <p:spTgt spid="121"/>
                                            </p:tgtEl>
                                            <p:attrNameLst>
                                              <p:attrName>r</p:attrName>
                                            </p:attrNameLst>
                                          </p:cBhvr>
                                        </p:animRot>
                                      </p:childTnLst>
                                    </p:cTn>
                                  </p:par>
                                  <p:par>
                                    <p:cTn id="35" presetID="22" presetClass="entr" presetSubtype="8" fill="hold" grpId="0" nodeType="withEffect">
                                      <p:stCondLst>
                                        <p:cond delay="400"/>
                                      </p:stCondLst>
                                      <p:childTnLst>
                                        <p:set>
                                          <p:cBhvr>
                                            <p:cTn id="36" dur="1" fill="hold">
                                              <p:stCondLst>
                                                <p:cond delay="0"/>
                                              </p:stCondLst>
                                            </p:cTn>
                                            <p:tgtEl>
                                              <p:spTgt spid="120"/>
                                            </p:tgtEl>
                                            <p:attrNameLst>
                                              <p:attrName>style.visibility</p:attrName>
                                            </p:attrNameLst>
                                          </p:cBhvr>
                                          <p:to>
                                            <p:strVal val="visible"/>
                                          </p:to>
                                        </p:set>
                                        <p:animEffect transition="in" filter="wipe(left)">
                                          <p:cBhvr>
                                            <p:cTn id="37" dur="1400"/>
                                            <p:tgtEl>
                                              <p:spTgt spid="120"/>
                                            </p:tgtEl>
                                          </p:cBhvr>
                                        </p:animEffect>
                                      </p:childTnLst>
                                    </p:cTn>
                                  </p:par>
                                </p:childTnLst>
                              </p:cTn>
                            </p:par>
                            <p:par>
                              <p:cTn id="38" fill="hold">
                                <p:stCondLst>
                                  <p:cond delay="3750"/>
                                </p:stCondLst>
                                <p:childTnLst>
                                  <p:par>
                                    <p:cTn id="39" presetID="2" presetClass="entr" presetSubtype="4" decel="100000" fill="hold" nodeType="afterEffect">
                                      <p:stCondLst>
                                        <p:cond delay="0"/>
                                      </p:stCondLst>
                                      <p:childTnLst>
                                        <p:set>
                                          <p:cBhvr>
                                            <p:cTn id="40" dur="1" fill="hold">
                                              <p:stCondLst>
                                                <p:cond delay="0"/>
                                              </p:stCondLst>
                                            </p:cTn>
                                            <p:tgtEl>
                                              <p:spTgt spid="146"/>
                                            </p:tgtEl>
                                            <p:attrNameLst>
                                              <p:attrName>style.visibility</p:attrName>
                                            </p:attrNameLst>
                                          </p:cBhvr>
                                          <p:to>
                                            <p:strVal val="visible"/>
                                          </p:to>
                                        </p:set>
                                        <p:anim calcmode="lin" valueType="num">
                                          <p:cBhvr additive="base">
                                            <p:cTn id="41" dur="1000" fill="hold"/>
                                            <p:tgtEl>
                                              <p:spTgt spid="146"/>
                                            </p:tgtEl>
                                            <p:attrNameLst>
                                              <p:attrName>ppt_x</p:attrName>
                                            </p:attrNameLst>
                                          </p:cBhvr>
                                          <p:tavLst>
                                            <p:tav tm="0">
                                              <p:val>
                                                <p:strVal val="#ppt_x"/>
                                              </p:val>
                                            </p:tav>
                                            <p:tav tm="100000">
                                              <p:val>
                                                <p:strVal val="#ppt_x"/>
                                              </p:val>
                                            </p:tav>
                                          </p:tavLst>
                                        </p:anim>
                                        <p:anim calcmode="lin" valueType="num">
                                          <p:cBhvr additive="base">
                                            <p:cTn id="42" dur="1000" fill="hold"/>
                                            <p:tgtEl>
                                              <p:spTgt spid="146"/>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100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44"/>
                                            </p:tgtEl>
                                            <p:attrNameLst>
                                              <p:attrName>style.visibility</p:attrName>
                                            </p:attrNameLst>
                                          </p:cBhvr>
                                          <p:to>
                                            <p:strVal val="visible"/>
                                          </p:to>
                                        </p:set>
                                        <p:animEffect transition="in" filter="fade">
                                          <p:cBhvr>
                                            <p:cTn id="48" dur="750"/>
                                            <p:tgtEl>
                                              <p:spTgt spid="144"/>
                                            </p:tgtEl>
                                          </p:cBhvr>
                                        </p:animEffect>
                                      </p:childTnLst>
                                    </p:cTn>
                                  </p:par>
                                  <p:par>
                                    <p:cTn id="49" presetID="35" presetClass="path" presetSubtype="0" decel="100000" fill="hold" grpId="1" nodeType="withEffect">
                                      <p:stCondLst>
                                        <p:cond delay="1000"/>
                                      </p:stCondLst>
                                      <p:childTnLst>
                                        <p:animMotion origin="layout" path="M -1.04167E-6 1.11111E-6 L 0.06003 1.11111E-6 " pathEditMode="relative" rAng="0" ptsTypes="AA">
                                          <p:cBhvr>
                                            <p:cTn id="50" dur="1250" spd="-100000" fill="hold"/>
                                            <p:tgtEl>
                                              <p:spTgt spid="144"/>
                                            </p:tgtEl>
                                            <p:attrNameLst>
                                              <p:attrName>ppt_x</p:attrName>
                                              <p:attrName>ppt_y</p:attrName>
                                            </p:attrNameLst>
                                          </p:cBhvr>
                                          <p:rCtr x="2995" y="0"/>
                                        </p:animMotion>
                                      </p:childTnLst>
                                    </p:cTn>
                                  </p:par>
                                  <p:par>
                                    <p:cTn id="51" presetID="2" presetClass="entr" presetSubtype="4" decel="100000" fill="hold" nodeType="withEffect">
                                      <p:stCondLst>
                                        <p:cond delay="250"/>
                                      </p:stCondLst>
                                      <p:childTnLst>
                                        <p:set>
                                          <p:cBhvr>
                                            <p:cTn id="52" dur="1" fill="hold">
                                              <p:stCondLst>
                                                <p:cond delay="0"/>
                                              </p:stCondLst>
                                            </p:cTn>
                                            <p:tgtEl>
                                              <p:spTgt spid="149"/>
                                            </p:tgtEl>
                                            <p:attrNameLst>
                                              <p:attrName>style.visibility</p:attrName>
                                            </p:attrNameLst>
                                          </p:cBhvr>
                                          <p:to>
                                            <p:strVal val="visible"/>
                                          </p:to>
                                        </p:set>
                                        <p:anim calcmode="lin" valueType="num">
                                          <p:cBhvr additive="base">
                                            <p:cTn id="53" dur="1000" fill="hold"/>
                                            <p:tgtEl>
                                              <p:spTgt spid="149"/>
                                            </p:tgtEl>
                                            <p:attrNameLst>
                                              <p:attrName>ppt_x</p:attrName>
                                            </p:attrNameLst>
                                          </p:cBhvr>
                                          <p:tavLst>
                                            <p:tav tm="0">
                                              <p:val>
                                                <p:strVal val="#ppt_x"/>
                                              </p:val>
                                            </p:tav>
                                            <p:tav tm="100000">
                                              <p:val>
                                                <p:strVal val="#ppt_x"/>
                                              </p:val>
                                            </p:tav>
                                          </p:tavLst>
                                        </p:anim>
                                        <p:anim calcmode="lin" valueType="num">
                                          <p:cBhvr additive="base">
                                            <p:cTn id="54" dur="1000" fill="hold"/>
                                            <p:tgtEl>
                                              <p:spTgt spid="149"/>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125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42"/>
                                            </p:tgtEl>
                                            <p:attrNameLst>
                                              <p:attrName>style.visibility</p:attrName>
                                            </p:attrNameLst>
                                          </p:cBhvr>
                                          <p:to>
                                            <p:strVal val="visible"/>
                                          </p:to>
                                        </p:set>
                                        <p:animEffect transition="in" filter="fade">
                                          <p:cBhvr>
                                            <p:cTn id="60" dur="750"/>
                                            <p:tgtEl>
                                              <p:spTgt spid="142"/>
                                            </p:tgtEl>
                                          </p:cBhvr>
                                        </p:animEffect>
                                      </p:childTnLst>
                                    </p:cTn>
                                  </p:par>
                                  <p:par>
                                    <p:cTn id="61" presetID="35" presetClass="path" presetSubtype="0" decel="100000" fill="hold" grpId="1" nodeType="withEffect">
                                      <p:stCondLst>
                                        <p:cond delay="1250"/>
                                      </p:stCondLst>
                                      <p:childTnLst>
                                        <p:animMotion origin="layout" path="M 2.91667E-6 -7.40741E-7 L 0.06002 -7.40741E-7 " pathEditMode="relative" rAng="0" ptsTypes="AA">
                                          <p:cBhvr>
                                            <p:cTn id="62" dur="1250" spd="-100000" fill="hold"/>
                                            <p:tgtEl>
                                              <p:spTgt spid="142"/>
                                            </p:tgtEl>
                                            <p:attrNameLst>
                                              <p:attrName>ppt_x</p:attrName>
                                              <p:attrName>ppt_y</p:attrName>
                                            </p:attrNameLst>
                                          </p:cBhvr>
                                          <p:rCtr x="2995" y="0"/>
                                        </p:animMotion>
                                      </p:childTnLst>
                                    </p:cTn>
                                  </p:par>
                                  <p:par>
                                    <p:cTn id="63" presetID="2" presetClass="entr" presetSubtype="4" decel="100000" fill="hold" nodeType="withEffect">
                                      <p:stCondLst>
                                        <p:cond delay="500"/>
                                      </p:stCondLst>
                                      <p:childTnLst>
                                        <p:set>
                                          <p:cBhvr>
                                            <p:cTn id="64" dur="1" fill="hold">
                                              <p:stCondLst>
                                                <p:cond delay="0"/>
                                              </p:stCondLst>
                                            </p:cTn>
                                            <p:tgtEl>
                                              <p:spTgt spid="152"/>
                                            </p:tgtEl>
                                            <p:attrNameLst>
                                              <p:attrName>style.visibility</p:attrName>
                                            </p:attrNameLst>
                                          </p:cBhvr>
                                          <p:to>
                                            <p:strVal val="visible"/>
                                          </p:to>
                                        </p:set>
                                        <p:anim calcmode="lin" valueType="num">
                                          <p:cBhvr additive="base">
                                            <p:cTn id="65" dur="1000" fill="hold"/>
                                            <p:tgtEl>
                                              <p:spTgt spid="152"/>
                                            </p:tgtEl>
                                            <p:attrNameLst>
                                              <p:attrName>ppt_x</p:attrName>
                                            </p:attrNameLst>
                                          </p:cBhvr>
                                          <p:tavLst>
                                            <p:tav tm="0">
                                              <p:val>
                                                <p:strVal val="#ppt_x"/>
                                              </p:val>
                                            </p:tav>
                                            <p:tav tm="100000">
                                              <p:val>
                                                <p:strVal val="#ppt_x"/>
                                              </p:val>
                                            </p:tav>
                                          </p:tavLst>
                                        </p:anim>
                                        <p:anim calcmode="lin" valueType="num">
                                          <p:cBhvr additive="base">
                                            <p:cTn id="66" dur="1000" fill="hold"/>
                                            <p:tgtEl>
                                              <p:spTgt spid="152"/>
                                            </p:tgtEl>
                                            <p:attrNameLst>
                                              <p:attrName>ppt_y</p:attrName>
                                            </p:attrNameLst>
                                          </p:cBhvr>
                                          <p:tavLst>
                                            <p:tav tm="0">
                                              <p:val>
                                                <p:strVal val="1+#ppt_h/2"/>
                                              </p:val>
                                            </p:tav>
                                            <p:tav tm="100000">
                                              <p:val>
                                                <p:strVal val="#ppt_y"/>
                                              </p:val>
                                            </p:tav>
                                          </p:tavLst>
                                        </p:anim>
                                      </p:childTnLst>
                                    </p:cTn>
                                  </p:par>
                                  <p:par>
                                    <p:cTn id="67" presetID="10" presetClass="entr" presetSubtype="0" fill="hold" grpId="0" nodeType="withEffect">
                                      <p:stCondLst>
                                        <p:cond delay="15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750"/>
                                            <p:tgtEl>
                                              <p:spTgt spid="141"/>
                                            </p:tgtEl>
                                          </p:cBhvr>
                                        </p:animEffect>
                                      </p:childTnLst>
                                    </p:cTn>
                                  </p:par>
                                  <p:par>
                                    <p:cTn id="73" presetID="35" presetClass="path" presetSubtype="0" decel="100000" fill="hold" grpId="1" nodeType="withEffect">
                                      <p:stCondLst>
                                        <p:cond delay="1500"/>
                                      </p:stCondLst>
                                      <p:childTnLst>
                                        <p:animMotion origin="layout" path="M -3.125E-6 2.59259E-6 L 0.06003 2.59259E-6 " pathEditMode="relative" rAng="0" ptsTypes="AA">
                                          <p:cBhvr>
                                            <p:cTn id="74" dur="1250" spd="-100000" fill="hold"/>
                                            <p:tgtEl>
                                              <p:spTgt spid="141"/>
                                            </p:tgtEl>
                                            <p:attrNameLst>
                                              <p:attrName>ppt_x</p:attrName>
                                              <p:attrName>ppt_y</p:attrName>
                                            </p:attrNameLst>
                                          </p:cBhvr>
                                          <p:rCtr x="2995" y="0"/>
                                        </p:animMotion>
                                      </p:childTnLst>
                                    </p:cTn>
                                  </p:par>
                                  <p:par>
                                    <p:cTn id="75" presetID="2" presetClass="entr" presetSubtype="4" decel="100000" fill="hold" nodeType="withEffect">
                                      <p:stCondLst>
                                        <p:cond delay="750"/>
                                      </p:stCondLst>
                                      <p:childTnLst>
                                        <p:set>
                                          <p:cBhvr>
                                            <p:cTn id="76" dur="1" fill="hold">
                                              <p:stCondLst>
                                                <p:cond delay="0"/>
                                              </p:stCondLst>
                                            </p:cTn>
                                            <p:tgtEl>
                                              <p:spTgt spid="155"/>
                                            </p:tgtEl>
                                            <p:attrNameLst>
                                              <p:attrName>style.visibility</p:attrName>
                                            </p:attrNameLst>
                                          </p:cBhvr>
                                          <p:to>
                                            <p:strVal val="visible"/>
                                          </p:to>
                                        </p:set>
                                        <p:anim calcmode="lin" valueType="num">
                                          <p:cBhvr additive="base">
                                            <p:cTn id="77" dur="1000" fill="hold"/>
                                            <p:tgtEl>
                                              <p:spTgt spid="155"/>
                                            </p:tgtEl>
                                            <p:attrNameLst>
                                              <p:attrName>ppt_x</p:attrName>
                                            </p:attrNameLst>
                                          </p:cBhvr>
                                          <p:tavLst>
                                            <p:tav tm="0">
                                              <p:val>
                                                <p:strVal val="#ppt_x"/>
                                              </p:val>
                                            </p:tav>
                                            <p:tav tm="100000">
                                              <p:val>
                                                <p:strVal val="#ppt_x"/>
                                              </p:val>
                                            </p:tav>
                                          </p:tavLst>
                                        </p:anim>
                                        <p:anim calcmode="lin" valueType="num">
                                          <p:cBhvr additive="base">
                                            <p:cTn id="78" dur="1000" fill="hold"/>
                                            <p:tgtEl>
                                              <p:spTgt spid="155"/>
                                            </p:tgtEl>
                                            <p:attrNameLst>
                                              <p:attrName>ppt_y</p:attrName>
                                            </p:attrNameLst>
                                          </p:cBhvr>
                                          <p:tavLst>
                                            <p:tav tm="0">
                                              <p:val>
                                                <p:strVal val="1+#ppt_h/2"/>
                                              </p:val>
                                            </p:tav>
                                            <p:tav tm="100000">
                                              <p:val>
                                                <p:strVal val="#ppt_y"/>
                                              </p:val>
                                            </p:tav>
                                          </p:tavLst>
                                        </p:anim>
                                      </p:childTnLst>
                                    </p:cTn>
                                  </p:par>
                                  <p:par>
                                    <p:cTn id="79" presetID="10" presetClass="entr" presetSubtype="0" fill="hold" grpId="0" nodeType="withEffect">
                                      <p:stCondLst>
                                        <p:cond delay="175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ntr" presetSubtype="0" fill="hold" grpId="0" nodeType="withEffect">
                                      <p:stCondLst>
                                        <p:cond delay="1750"/>
                                      </p:stCondLst>
                                      <p:childTnLst>
                                        <p:set>
                                          <p:cBhvr>
                                            <p:cTn id="83" dur="1" fill="hold">
                                              <p:stCondLst>
                                                <p:cond delay="0"/>
                                              </p:stCondLst>
                                            </p:cTn>
                                            <p:tgtEl>
                                              <p:spTgt spid="145"/>
                                            </p:tgtEl>
                                            <p:attrNameLst>
                                              <p:attrName>style.visibility</p:attrName>
                                            </p:attrNameLst>
                                          </p:cBhvr>
                                          <p:to>
                                            <p:strVal val="visible"/>
                                          </p:to>
                                        </p:set>
                                        <p:animEffect transition="in" filter="fade">
                                          <p:cBhvr>
                                            <p:cTn id="84" dur="750"/>
                                            <p:tgtEl>
                                              <p:spTgt spid="145"/>
                                            </p:tgtEl>
                                          </p:cBhvr>
                                        </p:animEffect>
                                      </p:childTnLst>
                                    </p:cTn>
                                  </p:par>
                                  <p:par>
                                    <p:cTn id="85" presetID="35" presetClass="path" presetSubtype="0" decel="100000" fill="hold" grpId="1" nodeType="withEffect">
                                      <p:stCondLst>
                                        <p:cond delay="1750"/>
                                      </p:stCondLst>
                                      <p:childTnLst>
                                        <p:animMotion origin="layout" path="M -8.33333E-7 -1.11111E-6 L 0.06003 -1.11111E-6 " pathEditMode="relative" rAng="0" ptsTypes="AA">
                                          <p:cBhvr>
                                            <p:cTn id="86" dur="1250" spd="-100000" fill="hold"/>
                                            <p:tgtEl>
                                              <p:spTgt spid="145"/>
                                            </p:tgtEl>
                                            <p:attrNameLst>
                                              <p:attrName>ppt_x</p:attrName>
                                              <p:attrName>ppt_y</p:attrName>
                                            </p:attrNameLst>
                                          </p:cBhvr>
                                          <p:rCtr x="2995" y="0"/>
                                        </p:animMotion>
                                      </p:childTnLst>
                                    </p:cTn>
                                  </p:par>
                                  <p:par>
                                    <p:cTn id="87" presetID="2" presetClass="entr" presetSubtype="4" decel="100000" fill="hold" nodeType="withEffect">
                                      <p:stCondLst>
                                        <p:cond delay="1000"/>
                                      </p:stCondLst>
                                      <p:childTnLst>
                                        <p:set>
                                          <p:cBhvr>
                                            <p:cTn id="88" dur="1" fill="hold">
                                              <p:stCondLst>
                                                <p:cond delay="0"/>
                                              </p:stCondLst>
                                            </p:cTn>
                                            <p:tgtEl>
                                              <p:spTgt spid="158"/>
                                            </p:tgtEl>
                                            <p:attrNameLst>
                                              <p:attrName>style.visibility</p:attrName>
                                            </p:attrNameLst>
                                          </p:cBhvr>
                                          <p:to>
                                            <p:strVal val="visible"/>
                                          </p:to>
                                        </p:set>
                                        <p:anim calcmode="lin" valueType="num">
                                          <p:cBhvr additive="base">
                                            <p:cTn id="89" dur="1000" fill="hold"/>
                                            <p:tgtEl>
                                              <p:spTgt spid="158"/>
                                            </p:tgtEl>
                                            <p:attrNameLst>
                                              <p:attrName>ppt_x</p:attrName>
                                            </p:attrNameLst>
                                          </p:cBhvr>
                                          <p:tavLst>
                                            <p:tav tm="0">
                                              <p:val>
                                                <p:strVal val="#ppt_x"/>
                                              </p:val>
                                            </p:tav>
                                            <p:tav tm="100000">
                                              <p:val>
                                                <p:strVal val="#ppt_x"/>
                                              </p:val>
                                            </p:tav>
                                          </p:tavLst>
                                        </p:anim>
                                        <p:anim calcmode="lin" valueType="num">
                                          <p:cBhvr additive="base">
                                            <p:cTn id="90" dur="1000" fill="hold"/>
                                            <p:tgtEl>
                                              <p:spTgt spid="158"/>
                                            </p:tgtEl>
                                            <p:attrNameLst>
                                              <p:attrName>ppt_y</p:attrName>
                                            </p:attrNameLst>
                                          </p:cBhvr>
                                          <p:tavLst>
                                            <p:tav tm="0">
                                              <p:val>
                                                <p:strVal val="1+#ppt_h/2"/>
                                              </p:val>
                                            </p:tav>
                                            <p:tav tm="100000">
                                              <p:val>
                                                <p:strVal val="#ppt_y"/>
                                              </p:val>
                                            </p:tav>
                                          </p:tavLst>
                                        </p:anim>
                                      </p:childTnLst>
                                    </p:cTn>
                                  </p:par>
                                  <p:par>
                                    <p:cTn id="91" presetID="10" presetClass="entr" presetSubtype="0" fill="hold" grpId="0" nodeType="withEffect">
                                      <p:stCondLst>
                                        <p:cond delay="200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grpId="0" nodeType="withEffect">
                                      <p:stCondLst>
                                        <p:cond delay="2000"/>
                                      </p:stCondLst>
                                      <p:childTnLst>
                                        <p:set>
                                          <p:cBhvr>
                                            <p:cTn id="95" dur="1" fill="hold">
                                              <p:stCondLst>
                                                <p:cond delay="0"/>
                                              </p:stCondLst>
                                            </p:cTn>
                                            <p:tgtEl>
                                              <p:spTgt spid="143"/>
                                            </p:tgtEl>
                                            <p:attrNameLst>
                                              <p:attrName>style.visibility</p:attrName>
                                            </p:attrNameLst>
                                          </p:cBhvr>
                                          <p:to>
                                            <p:strVal val="visible"/>
                                          </p:to>
                                        </p:set>
                                        <p:animEffect transition="in" filter="fade">
                                          <p:cBhvr>
                                            <p:cTn id="96" dur="750"/>
                                            <p:tgtEl>
                                              <p:spTgt spid="143"/>
                                            </p:tgtEl>
                                          </p:cBhvr>
                                        </p:animEffect>
                                      </p:childTnLst>
                                    </p:cTn>
                                  </p:par>
                                  <p:par>
                                    <p:cTn id="97" presetID="35" presetClass="path" presetSubtype="0" decel="100000" fill="hold" grpId="1" nodeType="withEffect">
                                      <p:stCondLst>
                                        <p:cond delay="2000"/>
                                      </p:stCondLst>
                                      <p:childTnLst>
                                        <p:animMotion origin="layout" path="M 3.75E-6 -3.7037E-6 L -0.05795 -3.7037E-6 " pathEditMode="relative" rAng="0" ptsTypes="AA">
                                          <p:cBhvr>
                                            <p:cTn id="98"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8" grpId="0"/>
          <p:bldP spid="139" grpId="0"/>
          <p:bldP spid="140" grpId="0"/>
          <p:bldP spid="37" grpId="0" animBg="1"/>
          <p:bldP spid="39" grpId="0" animBg="1"/>
          <p:bldP spid="41" grpId="0" animBg="1"/>
          <p:bldP spid="43" grpId="0" animBg="1"/>
          <p:bldP spid="45"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500" fill="hold"/>
                                            <p:tgtEl>
                                              <p:spTgt spid="124"/>
                                            </p:tgtEl>
                                            <p:attrNameLst>
                                              <p:attrName>ppt_x</p:attrName>
                                            </p:attrNameLst>
                                          </p:cBhvr>
                                          <p:tavLst>
                                            <p:tav tm="0">
                                              <p:val>
                                                <p:strVal val="0-#ppt_w/2"/>
                                              </p:val>
                                            </p:tav>
                                            <p:tav tm="100000">
                                              <p:val>
                                                <p:strVal val="#ppt_x"/>
                                              </p:val>
                                            </p:tav>
                                          </p:tavLst>
                                        </p:anim>
                                        <p:anim calcmode="lin" valueType="num">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140"/>
                                            </p:tgtEl>
                                            <p:attrNameLst>
                                              <p:attrName>style.visibility</p:attrName>
                                            </p:attrNameLst>
                                          </p:cBhvr>
                                          <p:to>
                                            <p:strVal val="visible"/>
                                          </p:to>
                                        </p:set>
                                        <p:anim calcmode="lin" valueType="num">
                                          <p:cBhvr additive="base">
                                            <p:cTn id="15" dur="500" fill="hold"/>
                                            <p:tgtEl>
                                              <p:spTgt spid="140"/>
                                            </p:tgtEl>
                                            <p:attrNameLst>
                                              <p:attrName>ppt_x</p:attrName>
                                            </p:attrNameLst>
                                          </p:cBhvr>
                                          <p:tavLst>
                                            <p:tav tm="0">
                                              <p:val>
                                                <p:strVal val="#ppt_x"/>
                                              </p:val>
                                            </p:tav>
                                            <p:tav tm="100000">
                                              <p:val>
                                                <p:strVal val="#ppt_x"/>
                                              </p:val>
                                            </p:tav>
                                          </p:tavLst>
                                        </p:anim>
                                        <p:anim calcmode="lin" valueType="num">
                                          <p:cBhvr additive="base">
                                            <p:cTn id="16" dur="500" fill="hold"/>
                                            <p:tgtEl>
                                              <p:spTgt spid="14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ppt_x"/>
                                              </p:val>
                                            </p:tav>
                                            <p:tav tm="100000">
                                              <p:val>
                                                <p:strVal val="#ppt_x"/>
                                              </p:val>
                                            </p:tav>
                                          </p:tavLst>
                                        </p:anim>
                                        <p:anim calcmode="lin" valueType="num">
                                          <p:cBhvr additive="base">
                                            <p:cTn id="20" dur="500" fill="hold"/>
                                            <p:tgtEl>
                                              <p:spTgt spid="13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25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500" fill="hold"/>
                                            <p:tgtEl>
                                              <p:spTgt spid="138"/>
                                            </p:tgtEl>
                                            <p:attrNameLst>
                                              <p:attrName>ppt_x</p:attrName>
                                            </p:attrNameLst>
                                          </p:cBhvr>
                                          <p:tavLst>
                                            <p:tav tm="0">
                                              <p:val>
                                                <p:strVal val="#ppt_x"/>
                                              </p:val>
                                            </p:tav>
                                            <p:tav tm="100000">
                                              <p:val>
                                                <p:strVal val="#ppt_x"/>
                                              </p:val>
                                            </p:tav>
                                          </p:tavLst>
                                        </p:anim>
                                        <p:anim calcmode="lin" valueType="num">
                                          <p:cBhvr additive="base">
                                            <p:cTn id="24" dur="500" fill="hold"/>
                                            <p:tgtEl>
                                              <p:spTgt spid="13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3" nodeType="after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par>
                                    <p:cTn id="29"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from="" to="">
                                            <p:cTn id="30" dur="2000" fill="hold">
                                              <p:stCondLst>
                                                <p:cond delay="0"/>
                                              </p:stCondLst>
                                            </p:cTn>
                                            <p:tgtEl>
                                              <p:spTgt spid="121"/>
                                            </p:tgtEl>
                                            <p:attrNameLst>
                                              <p:attrName>ppt_x</p:attrName>
                                              <p:attrName>ppt_y</p:attrName>
                                            </p:attrNameLst>
                                          </p:cBhvr>
                                          <p:rCtr x="45039" y="-6968"/>
                                        </p:animMotion>
                                      </p:childTnLst>
                                    </p:cTn>
                                  </p:par>
                                  <p:par>
                                    <p:cTn id="31" presetID="8" presetClass="emph" presetSubtype="0" accel="100000" fill="hold" grpId="1" nodeType="withEffect">
                                      <p:stCondLst>
                                        <p:cond delay="0"/>
                                      </p:stCondLst>
                                      <p:childTnLst>
                                        <p:animRot by="5400000">
                                          <p:cBhvr>
                                            <p:cTn id="32" dur="750" fill="hold"/>
                                            <p:tgtEl>
                                              <p:spTgt spid="121"/>
                                            </p:tgtEl>
                                            <p:attrNameLst>
                                              <p:attrName>r</p:attrName>
                                            </p:attrNameLst>
                                          </p:cBhvr>
                                        </p:animRot>
                                      </p:childTnLst>
                                    </p:cTn>
                                  </p:par>
                                  <p:par>
                                    <p:cTn id="33" presetID="8" presetClass="emph" presetSubtype="0" fill="hold" grpId="2" nodeType="withEffect">
                                      <p:stCondLst>
                                        <p:cond delay="750"/>
                                      </p:stCondLst>
                                      <p:childTnLst>
                                        <p:animRot by="-5400000">
                                          <p:cBhvr>
                                            <p:cTn id="34" dur="500" fill="hold"/>
                                            <p:tgtEl>
                                              <p:spTgt spid="121"/>
                                            </p:tgtEl>
                                            <p:attrNameLst>
                                              <p:attrName>r</p:attrName>
                                            </p:attrNameLst>
                                          </p:cBhvr>
                                        </p:animRot>
                                      </p:childTnLst>
                                    </p:cTn>
                                  </p:par>
                                  <p:par>
                                    <p:cTn id="35" presetID="22" presetClass="entr" presetSubtype="8" fill="hold" grpId="0" nodeType="withEffect">
                                      <p:stCondLst>
                                        <p:cond delay="400"/>
                                      </p:stCondLst>
                                      <p:childTnLst>
                                        <p:set>
                                          <p:cBhvr>
                                            <p:cTn id="36" dur="1" fill="hold">
                                              <p:stCondLst>
                                                <p:cond delay="0"/>
                                              </p:stCondLst>
                                            </p:cTn>
                                            <p:tgtEl>
                                              <p:spTgt spid="120"/>
                                            </p:tgtEl>
                                            <p:attrNameLst>
                                              <p:attrName>style.visibility</p:attrName>
                                            </p:attrNameLst>
                                          </p:cBhvr>
                                          <p:to>
                                            <p:strVal val="visible"/>
                                          </p:to>
                                        </p:set>
                                        <p:animEffect transition="in" filter="wipe(left)">
                                          <p:cBhvr>
                                            <p:cTn id="37" dur="1400"/>
                                            <p:tgtEl>
                                              <p:spTgt spid="120"/>
                                            </p:tgtEl>
                                          </p:cBhvr>
                                        </p:animEffect>
                                      </p:childTnLst>
                                    </p:cTn>
                                  </p:par>
                                </p:childTnLst>
                              </p:cTn>
                            </p:par>
                            <p:par>
                              <p:cTn id="38" fill="hold">
                                <p:stCondLst>
                                  <p:cond delay="3750"/>
                                </p:stCondLst>
                                <p:childTnLst>
                                  <p:par>
                                    <p:cTn id="39" presetID="2" presetClass="entr" presetSubtype="4" decel="100000" fill="hold" nodeType="afterEffect">
                                      <p:stCondLst>
                                        <p:cond delay="0"/>
                                      </p:stCondLst>
                                      <p:childTnLst>
                                        <p:set>
                                          <p:cBhvr>
                                            <p:cTn id="40" dur="1" fill="hold">
                                              <p:stCondLst>
                                                <p:cond delay="0"/>
                                              </p:stCondLst>
                                            </p:cTn>
                                            <p:tgtEl>
                                              <p:spTgt spid="146"/>
                                            </p:tgtEl>
                                            <p:attrNameLst>
                                              <p:attrName>style.visibility</p:attrName>
                                            </p:attrNameLst>
                                          </p:cBhvr>
                                          <p:to>
                                            <p:strVal val="visible"/>
                                          </p:to>
                                        </p:set>
                                        <p:anim calcmode="lin" valueType="num">
                                          <p:cBhvr additive="base">
                                            <p:cTn id="41" dur="1000" fill="hold"/>
                                            <p:tgtEl>
                                              <p:spTgt spid="146"/>
                                            </p:tgtEl>
                                            <p:attrNameLst>
                                              <p:attrName>ppt_x</p:attrName>
                                            </p:attrNameLst>
                                          </p:cBhvr>
                                          <p:tavLst>
                                            <p:tav tm="0">
                                              <p:val>
                                                <p:strVal val="#ppt_x"/>
                                              </p:val>
                                            </p:tav>
                                            <p:tav tm="100000">
                                              <p:val>
                                                <p:strVal val="#ppt_x"/>
                                              </p:val>
                                            </p:tav>
                                          </p:tavLst>
                                        </p:anim>
                                        <p:anim calcmode="lin" valueType="num">
                                          <p:cBhvr additive="base">
                                            <p:cTn id="42" dur="1000" fill="hold"/>
                                            <p:tgtEl>
                                              <p:spTgt spid="146"/>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100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44"/>
                                            </p:tgtEl>
                                            <p:attrNameLst>
                                              <p:attrName>style.visibility</p:attrName>
                                            </p:attrNameLst>
                                          </p:cBhvr>
                                          <p:to>
                                            <p:strVal val="visible"/>
                                          </p:to>
                                        </p:set>
                                        <p:animEffect transition="in" filter="fade">
                                          <p:cBhvr>
                                            <p:cTn id="48" dur="750"/>
                                            <p:tgtEl>
                                              <p:spTgt spid="144"/>
                                            </p:tgtEl>
                                          </p:cBhvr>
                                        </p:animEffect>
                                      </p:childTnLst>
                                    </p:cTn>
                                  </p:par>
                                  <p:par>
                                    <p:cTn id="49" presetID="35" presetClass="path" presetSubtype="0" decel="100000" fill="hold" grpId="1" nodeType="withEffect">
                                      <p:stCondLst>
                                        <p:cond delay="1000"/>
                                      </p:stCondLst>
                                      <p:childTnLst>
                                        <p:animMotion origin="layout" path="M -1.04167E-6 1.11111E-6 L 0.06003 1.11111E-6 " pathEditMode="relative" rAng="0" ptsTypes="AA">
                                          <p:cBhvr>
                                            <p:cTn id="50" dur="1250" spd="-100000" fill="hold"/>
                                            <p:tgtEl>
                                              <p:spTgt spid="144"/>
                                            </p:tgtEl>
                                            <p:attrNameLst>
                                              <p:attrName>ppt_x</p:attrName>
                                              <p:attrName>ppt_y</p:attrName>
                                            </p:attrNameLst>
                                          </p:cBhvr>
                                          <p:rCtr x="2995" y="0"/>
                                        </p:animMotion>
                                      </p:childTnLst>
                                    </p:cTn>
                                  </p:par>
                                  <p:par>
                                    <p:cTn id="51" presetID="2" presetClass="entr" presetSubtype="4" decel="100000" fill="hold" nodeType="withEffect">
                                      <p:stCondLst>
                                        <p:cond delay="250"/>
                                      </p:stCondLst>
                                      <p:childTnLst>
                                        <p:set>
                                          <p:cBhvr>
                                            <p:cTn id="52" dur="1" fill="hold">
                                              <p:stCondLst>
                                                <p:cond delay="0"/>
                                              </p:stCondLst>
                                            </p:cTn>
                                            <p:tgtEl>
                                              <p:spTgt spid="149"/>
                                            </p:tgtEl>
                                            <p:attrNameLst>
                                              <p:attrName>style.visibility</p:attrName>
                                            </p:attrNameLst>
                                          </p:cBhvr>
                                          <p:to>
                                            <p:strVal val="visible"/>
                                          </p:to>
                                        </p:set>
                                        <p:anim calcmode="lin" valueType="num">
                                          <p:cBhvr additive="base">
                                            <p:cTn id="53" dur="1000" fill="hold"/>
                                            <p:tgtEl>
                                              <p:spTgt spid="149"/>
                                            </p:tgtEl>
                                            <p:attrNameLst>
                                              <p:attrName>ppt_x</p:attrName>
                                            </p:attrNameLst>
                                          </p:cBhvr>
                                          <p:tavLst>
                                            <p:tav tm="0">
                                              <p:val>
                                                <p:strVal val="#ppt_x"/>
                                              </p:val>
                                            </p:tav>
                                            <p:tav tm="100000">
                                              <p:val>
                                                <p:strVal val="#ppt_x"/>
                                              </p:val>
                                            </p:tav>
                                          </p:tavLst>
                                        </p:anim>
                                        <p:anim calcmode="lin" valueType="num">
                                          <p:cBhvr additive="base">
                                            <p:cTn id="54" dur="1000" fill="hold"/>
                                            <p:tgtEl>
                                              <p:spTgt spid="149"/>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125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42"/>
                                            </p:tgtEl>
                                            <p:attrNameLst>
                                              <p:attrName>style.visibility</p:attrName>
                                            </p:attrNameLst>
                                          </p:cBhvr>
                                          <p:to>
                                            <p:strVal val="visible"/>
                                          </p:to>
                                        </p:set>
                                        <p:animEffect transition="in" filter="fade">
                                          <p:cBhvr>
                                            <p:cTn id="60" dur="750"/>
                                            <p:tgtEl>
                                              <p:spTgt spid="142"/>
                                            </p:tgtEl>
                                          </p:cBhvr>
                                        </p:animEffect>
                                      </p:childTnLst>
                                    </p:cTn>
                                  </p:par>
                                  <p:par>
                                    <p:cTn id="61" presetID="35" presetClass="path" presetSubtype="0" decel="100000" fill="hold" grpId="1" nodeType="withEffect">
                                      <p:stCondLst>
                                        <p:cond delay="1250"/>
                                      </p:stCondLst>
                                      <p:childTnLst>
                                        <p:animMotion origin="layout" path="M 2.91667E-6 -7.40741E-7 L 0.06002 -7.40741E-7 " pathEditMode="relative" rAng="0" ptsTypes="AA">
                                          <p:cBhvr>
                                            <p:cTn id="62" dur="1250" spd="-100000" fill="hold"/>
                                            <p:tgtEl>
                                              <p:spTgt spid="142"/>
                                            </p:tgtEl>
                                            <p:attrNameLst>
                                              <p:attrName>ppt_x</p:attrName>
                                              <p:attrName>ppt_y</p:attrName>
                                            </p:attrNameLst>
                                          </p:cBhvr>
                                          <p:rCtr x="2995" y="0"/>
                                        </p:animMotion>
                                      </p:childTnLst>
                                    </p:cTn>
                                  </p:par>
                                  <p:par>
                                    <p:cTn id="63" presetID="2" presetClass="entr" presetSubtype="4" decel="100000" fill="hold" nodeType="withEffect">
                                      <p:stCondLst>
                                        <p:cond delay="500"/>
                                      </p:stCondLst>
                                      <p:childTnLst>
                                        <p:set>
                                          <p:cBhvr>
                                            <p:cTn id="64" dur="1" fill="hold">
                                              <p:stCondLst>
                                                <p:cond delay="0"/>
                                              </p:stCondLst>
                                            </p:cTn>
                                            <p:tgtEl>
                                              <p:spTgt spid="152"/>
                                            </p:tgtEl>
                                            <p:attrNameLst>
                                              <p:attrName>style.visibility</p:attrName>
                                            </p:attrNameLst>
                                          </p:cBhvr>
                                          <p:to>
                                            <p:strVal val="visible"/>
                                          </p:to>
                                        </p:set>
                                        <p:anim calcmode="lin" valueType="num">
                                          <p:cBhvr additive="base">
                                            <p:cTn id="65" dur="1000" fill="hold"/>
                                            <p:tgtEl>
                                              <p:spTgt spid="152"/>
                                            </p:tgtEl>
                                            <p:attrNameLst>
                                              <p:attrName>ppt_x</p:attrName>
                                            </p:attrNameLst>
                                          </p:cBhvr>
                                          <p:tavLst>
                                            <p:tav tm="0">
                                              <p:val>
                                                <p:strVal val="#ppt_x"/>
                                              </p:val>
                                            </p:tav>
                                            <p:tav tm="100000">
                                              <p:val>
                                                <p:strVal val="#ppt_x"/>
                                              </p:val>
                                            </p:tav>
                                          </p:tavLst>
                                        </p:anim>
                                        <p:anim calcmode="lin" valueType="num">
                                          <p:cBhvr additive="base">
                                            <p:cTn id="66" dur="1000" fill="hold"/>
                                            <p:tgtEl>
                                              <p:spTgt spid="152"/>
                                            </p:tgtEl>
                                            <p:attrNameLst>
                                              <p:attrName>ppt_y</p:attrName>
                                            </p:attrNameLst>
                                          </p:cBhvr>
                                          <p:tavLst>
                                            <p:tav tm="0">
                                              <p:val>
                                                <p:strVal val="1+#ppt_h/2"/>
                                              </p:val>
                                            </p:tav>
                                            <p:tav tm="100000">
                                              <p:val>
                                                <p:strVal val="#ppt_y"/>
                                              </p:val>
                                            </p:tav>
                                          </p:tavLst>
                                        </p:anim>
                                      </p:childTnLst>
                                    </p:cTn>
                                  </p:par>
                                  <p:par>
                                    <p:cTn id="67" presetID="10" presetClass="entr" presetSubtype="0" fill="hold" grpId="0" nodeType="withEffect">
                                      <p:stCondLst>
                                        <p:cond delay="15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750"/>
                                            <p:tgtEl>
                                              <p:spTgt spid="141"/>
                                            </p:tgtEl>
                                          </p:cBhvr>
                                        </p:animEffect>
                                      </p:childTnLst>
                                    </p:cTn>
                                  </p:par>
                                  <p:par>
                                    <p:cTn id="73" presetID="35" presetClass="path" presetSubtype="0" decel="100000" fill="hold" grpId="1" nodeType="withEffect">
                                      <p:stCondLst>
                                        <p:cond delay="1500"/>
                                      </p:stCondLst>
                                      <p:childTnLst>
                                        <p:animMotion origin="layout" path="M -3.125E-6 2.59259E-6 L 0.06003 2.59259E-6 " pathEditMode="relative" rAng="0" ptsTypes="AA">
                                          <p:cBhvr>
                                            <p:cTn id="74" dur="1250" spd="-100000" fill="hold"/>
                                            <p:tgtEl>
                                              <p:spTgt spid="141"/>
                                            </p:tgtEl>
                                            <p:attrNameLst>
                                              <p:attrName>ppt_x</p:attrName>
                                              <p:attrName>ppt_y</p:attrName>
                                            </p:attrNameLst>
                                          </p:cBhvr>
                                          <p:rCtr x="2995" y="0"/>
                                        </p:animMotion>
                                      </p:childTnLst>
                                    </p:cTn>
                                  </p:par>
                                  <p:par>
                                    <p:cTn id="75" presetID="2" presetClass="entr" presetSubtype="4" decel="100000" fill="hold" nodeType="withEffect">
                                      <p:stCondLst>
                                        <p:cond delay="750"/>
                                      </p:stCondLst>
                                      <p:childTnLst>
                                        <p:set>
                                          <p:cBhvr>
                                            <p:cTn id="76" dur="1" fill="hold">
                                              <p:stCondLst>
                                                <p:cond delay="0"/>
                                              </p:stCondLst>
                                            </p:cTn>
                                            <p:tgtEl>
                                              <p:spTgt spid="155"/>
                                            </p:tgtEl>
                                            <p:attrNameLst>
                                              <p:attrName>style.visibility</p:attrName>
                                            </p:attrNameLst>
                                          </p:cBhvr>
                                          <p:to>
                                            <p:strVal val="visible"/>
                                          </p:to>
                                        </p:set>
                                        <p:anim calcmode="lin" valueType="num">
                                          <p:cBhvr additive="base">
                                            <p:cTn id="77" dur="1000" fill="hold"/>
                                            <p:tgtEl>
                                              <p:spTgt spid="155"/>
                                            </p:tgtEl>
                                            <p:attrNameLst>
                                              <p:attrName>ppt_x</p:attrName>
                                            </p:attrNameLst>
                                          </p:cBhvr>
                                          <p:tavLst>
                                            <p:tav tm="0">
                                              <p:val>
                                                <p:strVal val="#ppt_x"/>
                                              </p:val>
                                            </p:tav>
                                            <p:tav tm="100000">
                                              <p:val>
                                                <p:strVal val="#ppt_x"/>
                                              </p:val>
                                            </p:tav>
                                          </p:tavLst>
                                        </p:anim>
                                        <p:anim calcmode="lin" valueType="num">
                                          <p:cBhvr additive="base">
                                            <p:cTn id="78" dur="1000" fill="hold"/>
                                            <p:tgtEl>
                                              <p:spTgt spid="155"/>
                                            </p:tgtEl>
                                            <p:attrNameLst>
                                              <p:attrName>ppt_y</p:attrName>
                                            </p:attrNameLst>
                                          </p:cBhvr>
                                          <p:tavLst>
                                            <p:tav tm="0">
                                              <p:val>
                                                <p:strVal val="1+#ppt_h/2"/>
                                              </p:val>
                                            </p:tav>
                                            <p:tav tm="100000">
                                              <p:val>
                                                <p:strVal val="#ppt_y"/>
                                              </p:val>
                                            </p:tav>
                                          </p:tavLst>
                                        </p:anim>
                                      </p:childTnLst>
                                    </p:cTn>
                                  </p:par>
                                  <p:par>
                                    <p:cTn id="79" presetID="10" presetClass="entr" presetSubtype="0" fill="hold" grpId="0" nodeType="withEffect">
                                      <p:stCondLst>
                                        <p:cond delay="175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ntr" presetSubtype="0" fill="hold" grpId="0" nodeType="withEffect">
                                      <p:stCondLst>
                                        <p:cond delay="1750"/>
                                      </p:stCondLst>
                                      <p:childTnLst>
                                        <p:set>
                                          <p:cBhvr>
                                            <p:cTn id="83" dur="1" fill="hold">
                                              <p:stCondLst>
                                                <p:cond delay="0"/>
                                              </p:stCondLst>
                                            </p:cTn>
                                            <p:tgtEl>
                                              <p:spTgt spid="145"/>
                                            </p:tgtEl>
                                            <p:attrNameLst>
                                              <p:attrName>style.visibility</p:attrName>
                                            </p:attrNameLst>
                                          </p:cBhvr>
                                          <p:to>
                                            <p:strVal val="visible"/>
                                          </p:to>
                                        </p:set>
                                        <p:animEffect transition="in" filter="fade">
                                          <p:cBhvr>
                                            <p:cTn id="84" dur="750"/>
                                            <p:tgtEl>
                                              <p:spTgt spid="145"/>
                                            </p:tgtEl>
                                          </p:cBhvr>
                                        </p:animEffect>
                                      </p:childTnLst>
                                    </p:cTn>
                                  </p:par>
                                  <p:par>
                                    <p:cTn id="85" presetID="35" presetClass="path" presetSubtype="0" decel="100000" fill="hold" grpId="1" nodeType="withEffect">
                                      <p:stCondLst>
                                        <p:cond delay="1750"/>
                                      </p:stCondLst>
                                      <p:childTnLst>
                                        <p:animMotion origin="layout" path="M -8.33333E-7 -1.11111E-6 L 0.06003 -1.11111E-6 " pathEditMode="relative" rAng="0" ptsTypes="AA">
                                          <p:cBhvr>
                                            <p:cTn id="86" dur="1250" spd="-100000" fill="hold"/>
                                            <p:tgtEl>
                                              <p:spTgt spid="145"/>
                                            </p:tgtEl>
                                            <p:attrNameLst>
                                              <p:attrName>ppt_x</p:attrName>
                                              <p:attrName>ppt_y</p:attrName>
                                            </p:attrNameLst>
                                          </p:cBhvr>
                                          <p:rCtr x="2995" y="0"/>
                                        </p:animMotion>
                                      </p:childTnLst>
                                    </p:cTn>
                                  </p:par>
                                  <p:par>
                                    <p:cTn id="87" presetID="2" presetClass="entr" presetSubtype="4" decel="100000" fill="hold" nodeType="withEffect">
                                      <p:stCondLst>
                                        <p:cond delay="1000"/>
                                      </p:stCondLst>
                                      <p:childTnLst>
                                        <p:set>
                                          <p:cBhvr>
                                            <p:cTn id="88" dur="1" fill="hold">
                                              <p:stCondLst>
                                                <p:cond delay="0"/>
                                              </p:stCondLst>
                                            </p:cTn>
                                            <p:tgtEl>
                                              <p:spTgt spid="158"/>
                                            </p:tgtEl>
                                            <p:attrNameLst>
                                              <p:attrName>style.visibility</p:attrName>
                                            </p:attrNameLst>
                                          </p:cBhvr>
                                          <p:to>
                                            <p:strVal val="visible"/>
                                          </p:to>
                                        </p:set>
                                        <p:anim calcmode="lin" valueType="num">
                                          <p:cBhvr additive="base">
                                            <p:cTn id="89" dur="1000" fill="hold"/>
                                            <p:tgtEl>
                                              <p:spTgt spid="158"/>
                                            </p:tgtEl>
                                            <p:attrNameLst>
                                              <p:attrName>ppt_x</p:attrName>
                                            </p:attrNameLst>
                                          </p:cBhvr>
                                          <p:tavLst>
                                            <p:tav tm="0">
                                              <p:val>
                                                <p:strVal val="#ppt_x"/>
                                              </p:val>
                                            </p:tav>
                                            <p:tav tm="100000">
                                              <p:val>
                                                <p:strVal val="#ppt_x"/>
                                              </p:val>
                                            </p:tav>
                                          </p:tavLst>
                                        </p:anim>
                                        <p:anim calcmode="lin" valueType="num">
                                          <p:cBhvr additive="base">
                                            <p:cTn id="90" dur="1000" fill="hold"/>
                                            <p:tgtEl>
                                              <p:spTgt spid="158"/>
                                            </p:tgtEl>
                                            <p:attrNameLst>
                                              <p:attrName>ppt_y</p:attrName>
                                            </p:attrNameLst>
                                          </p:cBhvr>
                                          <p:tavLst>
                                            <p:tav tm="0">
                                              <p:val>
                                                <p:strVal val="1+#ppt_h/2"/>
                                              </p:val>
                                            </p:tav>
                                            <p:tav tm="100000">
                                              <p:val>
                                                <p:strVal val="#ppt_y"/>
                                              </p:val>
                                            </p:tav>
                                          </p:tavLst>
                                        </p:anim>
                                      </p:childTnLst>
                                    </p:cTn>
                                  </p:par>
                                  <p:par>
                                    <p:cTn id="91" presetID="10" presetClass="entr" presetSubtype="0" fill="hold" grpId="0" nodeType="withEffect">
                                      <p:stCondLst>
                                        <p:cond delay="200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grpId="0" nodeType="withEffect">
                                      <p:stCondLst>
                                        <p:cond delay="2000"/>
                                      </p:stCondLst>
                                      <p:childTnLst>
                                        <p:set>
                                          <p:cBhvr>
                                            <p:cTn id="95" dur="1" fill="hold">
                                              <p:stCondLst>
                                                <p:cond delay="0"/>
                                              </p:stCondLst>
                                            </p:cTn>
                                            <p:tgtEl>
                                              <p:spTgt spid="143"/>
                                            </p:tgtEl>
                                            <p:attrNameLst>
                                              <p:attrName>style.visibility</p:attrName>
                                            </p:attrNameLst>
                                          </p:cBhvr>
                                          <p:to>
                                            <p:strVal val="visible"/>
                                          </p:to>
                                        </p:set>
                                        <p:animEffect transition="in" filter="fade">
                                          <p:cBhvr>
                                            <p:cTn id="96" dur="750"/>
                                            <p:tgtEl>
                                              <p:spTgt spid="143"/>
                                            </p:tgtEl>
                                          </p:cBhvr>
                                        </p:animEffect>
                                      </p:childTnLst>
                                    </p:cTn>
                                  </p:par>
                                  <p:par>
                                    <p:cTn id="97" presetID="35" presetClass="path" presetSubtype="0" decel="100000" fill="hold" grpId="1" nodeType="withEffect">
                                      <p:stCondLst>
                                        <p:cond delay="2000"/>
                                      </p:stCondLst>
                                      <p:childTnLst>
                                        <p:animMotion origin="layout" path="M 3.75E-6 -3.7037E-6 L -0.05795 -3.7037E-6 " pathEditMode="relative" rAng="0" ptsTypes="AA">
                                          <p:cBhvr>
                                            <p:cTn id="98"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8" grpId="0"/>
          <p:bldP spid="139" grpId="0"/>
          <p:bldP spid="140" grpId="0"/>
          <p:bldP spid="37" grpId="0" animBg="1"/>
          <p:bldP spid="39" grpId="0" animBg="1"/>
          <p:bldP spid="41" grpId="0" animBg="1"/>
          <p:bldP spid="43" grpId="0" animBg="1"/>
          <p:bldP spid="45"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79176" y="3155540"/>
            <a:ext cx="1841279" cy="1841279"/>
            <a:chOff x="2592948" y="3233641"/>
            <a:chExt cx="1841279" cy="1841279"/>
          </a:xfrm>
        </p:grpSpPr>
        <p:sp>
          <p:nvSpPr>
            <p:cNvPr id="5" name="圆角矩形 4"/>
            <p:cNvSpPr/>
            <p:nvPr/>
          </p:nvSpPr>
          <p:spPr>
            <a:xfrm rot="2700000">
              <a:off x="2592948" y="3233641"/>
              <a:ext cx="1841279" cy="1841279"/>
            </a:xfrm>
            <a:prstGeom prst="roundRect">
              <a:avLst>
                <a:gd name="adj" fmla="val 50000"/>
              </a:avLst>
            </a:prstGeom>
            <a:solidFill>
              <a:schemeClr val="bg1"/>
            </a:solidFill>
            <a:ln>
              <a:gradFill>
                <a:gsLst>
                  <a:gs pos="1000">
                    <a:schemeClr val="bg1"/>
                  </a:gs>
                  <a:gs pos="99000">
                    <a:schemeClr val="bg1">
                      <a:lumMod val="95000"/>
                    </a:schemeClr>
                  </a:gs>
                </a:gsLst>
                <a:lin ang="5400000" scaled="1"/>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rot="2700000">
              <a:off x="2637483" y="3278177"/>
              <a:ext cx="1752208" cy="1752206"/>
            </a:xfrm>
            <a:prstGeom prst="roundRect">
              <a:avLst>
                <a:gd name="adj" fmla="val 50000"/>
              </a:avLst>
            </a:prstGeom>
            <a:noFill/>
            <a:ln>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30"/>
            <p:cNvSpPr>
              <a:spLocks noChangeAspect="1" noEditPoints="1"/>
            </p:cNvSpPr>
            <p:nvPr/>
          </p:nvSpPr>
          <p:spPr bwMode="auto">
            <a:xfrm>
              <a:off x="3302950" y="3716179"/>
              <a:ext cx="421276" cy="360000"/>
            </a:xfrm>
            <a:custGeom>
              <a:avLst/>
              <a:gdLst>
                <a:gd name="T0" fmla="*/ 98425 w 55"/>
                <a:gd name="T1" fmla="*/ 12700 h 47"/>
                <a:gd name="T2" fmla="*/ 0 w 55"/>
                <a:gd name="T3" fmla="*/ 15875 h 47"/>
                <a:gd name="T4" fmla="*/ 92075 w 55"/>
                <a:gd name="T5" fmla="*/ 149225 h 47"/>
                <a:gd name="T6" fmla="*/ 120650 w 55"/>
                <a:gd name="T7" fmla="*/ 142875 h 47"/>
                <a:gd name="T8" fmla="*/ 174625 w 55"/>
                <a:gd name="T9" fmla="*/ 130175 h 47"/>
                <a:gd name="T10" fmla="*/ 44450 w 55"/>
                <a:gd name="T11" fmla="*/ 136525 h 47"/>
                <a:gd name="T12" fmla="*/ 44450 w 55"/>
                <a:gd name="T13" fmla="*/ 22225 h 47"/>
                <a:gd name="T14" fmla="*/ 85725 w 55"/>
                <a:gd name="T15" fmla="*/ 136525 h 47"/>
                <a:gd name="T16" fmla="*/ 85725 w 55"/>
                <a:gd name="T17" fmla="*/ 22225 h 47"/>
                <a:gd name="T18" fmla="*/ 130175 w 55"/>
                <a:gd name="T19" fmla="*/ 136525 h 47"/>
                <a:gd name="T20" fmla="*/ 161925 w 55"/>
                <a:gd name="T21" fmla="*/ 127000 h 47"/>
                <a:gd name="T22" fmla="*/ 19050 w 55"/>
                <a:gd name="T23" fmla="*/ 120650 h 47"/>
                <a:gd name="T24" fmla="*/ 34925 w 55"/>
                <a:gd name="T25" fmla="*/ 120650 h 47"/>
                <a:gd name="T26" fmla="*/ 38100 w 55"/>
                <a:gd name="T27" fmla="*/ 104775 h 47"/>
                <a:gd name="T28" fmla="*/ 19050 w 55"/>
                <a:gd name="T29" fmla="*/ 104775 h 47"/>
                <a:gd name="T30" fmla="*/ 25400 w 55"/>
                <a:gd name="T31" fmla="*/ 107950 h 47"/>
                <a:gd name="T32" fmla="*/ 31750 w 55"/>
                <a:gd name="T33" fmla="*/ 107950 h 47"/>
                <a:gd name="T34" fmla="*/ 31750 w 55"/>
                <a:gd name="T35" fmla="*/ 117475 h 47"/>
                <a:gd name="T36" fmla="*/ 25400 w 55"/>
                <a:gd name="T37" fmla="*/ 117475 h 47"/>
                <a:gd name="T38" fmla="*/ 25400 w 55"/>
                <a:gd name="T39" fmla="*/ 82550 h 47"/>
                <a:gd name="T40" fmla="*/ 31750 w 55"/>
                <a:gd name="T41" fmla="*/ 34925 h 47"/>
                <a:gd name="T42" fmla="*/ 22225 w 55"/>
                <a:gd name="T43" fmla="*/ 79375 h 47"/>
                <a:gd name="T44" fmla="*/ 117475 w 55"/>
                <a:gd name="T45" fmla="*/ 28575 h 47"/>
                <a:gd name="T46" fmla="*/ 133350 w 55"/>
                <a:gd name="T47" fmla="*/ 79375 h 47"/>
                <a:gd name="T48" fmla="*/ 117475 w 55"/>
                <a:gd name="T49" fmla="*/ 28575 h 47"/>
                <a:gd name="T50" fmla="*/ 60325 w 55"/>
                <a:gd name="T51" fmla="*/ 120650 h 47"/>
                <a:gd name="T52" fmla="*/ 76200 w 55"/>
                <a:gd name="T53" fmla="*/ 120650 h 47"/>
                <a:gd name="T54" fmla="*/ 69850 w 55"/>
                <a:gd name="T55" fmla="*/ 101600 h 47"/>
                <a:gd name="T56" fmla="*/ 57150 w 55"/>
                <a:gd name="T57" fmla="*/ 114300 h 47"/>
                <a:gd name="T58" fmla="*/ 66675 w 55"/>
                <a:gd name="T59" fmla="*/ 107950 h 47"/>
                <a:gd name="T60" fmla="*/ 73025 w 55"/>
                <a:gd name="T61" fmla="*/ 107950 h 47"/>
                <a:gd name="T62" fmla="*/ 73025 w 55"/>
                <a:gd name="T63" fmla="*/ 117475 h 47"/>
                <a:gd name="T64" fmla="*/ 66675 w 55"/>
                <a:gd name="T65" fmla="*/ 117475 h 47"/>
                <a:gd name="T66" fmla="*/ 69850 w 55"/>
                <a:gd name="T67" fmla="*/ 82550 h 47"/>
                <a:gd name="T68" fmla="*/ 73025 w 55"/>
                <a:gd name="T69" fmla="*/ 34925 h 47"/>
                <a:gd name="T70" fmla="*/ 66675 w 55"/>
                <a:gd name="T71" fmla="*/ 79375 h 47"/>
                <a:gd name="T72" fmla="*/ 130175 w 55"/>
                <a:gd name="T73" fmla="*/ 98425 h 47"/>
                <a:gd name="T74" fmla="*/ 130175 w 55"/>
                <a:gd name="T75" fmla="*/ 117475 h 47"/>
                <a:gd name="T76" fmla="*/ 149225 w 55"/>
                <a:gd name="T77" fmla="*/ 117475 h 47"/>
                <a:gd name="T78" fmla="*/ 149225 w 55"/>
                <a:gd name="T79" fmla="*/ 98425 h 47"/>
                <a:gd name="T80" fmla="*/ 139700 w 55"/>
                <a:gd name="T81" fmla="*/ 95250 h 47"/>
                <a:gd name="T82" fmla="*/ 136525 w 55"/>
                <a:gd name="T83" fmla="*/ 104775 h 47"/>
                <a:gd name="T84" fmla="*/ 146050 w 55"/>
                <a:gd name="T85" fmla="*/ 107950 h 47"/>
                <a:gd name="T86" fmla="*/ 136525 w 55"/>
                <a:gd name="T87" fmla="*/ 111125 h 47"/>
                <a:gd name="T88" fmla="*/ 136525 w 55"/>
                <a:gd name="T89" fmla="*/ 104775 h 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5" h="47">
                  <a:moveTo>
                    <a:pt x="45" y="2"/>
                  </a:moveTo>
                  <a:cubicBezTo>
                    <a:pt x="44" y="1"/>
                    <a:pt x="43" y="0"/>
                    <a:pt x="42" y="1"/>
                  </a:cubicBezTo>
                  <a:cubicBezTo>
                    <a:pt x="31" y="4"/>
                    <a:pt x="31" y="4"/>
                    <a:pt x="31" y="4"/>
                  </a:cubicBezTo>
                  <a:cubicBezTo>
                    <a:pt x="31" y="3"/>
                    <a:pt x="30" y="3"/>
                    <a:pt x="29" y="3"/>
                  </a:cubicBezTo>
                  <a:cubicBezTo>
                    <a:pt x="1" y="3"/>
                    <a:pt x="1" y="3"/>
                    <a:pt x="1" y="3"/>
                  </a:cubicBezTo>
                  <a:cubicBezTo>
                    <a:pt x="0" y="3"/>
                    <a:pt x="0" y="4"/>
                    <a:pt x="0" y="5"/>
                  </a:cubicBezTo>
                  <a:cubicBezTo>
                    <a:pt x="0" y="45"/>
                    <a:pt x="0" y="45"/>
                    <a:pt x="0" y="45"/>
                  </a:cubicBezTo>
                  <a:cubicBezTo>
                    <a:pt x="0" y="46"/>
                    <a:pt x="0" y="47"/>
                    <a:pt x="1" y="47"/>
                  </a:cubicBezTo>
                  <a:cubicBezTo>
                    <a:pt x="29" y="47"/>
                    <a:pt x="29" y="47"/>
                    <a:pt x="29" y="47"/>
                  </a:cubicBezTo>
                  <a:cubicBezTo>
                    <a:pt x="30" y="47"/>
                    <a:pt x="31" y="46"/>
                    <a:pt x="31" y="45"/>
                  </a:cubicBezTo>
                  <a:cubicBezTo>
                    <a:pt x="31" y="21"/>
                    <a:pt x="31" y="21"/>
                    <a:pt x="31" y="21"/>
                  </a:cubicBezTo>
                  <a:cubicBezTo>
                    <a:pt x="38" y="45"/>
                    <a:pt x="38" y="45"/>
                    <a:pt x="38" y="45"/>
                  </a:cubicBezTo>
                  <a:cubicBezTo>
                    <a:pt x="38" y="46"/>
                    <a:pt x="39" y="47"/>
                    <a:pt x="40" y="47"/>
                  </a:cubicBezTo>
                  <a:cubicBezTo>
                    <a:pt x="54" y="43"/>
                    <a:pt x="54" y="43"/>
                    <a:pt x="54" y="43"/>
                  </a:cubicBezTo>
                  <a:cubicBezTo>
                    <a:pt x="55" y="43"/>
                    <a:pt x="55" y="42"/>
                    <a:pt x="55" y="41"/>
                  </a:cubicBezTo>
                  <a:cubicBezTo>
                    <a:pt x="45" y="2"/>
                    <a:pt x="45" y="2"/>
                    <a:pt x="45" y="2"/>
                  </a:cubicBezTo>
                  <a:close/>
                  <a:moveTo>
                    <a:pt x="14" y="43"/>
                  </a:moveTo>
                  <a:cubicBezTo>
                    <a:pt x="14" y="43"/>
                    <a:pt x="14" y="43"/>
                    <a:pt x="14" y="43"/>
                  </a:cubicBezTo>
                  <a:cubicBezTo>
                    <a:pt x="3" y="43"/>
                    <a:pt x="3" y="43"/>
                    <a:pt x="3" y="43"/>
                  </a:cubicBezTo>
                  <a:cubicBezTo>
                    <a:pt x="3" y="7"/>
                    <a:pt x="3" y="7"/>
                    <a:pt x="3" y="7"/>
                  </a:cubicBezTo>
                  <a:cubicBezTo>
                    <a:pt x="14" y="7"/>
                    <a:pt x="14" y="7"/>
                    <a:pt x="14" y="7"/>
                  </a:cubicBezTo>
                  <a:cubicBezTo>
                    <a:pt x="14" y="43"/>
                    <a:pt x="14" y="43"/>
                    <a:pt x="14" y="43"/>
                  </a:cubicBezTo>
                  <a:close/>
                  <a:moveTo>
                    <a:pt x="27" y="43"/>
                  </a:moveTo>
                  <a:cubicBezTo>
                    <a:pt x="27" y="43"/>
                    <a:pt x="27" y="43"/>
                    <a:pt x="27" y="43"/>
                  </a:cubicBezTo>
                  <a:cubicBezTo>
                    <a:pt x="17" y="43"/>
                    <a:pt x="17" y="43"/>
                    <a:pt x="17" y="43"/>
                  </a:cubicBezTo>
                  <a:cubicBezTo>
                    <a:pt x="17" y="7"/>
                    <a:pt x="17" y="7"/>
                    <a:pt x="17" y="7"/>
                  </a:cubicBezTo>
                  <a:cubicBezTo>
                    <a:pt x="27" y="7"/>
                    <a:pt x="27" y="7"/>
                    <a:pt x="27" y="7"/>
                  </a:cubicBezTo>
                  <a:cubicBezTo>
                    <a:pt x="27" y="43"/>
                    <a:pt x="27" y="43"/>
                    <a:pt x="27" y="43"/>
                  </a:cubicBezTo>
                  <a:close/>
                  <a:moveTo>
                    <a:pt x="41" y="43"/>
                  </a:moveTo>
                  <a:cubicBezTo>
                    <a:pt x="41" y="43"/>
                    <a:pt x="41" y="43"/>
                    <a:pt x="41" y="43"/>
                  </a:cubicBezTo>
                  <a:cubicBezTo>
                    <a:pt x="32" y="8"/>
                    <a:pt x="32" y="8"/>
                    <a:pt x="32" y="8"/>
                  </a:cubicBezTo>
                  <a:cubicBezTo>
                    <a:pt x="41" y="5"/>
                    <a:pt x="41" y="5"/>
                    <a:pt x="41" y="5"/>
                  </a:cubicBezTo>
                  <a:cubicBezTo>
                    <a:pt x="51" y="40"/>
                    <a:pt x="51" y="40"/>
                    <a:pt x="51" y="40"/>
                  </a:cubicBezTo>
                  <a:cubicBezTo>
                    <a:pt x="41" y="43"/>
                    <a:pt x="41" y="43"/>
                    <a:pt x="41" y="43"/>
                  </a:cubicBezTo>
                  <a:close/>
                  <a:moveTo>
                    <a:pt x="6" y="38"/>
                  </a:moveTo>
                  <a:cubicBezTo>
                    <a:pt x="6" y="38"/>
                    <a:pt x="6" y="38"/>
                    <a:pt x="6" y="38"/>
                  </a:cubicBezTo>
                  <a:cubicBezTo>
                    <a:pt x="6" y="38"/>
                    <a:pt x="6" y="38"/>
                    <a:pt x="6" y="38"/>
                  </a:cubicBezTo>
                  <a:cubicBezTo>
                    <a:pt x="7" y="39"/>
                    <a:pt x="8" y="39"/>
                    <a:pt x="9" y="39"/>
                  </a:cubicBezTo>
                  <a:cubicBezTo>
                    <a:pt x="10" y="39"/>
                    <a:pt x="11" y="39"/>
                    <a:pt x="11" y="38"/>
                  </a:cubicBezTo>
                  <a:cubicBezTo>
                    <a:pt x="12" y="38"/>
                    <a:pt x="12" y="38"/>
                    <a:pt x="12" y="38"/>
                  </a:cubicBezTo>
                  <a:cubicBezTo>
                    <a:pt x="12" y="38"/>
                    <a:pt x="13" y="37"/>
                    <a:pt x="13" y="36"/>
                  </a:cubicBezTo>
                  <a:cubicBezTo>
                    <a:pt x="13" y="34"/>
                    <a:pt x="12" y="33"/>
                    <a:pt x="12" y="33"/>
                  </a:cubicBezTo>
                  <a:cubicBezTo>
                    <a:pt x="11" y="33"/>
                    <a:pt x="11" y="33"/>
                    <a:pt x="11" y="33"/>
                  </a:cubicBezTo>
                  <a:cubicBezTo>
                    <a:pt x="11" y="32"/>
                    <a:pt x="10" y="32"/>
                    <a:pt x="9" y="32"/>
                  </a:cubicBezTo>
                  <a:cubicBezTo>
                    <a:pt x="8" y="32"/>
                    <a:pt x="7" y="32"/>
                    <a:pt x="6" y="33"/>
                  </a:cubicBezTo>
                  <a:cubicBezTo>
                    <a:pt x="5" y="33"/>
                    <a:pt x="5" y="34"/>
                    <a:pt x="5" y="36"/>
                  </a:cubicBezTo>
                  <a:cubicBezTo>
                    <a:pt x="5" y="37"/>
                    <a:pt x="5" y="37"/>
                    <a:pt x="6" y="38"/>
                  </a:cubicBezTo>
                  <a:close/>
                  <a:moveTo>
                    <a:pt x="8" y="34"/>
                  </a:moveTo>
                  <a:cubicBezTo>
                    <a:pt x="8" y="34"/>
                    <a:pt x="8" y="34"/>
                    <a:pt x="8" y="34"/>
                  </a:cubicBezTo>
                  <a:cubicBezTo>
                    <a:pt x="8" y="34"/>
                    <a:pt x="8" y="34"/>
                    <a:pt x="9" y="34"/>
                  </a:cubicBezTo>
                  <a:cubicBezTo>
                    <a:pt x="9" y="34"/>
                    <a:pt x="10" y="34"/>
                    <a:pt x="10" y="34"/>
                  </a:cubicBezTo>
                  <a:cubicBezTo>
                    <a:pt x="10" y="34"/>
                    <a:pt x="10" y="34"/>
                    <a:pt x="10" y="34"/>
                  </a:cubicBezTo>
                  <a:cubicBezTo>
                    <a:pt x="10" y="35"/>
                    <a:pt x="10" y="35"/>
                    <a:pt x="10" y="36"/>
                  </a:cubicBezTo>
                  <a:cubicBezTo>
                    <a:pt x="10" y="36"/>
                    <a:pt x="10" y="36"/>
                    <a:pt x="10" y="37"/>
                  </a:cubicBezTo>
                  <a:cubicBezTo>
                    <a:pt x="10" y="37"/>
                    <a:pt x="9" y="37"/>
                    <a:pt x="9" y="37"/>
                  </a:cubicBezTo>
                  <a:cubicBezTo>
                    <a:pt x="8" y="37"/>
                    <a:pt x="8" y="37"/>
                    <a:pt x="8" y="37"/>
                  </a:cubicBezTo>
                  <a:cubicBezTo>
                    <a:pt x="8" y="37"/>
                    <a:pt x="8" y="37"/>
                    <a:pt x="8" y="37"/>
                  </a:cubicBezTo>
                  <a:cubicBezTo>
                    <a:pt x="7" y="36"/>
                    <a:pt x="7" y="36"/>
                    <a:pt x="7" y="36"/>
                  </a:cubicBezTo>
                  <a:cubicBezTo>
                    <a:pt x="7" y="35"/>
                    <a:pt x="7" y="35"/>
                    <a:pt x="8" y="34"/>
                  </a:cubicBezTo>
                  <a:close/>
                  <a:moveTo>
                    <a:pt x="8" y="26"/>
                  </a:moveTo>
                  <a:cubicBezTo>
                    <a:pt x="8" y="26"/>
                    <a:pt x="8" y="26"/>
                    <a:pt x="8" y="26"/>
                  </a:cubicBezTo>
                  <a:cubicBezTo>
                    <a:pt x="9" y="26"/>
                    <a:pt x="10" y="26"/>
                    <a:pt x="10" y="25"/>
                  </a:cubicBezTo>
                  <a:cubicBezTo>
                    <a:pt x="10" y="11"/>
                    <a:pt x="10" y="11"/>
                    <a:pt x="10" y="11"/>
                  </a:cubicBezTo>
                  <a:cubicBezTo>
                    <a:pt x="10" y="11"/>
                    <a:pt x="9" y="10"/>
                    <a:pt x="8" y="10"/>
                  </a:cubicBezTo>
                  <a:cubicBezTo>
                    <a:pt x="8" y="10"/>
                    <a:pt x="7" y="11"/>
                    <a:pt x="7" y="11"/>
                  </a:cubicBezTo>
                  <a:cubicBezTo>
                    <a:pt x="7" y="25"/>
                    <a:pt x="7" y="25"/>
                    <a:pt x="7" y="25"/>
                  </a:cubicBezTo>
                  <a:cubicBezTo>
                    <a:pt x="7" y="26"/>
                    <a:pt x="8" y="26"/>
                    <a:pt x="8" y="26"/>
                  </a:cubicBezTo>
                  <a:close/>
                  <a:moveTo>
                    <a:pt x="37" y="9"/>
                  </a:moveTo>
                  <a:cubicBezTo>
                    <a:pt x="37" y="9"/>
                    <a:pt x="37" y="9"/>
                    <a:pt x="37" y="9"/>
                  </a:cubicBezTo>
                  <a:cubicBezTo>
                    <a:pt x="37" y="10"/>
                    <a:pt x="36" y="10"/>
                    <a:pt x="37" y="11"/>
                  </a:cubicBezTo>
                  <a:cubicBezTo>
                    <a:pt x="40" y="24"/>
                    <a:pt x="40" y="24"/>
                    <a:pt x="40" y="24"/>
                  </a:cubicBezTo>
                  <a:cubicBezTo>
                    <a:pt x="40" y="25"/>
                    <a:pt x="41" y="25"/>
                    <a:pt x="42" y="25"/>
                  </a:cubicBezTo>
                  <a:cubicBezTo>
                    <a:pt x="42" y="25"/>
                    <a:pt x="42" y="24"/>
                    <a:pt x="42" y="24"/>
                  </a:cubicBezTo>
                  <a:cubicBezTo>
                    <a:pt x="39" y="10"/>
                    <a:pt x="39" y="10"/>
                    <a:pt x="39" y="10"/>
                  </a:cubicBezTo>
                  <a:cubicBezTo>
                    <a:pt x="39" y="10"/>
                    <a:pt x="38" y="9"/>
                    <a:pt x="37" y="9"/>
                  </a:cubicBezTo>
                  <a:close/>
                  <a:moveTo>
                    <a:pt x="19" y="38"/>
                  </a:moveTo>
                  <a:cubicBezTo>
                    <a:pt x="19" y="38"/>
                    <a:pt x="19" y="38"/>
                    <a:pt x="19" y="38"/>
                  </a:cubicBezTo>
                  <a:cubicBezTo>
                    <a:pt x="19" y="38"/>
                    <a:pt x="19" y="38"/>
                    <a:pt x="19" y="38"/>
                  </a:cubicBezTo>
                  <a:cubicBezTo>
                    <a:pt x="20" y="39"/>
                    <a:pt x="21" y="39"/>
                    <a:pt x="22" y="39"/>
                  </a:cubicBezTo>
                  <a:cubicBezTo>
                    <a:pt x="23" y="39"/>
                    <a:pt x="24" y="39"/>
                    <a:pt x="24" y="38"/>
                  </a:cubicBezTo>
                  <a:cubicBezTo>
                    <a:pt x="24" y="38"/>
                    <a:pt x="24" y="38"/>
                    <a:pt x="24" y="38"/>
                  </a:cubicBezTo>
                  <a:cubicBezTo>
                    <a:pt x="25" y="38"/>
                    <a:pt x="26" y="37"/>
                    <a:pt x="26" y="36"/>
                  </a:cubicBezTo>
                  <a:cubicBezTo>
                    <a:pt x="26" y="34"/>
                    <a:pt x="25" y="33"/>
                    <a:pt x="24" y="33"/>
                  </a:cubicBezTo>
                  <a:cubicBezTo>
                    <a:pt x="24" y="32"/>
                    <a:pt x="23" y="32"/>
                    <a:pt x="22" y="32"/>
                  </a:cubicBezTo>
                  <a:cubicBezTo>
                    <a:pt x="21" y="32"/>
                    <a:pt x="20" y="32"/>
                    <a:pt x="19" y="33"/>
                  </a:cubicBezTo>
                  <a:cubicBezTo>
                    <a:pt x="19" y="33"/>
                    <a:pt x="19" y="33"/>
                    <a:pt x="19" y="33"/>
                  </a:cubicBezTo>
                  <a:cubicBezTo>
                    <a:pt x="18" y="33"/>
                    <a:pt x="18" y="34"/>
                    <a:pt x="18" y="36"/>
                  </a:cubicBezTo>
                  <a:cubicBezTo>
                    <a:pt x="18" y="37"/>
                    <a:pt x="18" y="37"/>
                    <a:pt x="19" y="38"/>
                  </a:cubicBezTo>
                  <a:close/>
                  <a:moveTo>
                    <a:pt x="21" y="34"/>
                  </a:moveTo>
                  <a:cubicBezTo>
                    <a:pt x="21" y="34"/>
                    <a:pt x="21" y="34"/>
                    <a:pt x="21" y="34"/>
                  </a:cubicBezTo>
                  <a:cubicBezTo>
                    <a:pt x="21" y="34"/>
                    <a:pt x="21" y="34"/>
                    <a:pt x="22" y="34"/>
                  </a:cubicBezTo>
                  <a:cubicBezTo>
                    <a:pt x="22" y="34"/>
                    <a:pt x="23" y="34"/>
                    <a:pt x="23" y="34"/>
                  </a:cubicBezTo>
                  <a:cubicBezTo>
                    <a:pt x="23" y="34"/>
                    <a:pt x="23" y="34"/>
                    <a:pt x="23" y="34"/>
                  </a:cubicBezTo>
                  <a:cubicBezTo>
                    <a:pt x="23" y="35"/>
                    <a:pt x="23" y="35"/>
                    <a:pt x="23" y="36"/>
                  </a:cubicBezTo>
                  <a:cubicBezTo>
                    <a:pt x="23" y="36"/>
                    <a:pt x="23" y="36"/>
                    <a:pt x="23" y="37"/>
                  </a:cubicBezTo>
                  <a:cubicBezTo>
                    <a:pt x="23" y="37"/>
                    <a:pt x="23" y="37"/>
                    <a:pt x="23" y="37"/>
                  </a:cubicBezTo>
                  <a:cubicBezTo>
                    <a:pt x="23" y="37"/>
                    <a:pt x="22" y="37"/>
                    <a:pt x="22" y="37"/>
                  </a:cubicBezTo>
                  <a:cubicBezTo>
                    <a:pt x="21" y="37"/>
                    <a:pt x="21" y="37"/>
                    <a:pt x="21" y="37"/>
                  </a:cubicBezTo>
                  <a:cubicBezTo>
                    <a:pt x="21" y="37"/>
                    <a:pt x="21" y="37"/>
                    <a:pt x="21" y="37"/>
                  </a:cubicBezTo>
                  <a:cubicBezTo>
                    <a:pt x="20" y="36"/>
                    <a:pt x="20" y="36"/>
                    <a:pt x="20" y="36"/>
                  </a:cubicBezTo>
                  <a:cubicBezTo>
                    <a:pt x="20" y="35"/>
                    <a:pt x="20" y="35"/>
                    <a:pt x="21" y="34"/>
                  </a:cubicBezTo>
                  <a:close/>
                  <a:moveTo>
                    <a:pt x="22" y="26"/>
                  </a:moveTo>
                  <a:cubicBezTo>
                    <a:pt x="22" y="26"/>
                    <a:pt x="22" y="26"/>
                    <a:pt x="22" y="26"/>
                  </a:cubicBezTo>
                  <a:cubicBezTo>
                    <a:pt x="23" y="26"/>
                    <a:pt x="23" y="26"/>
                    <a:pt x="23" y="25"/>
                  </a:cubicBezTo>
                  <a:cubicBezTo>
                    <a:pt x="23" y="11"/>
                    <a:pt x="23" y="11"/>
                    <a:pt x="23" y="11"/>
                  </a:cubicBezTo>
                  <a:cubicBezTo>
                    <a:pt x="23" y="11"/>
                    <a:pt x="23" y="10"/>
                    <a:pt x="22" y="10"/>
                  </a:cubicBezTo>
                  <a:cubicBezTo>
                    <a:pt x="22" y="10"/>
                    <a:pt x="21" y="11"/>
                    <a:pt x="21" y="11"/>
                  </a:cubicBezTo>
                  <a:cubicBezTo>
                    <a:pt x="21" y="25"/>
                    <a:pt x="21" y="25"/>
                    <a:pt x="21" y="25"/>
                  </a:cubicBezTo>
                  <a:cubicBezTo>
                    <a:pt x="21" y="26"/>
                    <a:pt x="22" y="26"/>
                    <a:pt x="22" y="26"/>
                  </a:cubicBezTo>
                  <a:close/>
                  <a:moveTo>
                    <a:pt x="41" y="31"/>
                  </a:moveTo>
                  <a:cubicBezTo>
                    <a:pt x="41" y="31"/>
                    <a:pt x="41" y="31"/>
                    <a:pt x="41" y="31"/>
                  </a:cubicBezTo>
                  <a:cubicBezTo>
                    <a:pt x="41" y="32"/>
                    <a:pt x="40" y="33"/>
                    <a:pt x="40" y="34"/>
                  </a:cubicBezTo>
                  <a:cubicBezTo>
                    <a:pt x="40" y="35"/>
                    <a:pt x="41" y="36"/>
                    <a:pt x="41" y="37"/>
                  </a:cubicBezTo>
                  <a:cubicBezTo>
                    <a:pt x="41" y="37"/>
                    <a:pt x="41" y="37"/>
                    <a:pt x="41" y="37"/>
                  </a:cubicBezTo>
                  <a:cubicBezTo>
                    <a:pt x="42" y="37"/>
                    <a:pt x="43" y="38"/>
                    <a:pt x="44" y="38"/>
                  </a:cubicBezTo>
                  <a:cubicBezTo>
                    <a:pt x="45" y="38"/>
                    <a:pt x="46" y="37"/>
                    <a:pt x="47" y="37"/>
                  </a:cubicBezTo>
                  <a:cubicBezTo>
                    <a:pt x="47" y="37"/>
                    <a:pt x="47" y="37"/>
                    <a:pt x="47" y="37"/>
                  </a:cubicBezTo>
                  <a:cubicBezTo>
                    <a:pt x="47" y="37"/>
                    <a:pt x="47" y="37"/>
                    <a:pt x="47" y="37"/>
                  </a:cubicBezTo>
                  <a:cubicBezTo>
                    <a:pt x="48" y="36"/>
                    <a:pt x="48" y="35"/>
                    <a:pt x="48" y="34"/>
                  </a:cubicBezTo>
                  <a:cubicBezTo>
                    <a:pt x="48" y="33"/>
                    <a:pt x="48" y="32"/>
                    <a:pt x="47" y="31"/>
                  </a:cubicBezTo>
                  <a:cubicBezTo>
                    <a:pt x="47" y="31"/>
                    <a:pt x="47" y="31"/>
                    <a:pt x="47" y="31"/>
                  </a:cubicBezTo>
                  <a:cubicBezTo>
                    <a:pt x="47" y="31"/>
                    <a:pt x="47" y="31"/>
                    <a:pt x="47" y="31"/>
                  </a:cubicBezTo>
                  <a:cubicBezTo>
                    <a:pt x="46" y="31"/>
                    <a:pt x="45" y="30"/>
                    <a:pt x="44" y="30"/>
                  </a:cubicBezTo>
                  <a:cubicBezTo>
                    <a:pt x="43" y="30"/>
                    <a:pt x="42" y="31"/>
                    <a:pt x="41" y="31"/>
                  </a:cubicBezTo>
                  <a:close/>
                  <a:moveTo>
                    <a:pt x="43" y="33"/>
                  </a:moveTo>
                  <a:cubicBezTo>
                    <a:pt x="43" y="33"/>
                    <a:pt x="43" y="33"/>
                    <a:pt x="43" y="33"/>
                  </a:cubicBezTo>
                  <a:cubicBezTo>
                    <a:pt x="43" y="33"/>
                    <a:pt x="44" y="32"/>
                    <a:pt x="44" y="32"/>
                  </a:cubicBezTo>
                  <a:cubicBezTo>
                    <a:pt x="45" y="32"/>
                    <a:pt x="45" y="33"/>
                    <a:pt x="45" y="33"/>
                  </a:cubicBezTo>
                  <a:cubicBezTo>
                    <a:pt x="45" y="33"/>
                    <a:pt x="46" y="34"/>
                    <a:pt x="46" y="34"/>
                  </a:cubicBezTo>
                  <a:cubicBezTo>
                    <a:pt x="46" y="34"/>
                    <a:pt x="45" y="35"/>
                    <a:pt x="45" y="35"/>
                  </a:cubicBezTo>
                  <a:cubicBezTo>
                    <a:pt x="45" y="35"/>
                    <a:pt x="45" y="36"/>
                    <a:pt x="44" y="36"/>
                  </a:cubicBezTo>
                  <a:cubicBezTo>
                    <a:pt x="44" y="36"/>
                    <a:pt x="43" y="35"/>
                    <a:pt x="43" y="35"/>
                  </a:cubicBezTo>
                  <a:cubicBezTo>
                    <a:pt x="43" y="35"/>
                    <a:pt x="43" y="35"/>
                    <a:pt x="43" y="35"/>
                  </a:cubicBezTo>
                  <a:cubicBezTo>
                    <a:pt x="43" y="35"/>
                    <a:pt x="43" y="34"/>
                    <a:pt x="43" y="34"/>
                  </a:cubicBezTo>
                  <a:cubicBezTo>
                    <a:pt x="43" y="34"/>
                    <a:pt x="43" y="33"/>
                    <a:pt x="43" y="33"/>
                  </a:cubicBezTo>
                  <a:close/>
                </a:path>
              </a:pathLst>
            </a:custGeom>
            <a:solidFill>
              <a:srgbClr val="009999"/>
            </a:solidFill>
            <a:ln>
              <a:noFill/>
            </a:ln>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8" name="文本框 7"/>
            <p:cNvSpPr txBox="1"/>
            <p:nvPr/>
          </p:nvSpPr>
          <p:spPr>
            <a:xfrm>
              <a:off x="2895469" y="4223050"/>
              <a:ext cx="1236236" cy="400110"/>
            </a:xfrm>
            <a:prstGeom prst="rect">
              <a:avLst/>
            </a:prstGeom>
            <a:noFill/>
          </p:spPr>
          <p:txBody>
            <a:bodyPr wrap="none" rtlCol="0">
              <a:spAutoFit/>
            </a:bodyPr>
            <a:lstStyle/>
            <a:p>
              <a:pPr algn="ctr"/>
              <a:r>
                <a:rPr lang="zh-CN" altLang="en-US" sz="2000" b="1" dirty="0">
                  <a:solidFill>
                    <a:srgbClr val="009999"/>
                  </a:solidFill>
                  <a:latin typeface="Noto Sans S Chinese Medium" panose="020B0600000000000000" pitchFamily="34" charset="-122"/>
                  <a:ea typeface="Noto Sans S Chinese Medium" panose="020B0600000000000000" pitchFamily="34" charset="-122"/>
                </a:rPr>
                <a:t>输入标题</a:t>
              </a:r>
            </a:p>
          </p:txBody>
        </p:sp>
      </p:grpSp>
      <p:sp>
        <p:nvSpPr>
          <p:cNvPr id="9" name="椭圆 8"/>
          <p:cNvSpPr/>
          <p:nvPr/>
        </p:nvSpPr>
        <p:spPr>
          <a:xfrm>
            <a:off x="3223846" y="2455490"/>
            <a:ext cx="3241378" cy="3241378"/>
          </a:xfrm>
          <a:prstGeom prst="ellipse">
            <a:avLst/>
          </a:prstGeom>
          <a:noFill/>
          <a:ln>
            <a:gradFill>
              <a:gsLst>
                <a:gs pos="29000">
                  <a:schemeClr val="accent1">
                    <a:lumMod val="5000"/>
                    <a:lumOff val="95000"/>
                    <a:alpha val="0"/>
                  </a:schemeClr>
                </a:gs>
                <a:gs pos="100000">
                  <a:schemeClr val="bg2">
                    <a:lumMod val="5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548343" y="2526022"/>
            <a:ext cx="593516" cy="593516"/>
            <a:chOff x="5548343" y="2526022"/>
            <a:chExt cx="593516" cy="593516"/>
          </a:xfrm>
        </p:grpSpPr>
        <p:sp>
          <p:nvSpPr>
            <p:cNvPr id="11" name="圆角矩形 10"/>
            <p:cNvSpPr/>
            <p:nvPr/>
          </p:nvSpPr>
          <p:spPr>
            <a:xfrm rot="2700000">
              <a:off x="5548343" y="2526022"/>
              <a:ext cx="593516" cy="593516"/>
            </a:xfrm>
            <a:prstGeom prst="roundRect">
              <a:avLst>
                <a:gd name="adj" fmla="val 50000"/>
              </a:avLst>
            </a:prstGeom>
            <a:gradFill flip="none" rotWithShape="0">
              <a:gsLst>
                <a:gs pos="56000">
                  <a:schemeClr val="bg1"/>
                </a:gs>
                <a:gs pos="99000">
                  <a:schemeClr val="bg1">
                    <a:lumMod val="75000"/>
                  </a:schemeClr>
                </a:gs>
              </a:gsLst>
              <a:lin ang="13500000" scaled="1"/>
              <a:tileRect/>
            </a:gradFill>
            <a:ln w="19050">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p:nvSpPr>
          <p:spPr>
            <a:xfrm>
              <a:off x="5720486" y="2714780"/>
              <a:ext cx="249230" cy="216000"/>
            </a:xfrm>
            <a:custGeom>
              <a:avLst/>
              <a:gdLst/>
              <a:ahLst/>
              <a:cxnLst/>
              <a:rect l="l" t="t" r="r" b="b"/>
              <a:pathLst>
                <a:path w="275545" h="238806">
                  <a:moveTo>
                    <a:pt x="137773" y="96441"/>
                  </a:moveTo>
                  <a:cubicBezTo>
                    <a:pt x="149158" y="96441"/>
                    <a:pt x="158893" y="100483"/>
                    <a:pt x="166977" y="108568"/>
                  </a:cubicBezTo>
                  <a:cubicBezTo>
                    <a:pt x="175062" y="116652"/>
                    <a:pt x="179104" y="126387"/>
                    <a:pt x="179104" y="137773"/>
                  </a:cubicBezTo>
                  <a:cubicBezTo>
                    <a:pt x="179104" y="149158"/>
                    <a:pt x="175062" y="158893"/>
                    <a:pt x="166977" y="166978"/>
                  </a:cubicBezTo>
                  <a:cubicBezTo>
                    <a:pt x="158893" y="175062"/>
                    <a:pt x="149158" y="179104"/>
                    <a:pt x="137773" y="179104"/>
                  </a:cubicBezTo>
                  <a:cubicBezTo>
                    <a:pt x="126387" y="179104"/>
                    <a:pt x="116652" y="175062"/>
                    <a:pt x="108568" y="166978"/>
                  </a:cubicBezTo>
                  <a:cubicBezTo>
                    <a:pt x="100483" y="158893"/>
                    <a:pt x="96441" y="149158"/>
                    <a:pt x="96441" y="137773"/>
                  </a:cubicBezTo>
                  <a:cubicBezTo>
                    <a:pt x="96441" y="126387"/>
                    <a:pt x="100483" y="116652"/>
                    <a:pt x="108568" y="108568"/>
                  </a:cubicBezTo>
                  <a:cubicBezTo>
                    <a:pt x="116652" y="100483"/>
                    <a:pt x="126387" y="96441"/>
                    <a:pt x="137773" y="96441"/>
                  </a:cubicBezTo>
                  <a:close/>
                  <a:moveTo>
                    <a:pt x="137773" y="73479"/>
                  </a:moveTo>
                  <a:cubicBezTo>
                    <a:pt x="120073" y="73479"/>
                    <a:pt x="104932" y="79770"/>
                    <a:pt x="92351" y="92351"/>
                  </a:cubicBezTo>
                  <a:cubicBezTo>
                    <a:pt x="79769" y="104932"/>
                    <a:pt x="73479" y="120073"/>
                    <a:pt x="73479" y="137773"/>
                  </a:cubicBezTo>
                  <a:cubicBezTo>
                    <a:pt x="73479" y="155473"/>
                    <a:pt x="79769" y="170613"/>
                    <a:pt x="92351" y="183195"/>
                  </a:cubicBezTo>
                  <a:cubicBezTo>
                    <a:pt x="104932" y="195776"/>
                    <a:pt x="120073" y="202066"/>
                    <a:pt x="137773" y="202066"/>
                  </a:cubicBezTo>
                  <a:cubicBezTo>
                    <a:pt x="155472" y="202066"/>
                    <a:pt x="170613" y="195776"/>
                    <a:pt x="183194" y="183195"/>
                  </a:cubicBezTo>
                  <a:cubicBezTo>
                    <a:pt x="195776" y="170613"/>
                    <a:pt x="202066" y="155473"/>
                    <a:pt x="202066" y="137773"/>
                  </a:cubicBezTo>
                  <a:cubicBezTo>
                    <a:pt x="202066" y="120073"/>
                    <a:pt x="195776" y="104932"/>
                    <a:pt x="183194" y="92351"/>
                  </a:cubicBezTo>
                  <a:cubicBezTo>
                    <a:pt x="170613" y="79770"/>
                    <a:pt x="155472" y="73479"/>
                    <a:pt x="137773" y="73479"/>
                  </a:cubicBezTo>
                  <a:close/>
                  <a:moveTo>
                    <a:pt x="101033" y="0"/>
                  </a:moveTo>
                  <a:lnTo>
                    <a:pt x="174512" y="0"/>
                  </a:lnTo>
                  <a:cubicBezTo>
                    <a:pt x="179583" y="0"/>
                    <a:pt x="184534" y="1699"/>
                    <a:pt x="189365" y="5095"/>
                  </a:cubicBezTo>
                  <a:cubicBezTo>
                    <a:pt x="194197" y="8492"/>
                    <a:pt x="197522" y="12534"/>
                    <a:pt x="199340" y="17222"/>
                  </a:cubicBezTo>
                  <a:lnTo>
                    <a:pt x="206659" y="36740"/>
                  </a:lnTo>
                  <a:lnTo>
                    <a:pt x="238806" y="36740"/>
                  </a:lnTo>
                  <a:cubicBezTo>
                    <a:pt x="248947" y="36740"/>
                    <a:pt x="257606" y="40327"/>
                    <a:pt x="264781" y="47503"/>
                  </a:cubicBezTo>
                  <a:cubicBezTo>
                    <a:pt x="271957" y="54679"/>
                    <a:pt x="275545" y="63337"/>
                    <a:pt x="275545" y="73479"/>
                  </a:cubicBezTo>
                  <a:lnTo>
                    <a:pt x="275545" y="202066"/>
                  </a:lnTo>
                  <a:cubicBezTo>
                    <a:pt x="275545" y="212208"/>
                    <a:pt x="271957" y="220867"/>
                    <a:pt x="264781" y="228042"/>
                  </a:cubicBezTo>
                  <a:cubicBezTo>
                    <a:pt x="257606" y="235218"/>
                    <a:pt x="248947" y="238806"/>
                    <a:pt x="238806" y="238806"/>
                  </a:cubicBezTo>
                  <a:lnTo>
                    <a:pt x="36740" y="238806"/>
                  </a:lnTo>
                  <a:cubicBezTo>
                    <a:pt x="26598" y="238806"/>
                    <a:pt x="17939" y="235218"/>
                    <a:pt x="10764" y="228042"/>
                  </a:cubicBezTo>
                  <a:cubicBezTo>
                    <a:pt x="3588" y="220867"/>
                    <a:pt x="0" y="212208"/>
                    <a:pt x="0" y="202066"/>
                  </a:cubicBezTo>
                  <a:lnTo>
                    <a:pt x="0" y="73479"/>
                  </a:lnTo>
                  <a:cubicBezTo>
                    <a:pt x="0" y="63337"/>
                    <a:pt x="3588" y="54679"/>
                    <a:pt x="10764" y="47503"/>
                  </a:cubicBezTo>
                  <a:cubicBezTo>
                    <a:pt x="17939" y="40327"/>
                    <a:pt x="26598" y="36740"/>
                    <a:pt x="36740" y="36740"/>
                  </a:cubicBezTo>
                  <a:lnTo>
                    <a:pt x="68886" y="36740"/>
                  </a:lnTo>
                  <a:lnTo>
                    <a:pt x="76206" y="17222"/>
                  </a:lnTo>
                  <a:cubicBezTo>
                    <a:pt x="78023" y="12534"/>
                    <a:pt x="81348" y="8492"/>
                    <a:pt x="86180" y="5095"/>
                  </a:cubicBezTo>
                  <a:cubicBezTo>
                    <a:pt x="91011" y="1699"/>
                    <a:pt x="95962" y="0"/>
                    <a:pt x="101033" y="0"/>
                  </a:cubicBezTo>
                  <a:close/>
                </a:path>
              </a:pathLst>
            </a:custGeom>
            <a:gradFill>
              <a:gsLst>
                <a:gs pos="1000">
                  <a:schemeClr val="accent1">
                    <a:lumMod val="20000"/>
                    <a:lumOff val="80000"/>
                  </a:schemeClr>
                </a:gs>
                <a:gs pos="60000">
                  <a:srgbClr val="009999"/>
                </a:gs>
                <a:gs pos="100000">
                  <a:srgbClr val="009999"/>
                </a:gs>
              </a:gsLst>
              <a:lin ang="540000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dirty="0">
                <a:solidFill>
                  <a:prstClr val="black"/>
                </a:solidFill>
                <a:latin typeface="FontAwesome" pitchFamily="2" charset="0"/>
              </a:endParaRPr>
            </a:p>
          </p:txBody>
        </p:sp>
      </p:grpSp>
      <p:grpSp>
        <p:nvGrpSpPr>
          <p:cNvPr id="13" name="组合 12"/>
          <p:cNvGrpSpPr/>
          <p:nvPr/>
        </p:nvGrpSpPr>
        <p:grpSpPr>
          <a:xfrm>
            <a:off x="6168224" y="3794004"/>
            <a:ext cx="594000" cy="594000"/>
            <a:chOff x="6168224" y="3794004"/>
            <a:chExt cx="594000" cy="594000"/>
          </a:xfrm>
        </p:grpSpPr>
        <p:sp>
          <p:nvSpPr>
            <p:cNvPr id="14" name="圆角矩形 13"/>
            <p:cNvSpPr>
              <a:spLocks noChangeAspect="1"/>
            </p:cNvSpPr>
            <p:nvPr/>
          </p:nvSpPr>
          <p:spPr>
            <a:xfrm rot="2700000">
              <a:off x="6168224" y="3794004"/>
              <a:ext cx="594000" cy="594000"/>
            </a:xfrm>
            <a:prstGeom prst="roundRect">
              <a:avLst>
                <a:gd name="adj" fmla="val 50000"/>
              </a:avLst>
            </a:prstGeom>
            <a:gradFill flip="none" rotWithShape="0">
              <a:gsLst>
                <a:gs pos="0">
                  <a:srgbClr val="A5A5A5"/>
                </a:gs>
                <a:gs pos="67000">
                  <a:srgbClr val="A5A5A5"/>
                </a:gs>
              </a:gsLst>
              <a:lin ang="13500000" scaled="1"/>
              <a:tileRect/>
            </a:gradFill>
            <a:ln w="19050">
              <a:gradFill flip="none" rotWithShape="1">
                <a:gsLst>
                  <a:gs pos="99000">
                    <a:srgbClr val="A5A5A5"/>
                  </a:gs>
                  <a:gs pos="1000">
                    <a:srgbClr val="A5A5A5"/>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327451" y="3964641"/>
              <a:ext cx="275545" cy="252726"/>
            </a:xfrm>
            <a:custGeom>
              <a:avLst/>
              <a:gdLst/>
              <a:ahLst/>
              <a:cxnLst/>
              <a:rect l="l" t="t" r="r" b="b"/>
              <a:pathLst>
                <a:path w="275545" h="252726">
                  <a:moveTo>
                    <a:pt x="220436" y="181400"/>
                  </a:moveTo>
                  <a:cubicBezTo>
                    <a:pt x="215461" y="181400"/>
                    <a:pt x="211155" y="183218"/>
                    <a:pt x="207520" y="186853"/>
                  </a:cubicBezTo>
                  <a:cubicBezTo>
                    <a:pt x="203884" y="190489"/>
                    <a:pt x="202066" y="194794"/>
                    <a:pt x="202066" y="199769"/>
                  </a:cubicBezTo>
                  <a:cubicBezTo>
                    <a:pt x="202066" y="204840"/>
                    <a:pt x="203860" y="209170"/>
                    <a:pt x="207448" y="212757"/>
                  </a:cubicBezTo>
                  <a:cubicBezTo>
                    <a:pt x="211036" y="216345"/>
                    <a:pt x="215365" y="218139"/>
                    <a:pt x="220436" y="218139"/>
                  </a:cubicBezTo>
                  <a:cubicBezTo>
                    <a:pt x="225507" y="218139"/>
                    <a:pt x="229836" y="216345"/>
                    <a:pt x="233424" y="212757"/>
                  </a:cubicBezTo>
                  <a:cubicBezTo>
                    <a:pt x="237012" y="209170"/>
                    <a:pt x="238806" y="204840"/>
                    <a:pt x="238806" y="199769"/>
                  </a:cubicBezTo>
                  <a:cubicBezTo>
                    <a:pt x="238806" y="194794"/>
                    <a:pt x="236988" y="190489"/>
                    <a:pt x="233352" y="186853"/>
                  </a:cubicBezTo>
                  <a:cubicBezTo>
                    <a:pt x="229716" y="183218"/>
                    <a:pt x="225411" y="181400"/>
                    <a:pt x="220436" y="181400"/>
                  </a:cubicBezTo>
                  <a:close/>
                  <a:moveTo>
                    <a:pt x="202066" y="146957"/>
                  </a:moveTo>
                  <a:cubicBezTo>
                    <a:pt x="202832" y="146957"/>
                    <a:pt x="205032" y="149181"/>
                    <a:pt x="208668" y="153630"/>
                  </a:cubicBezTo>
                  <a:cubicBezTo>
                    <a:pt x="212304" y="158079"/>
                    <a:pt x="214791" y="161308"/>
                    <a:pt x="216131" y="163317"/>
                  </a:cubicBezTo>
                  <a:cubicBezTo>
                    <a:pt x="218044" y="163126"/>
                    <a:pt x="219479" y="163030"/>
                    <a:pt x="220436" y="163030"/>
                  </a:cubicBezTo>
                  <a:cubicBezTo>
                    <a:pt x="221393" y="163030"/>
                    <a:pt x="222828" y="163126"/>
                    <a:pt x="224741" y="163317"/>
                  </a:cubicBezTo>
                  <a:cubicBezTo>
                    <a:pt x="229621" y="156524"/>
                    <a:pt x="234022" y="151166"/>
                    <a:pt x="237945" y="147244"/>
                  </a:cubicBezTo>
                  <a:lnTo>
                    <a:pt x="238806" y="146957"/>
                  </a:lnTo>
                  <a:cubicBezTo>
                    <a:pt x="239188" y="146957"/>
                    <a:pt x="245120" y="150305"/>
                    <a:pt x="256601" y="157003"/>
                  </a:cubicBezTo>
                  <a:cubicBezTo>
                    <a:pt x="256984" y="157290"/>
                    <a:pt x="257175" y="157625"/>
                    <a:pt x="257175" y="158007"/>
                  </a:cubicBezTo>
                  <a:cubicBezTo>
                    <a:pt x="257175" y="160399"/>
                    <a:pt x="254736" y="167001"/>
                    <a:pt x="249856" y="177812"/>
                  </a:cubicBezTo>
                  <a:cubicBezTo>
                    <a:pt x="251483" y="180013"/>
                    <a:pt x="252918" y="182500"/>
                    <a:pt x="254161" y="185275"/>
                  </a:cubicBezTo>
                  <a:cubicBezTo>
                    <a:pt x="268417" y="186710"/>
                    <a:pt x="275545" y="188193"/>
                    <a:pt x="275545" y="189724"/>
                  </a:cubicBezTo>
                  <a:lnTo>
                    <a:pt x="275545" y="209815"/>
                  </a:lnTo>
                  <a:cubicBezTo>
                    <a:pt x="275545" y="211346"/>
                    <a:pt x="268417" y="212829"/>
                    <a:pt x="254161" y="214264"/>
                  </a:cubicBezTo>
                  <a:cubicBezTo>
                    <a:pt x="253013" y="216848"/>
                    <a:pt x="251578" y="219335"/>
                    <a:pt x="249856" y="221727"/>
                  </a:cubicBezTo>
                  <a:cubicBezTo>
                    <a:pt x="254736" y="232538"/>
                    <a:pt x="257175" y="239140"/>
                    <a:pt x="257175" y="241532"/>
                  </a:cubicBezTo>
                  <a:cubicBezTo>
                    <a:pt x="257175" y="241914"/>
                    <a:pt x="256984" y="242249"/>
                    <a:pt x="256601" y="242536"/>
                  </a:cubicBezTo>
                  <a:cubicBezTo>
                    <a:pt x="244929" y="249329"/>
                    <a:pt x="238997" y="252726"/>
                    <a:pt x="238806" y="252726"/>
                  </a:cubicBezTo>
                  <a:cubicBezTo>
                    <a:pt x="238040" y="252726"/>
                    <a:pt x="235840" y="250477"/>
                    <a:pt x="232204" y="245981"/>
                  </a:cubicBezTo>
                  <a:cubicBezTo>
                    <a:pt x="228568" y="241484"/>
                    <a:pt x="226081" y="238231"/>
                    <a:pt x="224741" y="236222"/>
                  </a:cubicBezTo>
                  <a:cubicBezTo>
                    <a:pt x="222828" y="236413"/>
                    <a:pt x="221393" y="236509"/>
                    <a:pt x="220436" y="236509"/>
                  </a:cubicBezTo>
                  <a:cubicBezTo>
                    <a:pt x="219479" y="236509"/>
                    <a:pt x="218044" y="236413"/>
                    <a:pt x="216131" y="236222"/>
                  </a:cubicBezTo>
                  <a:cubicBezTo>
                    <a:pt x="214791" y="238231"/>
                    <a:pt x="212304" y="241484"/>
                    <a:pt x="208668" y="245981"/>
                  </a:cubicBezTo>
                  <a:cubicBezTo>
                    <a:pt x="205032" y="250477"/>
                    <a:pt x="202832" y="252726"/>
                    <a:pt x="202066" y="252726"/>
                  </a:cubicBezTo>
                  <a:cubicBezTo>
                    <a:pt x="201875" y="252726"/>
                    <a:pt x="195943" y="249329"/>
                    <a:pt x="184271" y="242536"/>
                  </a:cubicBezTo>
                  <a:cubicBezTo>
                    <a:pt x="183888" y="242249"/>
                    <a:pt x="183697" y="241914"/>
                    <a:pt x="183697" y="241532"/>
                  </a:cubicBezTo>
                  <a:cubicBezTo>
                    <a:pt x="183697" y="239140"/>
                    <a:pt x="186136" y="232538"/>
                    <a:pt x="191016" y="221727"/>
                  </a:cubicBezTo>
                  <a:cubicBezTo>
                    <a:pt x="189294" y="219335"/>
                    <a:pt x="187859" y="216848"/>
                    <a:pt x="186710" y="214264"/>
                  </a:cubicBezTo>
                  <a:cubicBezTo>
                    <a:pt x="172455" y="212829"/>
                    <a:pt x="165327" y="211346"/>
                    <a:pt x="165327" y="209815"/>
                  </a:cubicBezTo>
                  <a:lnTo>
                    <a:pt x="165327" y="189724"/>
                  </a:lnTo>
                  <a:cubicBezTo>
                    <a:pt x="165327" y="188193"/>
                    <a:pt x="172455" y="186710"/>
                    <a:pt x="186710" y="185275"/>
                  </a:cubicBezTo>
                  <a:cubicBezTo>
                    <a:pt x="187954" y="182500"/>
                    <a:pt x="189389" y="180013"/>
                    <a:pt x="191016" y="177812"/>
                  </a:cubicBezTo>
                  <a:cubicBezTo>
                    <a:pt x="186136" y="167001"/>
                    <a:pt x="183697" y="160399"/>
                    <a:pt x="183697" y="158007"/>
                  </a:cubicBezTo>
                  <a:cubicBezTo>
                    <a:pt x="183697" y="157625"/>
                    <a:pt x="183888" y="157290"/>
                    <a:pt x="184271" y="157003"/>
                  </a:cubicBezTo>
                  <a:cubicBezTo>
                    <a:pt x="184653" y="156811"/>
                    <a:pt x="186328" y="155855"/>
                    <a:pt x="189294" y="154132"/>
                  </a:cubicBezTo>
                  <a:cubicBezTo>
                    <a:pt x="192260" y="152410"/>
                    <a:pt x="195082" y="150784"/>
                    <a:pt x="197761" y="149253"/>
                  </a:cubicBezTo>
                  <a:cubicBezTo>
                    <a:pt x="200440" y="147722"/>
                    <a:pt x="201875" y="146957"/>
                    <a:pt x="202066" y="146957"/>
                  </a:cubicBezTo>
                  <a:close/>
                  <a:moveTo>
                    <a:pt x="91848" y="89552"/>
                  </a:moveTo>
                  <a:cubicBezTo>
                    <a:pt x="81707" y="89552"/>
                    <a:pt x="73048" y="93139"/>
                    <a:pt x="65873" y="100315"/>
                  </a:cubicBezTo>
                  <a:cubicBezTo>
                    <a:pt x="58697" y="107491"/>
                    <a:pt x="55109" y="116149"/>
                    <a:pt x="55109" y="126291"/>
                  </a:cubicBezTo>
                  <a:cubicBezTo>
                    <a:pt x="55109" y="136432"/>
                    <a:pt x="58697" y="145091"/>
                    <a:pt x="65873" y="152267"/>
                  </a:cubicBezTo>
                  <a:cubicBezTo>
                    <a:pt x="73048" y="159442"/>
                    <a:pt x="81707" y="163030"/>
                    <a:pt x="91848" y="163030"/>
                  </a:cubicBezTo>
                  <a:cubicBezTo>
                    <a:pt x="101990" y="163030"/>
                    <a:pt x="110649" y="159442"/>
                    <a:pt x="117824" y="152267"/>
                  </a:cubicBezTo>
                  <a:cubicBezTo>
                    <a:pt x="125000" y="145091"/>
                    <a:pt x="128588" y="136432"/>
                    <a:pt x="128588" y="126291"/>
                  </a:cubicBezTo>
                  <a:cubicBezTo>
                    <a:pt x="128588" y="116149"/>
                    <a:pt x="125000" y="107491"/>
                    <a:pt x="117824" y="100315"/>
                  </a:cubicBezTo>
                  <a:cubicBezTo>
                    <a:pt x="110649" y="93139"/>
                    <a:pt x="101990" y="89552"/>
                    <a:pt x="91848" y="89552"/>
                  </a:cubicBezTo>
                  <a:close/>
                  <a:moveTo>
                    <a:pt x="220436" y="34443"/>
                  </a:moveTo>
                  <a:cubicBezTo>
                    <a:pt x="215461" y="34443"/>
                    <a:pt x="211155" y="36261"/>
                    <a:pt x="207520" y="39896"/>
                  </a:cubicBezTo>
                  <a:cubicBezTo>
                    <a:pt x="203884" y="43532"/>
                    <a:pt x="202066" y="47837"/>
                    <a:pt x="202066" y="52812"/>
                  </a:cubicBezTo>
                  <a:cubicBezTo>
                    <a:pt x="202066" y="57883"/>
                    <a:pt x="203860" y="62212"/>
                    <a:pt x="207448" y="65800"/>
                  </a:cubicBezTo>
                  <a:cubicBezTo>
                    <a:pt x="211036" y="69388"/>
                    <a:pt x="215365" y="71182"/>
                    <a:pt x="220436" y="71182"/>
                  </a:cubicBezTo>
                  <a:cubicBezTo>
                    <a:pt x="225507" y="71182"/>
                    <a:pt x="229836" y="69388"/>
                    <a:pt x="233424" y="65800"/>
                  </a:cubicBezTo>
                  <a:cubicBezTo>
                    <a:pt x="237012" y="62212"/>
                    <a:pt x="238806" y="57883"/>
                    <a:pt x="238806" y="52812"/>
                  </a:cubicBezTo>
                  <a:cubicBezTo>
                    <a:pt x="238806" y="47837"/>
                    <a:pt x="236988" y="43532"/>
                    <a:pt x="233352" y="39896"/>
                  </a:cubicBezTo>
                  <a:cubicBezTo>
                    <a:pt x="229716" y="36261"/>
                    <a:pt x="225411" y="34443"/>
                    <a:pt x="220436" y="34443"/>
                  </a:cubicBezTo>
                  <a:close/>
                  <a:moveTo>
                    <a:pt x="78502" y="34443"/>
                  </a:moveTo>
                  <a:lnTo>
                    <a:pt x="105195" y="34443"/>
                  </a:lnTo>
                  <a:cubicBezTo>
                    <a:pt x="106248" y="34443"/>
                    <a:pt x="107204" y="34801"/>
                    <a:pt x="108065" y="35519"/>
                  </a:cubicBezTo>
                  <a:cubicBezTo>
                    <a:pt x="108926" y="36237"/>
                    <a:pt x="109405" y="37074"/>
                    <a:pt x="109501" y="38031"/>
                  </a:cubicBezTo>
                  <a:lnTo>
                    <a:pt x="112801" y="59988"/>
                  </a:lnTo>
                  <a:cubicBezTo>
                    <a:pt x="116054" y="60945"/>
                    <a:pt x="119642" y="62428"/>
                    <a:pt x="123565" y="64437"/>
                  </a:cubicBezTo>
                  <a:lnTo>
                    <a:pt x="140499" y="51664"/>
                  </a:lnTo>
                  <a:cubicBezTo>
                    <a:pt x="141265" y="50995"/>
                    <a:pt x="142221" y="50660"/>
                    <a:pt x="143370" y="50660"/>
                  </a:cubicBezTo>
                  <a:cubicBezTo>
                    <a:pt x="144422" y="50660"/>
                    <a:pt x="145427" y="51042"/>
                    <a:pt x="146383" y="51808"/>
                  </a:cubicBezTo>
                  <a:cubicBezTo>
                    <a:pt x="160161" y="64533"/>
                    <a:pt x="167049" y="72187"/>
                    <a:pt x="167049" y="74770"/>
                  </a:cubicBezTo>
                  <a:cubicBezTo>
                    <a:pt x="167049" y="75631"/>
                    <a:pt x="166714" y="76540"/>
                    <a:pt x="166045" y="77497"/>
                  </a:cubicBezTo>
                  <a:cubicBezTo>
                    <a:pt x="164896" y="79027"/>
                    <a:pt x="162887" y="81611"/>
                    <a:pt x="160017" y="85246"/>
                  </a:cubicBezTo>
                  <a:cubicBezTo>
                    <a:pt x="157147" y="88882"/>
                    <a:pt x="154994" y="91752"/>
                    <a:pt x="153559" y="93857"/>
                  </a:cubicBezTo>
                  <a:cubicBezTo>
                    <a:pt x="155760" y="98449"/>
                    <a:pt x="157386" y="102372"/>
                    <a:pt x="158438" y="105625"/>
                  </a:cubicBezTo>
                  <a:lnTo>
                    <a:pt x="180252" y="108926"/>
                  </a:lnTo>
                  <a:cubicBezTo>
                    <a:pt x="181209" y="109117"/>
                    <a:pt x="182022" y="109620"/>
                    <a:pt x="182692" y="110433"/>
                  </a:cubicBezTo>
                  <a:cubicBezTo>
                    <a:pt x="183362" y="111246"/>
                    <a:pt x="183697" y="112179"/>
                    <a:pt x="183697" y="113231"/>
                  </a:cubicBezTo>
                  <a:lnTo>
                    <a:pt x="183697" y="139781"/>
                  </a:lnTo>
                  <a:cubicBezTo>
                    <a:pt x="183697" y="140738"/>
                    <a:pt x="183362" y="141671"/>
                    <a:pt x="182692" y="142580"/>
                  </a:cubicBezTo>
                  <a:cubicBezTo>
                    <a:pt x="182022" y="143489"/>
                    <a:pt x="181257" y="143991"/>
                    <a:pt x="180396" y="144087"/>
                  </a:cubicBezTo>
                  <a:lnTo>
                    <a:pt x="158151" y="147531"/>
                  </a:lnTo>
                  <a:cubicBezTo>
                    <a:pt x="157099" y="150879"/>
                    <a:pt x="155568" y="154515"/>
                    <a:pt x="153559" y="158438"/>
                  </a:cubicBezTo>
                  <a:cubicBezTo>
                    <a:pt x="156812" y="163030"/>
                    <a:pt x="161117" y="168532"/>
                    <a:pt x="166475" y="174942"/>
                  </a:cubicBezTo>
                  <a:cubicBezTo>
                    <a:pt x="167145" y="175899"/>
                    <a:pt x="167480" y="176855"/>
                    <a:pt x="167480" y="177812"/>
                  </a:cubicBezTo>
                  <a:cubicBezTo>
                    <a:pt x="167480" y="178960"/>
                    <a:pt x="167145" y="179869"/>
                    <a:pt x="166475" y="180539"/>
                  </a:cubicBezTo>
                  <a:cubicBezTo>
                    <a:pt x="164275" y="183409"/>
                    <a:pt x="160328" y="187691"/>
                    <a:pt x="154635" y="193383"/>
                  </a:cubicBezTo>
                  <a:cubicBezTo>
                    <a:pt x="148943" y="199076"/>
                    <a:pt x="145187" y="201922"/>
                    <a:pt x="143370" y="201922"/>
                  </a:cubicBezTo>
                  <a:cubicBezTo>
                    <a:pt x="142317" y="201922"/>
                    <a:pt x="141313" y="201587"/>
                    <a:pt x="140356" y="200918"/>
                  </a:cubicBezTo>
                  <a:lnTo>
                    <a:pt x="123852" y="188001"/>
                  </a:lnTo>
                  <a:cubicBezTo>
                    <a:pt x="120312" y="189819"/>
                    <a:pt x="116628" y="191302"/>
                    <a:pt x="112801" y="192450"/>
                  </a:cubicBezTo>
                  <a:cubicBezTo>
                    <a:pt x="111749" y="202783"/>
                    <a:pt x="110649" y="210198"/>
                    <a:pt x="109501" y="214695"/>
                  </a:cubicBezTo>
                  <a:cubicBezTo>
                    <a:pt x="108831" y="216991"/>
                    <a:pt x="107396" y="218139"/>
                    <a:pt x="105195" y="218139"/>
                  </a:cubicBezTo>
                  <a:lnTo>
                    <a:pt x="78502" y="218139"/>
                  </a:lnTo>
                  <a:cubicBezTo>
                    <a:pt x="77449" y="218139"/>
                    <a:pt x="76493" y="217780"/>
                    <a:pt x="75632" y="217063"/>
                  </a:cubicBezTo>
                  <a:cubicBezTo>
                    <a:pt x="74770" y="216345"/>
                    <a:pt x="74292" y="215508"/>
                    <a:pt x="74196" y="214551"/>
                  </a:cubicBezTo>
                  <a:lnTo>
                    <a:pt x="70896" y="192594"/>
                  </a:lnTo>
                  <a:cubicBezTo>
                    <a:pt x="67643" y="191637"/>
                    <a:pt x="64055" y="190154"/>
                    <a:pt x="60132" y="188145"/>
                  </a:cubicBezTo>
                  <a:lnTo>
                    <a:pt x="43198" y="200918"/>
                  </a:lnTo>
                  <a:cubicBezTo>
                    <a:pt x="42528" y="201587"/>
                    <a:pt x="41571" y="201922"/>
                    <a:pt x="40327" y="201922"/>
                  </a:cubicBezTo>
                  <a:cubicBezTo>
                    <a:pt x="39275" y="201922"/>
                    <a:pt x="38270" y="201539"/>
                    <a:pt x="37314" y="200774"/>
                  </a:cubicBezTo>
                  <a:cubicBezTo>
                    <a:pt x="23536" y="188049"/>
                    <a:pt x="16648" y="180395"/>
                    <a:pt x="16648" y="177812"/>
                  </a:cubicBezTo>
                  <a:cubicBezTo>
                    <a:pt x="16648" y="176951"/>
                    <a:pt x="16983" y="176042"/>
                    <a:pt x="17652" y="175085"/>
                  </a:cubicBezTo>
                  <a:cubicBezTo>
                    <a:pt x="18609" y="173746"/>
                    <a:pt x="20570" y="171210"/>
                    <a:pt x="23536" y="167479"/>
                  </a:cubicBezTo>
                  <a:cubicBezTo>
                    <a:pt x="26502" y="163748"/>
                    <a:pt x="28751" y="160830"/>
                    <a:pt x="30281" y="158725"/>
                  </a:cubicBezTo>
                  <a:cubicBezTo>
                    <a:pt x="28081" y="154515"/>
                    <a:pt x="26407" y="150592"/>
                    <a:pt x="25259" y="146957"/>
                  </a:cubicBezTo>
                  <a:lnTo>
                    <a:pt x="3445" y="143512"/>
                  </a:lnTo>
                  <a:cubicBezTo>
                    <a:pt x="2488" y="143417"/>
                    <a:pt x="1675" y="142962"/>
                    <a:pt x="1005" y="142149"/>
                  </a:cubicBezTo>
                  <a:cubicBezTo>
                    <a:pt x="335" y="141336"/>
                    <a:pt x="0" y="140403"/>
                    <a:pt x="0" y="139351"/>
                  </a:cubicBezTo>
                  <a:lnTo>
                    <a:pt x="0" y="112801"/>
                  </a:lnTo>
                  <a:cubicBezTo>
                    <a:pt x="0" y="111844"/>
                    <a:pt x="335" y="110911"/>
                    <a:pt x="1005" y="110002"/>
                  </a:cubicBezTo>
                  <a:cubicBezTo>
                    <a:pt x="1675" y="109093"/>
                    <a:pt x="2440" y="108591"/>
                    <a:pt x="3301" y="108495"/>
                  </a:cubicBezTo>
                  <a:lnTo>
                    <a:pt x="25546" y="105051"/>
                  </a:lnTo>
                  <a:cubicBezTo>
                    <a:pt x="26598" y="101702"/>
                    <a:pt x="28129" y="98067"/>
                    <a:pt x="30138" y="94144"/>
                  </a:cubicBezTo>
                  <a:cubicBezTo>
                    <a:pt x="26885" y="89552"/>
                    <a:pt x="22580" y="84050"/>
                    <a:pt x="17222" y="77640"/>
                  </a:cubicBezTo>
                  <a:cubicBezTo>
                    <a:pt x="16552" y="76588"/>
                    <a:pt x="16217" y="75631"/>
                    <a:pt x="16217" y="74770"/>
                  </a:cubicBezTo>
                  <a:cubicBezTo>
                    <a:pt x="16217" y="73622"/>
                    <a:pt x="16552" y="72665"/>
                    <a:pt x="17222" y="71900"/>
                  </a:cubicBezTo>
                  <a:cubicBezTo>
                    <a:pt x="19327" y="69029"/>
                    <a:pt x="23249" y="64772"/>
                    <a:pt x="28990" y="59127"/>
                  </a:cubicBezTo>
                  <a:cubicBezTo>
                    <a:pt x="34730" y="53482"/>
                    <a:pt x="38510" y="50660"/>
                    <a:pt x="40327" y="50660"/>
                  </a:cubicBezTo>
                  <a:cubicBezTo>
                    <a:pt x="41380" y="50660"/>
                    <a:pt x="42384" y="50995"/>
                    <a:pt x="43341" y="51664"/>
                  </a:cubicBezTo>
                  <a:lnTo>
                    <a:pt x="59845" y="64580"/>
                  </a:lnTo>
                  <a:cubicBezTo>
                    <a:pt x="63098" y="62858"/>
                    <a:pt x="66782" y="61327"/>
                    <a:pt x="70896" y="59988"/>
                  </a:cubicBezTo>
                  <a:cubicBezTo>
                    <a:pt x="71948" y="49655"/>
                    <a:pt x="73048" y="42288"/>
                    <a:pt x="74196" y="37887"/>
                  </a:cubicBezTo>
                  <a:cubicBezTo>
                    <a:pt x="74866" y="35591"/>
                    <a:pt x="76301" y="34443"/>
                    <a:pt x="78502" y="34443"/>
                  </a:cubicBezTo>
                  <a:close/>
                  <a:moveTo>
                    <a:pt x="202066" y="0"/>
                  </a:moveTo>
                  <a:cubicBezTo>
                    <a:pt x="202832" y="0"/>
                    <a:pt x="205032" y="2224"/>
                    <a:pt x="208668" y="6673"/>
                  </a:cubicBezTo>
                  <a:cubicBezTo>
                    <a:pt x="212304" y="11122"/>
                    <a:pt x="214791" y="14351"/>
                    <a:pt x="216131" y="16360"/>
                  </a:cubicBezTo>
                  <a:cubicBezTo>
                    <a:pt x="218044" y="16169"/>
                    <a:pt x="219479" y="16073"/>
                    <a:pt x="220436" y="16073"/>
                  </a:cubicBezTo>
                  <a:cubicBezTo>
                    <a:pt x="221393" y="16073"/>
                    <a:pt x="222828" y="16169"/>
                    <a:pt x="224741" y="16360"/>
                  </a:cubicBezTo>
                  <a:cubicBezTo>
                    <a:pt x="229621" y="9567"/>
                    <a:pt x="234022" y="4209"/>
                    <a:pt x="237945" y="287"/>
                  </a:cubicBezTo>
                  <a:lnTo>
                    <a:pt x="238806" y="0"/>
                  </a:lnTo>
                  <a:cubicBezTo>
                    <a:pt x="239188" y="0"/>
                    <a:pt x="245120" y="3348"/>
                    <a:pt x="256601" y="10046"/>
                  </a:cubicBezTo>
                  <a:cubicBezTo>
                    <a:pt x="256984" y="10333"/>
                    <a:pt x="257175" y="10667"/>
                    <a:pt x="257175" y="11050"/>
                  </a:cubicBezTo>
                  <a:cubicBezTo>
                    <a:pt x="257175" y="13442"/>
                    <a:pt x="254736" y="20044"/>
                    <a:pt x="249856" y="30855"/>
                  </a:cubicBezTo>
                  <a:cubicBezTo>
                    <a:pt x="251483" y="33055"/>
                    <a:pt x="252918" y="35543"/>
                    <a:pt x="254161" y="38318"/>
                  </a:cubicBezTo>
                  <a:cubicBezTo>
                    <a:pt x="268417" y="39753"/>
                    <a:pt x="275545" y="41236"/>
                    <a:pt x="275545" y="42766"/>
                  </a:cubicBezTo>
                  <a:lnTo>
                    <a:pt x="275545" y="62858"/>
                  </a:lnTo>
                  <a:cubicBezTo>
                    <a:pt x="275545" y="64389"/>
                    <a:pt x="268417" y="65872"/>
                    <a:pt x="254161" y="67307"/>
                  </a:cubicBezTo>
                  <a:cubicBezTo>
                    <a:pt x="253013" y="69890"/>
                    <a:pt x="251578" y="72378"/>
                    <a:pt x="249856" y="74770"/>
                  </a:cubicBezTo>
                  <a:cubicBezTo>
                    <a:pt x="254736" y="85581"/>
                    <a:pt x="257175" y="92183"/>
                    <a:pt x="257175" y="94575"/>
                  </a:cubicBezTo>
                  <a:cubicBezTo>
                    <a:pt x="257175" y="94957"/>
                    <a:pt x="256984" y="95292"/>
                    <a:pt x="256601" y="95579"/>
                  </a:cubicBezTo>
                  <a:cubicBezTo>
                    <a:pt x="244929" y="102372"/>
                    <a:pt x="238997" y="105769"/>
                    <a:pt x="238806" y="105769"/>
                  </a:cubicBezTo>
                  <a:cubicBezTo>
                    <a:pt x="238040" y="105769"/>
                    <a:pt x="235840" y="103520"/>
                    <a:pt x="232204" y="99023"/>
                  </a:cubicBezTo>
                  <a:cubicBezTo>
                    <a:pt x="228568" y="94527"/>
                    <a:pt x="226081" y="91274"/>
                    <a:pt x="224741" y="89265"/>
                  </a:cubicBezTo>
                  <a:cubicBezTo>
                    <a:pt x="222828" y="89456"/>
                    <a:pt x="221393" y="89552"/>
                    <a:pt x="220436" y="89552"/>
                  </a:cubicBezTo>
                  <a:cubicBezTo>
                    <a:pt x="219479" y="89552"/>
                    <a:pt x="218044" y="89456"/>
                    <a:pt x="216131" y="89265"/>
                  </a:cubicBezTo>
                  <a:cubicBezTo>
                    <a:pt x="214791" y="91274"/>
                    <a:pt x="212304" y="94527"/>
                    <a:pt x="208668" y="99023"/>
                  </a:cubicBezTo>
                  <a:cubicBezTo>
                    <a:pt x="205032" y="103520"/>
                    <a:pt x="202832" y="105769"/>
                    <a:pt x="202066" y="105769"/>
                  </a:cubicBezTo>
                  <a:cubicBezTo>
                    <a:pt x="201875" y="105769"/>
                    <a:pt x="195943" y="102372"/>
                    <a:pt x="184271" y="95579"/>
                  </a:cubicBezTo>
                  <a:cubicBezTo>
                    <a:pt x="183888" y="95292"/>
                    <a:pt x="183697" y="94957"/>
                    <a:pt x="183697" y="94575"/>
                  </a:cubicBezTo>
                  <a:cubicBezTo>
                    <a:pt x="183697" y="92183"/>
                    <a:pt x="186136" y="85581"/>
                    <a:pt x="191016" y="74770"/>
                  </a:cubicBezTo>
                  <a:cubicBezTo>
                    <a:pt x="189294" y="72378"/>
                    <a:pt x="187859" y="69890"/>
                    <a:pt x="186710" y="67307"/>
                  </a:cubicBezTo>
                  <a:cubicBezTo>
                    <a:pt x="172455" y="65872"/>
                    <a:pt x="165327" y="64389"/>
                    <a:pt x="165327" y="62858"/>
                  </a:cubicBezTo>
                  <a:lnTo>
                    <a:pt x="165327" y="42766"/>
                  </a:lnTo>
                  <a:cubicBezTo>
                    <a:pt x="165327" y="41236"/>
                    <a:pt x="172455" y="39753"/>
                    <a:pt x="186710" y="38318"/>
                  </a:cubicBezTo>
                  <a:cubicBezTo>
                    <a:pt x="187954" y="35543"/>
                    <a:pt x="189389" y="33055"/>
                    <a:pt x="191016" y="30855"/>
                  </a:cubicBezTo>
                  <a:cubicBezTo>
                    <a:pt x="186136" y="20044"/>
                    <a:pt x="183697" y="13442"/>
                    <a:pt x="183697" y="11050"/>
                  </a:cubicBezTo>
                  <a:cubicBezTo>
                    <a:pt x="183697" y="10667"/>
                    <a:pt x="183888" y="10333"/>
                    <a:pt x="184271" y="10046"/>
                  </a:cubicBezTo>
                  <a:cubicBezTo>
                    <a:pt x="184653" y="9854"/>
                    <a:pt x="186328" y="8897"/>
                    <a:pt x="189294" y="7175"/>
                  </a:cubicBezTo>
                  <a:cubicBezTo>
                    <a:pt x="192260" y="5453"/>
                    <a:pt x="195082" y="3827"/>
                    <a:pt x="197761" y="2296"/>
                  </a:cubicBezTo>
                  <a:cubicBezTo>
                    <a:pt x="200440" y="765"/>
                    <a:pt x="201875" y="0"/>
                    <a:pt x="2020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dirty="0">
                <a:latin typeface="FontAwesome" pitchFamily="2" charset="0"/>
              </a:endParaRPr>
            </a:p>
          </p:txBody>
        </p:sp>
      </p:grpSp>
      <p:grpSp>
        <p:nvGrpSpPr>
          <p:cNvPr id="16" name="组合 15"/>
          <p:cNvGrpSpPr/>
          <p:nvPr/>
        </p:nvGrpSpPr>
        <p:grpSpPr>
          <a:xfrm>
            <a:off x="5548341" y="5049913"/>
            <a:ext cx="593516" cy="593516"/>
            <a:chOff x="5548341" y="5049913"/>
            <a:chExt cx="593516" cy="593516"/>
          </a:xfrm>
        </p:grpSpPr>
        <p:sp>
          <p:nvSpPr>
            <p:cNvPr id="17" name="圆角矩形 16"/>
            <p:cNvSpPr/>
            <p:nvPr/>
          </p:nvSpPr>
          <p:spPr>
            <a:xfrm rot="2700000">
              <a:off x="5548341" y="5049913"/>
              <a:ext cx="593516" cy="593516"/>
            </a:xfrm>
            <a:prstGeom prst="roundRect">
              <a:avLst>
                <a:gd name="adj" fmla="val 50000"/>
              </a:avLst>
            </a:prstGeom>
            <a:gradFill flip="none" rotWithShape="0">
              <a:gsLst>
                <a:gs pos="56000">
                  <a:schemeClr val="bg1"/>
                </a:gs>
                <a:gs pos="99000">
                  <a:schemeClr val="bg1">
                    <a:lumMod val="75000"/>
                  </a:schemeClr>
                </a:gs>
              </a:gsLst>
              <a:lin ang="13500000" scaled="1"/>
              <a:tileRect/>
            </a:gradFill>
            <a:ln w="19050">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23"/>
            <p:cNvSpPr>
              <a:spLocks noChangeAspect="1" noChangeArrowheads="1"/>
            </p:cNvSpPr>
            <p:nvPr/>
          </p:nvSpPr>
          <p:spPr bwMode="auto">
            <a:xfrm>
              <a:off x="5720486" y="5220671"/>
              <a:ext cx="245520" cy="252000"/>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gradFill>
              <a:gsLst>
                <a:gs pos="1000">
                  <a:schemeClr val="accent1">
                    <a:lumMod val="20000"/>
                    <a:lumOff val="80000"/>
                  </a:schemeClr>
                </a:gs>
                <a:gs pos="60000">
                  <a:srgbClr val="009999"/>
                </a:gs>
                <a:gs pos="100000">
                  <a:srgbClr val="009999"/>
                </a:gs>
              </a:gsLst>
              <a:lin ang="5400000" scaled="1"/>
            </a:gradFill>
            <a:ln>
              <a:noFill/>
            </a:ln>
            <a:effectLst/>
            <a:extLst/>
          </p:spPr>
          <p:txBody>
            <a:bodyPr wrap="none" lIns="45712" tIns="22856" rIns="45712" bIns="22856" anchor="ctr"/>
            <a:lstStyle/>
            <a:p>
              <a:pPr defTabSz="609494">
                <a:defRPr/>
              </a:pPr>
              <a:endParaRPr lang="en-US" dirty="0">
                <a:solidFill>
                  <a:srgbClr val="7F7F7F"/>
                </a:solidFill>
              </a:endParaRPr>
            </a:p>
          </p:txBody>
        </p:sp>
      </p:grpSp>
      <p:grpSp>
        <p:nvGrpSpPr>
          <p:cNvPr id="19" name="组合 18"/>
          <p:cNvGrpSpPr/>
          <p:nvPr/>
        </p:nvGrpSpPr>
        <p:grpSpPr>
          <a:xfrm>
            <a:off x="787876" y="3370264"/>
            <a:ext cx="3196233" cy="209078"/>
            <a:chOff x="693420" y="3421857"/>
            <a:chExt cx="3196233" cy="209078"/>
          </a:xfrm>
        </p:grpSpPr>
        <p:cxnSp>
          <p:nvCxnSpPr>
            <p:cNvPr id="20" name="直接连接符 19"/>
            <p:cNvCxnSpPr/>
            <p:nvPr/>
          </p:nvCxnSpPr>
          <p:spPr>
            <a:xfrm flipH="1" flipV="1">
              <a:off x="3826668" y="3421857"/>
              <a:ext cx="62985" cy="20907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93420" y="3429000"/>
              <a:ext cx="313562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711839" y="2990807"/>
            <a:ext cx="2492990" cy="369332"/>
          </a:xfrm>
          <a:prstGeom prst="rect">
            <a:avLst/>
          </a:prstGeom>
          <a:noFill/>
        </p:spPr>
        <p:txBody>
          <a:bodyPr wrap="none" rtlCol="0">
            <a:spAutoFit/>
          </a:bodyPr>
          <a:lstStyle/>
          <a:p>
            <a:r>
              <a:rPr lang="zh-CN" altLang="en-US">
                <a:solidFill>
                  <a:srgbClr val="000000">
                    <a:lumMod val="75000"/>
                    <a:lumOff val="25000"/>
                  </a:srgbClr>
                </a:solidFill>
                <a:latin typeface="+mj-ea"/>
                <a:ea typeface="+mj-ea"/>
                <a:cs typeface="+mn-ea"/>
                <a:sym typeface="+mn-lt"/>
              </a:rPr>
              <a:t>团队管理执行力是关键</a:t>
            </a:r>
            <a:endParaRPr lang="zh-CN" altLang="en-US" sz="1400" spc="300" dirty="0">
              <a:solidFill>
                <a:schemeClr val="tx1">
                  <a:lumMod val="75000"/>
                  <a:lumOff val="25000"/>
                </a:schemeClr>
              </a:solidFill>
              <a:latin typeface="+mj-ea"/>
              <a:ea typeface="+mj-ea"/>
            </a:endParaRPr>
          </a:p>
        </p:txBody>
      </p:sp>
      <p:sp>
        <p:nvSpPr>
          <p:cNvPr id="23" name="文本框 22"/>
          <p:cNvSpPr txBox="1"/>
          <p:nvPr/>
        </p:nvSpPr>
        <p:spPr>
          <a:xfrm>
            <a:off x="711839" y="3386370"/>
            <a:ext cx="3209285" cy="1321452"/>
          </a:xfrm>
          <a:prstGeom prst="rect">
            <a:avLst/>
          </a:prstGeom>
          <a:noFill/>
        </p:spPr>
        <p:txBody>
          <a:bodyPr wrap="square" rtlCol="0">
            <a:spAutoFit/>
          </a:bodyPr>
          <a:lstStyle/>
          <a:p>
            <a:pPr>
              <a:lnSpc>
                <a:spcPct val="200000"/>
              </a:lnSpc>
            </a:pPr>
            <a:r>
              <a:rPr lang="zh-CN" altLang="en-US" sz="1400">
                <a:solidFill>
                  <a:prstClr val="black">
                    <a:lumMod val="50000"/>
                    <a:lumOff val="50000"/>
                  </a:prstClr>
                </a:solidFill>
                <a:latin typeface="微软雅黑 Light" panose="020B0502040204020203" pitchFamily="34" charset="-122"/>
                <a:ea typeface="微软雅黑 Light" panose="020B0502040204020203" pitchFamily="34" charset="-122"/>
              </a:rPr>
              <a:t>请在这里添加相关的文字描述，可以从您的文案中复制需要的内容到这里，选择仅保留文字即可。</a:t>
            </a:r>
            <a:endParaRPr lang="en-US" altLang="zh-CN" sz="800" dirty="0">
              <a:solidFill>
                <a:schemeClr val="bg2">
                  <a:lumMod val="75000"/>
                </a:schemeClr>
              </a:solidFill>
              <a:latin typeface="+mn-ea"/>
            </a:endParaRPr>
          </a:p>
        </p:txBody>
      </p:sp>
      <p:grpSp>
        <p:nvGrpSpPr>
          <p:cNvPr id="24" name="组合 23"/>
          <p:cNvGrpSpPr/>
          <p:nvPr/>
        </p:nvGrpSpPr>
        <p:grpSpPr>
          <a:xfrm>
            <a:off x="6307450" y="2386007"/>
            <a:ext cx="4407442" cy="872679"/>
            <a:chOff x="6307450" y="2386007"/>
            <a:chExt cx="4407442" cy="872679"/>
          </a:xfrm>
        </p:grpSpPr>
        <p:sp>
          <p:nvSpPr>
            <p:cNvPr id="25" name="文本框 24"/>
            <p:cNvSpPr txBox="1"/>
            <p:nvPr/>
          </p:nvSpPr>
          <p:spPr>
            <a:xfrm>
              <a:off x="6307450" y="2386007"/>
              <a:ext cx="1980029" cy="307777"/>
            </a:xfrm>
            <a:prstGeom prst="rect">
              <a:avLst/>
            </a:prstGeom>
            <a:noFill/>
          </p:spPr>
          <p:txBody>
            <a:bodyPr wrap="none" rtlCol="0">
              <a:spAutoFit/>
            </a:bodyPr>
            <a:lstStyle/>
            <a:p>
              <a:r>
                <a:rPr lang="zh-CN" altLang="en-US" sz="1400">
                  <a:solidFill>
                    <a:schemeClr val="accent2"/>
                  </a:solidFill>
                  <a:latin typeface="+mj-ea"/>
                  <a:ea typeface="+mj-ea"/>
                </a:rPr>
                <a:t>拖延症，时间观念不够</a:t>
              </a:r>
              <a:endParaRPr lang="zh-CN" altLang="en-US" sz="1400" dirty="0">
                <a:solidFill>
                  <a:schemeClr val="accent2"/>
                </a:solidFill>
                <a:latin typeface="+mj-ea"/>
                <a:ea typeface="+mj-ea"/>
              </a:endParaRPr>
            </a:p>
          </p:txBody>
        </p:sp>
        <p:sp>
          <p:nvSpPr>
            <p:cNvPr id="26" name="文本框 25"/>
            <p:cNvSpPr txBox="1"/>
            <p:nvPr/>
          </p:nvSpPr>
          <p:spPr>
            <a:xfrm>
              <a:off x="6307450" y="2643774"/>
              <a:ext cx="4407442" cy="614912"/>
            </a:xfrm>
            <a:prstGeom prst="rect">
              <a:avLst/>
            </a:prstGeom>
            <a:noFill/>
          </p:spPr>
          <p:txBody>
            <a:bodyPr wrap="square" rtlCol="0">
              <a:spAutoFit/>
            </a:bodyPr>
            <a:lstStyle/>
            <a:p>
              <a:pPr>
                <a:lnSpc>
                  <a:spcPct val="150000"/>
                </a:lnSpc>
              </a:pPr>
              <a:r>
                <a:rPr lang="zh-CN" altLang="en-US" sz="1200">
                  <a:solidFill>
                    <a:schemeClr val="tx1">
                      <a:lumMod val="50000"/>
                      <a:lumOff val="50000"/>
                    </a:schemeClr>
                  </a:solidFill>
                  <a:latin typeface="+mn-ea"/>
                </a:rPr>
                <a:t>请在这里添加相关的文字描述，可以从您的文案中复制需要的内容到这里，选择仅保留文字即可。</a:t>
              </a:r>
              <a:endParaRPr lang="en-US" altLang="zh-CN" sz="1200" dirty="0">
                <a:solidFill>
                  <a:schemeClr val="tx1">
                    <a:lumMod val="50000"/>
                    <a:lumOff val="50000"/>
                  </a:schemeClr>
                </a:solidFill>
                <a:latin typeface="+mn-ea"/>
              </a:endParaRPr>
            </a:p>
          </p:txBody>
        </p:sp>
      </p:grpSp>
      <p:grpSp>
        <p:nvGrpSpPr>
          <p:cNvPr id="27" name="组合 26"/>
          <p:cNvGrpSpPr/>
          <p:nvPr/>
        </p:nvGrpSpPr>
        <p:grpSpPr>
          <a:xfrm>
            <a:off x="6906867" y="3667212"/>
            <a:ext cx="4407442" cy="872679"/>
            <a:chOff x="6906867" y="3667212"/>
            <a:chExt cx="4407442" cy="872679"/>
          </a:xfrm>
        </p:grpSpPr>
        <p:sp>
          <p:nvSpPr>
            <p:cNvPr id="28" name="文本框 27"/>
            <p:cNvSpPr txBox="1"/>
            <p:nvPr/>
          </p:nvSpPr>
          <p:spPr>
            <a:xfrm>
              <a:off x="6906867" y="3667212"/>
              <a:ext cx="1620957" cy="307777"/>
            </a:xfrm>
            <a:prstGeom prst="rect">
              <a:avLst/>
            </a:prstGeom>
            <a:noFill/>
          </p:spPr>
          <p:txBody>
            <a:bodyPr wrap="none" rtlCol="0">
              <a:spAutoFit/>
            </a:bodyPr>
            <a:lstStyle/>
            <a:p>
              <a:r>
                <a:rPr lang="zh-CN" altLang="en-US" sz="1400">
                  <a:solidFill>
                    <a:schemeClr val="accent5">
                      <a:lumMod val="60000"/>
                      <a:lumOff val="40000"/>
                    </a:schemeClr>
                  </a:solidFill>
                  <a:latin typeface="+mj-ea"/>
                  <a:ea typeface="+mj-ea"/>
                </a:rPr>
                <a:t>专注办不足，心散</a:t>
              </a:r>
              <a:endParaRPr lang="zh-CN" altLang="en-US" sz="1400" dirty="0">
                <a:solidFill>
                  <a:schemeClr val="accent5">
                    <a:lumMod val="60000"/>
                    <a:lumOff val="40000"/>
                  </a:schemeClr>
                </a:solidFill>
                <a:latin typeface="+mj-ea"/>
                <a:ea typeface="+mj-ea"/>
              </a:endParaRPr>
            </a:p>
          </p:txBody>
        </p:sp>
        <p:sp>
          <p:nvSpPr>
            <p:cNvPr id="29" name="文本框 28"/>
            <p:cNvSpPr txBox="1"/>
            <p:nvPr/>
          </p:nvSpPr>
          <p:spPr>
            <a:xfrm>
              <a:off x="6906867" y="3924979"/>
              <a:ext cx="4407442" cy="614912"/>
            </a:xfrm>
            <a:prstGeom prst="rect">
              <a:avLst/>
            </a:prstGeom>
            <a:noFill/>
          </p:spPr>
          <p:txBody>
            <a:bodyPr wrap="square" rtlCol="0">
              <a:spAutoFit/>
            </a:bodyPr>
            <a:lstStyle/>
            <a:p>
              <a:pPr lvl="0">
                <a:lnSpc>
                  <a:spcPct val="150000"/>
                </a:lnSpc>
              </a:pPr>
              <a:r>
                <a:rPr lang="zh-CN" altLang="en-US" sz="1200" dirty="0">
                  <a:solidFill>
                    <a:srgbClr val="000000">
                      <a:lumMod val="50000"/>
                      <a:lumOff val="50000"/>
                    </a:srgbClr>
                  </a:solidFill>
                  <a:latin typeface="微软雅黑 Light"/>
                </a:rPr>
                <a:t>请在这里添加相关的文字描述，可以从您的文案中复制需要的内容到这里，选择仅保留文字即可。</a:t>
              </a:r>
              <a:endParaRPr lang="en-US" altLang="zh-CN" sz="1200" dirty="0">
                <a:solidFill>
                  <a:srgbClr val="000000">
                    <a:lumMod val="50000"/>
                    <a:lumOff val="50000"/>
                  </a:srgbClr>
                </a:solidFill>
                <a:latin typeface="微软雅黑 Light"/>
              </a:endParaRPr>
            </a:p>
          </p:txBody>
        </p:sp>
      </p:grpSp>
      <p:grpSp>
        <p:nvGrpSpPr>
          <p:cNvPr id="30" name="组合 29"/>
          <p:cNvGrpSpPr/>
          <p:nvPr/>
        </p:nvGrpSpPr>
        <p:grpSpPr>
          <a:xfrm>
            <a:off x="6327451" y="4992825"/>
            <a:ext cx="4407442" cy="872679"/>
            <a:chOff x="6327451" y="4992825"/>
            <a:chExt cx="4407442" cy="872679"/>
          </a:xfrm>
        </p:grpSpPr>
        <p:sp>
          <p:nvSpPr>
            <p:cNvPr id="31" name="文本框 30"/>
            <p:cNvSpPr txBox="1"/>
            <p:nvPr/>
          </p:nvSpPr>
          <p:spPr>
            <a:xfrm>
              <a:off x="6327451" y="4992825"/>
              <a:ext cx="1441420" cy="307777"/>
            </a:xfrm>
            <a:prstGeom prst="rect">
              <a:avLst/>
            </a:prstGeom>
            <a:noFill/>
          </p:spPr>
          <p:txBody>
            <a:bodyPr wrap="none" rtlCol="0">
              <a:spAutoFit/>
            </a:bodyPr>
            <a:lstStyle/>
            <a:p>
              <a:r>
                <a:rPr lang="zh-CN" altLang="en-US" sz="1400">
                  <a:solidFill>
                    <a:schemeClr val="accent2"/>
                  </a:solidFill>
                  <a:latin typeface="+mj-ea"/>
                  <a:ea typeface="+mj-ea"/>
                </a:rPr>
                <a:t>缺乏主动协作力</a:t>
              </a:r>
              <a:endParaRPr lang="zh-CN" altLang="en-US" sz="1400" dirty="0">
                <a:solidFill>
                  <a:schemeClr val="accent2"/>
                </a:solidFill>
                <a:latin typeface="+mj-ea"/>
                <a:ea typeface="+mj-ea"/>
              </a:endParaRPr>
            </a:p>
          </p:txBody>
        </p:sp>
        <p:sp>
          <p:nvSpPr>
            <p:cNvPr id="32" name="文本框 31"/>
            <p:cNvSpPr txBox="1"/>
            <p:nvPr/>
          </p:nvSpPr>
          <p:spPr>
            <a:xfrm>
              <a:off x="6327451" y="5250592"/>
              <a:ext cx="4407442" cy="614912"/>
            </a:xfrm>
            <a:prstGeom prst="rect">
              <a:avLst/>
            </a:prstGeom>
            <a:noFill/>
          </p:spPr>
          <p:txBody>
            <a:bodyPr wrap="square" rtlCol="0">
              <a:spAutoFit/>
            </a:bodyPr>
            <a:lstStyle/>
            <a:p>
              <a:pPr lvl="0">
                <a:lnSpc>
                  <a:spcPct val="150000"/>
                </a:lnSpc>
              </a:pPr>
              <a:r>
                <a:rPr lang="zh-CN" altLang="en-US" sz="1200">
                  <a:solidFill>
                    <a:srgbClr val="000000">
                      <a:lumMod val="50000"/>
                      <a:lumOff val="50000"/>
                    </a:srgbClr>
                  </a:solidFill>
                  <a:latin typeface="微软雅黑 Light"/>
                </a:rPr>
                <a:t>请在这里添加相关的文字描述，可以从您的文案中复制需要的内容到这里，选择仅保留文字即可。</a:t>
              </a:r>
              <a:endParaRPr lang="en-US" altLang="zh-CN" sz="1200" dirty="0">
                <a:solidFill>
                  <a:srgbClr val="000000">
                    <a:lumMod val="50000"/>
                    <a:lumOff val="50000"/>
                  </a:srgbClr>
                </a:solidFill>
                <a:latin typeface="微软雅黑 Light"/>
              </a:endParaRPr>
            </a:p>
          </p:txBody>
        </p:sp>
      </p:grpSp>
      <p:sp>
        <p:nvSpPr>
          <p:cNvPr id="36"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工作概述</a:t>
            </a:r>
          </a:p>
        </p:txBody>
      </p:sp>
      <p:sp>
        <p:nvSpPr>
          <p:cNvPr id="37"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Tree>
    <p:extLst>
      <p:ext uri="{BB962C8B-B14F-4D97-AF65-F5344CB8AC3E}">
        <p14:creationId xmlns:p14="http://schemas.microsoft.com/office/powerpoint/2010/main" val="1430988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35" presetClass="path" presetSubtype="0" decel="100000" fill="hold" nodeType="withEffect">
                                  <p:stCondLst>
                                    <p:cond delay="0"/>
                                  </p:stCondLst>
                                  <p:childTnLst>
                                    <p:animMotion origin="layout" path="M 2.08333E-7 -2.59259E-6 L -0.04557 -2.59259E-6 " pathEditMode="relative" rAng="0" ptsTypes="AA">
                                      <p:cBhvr>
                                        <p:cTn id="9" dur="1500" spd="-100000" fill="hold"/>
                                        <p:tgtEl>
                                          <p:spTgt spid="4"/>
                                        </p:tgtEl>
                                        <p:attrNameLst>
                                          <p:attrName>ppt_x</p:attrName>
                                          <p:attrName>ppt_y</p:attrName>
                                        </p:attrNameLst>
                                      </p:cBhvr>
                                      <p:rCtr x="-2279" y="0"/>
                                    </p:animMotion>
                                  </p:childTnLst>
                                </p:cTn>
                              </p:par>
                              <p:par>
                                <p:cTn id="10" presetID="10" presetClass="entr" presetSubtype="0" fill="hold" grpId="0" nodeType="withEffect">
                                  <p:stCondLst>
                                    <p:cond delay="7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childTnLst>
                                </p:cTn>
                              </p:par>
                              <p:par>
                                <p:cTn id="13" presetID="35" presetClass="path" presetSubtype="0" decel="100000" fill="hold" grpId="1" nodeType="withEffect">
                                  <p:stCondLst>
                                    <p:cond delay="750"/>
                                  </p:stCondLst>
                                  <p:childTnLst>
                                    <p:animMotion origin="layout" path="M 2.08333E-7 -2.59259E-6 L -0.04557 -2.59259E-6 " pathEditMode="relative" rAng="0" ptsTypes="AA">
                                      <p:cBhvr>
                                        <p:cTn id="14" dur="1500" spd="-100000" fill="hold"/>
                                        <p:tgtEl>
                                          <p:spTgt spid="9"/>
                                        </p:tgtEl>
                                        <p:attrNameLst>
                                          <p:attrName>ppt_x</p:attrName>
                                          <p:attrName>ppt_y</p:attrName>
                                        </p:attrNameLst>
                                      </p:cBhvr>
                                      <p:rCtr x="-2279" y="0"/>
                                    </p:animMotion>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750"/>
                                        <p:tgtEl>
                                          <p:spTgt spid="10"/>
                                        </p:tgtEl>
                                      </p:cBhvr>
                                    </p:animEffect>
                                  </p:childTnLst>
                                </p:cTn>
                              </p:par>
                              <p:par>
                                <p:cTn id="19" presetID="64" presetClass="path" presetSubtype="0" decel="100000" fill="hold" nodeType="withEffect">
                                  <p:stCondLst>
                                    <p:cond delay="0"/>
                                  </p:stCondLst>
                                  <p:childTnLst>
                                    <p:animMotion origin="layout" path="M 2.91667E-6 -4.07407E-6 L 2.91667E-6 -0.08657 " pathEditMode="relative" rAng="0" ptsTypes="AA">
                                      <p:cBhvr>
                                        <p:cTn id="20" dur="1250" spd="-100000" fill="hold"/>
                                        <p:tgtEl>
                                          <p:spTgt spid="10"/>
                                        </p:tgtEl>
                                        <p:attrNameLst>
                                          <p:attrName>ppt_x</p:attrName>
                                          <p:attrName>ppt_y</p:attrName>
                                        </p:attrNameLst>
                                      </p:cBhvr>
                                      <p:rCtr x="0" y="-4329"/>
                                    </p:animMotion>
                                  </p:childTnLst>
                                </p:cTn>
                              </p:par>
                              <p:par>
                                <p:cTn id="21" presetID="10" presetClass="entr" presetSubtype="0" fill="hold" nodeType="with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childTnLst>
                                </p:cTn>
                              </p:par>
                              <p:par>
                                <p:cTn id="24" presetID="64" presetClass="path" presetSubtype="0" decel="100000" fill="hold" nodeType="withEffect">
                                  <p:stCondLst>
                                    <p:cond delay="500"/>
                                  </p:stCondLst>
                                  <p:childTnLst>
                                    <p:animMotion origin="layout" path="M 2.91667E-6 -4.07407E-6 L 2.91667E-6 -0.08657 " pathEditMode="relative" rAng="0" ptsTypes="AA">
                                      <p:cBhvr>
                                        <p:cTn id="25" dur="1250" spd="-100000" fill="hold"/>
                                        <p:tgtEl>
                                          <p:spTgt spid="13"/>
                                        </p:tgtEl>
                                        <p:attrNameLst>
                                          <p:attrName>ppt_x</p:attrName>
                                          <p:attrName>ppt_y</p:attrName>
                                        </p:attrNameLst>
                                      </p:cBhvr>
                                      <p:rCtr x="0" y="-4329"/>
                                    </p:animMotion>
                                  </p:childTnLst>
                                </p:cTn>
                              </p:par>
                              <p:par>
                                <p:cTn id="26" presetID="10" presetClass="entr" presetSubtype="0" fill="hold" nodeType="withEffect">
                                  <p:stCondLst>
                                    <p:cond delay="10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750"/>
                                        <p:tgtEl>
                                          <p:spTgt spid="16"/>
                                        </p:tgtEl>
                                      </p:cBhvr>
                                    </p:animEffect>
                                  </p:childTnLst>
                                </p:cTn>
                              </p:par>
                              <p:par>
                                <p:cTn id="29" presetID="64" presetClass="path" presetSubtype="0" decel="100000" fill="hold" nodeType="withEffect">
                                  <p:stCondLst>
                                    <p:cond delay="1000"/>
                                  </p:stCondLst>
                                  <p:childTnLst>
                                    <p:animMotion origin="layout" path="M 2.91667E-6 -4.07407E-6 L 2.91667E-6 -0.08657 " pathEditMode="relative" rAng="0" ptsTypes="AA">
                                      <p:cBhvr>
                                        <p:cTn id="30" dur="1250" spd="-100000" fill="hold"/>
                                        <p:tgtEl>
                                          <p:spTgt spid="16"/>
                                        </p:tgtEl>
                                        <p:attrNameLst>
                                          <p:attrName>ppt_x</p:attrName>
                                          <p:attrName>ppt_y</p:attrName>
                                        </p:attrNameLst>
                                      </p:cBhvr>
                                      <p:rCtr x="0" y="-4329"/>
                                    </p:animMotion>
                                  </p:childTnLst>
                                </p:cTn>
                              </p:par>
                            </p:childTnLst>
                          </p:cTn>
                        </p:par>
                        <p:par>
                          <p:cTn id="31" fill="hold">
                            <p:stCondLst>
                              <p:cond delay="4500"/>
                            </p:stCondLst>
                            <p:childTnLst>
                              <p:par>
                                <p:cTn id="32" presetID="22" presetClass="entr" presetSubtype="2"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par>
                          <p:cTn id="35" fill="hold">
                            <p:stCondLst>
                              <p:cond delay="50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800"/>
                                        <p:tgtEl>
                                          <p:spTgt spid="22"/>
                                        </p:tgtEl>
                                      </p:cBhvr>
                                    </p:animEffect>
                                  </p:childTnLst>
                                </p:cTn>
                              </p:par>
                              <p:par>
                                <p:cTn id="39" presetID="63" presetClass="path" presetSubtype="0" decel="100000" fill="hold" grpId="1" nodeType="withEffect">
                                  <p:stCondLst>
                                    <p:cond delay="0"/>
                                  </p:stCondLst>
                                  <p:childTnLst>
                                    <p:animMotion origin="layout" path="M 3.75E-6 3.33333E-6 L 0.025 3.33333E-6 " pathEditMode="relative" rAng="0" ptsTypes="AA">
                                      <p:cBhvr>
                                        <p:cTn id="40" dur="1250" spd="-100000" fill="hold"/>
                                        <p:tgtEl>
                                          <p:spTgt spid="22"/>
                                        </p:tgtEl>
                                        <p:attrNameLst>
                                          <p:attrName>ppt_x</p:attrName>
                                          <p:attrName>ppt_y</p:attrName>
                                        </p:attrNameLst>
                                      </p:cBhvr>
                                      <p:rCtr x="1250" y="0"/>
                                    </p:animMotion>
                                  </p:childTnLst>
                                </p:cTn>
                              </p:par>
                              <p:par>
                                <p:cTn id="41" presetID="10" presetClass="entr" presetSubtype="0" fill="hold" grpId="0" nodeType="withEffect">
                                  <p:stCondLst>
                                    <p:cond delay="25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800"/>
                                        <p:tgtEl>
                                          <p:spTgt spid="23"/>
                                        </p:tgtEl>
                                      </p:cBhvr>
                                    </p:animEffect>
                                  </p:childTnLst>
                                </p:cTn>
                              </p:par>
                              <p:par>
                                <p:cTn id="44" presetID="63" presetClass="path" presetSubtype="0" decel="100000" fill="hold" grpId="1" nodeType="withEffect">
                                  <p:stCondLst>
                                    <p:cond delay="250"/>
                                  </p:stCondLst>
                                  <p:childTnLst>
                                    <p:animMotion origin="layout" path="M 3.75E-6 3.33333E-6 L 0.025 3.33333E-6 " pathEditMode="relative" rAng="0" ptsTypes="AA">
                                      <p:cBhvr>
                                        <p:cTn id="45" dur="1250" spd="-100000" fill="hold"/>
                                        <p:tgtEl>
                                          <p:spTgt spid="23"/>
                                        </p:tgtEl>
                                        <p:attrNameLst>
                                          <p:attrName>ppt_x</p:attrName>
                                          <p:attrName>ppt_y</p:attrName>
                                        </p:attrNameLst>
                                      </p:cBhvr>
                                      <p:rCtr x="1250" y="0"/>
                                    </p:animMotion>
                                  </p:childTnLst>
                                </p:cTn>
                              </p:par>
                            </p:childTnLst>
                          </p:cTn>
                        </p:par>
                        <p:par>
                          <p:cTn id="46" fill="hold">
                            <p:stCondLst>
                              <p:cond delay="6500"/>
                            </p:stCondLst>
                            <p:childTnLst>
                              <p:par>
                                <p:cTn id="47" presetID="10"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800"/>
                                        <p:tgtEl>
                                          <p:spTgt spid="24"/>
                                        </p:tgtEl>
                                      </p:cBhvr>
                                    </p:animEffect>
                                  </p:childTnLst>
                                </p:cTn>
                              </p:par>
                              <p:par>
                                <p:cTn id="50" presetID="63" presetClass="path" presetSubtype="0" decel="100000" fill="hold" nodeType="withEffect">
                                  <p:stCondLst>
                                    <p:cond delay="0"/>
                                  </p:stCondLst>
                                  <p:childTnLst>
                                    <p:animMotion origin="layout" path="M 3.125E-6 -1.48148E-6 L 0.025 -1.48148E-6 " pathEditMode="relative" rAng="0" ptsTypes="AA">
                                      <p:cBhvr>
                                        <p:cTn id="51" dur="1250" spd="-100000" fill="hold"/>
                                        <p:tgtEl>
                                          <p:spTgt spid="24"/>
                                        </p:tgtEl>
                                        <p:attrNameLst>
                                          <p:attrName>ppt_x</p:attrName>
                                          <p:attrName>ppt_y</p:attrName>
                                        </p:attrNameLst>
                                      </p:cBhvr>
                                      <p:rCtr x="1250" y="0"/>
                                    </p:animMotion>
                                  </p:childTnLst>
                                </p:cTn>
                              </p:par>
                              <p:par>
                                <p:cTn id="52" presetID="10" presetClass="entr" presetSubtype="0" fill="hold" nodeType="withEffect">
                                  <p:stCondLst>
                                    <p:cond delay="25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800"/>
                                        <p:tgtEl>
                                          <p:spTgt spid="27"/>
                                        </p:tgtEl>
                                      </p:cBhvr>
                                    </p:animEffect>
                                  </p:childTnLst>
                                </p:cTn>
                              </p:par>
                              <p:par>
                                <p:cTn id="55" presetID="63" presetClass="path" presetSubtype="0" decel="100000" fill="hold" nodeType="withEffect">
                                  <p:stCondLst>
                                    <p:cond delay="250"/>
                                  </p:stCondLst>
                                  <p:childTnLst>
                                    <p:animMotion origin="layout" path="M 3.75E-6 3.33333E-6 L 0.025 3.33333E-6 " pathEditMode="relative" rAng="0" ptsTypes="AA">
                                      <p:cBhvr>
                                        <p:cTn id="56" dur="1250" spd="-100000" fill="hold"/>
                                        <p:tgtEl>
                                          <p:spTgt spid="27"/>
                                        </p:tgtEl>
                                        <p:attrNameLst>
                                          <p:attrName>ppt_x</p:attrName>
                                          <p:attrName>ppt_y</p:attrName>
                                        </p:attrNameLst>
                                      </p:cBhvr>
                                      <p:rCtr x="1250" y="0"/>
                                    </p:animMotion>
                                  </p:childTnLst>
                                </p:cTn>
                              </p:par>
                              <p:par>
                                <p:cTn id="57" presetID="10" presetClass="entr" presetSubtype="0" fill="hold"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800"/>
                                        <p:tgtEl>
                                          <p:spTgt spid="30"/>
                                        </p:tgtEl>
                                      </p:cBhvr>
                                    </p:animEffect>
                                  </p:childTnLst>
                                </p:cTn>
                              </p:par>
                              <p:par>
                                <p:cTn id="60" presetID="63" presetClass="path" presetSubtype="0" decel="100000" fill="hold" nodeType="withEffect">
                                  <p:stCondLst>
                                    <p:cond delay="500"/>
                                  </p:stCondLst>
                                  <p:childTnLst>
                                    <p:animMotion origin="layout" path="M 3.75E-6 3.33333E-6 L 0.025 3.33333E-6 " pathEditMode="relative" rAng="0" ptsTypes="AA">
                                      <p:cBhvr>
                                        <p:cTn id="61" dur="1250" spd="-100000" fill="hold"/>
                                        <p:tgtEl>
                                          <p:spTgt spid="30"/>
                                        </p:tgtEl>
                                        <p:attrNameLst>
                                          <p:attrName>ppt_x</p:attrName>
                                          <p:attrName>ppt_y</p:attrName>
                                        </p:attrNameLst>
                                      </p:cBhvr>
                                      <p:rCtr x="12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2" grpId="0"/>
      <p:bldP spid="22" grpId="1"/>
      <p:bldP spid="23" grpId="0"/>
      <p:bldP spid="2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29"/>
          <p:cNvGrpSpPr/>
          <p:nvPr/>
        </p:nvGrpSpPr>
        <p:grpSpPr>
          <a:xfrm>
            <a:off x="1555423" y="1427031"/>
            <a:ext cx="2434615" cy="4111307"/>
            <a:chOff x="-1" y="0"/>
            <a:chExt cx="4412270" cy="7450950"/>
          </a:xfrm>
          <a:solidFill>
            <a:srgbClr val="F1F9FD">
              <a:alpha val="1000"/>
            </a:srgbClr>
          </a:solidFill>
        </p:grpSpPr>
        <p:sp>
          <p:nvSpPr>
            <p:cNvPr id="5" name="Shape 1927"/>
            <p:cNvSpPr/>
            <p:nvPr/>
          </p:nvSpPr>
          <p:spPr>
            <a:xfrm>
              <a:off x="-1" y="0"/>
              <a:ext cx="4412270" cy="7450950"/>
            </a:xfrm>
            <a:custGeom>
              <a:avLst/>
              <a:gdLst/>
              <a:ahLst/>
              <a:cxnLst>
                <a:cxn ang="0">
                  <a:pos x="wd2" y="hd2"/>
                </a:cxn>
                <a:cxn ang="5400000">
                  <a:pos x="wd2" y="hd2"/>
                </a:cxn>
                <a:cxn ang="10800000">
                  <a:pos x="wd2" y="hd2"/>
                </a:cxn>
                <a:cxn ang="16200000">
                  <a:pos x="wd2" y="hd2"/>
                </a:cxn>
              </a:cxnLst>
              <a:rect l="0" t="0" r="r" b="b"/>
              <a:pathLst>
                <a:path w="21494" h="21522" extrusionOk="0">
                  <a:moveTo>
                    <a:pt x="4004" y="12687"/>
                  </a:moveTo>
                  <a:cubicBezTo>
                    <a:pt x="4460" y="12796"/>
                    <a:pt x="4885" y="12946"/>
                    <a:pt x="5264" y="13130"/>
                  </a:cubicBezTo>
                  <a:cubicBezTo>
                    <a:pt x="6171" y="13571"/>
                    <a:pt x="6786" y="14196"/>
                    <a:pt x="7740" y="14607"/>
                  </a:cubicBezTo>
                  <a:cubicBezTo>
                    <a:pt x="8204" y="14806"/>
                    <a:pt x="8732" y="14947"/>
                    <a:pt x="9292" y="15021"/>
                  </a:cubicBezTo>
                  <a:cubicBezTo>
                    <a:pt x="9675" y="15000"/>
                    <a:pt x="10061" y="15012"/>
                    <a:pt x="10438" y="15056"/>
                  </a:cubicBezTo>
                  <a:cubicBezTo>
                    <a:pt x="10605" y="15076"/>
                    <a:pt x="10771" y="15102"/>
                    <a:pt x="10923" y="15148"/>
                  </a:cubicBezTo>
                  <a:cubicBezTo>
                    <a:pt x="11074" y="15194"/>
                    <a:pt x="11206" y="15259"/>
                    <a:pt x="11310" y="15338"/>
                  </a:cubicBezTo>
                  <a:cubicBezTo>
                    <a:pt x="11318" y="15436"/>
                    <a:pt x="11308" y="15534"/>
                    <a:pt x="11282" y="15631"/>
                  </a:cubicBezTo>
                  <a:cubicBezTo>
                    <a:pt x="11223" y="15847"/>
                    <a:pt x="11082" y="16051"/>
                    <a:pt x="10988" y="16263"/>
                  </a:cubicBezTo>
                  <a:cubicBezTo>
                    <a:pt x="10829" y="16622"/>
                    <a:pt x="10807" y="17001"/>
                    <a:pt x="10607" y="17356"/>
                  </a:cubicBezTo>
                  <a:cubicBezTo>
                    <a:pt x="10393" y="17739"/>
                    <a:pt x="9986" y="18073"/>
                    <a:pt x="9442" y="18314"/>
                  </a:cubicBezTo>
                  <a:cubicBezTo>
                    <a:pt x="9262" y="18380"/>
                    <a:pt x="9031" y="18372"/>
                    <a:pt x="8867" y="18292"/>
                  </a:cubicBezTo>
                  <a:cubicBezTo>
                    <a:pt x="8732" y="18227"/>
                    <a:pt x="8666" y="18124"/>
                    <a:pt x="8695" y="18022"/>
                  </a:cubicBezTo>
                  <a:cubicBezTo>
                    <a:pt x="8819" y="17913"/>
                    <a:pt x="8917" y="17795"/>
                    <a:pt x="8986" y="17673"/>
                  </a:cubicBezTo>
                  <a:cubicBezTo>
                    <a:pt x="9093" y="17485"/>
                    <a:pt x="9134" y="17285"/>
                    <a:pt x="9101" y="17085"/>
                  </a:cubicBezTo>
                  <a:cubicBezTo>
                    <a:pt x="9039" y="16705"/>
                    <a:pt x="8718" y="16358"/>
                    <a:pt x="8214" y="16122"/>
                  </a:cubicBezTo>
                  <a:lnTo>
                    <a:pt x="8214" y="15876"/>
                  </a:lnTo>
                  <a:cubicBezTo>
                    <a:pt x="7936" y="15726"/>
                    <a:pt x="7639" y="15589"/>
                    <a:pt x="7325" y="15466"/>
                  </a:cubicBezTo>
                  <a:cubicBezTo>
                    <a:pt x="6019" y="14952"/>
                    <a:pt x="4486" y="14701"/>
                    <a:pt x="3063" y="14314"/>
                  </a:cubicBezTo>
                  <a:cubicBezTo>
                    <a:pt x="2201" y="14080"/>
                    <a:pt x="1380" y="13796"/>
                    <a:pt x="612" y="13466"/>
                  </a:cubicBezTo>
                  <a:cubicBezTo>
                    <a:pt x="130" y="13288"/>
                    <a:pt x="-101" y="12945"/>
                    <a:pt x="42" y="12619"/>
                  </a:cubicBezTo>
                  <a:cubicBezTo>
                    <a:pt x="107" y="12470"/>
                    <a:pt x="245" y="12340"/>
                    <a:pt x="397" y="12221"/>
                  </a:cubicBezTo>
                  <a:cubicBezTo>
                    <a:pt x="543" y="12105"/>
                    <a:pt x="707" y="11996"/>
                    <a:pt x="887" y="11895"/>
                  </a:cubicBezTo>
                  <a:cubicBezTo>
                    <a:pt x="1564" y="11503"/>
                    <a:pt x="2312" y="11157"/>
                    <a:pt x="3118" y="10864"/>
                  </a:cubicBezTo>
                  <a:cubicBezTo>
                    <a:pt x="3958" y="10557"/>
                    <a:pt x="4855" y="10310"/>
                    <a:pt x="5791" y="10126"/>
                  </a:cubicBezTo>
                  <a:cubicBezTo>
                    <a:pt x="6047" y="10085"/>
                    <a:pt x="6262" y="9983"/>
                    <a:pt x="6384" y="9844"/>
                  </a:cubicBezTo>
                  <a:cubicBezTo>
                    <a:pt x="6519" y="9691"/>
                    <a:pt x="6528" y="9510"/>
                    <a:pt x="6410" y="9353"/>
                  </a:cubicBezTo>
                  <a:cubicBezTo>
                    <a:pt x="6107" y="8941"/>
                    <a:pt x="5861" y="8516"/>
                    <a:pt x="5672" y="8081"/>
                  </a:cubicBezTo>
                  <a:cubicBezTo>
                    <a:pt x="5488" y="7654"/>
                    <a:pt x="5359" y="7220"/>
                    <a:pt x="5288" y="6782"/>
                  </a:cubicBezTo>
                  <a:cubicBezTo>
                    <a:pt x="5114" y="6551"/>
                    <a:pt x="4887" y="6336"/>
                    <a:pt x="4613" y="6142"/>
                  </a:cubicBezTo>
                  <a:cubicBezTo>
                    <a:pt x="4209" y="5856"/>
                    <a:pt x="3712" y="5623"/>
                    <a:pt x="3287" y="5347"/>
                  </a:cubicBezTo>
                  <a:cubicBezTo>
                    <a:pt x="2961" y="5136"/>
                    <a:pt x="2681" y="4901"/>
                    <a:pt x="2452" y="4648"/>
                  </a:cubicBezTo>
                  <a:cubicBezTo>
                    <a:pt x="2324" y="4562"/>
                    <a:pt x="2301" y="4437"/>
                    <a:pt x="2395" y="4336"/>
                  </a:cubicBezTo>
                  <a:cubicBezTo>
                    <a:pt x="2451" y="4276"/>
                    <a:pt x="2544" y="4231"/>
                    <a:pt x="2655" y="4211"/>
                  </a:cubicBezTo>
                  <a:cubicBezTo>
                    <a:pt x="2619" y="4156"/>
                    <a:pt x="2624" y="4094"/>
                    <a:pt x="2669" y="4040"/>
                  </a:cubicBezTo>
                  <a:cubicBezTo>
                    <a:pt x="2735" y="3963"/>
                    <a:pt x="2873" y="3916"/>
                    <a:pt x="3020" y="3922"/>
                  </a:cubicBezTo>
                  <a:cubicBezTo>
                    <a:pt x="3065" y="3848"/>
                    <a:pt x="3167" y="3792"/>
                    <a:pt x="3294" y="3771"/>
                  </a:cubicBezTo>
                  <a:cubicBezTo>
                    <a:pt x="3407" y="3752"/>
                    <a:pt x="3529" y="3763"/>
                    <a:pt x="3628" y="3801"/>
                  </a:cubicBezTo>
                  <a:lnTo>
                    <a:pt x="3691" y="3516"/>
                  </a:lnTo>
                  <a:cubicBezTo>
                    <a:pt x="3691" y="3482"/>
                    <a:pt x="3729" y="3453"/>
                    <a:pt x="3782" y="3444"/>
                  </a:cubicBezTo>
                  <a:cubicBezTo>
                    <a:pt x="3882" y="3426"/>
                    <a:pt x="3978" y="3477"/>
                    <a:pt x="3961" y="3538"/>
                  </a:cubicBezTo>
                  <a:cubicBezTo>
                    <a:pt x="3961" y="3626"/>
                    <a:pt x="3977" y="3714"/>
                    <a:pt x="4009" y="3801"/>
                  </a:cubicBezTo>
                  <a:cubicBezTo>
                    <a:pt x="4040" y="3882"/>
                    <a:pt x="4084" y="3961"/>
                    <a:pt x="4143" y="4037"/>
                  </a:cubicBezTo>
                  <a:cubicBezTo>
                    <a:pt x="4238" y="4182"/>
                    <a:pt x="4280" y="4338"/>
                    <a:pt x="4265" y="4493"/>
                  </a:cubicBezTo>
                  <a:cubicBezTo>
                    <a:pt x="4254" y="4613"/>
                    <a:pt x="4209" y="4731"/>
                    <a:pt x="4133" y="4842"/>
                  </a:cubicBezTo>
                  <a:cubicBezTo>
                    <a:pt x="4164" y="4994"/>
                    <a:pt x="4261" y="5139"/>
                    <a:pt x="4413" y="5263"/>
                  </a:cubicBezTo>
                  <a:cubicBezTo>
                    <a:pt x="4575" y="5395"/>
                    <a:pt x="4795" y="5499"/>
                    <a:pt x="5050" y="5563"/>
                  </a:cubicBezTo>
                  <a:cubicBezTo>
                    <a:pt x="5126" y="5431"/>
                    <a:pt x="5190" y="5298"/>
                    <a:pt x="5242" y="5163"/>
                  </a:cubicBezTo>
                  <a:cubicBezTo>
                    <a:pt x="5320" y="4958"/>
                    <a:pt x="5372" y="4747"/>
                    <a:pt x="5533" y="4560"/>
                  </a:cubicBezTo>
                  <a:cubicBezTo>
                    <a:pt x="5697" y="4367"/>
                    <a:pt x="5970" y="4209"/>
                    <a:pt x="6123" y="4013"/>
                  </a:cubicBezTo>
                  <a:cubicBezTo>
                    <a:pt x="6269" y="3826"/>
                    <a:pt x="6298" y="3623"/>
                    <a:pt x="6305" y="3416"/>
                  </a:cubicBezTo>
                  <a:cubicBezTo>
                    <a:pt x="6314" y="3160"/>
                    <a:pt x="6235" y="2884"/>
                    <a:pt x="5855" y="2794"/>
                  </a:cubicBezTo>
                  <a:cubicBezTo>
                    <a:pt x="5562" y="2725"/>
                    <a:pt x="5129" y="2792"/>
                    <a:pt x="5025" y="2600"/>
                  </a:cubicBezTo>
                  <a:cubicBezTo>
                    <a:pt x="4973" y="2504"/>
                    <a:pt x="5082" y="2412"/>
                    <a:pt x="5140" y="2317"/>
                  </a:cubicBezTo>
                  <a:cubicBezTo>
                    <a:pt x="5191" y="2236"/>
                    <a:pt x="5201" y="2148"/>
                    <a:pt x="5205" y="2061"/>
                  </a:cubicBezTo>
                  <a:cubicBezTo>
                    <a:pt x="5207" y="1997"/>
                    <a:pt x="5206" y="1932"/>
                    <a:pt x="5200" y="1867"/>
                  </a:cubicBezTo>
                  <a:lnTo>
                    <a:pt x="4878" y="1830"/>
                  </a:lnTo>
                  <a:cubicBezTo>
                    <a:pt x="4787" y="1850"/>
                    <a:pt x="4690" y="1813"/>
                    <a:pt x="4683" y="1756"/>
                  </a:cubicBezTo>
                  <a:cubicBezTo>
                    <a:pt x="4678" y="1717"/>
                    <a:pt x="4719" y="1686"/>
                    <a:pt x="4760" y="1657"/>
                  </a:cubicBezTo>
                  <a:cubicBezTo>
                    <a:pt x="4878" y="1576"/>
                    <a:pt x="5014" y="1504"/>
                    <a:pt x="5112" y="1414"/>
                  </a:cubicBezTo>
                  <a:cubicBezTo>
                    <a:pt x="5221" y="1313"/>
                    <a:pt x="5276" y="1194"/>
                    <a:pt x="5269" y="1075"/>
                  </a:cubicBezTo>
                  <a:cubicBezTo>
                    <a:pt x="5273" y="1012"/>
                    <a:pt x="5290" y="951"/>
                    <a:pt x="5319" y="891"/>
                  </a:cubicBezTo>
                  <a:cubicBezTo>
                    <a:pt x="5409" y="710"/>
                    <a:pt x="5605" y="556"/>
                    <a:pt x="5837" y="426"/>
                  </a:cubicBezTo>
                  <a:cubicBezTo>
                    <a:pt x="6399" y="111"/>
                    <a:pt x="7160" y="-65"/>
                    <a:pt x="7916" y="23"/>
                  </a:cubicBezTo>
                  <a:cubicBezTo>
                    <a:pt x="8336" y="72"/>
                    <a:pt x="8717" y="202"/>
                    <a:pt x="8998" y="393"/>
                  </a:cubicBezTo>
                  <a:cubicBezTo>
                    <a:pt x="9389" y="649"/>
                    <a:pt x="9588" y="987"/>
                    <a:pt x="9550" y="1332"/>
                  </a:cubicBezTo>
                  <a:cubicBezTo>
                    <a:pt x="9516" y="1640"/>
                    <a:pt x="9293" y="1930"/>
                    <a:pt x="8923" y="2147"/>
                  </a:cubicBezTo>
                  <a:cubicBezTo>
                    <a:pt x="8821" y="2221"/>
                    <a:pt x="8730" y="2296"/>
                    <a:pt x="8646" y="2372"/>
                  </a:cubicBezTo>
                  <a:cubicBezTo>
                    <a:pt x="8544" y="2465"/>
                    <a:pt x="8444" y="2572"/>
                    <a:pt x="8494" y="2687"/>
                  </a:cubicBezTo>
                  <a:cubicBezTo>
                    <a:pt x="8537" y="2786"/>
                    <a:pt x="8690" y="2855"/>
                    <a:pt x="8862" y="2852"/>
                  </a:cubicBezTo>
                  <a:cubicBezTo>
                    <a:pt x="9175" y="2916"/>
                    <a:pt x="9471" y="3005"/>
                    <a:pt x="9744" y="3116"/>
                  </a:cubicBezTo>
                  <a:cubicBezTo>
                    <a:pt x="10002" y="3222"/>
                    <a:pt x="10236" y="3347"/>
                    <a:pt x="10440" y="3488"/>
                  </a:cubicBezTo>
                  <a:cubicBezTo>
                    <a:pt x="11018" y="3567"/>
                    <a:pt x="11583" y="3678"/>
                    <a:pt x="12126" y="3820"/>
                  </a:cubicBezTo>
                  <a:cubicBezTo>
                    <a:pt x="12668" y="3962"/>
                    <a:pt x="13186" y="4134"/>
                    <a:pt x="13673" y="4334"/>
                  </a:cubicBezTo>
                  <a:cubicBezTo>
                    <a:pt x="13831" y="4366"/>
                    <a:pt x="13953" y="4442"/>
                    <a:pt x="13999" y="4537"/>
                  </a:cubicBezTo>
                  <a:cubicBezTo>
                    <a:pt x="14026" y="4593"/>
                    <a:pt x="14025" y="4651"/>
                    <a:pt x="14018" y="4707"/>
                  </a:cubicBezTo>
                  <a:cubicBezTo>
                    <a:pt x="14010" y="4781"/>
                    <a:pt x="13994" y="4855"/>
                    <a:pt x="13968" y="4929"/>
                  </a:cubicBezTo>
                  <a:cubicBezTo>
                    <a:pt x="13891" y="5394"/>
                    <a:pt x="13610" y="5840"/>
                    <a:pt x="13152" y="6222"/>
                  </a:cubicBezTo>
                  <a:cubicBezTo>
                    <a:pt x="12773" y="6537"/>
                    <a:pt x="12283" y="6799"/>
                    <a:pt x="11905" y="7115"/>
                  </a:cubicBezTo>
                  <a:cubicBezTo>
                    <a:pt x="11686" y="7298"/>
                    <a:pt x="11507" y="7496"/>
                    <a:pt x="11373" y="7706"/>
                  </a:cubicBezTo>
                  <a:cubicBezTo>
                    <a:pt x="11394" y="7847"/>
                    <a:pt x="11432" y="7984"/>
                    <a:pt x="11486" y="8118"/>
                  </a:cubicBezTo>
                  <a:cubicBezTo>
                    <a:pt x="11545" y="8264"/>
                    <a:pt x="11622" y="8431"/>
                    <a:pt x="11444" y="8554"/>
                  </a:cubicBezTo>
                  <a:cubicBezTo>
                    <a:pt x="11352" y="8617"/>
                    <a:pt x="11206" y="8643"/>
                    <a:pt x="11071" y="8621"/>
                  </a:cubicBezTo>
                  <a:lnTo>
                    <a:pt x="10115" y="8585"/>
                  </a:lnTo>
                  <a:cubicBezTo>
                    <a:pt x="10220" y="8700"/>
                    <a:pt x="10346" y="8808"/>
                    <a:pt x="10491" y="8906"/>
                  </a:cubicBezTo>
                  <a:cubicBezTo>
                    <a:pt x="10688" y="9041"/>
                    <a:pt x="10918" y="9157"/>
                    <a:pt x="11109" y="9294"/>
                  </a:cubicBezTo>
                  <a:cubicBezTo>
                    <a:pt x="11448" y="9539"/>
                    <a:pt x="11648" y="9841"/>
                    <a:pt x="11722" y="10159"/>
                  </a:cubicBezTo>
                  <a:cubicBezTo>
                    <a:pt x="11777" y="10395"/>
                    <a:pt x="11760" y="10634"/>
                    <a:pt x="11758" y="10871"/>
                  </a:cubicBezTo>
                  <a:cubicBezTo>
                    <a:pt x="11756" y="11053"/>
                    <a:pt x="11762" y="11235"/>
                    <a:pt x="11777" y="11416"/>
                  </a:cubicBezTo>
                  <a:cubicBezTo>
                    <a:pt x="12340" y="11891"/>
                    <a:pt x="12780" y="12413"/>
                    <a:pt x="13082" y="12965"/>
                  </a:cubicBezTo>
                  <a:cubicBezTo>
                    <a:pt x="13223" y="13223"/>
                    <a:pt x="13333" y="13488"/>
                    <a:pt x="13489" y="13743"/>
                  </a:cubicBezTo>
                  <a:cubicBezTo>
                    <a:pt x="13624" y="13964"/>
                    <a:pt x="13792" y="14177"/>
                    <a:pt x="13991" y="14380"/>
                  </a:cubicBezTo>
                  <a:cubicBezTo>
                    <a:pt x="14161" y="14497"/>
                    <a:pt x="14347" y="14606"/>
                    <a:pt x="14547" y="14705"/>
                  </a:cubicBezTo>
                  <a:cubicBezTo>
                    <a:pt x="15028" y="14944"/>
                    <a:pt x="15584" y="15125"/>
                    <a:pt x="16044" y="15378"/>
                  </a:cubicBezTo>
                  <a:cubicBezTo>
                    <a:pt x="16903" y="15850"/>
                    <a:pt x="17343" y="16508"/>
                    <a:pt x="17904" y="17106"/>
                  </a:cubicBezTo>
                  <a:cubicBezTo>
                    <a:pt x="18448" y="17687"/>
                    <a:pt x="19120" y="18226"/>
                    <a:pt x="19905" y="18708"/>
                  </a:cubicBezTo>
                  <a:lnTo>
                    <a:pt x="20113" y="18684"/>
                  </a:lnTo>
                  <a:cubicBezTo>
                    <a:pt x="20411" y="18724"/>
                    <a:pt x="20693" y="18798"/>
                    <a:pt x="20943" y="18902"/>
                  </a:cubicBezTo>
                  <a:cubicBezTo>
                    <a:pt x="21155" y="18991"/>
                    <a:pt x="21340" y="19100"/>
                    <a:pt x="21491" y="19225"/>
                  </a:cubicBezTo>
                  <a:cubicBezTo>
                    <a:pt x="21499" y="19300"/>
                    <a:pt x="21492" y="19376"/>
                    <a:pt x="21470" y="19451"/>
                  </a:cubicBezTo>
                  <a:cubicBezTo>
                    <a:pt x="21375" y="19772"/>
                    <a:pt x="21026" y="20036"/>
                    <a:pt x="20768" y="20322"/>
                  </a:cubicBezTo>
                  <a:cubicBezTo>
                    <a:pt x="20493" y="20627"/>
                    <a:pt x="20321" y="20961"/>
                    <a:pt x="20262" y="21305"/>
                  </a:cubicBezTo>
                  <a:cubicBezTo>
                    <a:pt x="20193" y="21363"/>
                    <a:pt x="20105" y="21411"/>
                    <a:pt x="20003" y="21447"/>
                  </a:cubicBezTo>
                  <a:cubicBezTo>
                    <a:pt x="19825" y="21511"/>
                    <a:pt x="19615" y="21535"/>
                    <a:pt x="19410" y="21516"/>
                  </a:cubicBezTo>
                  <a:lnTo>
                    <a:pt x="18262" y="21516"/>
                  </a:lnTo>
                  <a:cubicBezTo>
                    <a:pt x="18068" y="21517"/>
                    <a:pt x="17934" y="21401"/>
                    <a:pt x="18008" y="21294"/>
                  </a:cubicBezTo>
                  <a:cubicBezTo>
                    <a:pt x="18116" y="21139"/>
                    <a:pt x="18481" y="21192"/>
                    <a:pt x="18696" y="21104"/>
                  </a:cubicBezTo>
                  <a:cubicBezTo>
                    <a:pt x="18811" y="21058"/>
                    <a:pt x="18872" y="20976"/>
                    <a:pt x="18854" y="20894"/>
                  </a:cubicBezTo>
                  <a:cubicBezTo>
                    <a:pt x="18864" y="20744"/>
                    <a:pt x="18863" y="20594"/>
                    <a:pt x="18849" y="20444"/>
                  </a:cubicBezTo>
                  <a:cubicBezTo>
                    <a:pt x="18837" y="20312"/>
                    <a:pt x="18816" y="20179"/>
                    <a:pt x="18785" y="20048"/>
                  </a:cubicBezTo>
                  <a:cubicBezTo>
                    <a:pt x="18816" y="19956"/>
                    <a:pt x="18774" y="19861"/>
                    <a:pt x="18671" y="19791"/>
                  </a:cubicBezTo>
                  <a:cubicBezTo>
                    <a:pt x="18604" y="19745"/>
                    <a:pt x="18515" y="19712"/>
                    <a:pt x="18416" y="19697"/>
                  </a:cubicBezTo>
                  <a:lnTo>
                    <a:pt x="18440" y="19529"/>
                  </a:lnTo>
                  <a:lnTo>
                    <a:pt x="18732" y="19489"/>
                  </a:lnTo>
                  <a:cubicBezTo>
                    <a:pt x="18484" y="19147"/>
                    <a:pt x="18173" y="18822"/>
                    <a:pt x="17804" y="18522"/>
                  </a:cubicBezTo>
                  <a:cubicBezTo>
                    <a:pt x="17050" y="17908"/>
                    <a:pt x="16079" y="17410"/>
                    <a:pt x="15094" y="16934"/>
                  </a:cubicBezTo>
                  <a:cubicBezTo>
                    <a:pt x="14486" y="16640"/>
                    <a:pt x="13867" y="16351"/>
                    <a:pt x="13285" y="16039"/>
                  </a:cubicBezTo>
                  <a:cubicBezTo>
                    <a:pt x="12941" y="15855"/>
                    <a:pt x="12610" y="15662"/>
                    <a:pt x="12293" y="15462"/>
                  </a:cubicBezTo>
                  <a:cubicBezTo>
                    <a:pt x="12011" y="15206"/>
                    <a:pt x="11705" y="14959"/>
                    <a:pt x="11375" y="14724"/>
                  </a:cubicBezTo>
                  <a:cubicBezTo>
                    <a:pt x="10907" y="14391"/>
                    <a:pt x="10394" y="14082"/>
                    <a:pt x="9935" y="13744"/>
                  </a:cubicBezTo>
                  <a:cubicBezTo>
                    <a:pt x="9166" y="13179"/>
                    <a:pt x="8558" y="12543"/>
                    <a:pt x="8136" y="11862"/>
                  </a:cubicBezTo>
                  <a:cubicBezTo>
                    <a:pt x="7626" y="12072"/>
                    <a:pt x="7053" y="12223"/>
                    <a:pt x="6448" y="12308"/>
                  </a:cubicBezTo>
                  <a:cubicBezTo>
                    <a:pt x="5804" y="12397"/>
                    <a:pt x="5131" y="12409"/>
                    <a:pt x="4510" y="12544"/>
                  </a:cubicBezTo>
                  <a:cubicBezTo>
                    <a:pt x="4334" y="12583"/>
                    <a:pt x="4165" y="12630"/>
                    <a:pt x="4004" y="12687"/>
                  </a:cubicBezTo>
                  <a:close/>
                </a:path>
              </a:pathLst>
            </a:custGeom>
            <a:grpFill/>
            <a:ln w="9525" cap="flat">
              <a:solidFill>
                <a:srgbClr val="009999"/>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sp>
          <p:nvSpPr>
            <p:cNvPr id="6" name="Shape 1928"/>
            <p:cNvSpPr/>
            <p:nvPr/>
          </p:nvSpPr>
          <p:spPr>
            <a:xfrm>
              <a:off x="1983743" y="1652164"/>
              <a:ext cx="437914" cy="958714"/>
            </a:xfrm>
            <a:custGeom>
              <a:avLst/>
              <a:gdLst/>
              <a:ahLst/>
              <a:cxnLst>
                <a:cxn ang="0">
                  <a:pos x="wd2" y="hd2"/>
                </a:cxn>
                <a:cxn ang="5400000">
                  <a:pos x="wd2" y="hd2"/>
                </a:cxn>
                <a:cxn ang="10800000">
                  <a:pos x="wd2" y="hd2"/>
                </a:cxn>
                <a:cxn ang="16200000">
                  <a:pos x="wd2" y="hd2"/>
                </a:cxn>
              </a:cxnLst>
              <a:rect l="0" t="0" r="r" b="b"/>
              <a:pathLst>
                <a:path w="21600" h="21563" extrusionOk="0">
                  <a:moveTo>
                    <a:pt x="11869" y="0"/>
                  </a:moveTo>
                  <a:cubicBezTo>
                    <a:pt x="13157" y="393"/>
                    <a:pt x="14566" y="697"/>
                    <a:pt x="16050" y="900"/>
                  </a:cubicBezTo>
                  <a:cubicBezTo>
                    <a:pt x="17848" y="1146"/>
                    <a:pt x="19728" y="1243"/>
                    <a:pt x="21600" y="1185"/>
                  </a:cubicBezTo>
                  <a:cubicBezTo>
                    <a:pt x="20962" y="2216"/>
                    <a:pt x="20458" y="3264"/>
                    <a:pt x="20091" y="4323"/>
                  </a:cubicBezTo>
                  <a:cubicBezTo>
                    <a:pt x="19276" y="6669"/>
                    <a:pt x="19135" y="9068"/>
                    <a:pt x="17903" y="11387"/>
                  </a:cubicBezTo>
                  <a:cubicBezTo>
                    <a:pt x="16799" y="13465"/>
                    <a:pt x="14849" y="15419"/>
                    <a:pt x="12866" y="17355"/>
                  </a:cubicBezTo>
                  <a:cubicBezTo>
                    <a:pt x="11629" y="18562"/>
                    <a:pt x="10375" y="19766"/>
                    <a:pt x="9106" y="20966"/>
                  </a:cubicBezTo>
                  <a:cubicBezTo>
                    <a:pt x="7691" y="21300"/>
                    <a:pt x="6142" y="21498"/>
                    <a:pt x="4553" y="21550"/>
                  </a:cubicBezTo>
                  <a:cubicBezTo>
                    <a:pt x="3012" y="21600"/>
                    <a:pt x="1465" y="21511"/>
                    <a:pt x="0" y="21287"/>
                  </a:cubicBezTo>
                  <a:cubicBezTo>
                    <a:pt x="829" y="17760"/>
                    <a:pt x="2188" y="14264"/>
                    <a:pt x="4068" y="10822"/>
                  </a:cubicBezTo>
                  <a:cubicBezTo>
                    <a:pt x="6083" y="7132"/>
                    <a:pt x="8690" y="3515"/>
                    <a:pt x="11869" y="0"/>
                  </a:cubicBezTo>
                  <a:close/>
                </a:path>
              </a:pathLst>
            </a:custGeom>
            <a:grpFill/>
            <a:ln w="9525" cap="flat">
              <a:solidFill>
                <a:schemeClr val="accent2"/>
              </a:solidFill>
              <a:prstDash val="solid"/>
              <a:miter lim="400000"/>
            </a:ln>
            <a:effectLst/>
          </p:spPr>
          <p:txBody>
            <a:bodyPr wrap="square" lIns="25400" tIns="25400" rIns="25400" bIns="25400" numCol="1" anchor="ctr">
              <a:noAutofit/>
            </a:bodyPr>
            <a:lstStyle/>
            <a:p>
              <a:pPr defTabSz="292100">
                <a:defRPr sz="2400">
                  <a:solidFill>
                    <a:srgbClr val="000000"/>
                  </a:solidFill>
                  <a:latin typeface="Helvetica Light"/>
                  <a:ea typeface="Helvetica Light"/>
                  <a:cs typeface="Helvetica Light"/>
                  <a:sym typeface="Helvetica Light"/>
                </a:defRPr>
              </a:pPr>
              <a:endParaRPr sz="1200">
                <a:cs typeface="+mn-ea"/>
                <a:sym typeface="+mn-lt"/>
              </a:endParaRPr>
            </a:p>
          </p:txBody>
        </p:sp>
      </p:grpSp>
      <p:sp>
        <p:nvSpPr>
          <p:cNvPr id="8" name="Shape 1915"/>
          <p:cNvSpPr/>
          <p:nvPr/>
        </p:nvSpPr>
        <p:spPr>
          <a:xfrm>
            <a:off x="4925005" y="2335327"/>
            <a:ext cx="2838930" cy="282128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a:lnSpc>
                <a:spcPct val="150000"/>
              </a:lnSpc>
            </a:pPr>
            <a:r>
              <a:rPr lang="zh-CN" altLang="en-US" sz="1200" dirty="0">
                <a:solidFill>
                  <a:schemeClr val="tx1">
                    <a:lumMod val="50000"/>
                    <a:lumOff val="50000"/>
                  </a:schemeClr>
                </a:solidFill>
                <a:latin typeface="+mn-ea"/>
                <a:ea typeface="+mn-ea"/>
                <a:cs typeface="+mn-ea"/>
                <a:sym typeface="+mn-lt"/>
              </a:rPr>
              <a:t>努力提高行政办公室人员的综合素质，加强理论学习、业务学习，强化服务与管理意识，制定相应的考核管理制度，明确分工，充分调动工作积极性，使公司后勤服务管理工作再上新台阶。 为了能切实提高员工素质</a:t>
            </a:r>
            <a:r>
              <a:rPr lang="en-US" altLang="zh-CN" sz="1200" dirty="0">
                <a:solidFill>
                  <a:schemeClr val="tx1">
                    <a:lumMod val="50000"/>
                    <a:lumOff val="50000"/>
                  </a:schemeClr>
                </a:solidFill>
                <a:latin typeface="+mn-ea"/>
                <a:ea typeface="+mn-ea"/>
                <a:cs typeface="+mn-ea"/>
                <a:sym typeface="+mn-lt"/>
              </a:rPr>
              <a:t>,</a:t>
            </a:r>
            <a:r>
              <a:rPr lang="zh-CN" altLang="en-US" sz="1200" dirty="0">
                <a:solidFill>
                  <a:schemeClr val="tx1">
                    <a:lumMod val="50000"/>
                    <a:lumOff val="50000"/>
                  </a:schemeClr>
                </a:solidFill>
                <a:latin typeface="+mn-ea"/>
                <a:ea typeface="+mn-ea"/>
                <a:cs typeface="+mn-ea"/>
                <a:sym typeface="+mn-lt"/>
              </a:rPr>
              <a:t>以更好地适应市场竞争</a:t>
            </a:r>
            <a:r>
              <a:rPr lang="en-US" altLang="zh-CN" sz="1200" dirty="0">
                <a:solidFill>
                  <a:schemeClr val="tx1">
                    <a:lumMod val="50000"/>
                    <a:lumOff val="50000"/>
                  </a:schemeClr>
                </a:solidFill>
                <a:latin typeface="+mn-ea"/>
                <a:ea typeface="+mn-ea"/>
                <a:cs typeface="+mn-ea"/>
                <a:sym typeface="+mn-lt"/>
              </a:rPr>
              <a:t>, </a:t>
            </a:r>
            <a:r>
              <a:rPr lang="zh-CN" altLang="en-US" sz="1200" dirty="0">
                <a:solidFill>
                  <a:schemeClr val="tx1">
                    <a:lumMod val="50000"/>
                    <a:lumOff val="50000"/>
                  </a:schemeClr>
                </a:solidFill>
                <a:latin typeface="+mn-ea"/>
                <a:ea typeface="+mn-ea"/>
                <a:cs typeface="+mn-ea"/>
                <a:sym typeface="+mn-lt"/>
              </a:rPr>
              <a:t>我部积极配合公司把优化人员结构和提高员工素质与企业发展目标紧密结合。在“学习培训月”活动中，成功举办了管理学、营销学等近</a:t>
            </a:r>
            <a:r>
              <a:rPr lang="en-US" altLang="zh-CN" sz="1200" dirty="0">
                <a:solidFill>
                  <a:schemeClr val="tx1">
                    <a:lumMod val="50000"/>
                    <a:lumOff val="50000"/>
                  </a:schemeClr>
                </a:solidFill>
                <a:latin typeface="+mn-ea"/>
                <a:ea typeface="+mn-ea"/>
                <a:cs typeface="+mn-ea"/>
                <a:sym typeface="+mn-lt"/>
              </a:rPr>
              <a:t>60</a:t>
            </a:r>
            <a:r>
              <a:rPr lang="zh-CN" altLang="en-US" sz="1200" dirty="0">
                <a:solidFill>
                  <a:schemeClr val="tx1">
                    <a:lumMod val="50000"/>
                    <a:lumOff val="50000"/>
                  </a:schemeClr>
                </a:solidFill>
                <a:latin typeface="+mn-ea"/>
                <a:ea typeface="+mn-ea"/>
                <a:cs typeface="+mn-ea"/>
                <a:sym typeface="+mn-lt"/>
              </a:rPr>
              <a:t>课时的培训课，并把培训工作的</a:t>
            </a:r>
            <a:endParaRPr sz="1200" dirty="0">
              <a:solidFill>
                <a:schemeClr val="tx1">
                  <a:lumMod val="50000"/>
                  <a:lumOff val="50000"/>
                </a:schemeClr>
              </a:solidFill>
              <a:latin typeface="+mn-ea"/>
              <a:ea typeface="+mn-ea"/>
              <a:cs typeface="+mn-ea"/>
              <a:sym typeface="+mn-lt"/>
            </a:endParaRPr>
          </a:p>
        </p:txBody>
      </p:sp>
      <p:sp>
        <p:nvSpPr>
          <p:cNvPr id="9" name="Shape 1917"/>
          <p:cNvSpPr/>
          <p:nvPr/>
        </p:nvSpPr>
        <p:spPr>
          <a:xfrm>
            <a:off x="4922374" y="1787473"/>
            <a:ext cx="2103140"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b="1">
                <a:latin typeface="+mj-lt"/>
                <a:ea typeface="+mj-ea"/>
                <a:cs typeface="+mj-cs"/>
                <a:sym typeface="Open Sans"/>
              </a:defRPr>
            </a:lvl1pPr>
          </a:lstStyle>
          <a:p>
            <a:r>
              <a:rPr lang="zh-CN" altLang="en-US" sz="2000" b="0">
                <a:solidFill>
                  <a:schemeClr val="tx1">
                    <a:lumMod val="50000"/>
                    <a:lumOff val="50000"/>
                  </a:schemeClr>
                </a:solidFill>
                <a:latin typeface="+mj-ea"/>
                <a:cs typeface="+mn-ea"/>
                <a:sym typeface="+mn-lt"/>
              </a:rPr>
              <a:t>我们一直在努力！</a:t>
            </a:r>
            <a:endParaRPr sz="2000" b="0">
              <a:solidFill>
                <a:schemeClr val="tx1">
                  <a:lumMod val="50000"/>
                  <a:lumOff val="50000"/>
                </a:schemeClr>
              </a:solidFill>
              <a:latin typeface="+mj-ea"/>
              <a:cs typeface="+mn-ea"/>
              <a:sym typeface="+mn-lt"/>
            </a:endParaRPr>
          </a:p>
        </p:txBody>
      </p:sp>
      <p:sp>
        <p:nvSpPr>
          <p:cNvPr id="11" name="Shape 1916"/>
          <p:cNvSpPr/>
          <p:nvPr/>
        </p:nvSpPr>
        <p:spPr>
          <a:xfrm>
            <a:off x="8115987" y="2338667"/>
            <a:ext cx="3038463" cy="171329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p>
            <a:pPr algn="just">
              <a:lnSpc>
                <a:spcPct val="150000"/>
              </a:lnSpc>
            </a:pPr>
            <a:r>
              <a:rPr lang="zh-CN" altLang="en-US" sz="1200">
                <a:solidFill>
                  <a:schemeClr val="tx1">
                    <a:lumMod val="50000"/>
                    <a:lumOff val="50000"/>
                  </a:schemeClr>
                </a:solidFill>
                <a:latin typeface="+mn-ea"/>
                <a:cs typeface="+mn-ea"/>
                <a:sym typeface="+mn-lt"/>
              </a:rPr>
              <a:t>规划纳入部门整体的工作计划之中，大力加强对员工政治理论和专业技能等方面的培训完成公司各部门各职位的工作分析，为人才招募与绩效考核提供科学依据。作好员工日常工作信息的采集完成日常行政招聘和其他交办的工作任务</a:t>
            </a:r>
            <a:endParaRPr sz="1200">
              <a:solidFill>
                <a:schemeClr val="tx1">
                  <a:lumMod val="50000"/>
                  <a:lumOff val="50000"/>
                </a:schemeClr>
              </a:solidFill>
              <a:latin typeface="+mn-ea"/>
              <a:cs typeface="+mn-ea"/>
              <a:sym typeface="+mn-lt"/>
            </a:endParaRPr>
          </a:p>
        </p:txBody>
      </p:sp>
      <p:sp>
        <p:nvSpPr>
          <p:cNvPr id="12" name="Shape 1918"/>
          <p:cNvSpPr/>
          <p:nvPr/>
        </p:nvSpPr>
        <p:spPr>
          <a:xfrm>
            <a:off x="8148919" y="4207660"/>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13" name="Shape 1919"/>
          <p:cNvSpPr/>
          <p:nvPr/>
        </p:nvSpPr>
        <p:spPr>
          <a:xfrm>
            <a:off x="8576491" y="4191992"/>
            <a:ext cx="2486620" cy="2174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sz="1200" b="1" dirty="0" smtClean="0">
                <a:solidFill>
                  <a:schemeClr val="tx1">
                    <a:lumMod val="50000"/>
                    <a:lumOff val="50000"/>
                  </a:schemeClr>
                </a:solidFill>
                <a:latin typeface="+mj-ea"/>
                <a:ea typeface="+mj-ea"/>
                <a:cs typeface="+mn-ea"/>
                <a:sym typeface="+mn-lt"/>
              </a:rPr>
              <a:t>55</a:t>
            </a:r>
            <a:r>
              <a:rPr sz="1200" b="1" dirty="0" smtClean="0">
                <a:solidFill>
                  <a:schemeClr val="tx1">
                    <a:lumMod val="50000"/>
                    <a:lumOff val="50000"/>
                  </a:schemeClr>
                </a:solidFill>
                <a:latin typeface="+mj-ea"/>
                <a:ea typeface="+mj-ea"/>
                <a:cs typeface="+mn-ea"/>
                <a:sym typeface="+mn-lt"/>
              </a:rPr>
              <a:t>%</a:t>
            </a:r>
            <a:r>
              <a:rPr lang="zh-CN" altLang="en-US" sz="1200" b="1" dirty="0">
                <a:solidFill>
                  <a:schemeClr val="tx1">
                    <a:lumMod val="50000"/>
                    <a:lumOff val="50000"/>
                  </a:schemeClr>
                </a:solidFill>
                <a:latin typeface="+mj-ea"/>
                <a:ea typeface="+mj-ea"/>
                <a:cs typeface="+mn-ea"/>
                <a:sym typeface="+mn-lt"/>
              </a:rPr>
              <a:t>　</a:t>
            </a:r>
            <a:r>
              <a:rPr lang="zh-CN" altLang="en-US" sz="1200" dirty="0">
                <a:latin typeface="+mj-ea"/>
                <a:ea typeface="+mj-ea"/>
                <a:cs typeface="+mn-ea"/>
                <a:sym typeface="+mn-lt"/>
              </a:rPr>
              <a:t>添加您的工作任务</a:t>
            </a:r>
            <a:endParaRPr sz="1200" dirty="0">
              <a:latin typeface="+mj-ea"/>
              <a:ea typeface="+mj-ea"/>
              <a:cs typeface="+mn-ea"/>
              <a:sym typeface="+mn-lt"/>
            </a:endParaRPr>
          </a:p>
        </p:txBody>
      </p:sp>
      <p:sp>
        <p:nvSpPr>
          <p:cNvPr id="14" name="Shape 1921"/>
          <p:cNvSpPr/>
          <p:nvPr/>
        </p:nvSpPr>
        <p:spPr>
          <a:xfrm>
            <a:off x="8148919" y="4524101"/>
            <a:ext cx="421353"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15" name="Shape 1922"/>
          <p:cNvSpPr/>
          <p:nvPr/>
        </p:nvSpPr>
        <p:spPr>
          <a:xfrm>
            <a:off x="8576491" y="4508433"/>
            <a:ext cx="2486620" cy="2174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lang="en-US" sz="1200" b="1" dirty="0" smtClean="0">
                <a:solidFill>
                  <a:schemeClr val="tx1">
                    <a:lumMod val="50000"/>
                    <a:lumOff val="50000"/>
                  </a:schemeClr>
                </a:solidFill>
                <a:latin typeface="+mj-ea"/>
                <a:ea typeface="+mj-ea"/>
                <a:cs typeface="+mn-ea"/>
                <a:sym typeface="+mn-lt"/>
              </a:rPr>
              <a:t>40</a:t>
            </a:r>
            <a:r>
              <a:rPr sz="1200" b="1" dirty="0" smtClean="0">
                <a:solidFill>
                  <a:schemeClr val="tx1">
                    <a:lumMod val="50000"/>
                    <a:lumOff val="50000"/>
                  </a:schemeClr>
                </a:solidFill>
                <a:latin typeface="+mj-ea"/>
                <a:ea typeface="+mj-ea"/>
                <a:cs typeface="+mn-ea"/>
                <a:sym typeface="+mn-lt"/>
              </a:rPr>
              <a:t>%</a:t>
            </a:r>
            <a:r>
              <a:rPr lang="zh-CN" altLang="en-US" sz="1200" b="1" dirty="0">
                <a:solidFill>
                  <a:schemeClr val="tx1">
                    <a:lumMod val="50000"/>
                    <a:lumOff val="50000"/>
                  </a:schemeClr>
                </a:solidFill>
                <a:latin typeface="+mj-ea"/>
                <a:ea typeface="+mj-ea"/>
                <a:cs typeface="+mn-ea"/>
                <a:sym typeface="+mn-lt"/>
              </a:rPr>
              <a:t>　</a:t>
            </a:r>
            <a:r>
              <a:rPr lang="zh-CN" altLang="en-US" sz="1200" dirty="0">
                <a:solidFill>
                  <a:srgbClr val="8DA6C0"/>
                </a:solidFill>
                <a:latin typeface="+mj-ea"/>
                <a:ea typeface="+mj-ea"/>
                <a:cs typeface="+mn-ea"/>
                <a:sym typeface="+mn-lt"/>
              </a:rPr>
              <a:t>添加您的工作任务</a:t>
            </a:r>
            <a:endParaRPr sz="1200" dirty="0">
              <a:latin typeface="+mj-ea"/>
              <a:ea typeface="+mj-ea"/>
              <a:cs typeface="+mn-ea"/>
              <a:sym typeface="+mn-lt"/>
            </a:endParaRPr>
          </a:p>
        </p:txBody>
      </p:sp>
      <p:sp>
        <p:nvSpPr>
          <p:cNvPr id="16" name="Shape 1924"/>
          <p:cNvSpPr/>
          <p:nvPr/>
        </p:nvSpPr>
        <p:spPr>
          <a:xfrm>
            <a:off x="8148919" y="4840543"/>
            <a:ext cx="421353" cy="186157"/>
          </a:xfrm>
          <a:prstGeom prst="roundRect">
            <a:avLst>
              <a:gd name="adj" fmla="val 50000"/>
            </a:avLst>
          </a:prstGeom>
          <a:gradFill>
            <a:gsLst>
              <a:gs pos="60000">
                <a:srgbClr val="009999"/>
              </a:gs>
              <a:gs pos="0">
                <a:schemeClr val="bg1">
                  <a:lumMod val="95000"/>
                </a:schemeClr>
              </a:gs>
              <a:gs pos="100000">
                <a:srgbClr val="009999"/>
              </a:gs>
            </a:gsLst>
            <a:lin ang="5400000" scaled="1"/>
          </a:gradFill>
          <a:ln w="25400">
            <a:noFill/>
          </a:ln>
          <a:effectLst>
            <a:outerShdw blurRad="254000" dist="63500" dir="540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prstClr val="white"/>
              </a:solidFill>
              <a:cs typeface="+mn-ea"/>
              <a:sym typeface="+mn-lt"/>
            </a:endParaRPr>
          </a:p>
        </p:txBody>
      </p:sp>
      <p:sp>
        <p:nvSpPr>
          <p:cNvPr id="17" name="Shape 1925"/>
          <p:cNvSpPr/>
          <p:nvPr/>
        </p:nvSpPr>
        <p:spPr>
          <a:xfrm>
            <a:off x="8576491" y="4824875"/>
            <a:ext cx="2486620" cy="2174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lvl="1">
              <a:lnSpc>
                <a:spcPct val="90000"/>
              </a:lnSpc>
              <a:defRPr sz="2400">
                <a:solidFill>
                  <a:srgbClr val="8DA6C0"/>
                </a:solidFill>
                <a:latin typeface="+mj-lt"/>
                <a:ea typeface="+mj-ea"/>
                <a:cs typeface="+mj-cs"/>
                <a:sym typeface="Open Sans"/>
              </a:defRPr>
            </a:pPr>
            <a:r>
              <a:rPr sz="1200" b="1" dirty="0" smtClean="0">
                <a:solidFill>
                  <a:schemeClr val="tx1">
                    <a:lumMod val="50000"/>
                    <a:lumOff val="50000"/>
                  </a:schemeClr>
                </a:solidFill>
                <a:latin typeface="+mj-ea"/>
                <a:ea typeface="+mj-ea"/>
                <a:cs typeface="+mn-ea"/>
                <a:sym typeface="+mn-lt"/>
              </a:rPr>
              <a:t>1</a:t>
            </a:r>
            <a:r>
              <a:rPr lang="en-US" sz="1200" b="1" dirty="0" smtClean="0">
                <a:solidFill>
                  <a:schemeClr val="tx1">
                    <a:lumMod val="50000"/>
                    <a:lumOff val="50000"/>
                  </a:schemeClr>
                </a:solidFill>
                <a:latin typeface="+mj-ea"/>
                <a:ea typeface="+mj-ea"/>
                <a:cs typeface="+mn-ea"/>
                <a:sym typeface="+mn-lt"/>
              </a:rPr>
              <a:t>0</a:t>
            </a:r>
            <a:r>
              <a:rPr sz="1200" b="1" dirty="0" smtClean="0">
                <a:solidFill>
                  <a:schemeClr val="tx1">
                    <a:lumMod val="50000"/>
                    <a:lumOff val="50000"/>
                  </a:schemeClr>
                </a:solidFill>
                <a:latin typeface="+mj-ea"/>
                <a:ea typeface="+mj-ea"/>
                <a:cs typeface="+mn-ea"/>
                <a:sym typeface="+mn-lt"/>
              </a:rPr>
              <a:t>%</a:t>
            </a:r>
            <a:r>
              <a:rPr lang="zh-CN" altLang="en-US" sz="1200" b="1" dirty="0">
                <a:solidFill>
                  <a:schemeClr val="tx1">
                    <a:lumMod val="50000"/>
                    <a:lumOff val="50000"/>
                  </a:schemeClr>
                </a:solidFill>
                <a:latin typeface="+mj-ea"/>
                <a:ea typeface="+mj-ea"/>
                <a:cs typeface="+mn-ea"/>
                <a:sym typeface="+mn-lt"/>
              </a:rPr>
              <a:t>　</a:t>
            </a:r>
            <a:r>
              <a:rPr lang="zh-CN" altLang="en-US" sz="1200" dirty="0">
                <a:solidFill>
                  <a:srgbClr val="8DA6C0"/>
                </a:solidFill>
                <a:latin typeface="+mj-ea"/>
                <a:ea typeface="+mj-ea"/>
                <a:cs typeface="+mn-ea"/>
                <a:sym typeface="+mn-lt"/>
              </a:rPr>
              <a:t>添加您的工作任务</a:t>
            </a:r>
            <a:endParaRPr sz="1200" dirty="0">
              <a:latin typeface="+mj-ea"/>
              <a:ea typeface="+mj-ea"/>
              <a:cs typeface="+mn-ea"/>
              <a:sym typeface="+mn-lt"/>
            </a:endParaRPr>
          </a:p>
        </p:txBody>
      </p:sp>
      <p:grpSp>
        <p:nvGrpSpPr>
          <p:cNvPr id="31" name="组合 30"/>
          <p:cNvGrpSpPr/>
          <p:nvPr/>
        </p:nvGrpSpPr>
        <p:grpSpPr>
          <a:xfrm>
            <a:off x="968072" y="5386387"/>
            <a:ext cx="10241775" cy="635001"/>
            <a:chOff x="968072" y="5386387"/>
            <a:chExt cx="10241775" cy="635001"/>
          </a:xfrm>
          <a:effectLst>
            <a:outerShdw blurRad="190500" dist="63500" dir="5400000" algn="t" rotWithShape="0">
              <a:prstClr val="black">
                <a:alpha val="20000"/>
              </a:prstClr>
            </a:outerShdw>
          </a:effectLst>
        </p:grpSpPr>
        <p:sp>
          <p:nvSpPr>
            <p:cNvPr id="19" name="Shape 1930"/>
            <p:cNvSpPr/>
            <p:nvPr/>
          </p:nvSpPr>
          <p:spPr>
            <a:xfrm>
              <a:off x="968072" y="5561012"/>
              <a:ext cx="10241775" cy="285751"/>
            </a:xfrm>
            <a:prstGeom prst="roundRect">
              <a:avLst>
                <a:gd name="adj" fmla="val 50000"/>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0" name="Shape 1931"/>
            <p:cNvSpPr/>
            <p:nvPr/>
          </p:nvSpPr>
          <p:spPr>
            <a:xfrm>
              <a:off x="3129849" y="5610809"/>
              <a:ext cx="1886651" cy="186157"/>
            </a:xfrm>
            <a:prstGeom prst="roundRect">
              <a:avLst>
                <a:gd name="adj" fmla="val 50000"/>
              </a:avLst>
            </a:prstGeom>
            <a:gradFill>
              <a:gsLst>
                <a:gs pos="60000">
                  <a:srgbClr val="009999"/>
                </a:gs>
                <a:gs pos="0">
                  <a:schemeClr val="bg1">
                    <a:lumMod val="95000"/>
                  </a:schemeClr>
                </a:gs>
                <a:gs pos="100000">
                  <a:srgbClr val="009999"/>
                </a:gs>
              </a:gsLst>
              <a:lin ang="5400000" scaled="1"/>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prstClr val="white"/>
                </a:solidFill>
                <a:cs typeface="+mn-ea"/>
                <a:sym typeface="+mn-lt"/>
              </a:endParaRPr>
            </a:p>
          </p:txBody>
        </p:sp>
        <p:sp>
          <p:nvSpPr>
            <p:cNvPr id="21" name="Shape 1932"/>
            <p:cNvSpPr/>
            <p:nvPr/>
          </p:nvSpPr>
          <p:spPr>
            <a:xfrm>
              <a:off x="5397500" y="5610809"/>
              <a:ext cx="1619250"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solidFill>
                  <a:schemeClr val="lt1"/>
                </a:solidFill>
                <a:cs typeface="+mn-ea"/>
                <a:sym typeface="+mn-lt"/>
              </a:endParaRPr>
            </a:p>
          </p:txBody>
        </p:sp>
        <p:sp>
          <p:nvSpPr>
            <p:cNvPr id="22" name="Shape 1933"/>
            <p:cNvSpPr/>
            <p:nvPr/>
          </p:nvSpPr>
          <p:spPr>
            <a:xfrm>
              <a:off x="7397750" y="5610809"/>
              <a:ext cx="3756701" cy="186157"/>
            </a:xfrm>
            <a:prstGeom prst="roundRect">
              <a:avLst>
                <a:gd name="adj" fmla="val 50000"/>
              </a:avLst>
            </a:prstGeom>
            <a:gradFill>
              <a:gsLst>
                <a:gs pos="1000">
                  <a:schemeClr val="bg1">
                    <a:lumMod val="95000"/>
                  </a:schemeClr>
                </a:gs>
                <a:gs pos="60000">
                  <a:srgbClr val="009999"/>
                </a:gs>
                <a:gs pos="100000">
                  <a:srgbClr val="00999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cs typeface="+mn-ea"/>
                <a:sym typeface="+mn-lt"/>
              </a:endParaRPr>
            </a:p>
          </p:txBody>
        </p:sp>
        <p:sp>
          <p:nvSpPr>
            <p:cNvPr id="23" name="Shape 1934"/>
            <p:cNvSpPr/>
            <p:nvPr/>
          </p:nvSpPr>
          <p:spPr>
            <a:xfrm>
              <a:off x="4881313"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4" name="Shape 1935"/>
            <p:cNvSpPr/>
            <p:nvPr/>
          </p:nvSpPr>
          <p:spPr>
            <a:xfrm>
              <a:off x="4944813"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2</a:t>
              </a:r>
            </a:p>
          </p:txBody>
        </p:sp>
        <p:sp>
          <p:nvSpPr>
            <p:cNvPr id="25" name="Shape 1937"/>
            <p:cNvSpPr/>
            <p:nvPr/>
          </p:nvSpPr>
          <p:spPr>
            <a:xfrm>
              <a:off x="2569471"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6" name="Shape 1938"/>
            <p:cNvSpPr/>
            <p:nvPr/>
          </p:nvSpPr>
          <p:spPr>
            <a:xfrm>
              <a:off x="2632971" y="5449887"/>
              <a:ext cx="508001" cy="508001"/>
            </a:xfrm>
            <a:prstGeom prst="ellipse">
              <a:avLst/>
            </a:prstGeom>
            <a:gradFill>
              <a:gsLst>
                <a:gs pos="60000">
                  <a:srgbClr val="009999"/>
                </a:gs>
                <a:gs pos="0">
                  <a:schemeClr val="bg1"/>
                </a:gs>
                <a:gs pos="100000">
                  <a:srgbClr val="009999"/>
                </a:gs>
              </a:gsLst>
              <a:lin ang="5400000" scaled="1"/>
            </a:gradFill>
            <a:ln w="25400">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a:solidFill>
                    <a:prstClr val="white"/>
                  </a:solidFill>
                  <a:latin typeface="Century Gothic" panose="020B0502020202020204" pitchFamily="34" charset="0"/>
                  <a:cs typeface="+mn-ea"/>
                  <a:sym typeface="+mn-lt"/>
                </a:rPr>
                <a:t>3</a:t>
              </a:r>
            </a:p>
          </p:txBody>
        </p:sp>
        <p:sp>
          <p:nvSpPr>
            <p:cNvPr id="27" name="Shape 1940"/>
            <p:cNvSpPr/>
            <p:nvPr/>
          </p:nvSpPr>
          <p:spPr>
            <a:xfrm>
              <a:off x="6886218" y="5386387"/>
              <a:ext cx="635001" cy="635001"/>
            </a:xfrm>
            <a:prstGeom prst="ellipse">
              <a:avLst/>
            </a:prstGeom>
            <a:gradFill flip="none" rotWithShape="1">
              <a:gsLst>
                <a:gs pos="0">
                  <a:schemeClr val="bg1"/>
                </a:gs>
                <a:gs pos="60000">
                  <a:schemeClr val="bg2"/>
                </a:gs>
                <a:gs pos="100000">
                  <a:schemeClr val="bg1">
                    <a:lumMod val="85000"/>
                  </a:schemeClr>
                </a:gs>
              </a:gsLst>
              <a:lin ang="16200000" scaled="1"/>
              <a:tileRect/>
            </a:gradFill>
            <a:ln w="38100">
              <a:gradFill flip="none" rotWithShape="1">
                <a:gsLst>
                  <a:gs pos="0">
                    <a:schemeClr val="bg1">
                      <a:lumMod val="85000"/>
                    </a:schemeClr>
                  </a:gs>
                  <a:gs pos="60000">
                    <a:schemeClr val="bg2"/>
                  </a:gs>
                  <a:gs pos="100000">
                    <a:schemeClr val="bg1"/>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28" name="Shape 1941"/>
            <p:cNvSpPr/>
            <p:nvPr/>
          </p:nvSpPr>
          <p:spPr>
            <a:xfrm>
              <a:off x="6949718" y="5449887"/>
              <a:ext cx="508001" cy="508001"/>
            </a:xfrm>
            <a:prstGeom prst="ellipse">
              <a:avLst/>
            </a:prstGeom>
            <a:gradFill>
              <a:gsLst>
                <a:gs pos="1000">
                  <a:schemeClr val="bg1"/>
                </a:gs>
                <a:gs pos="60000">
                  <a:srgbClr val="009999"/>
                </a:gs>
                <a:gs pos="100000">
                  <a:srgbClr val="009999"/>
                </a:gs>
              </a:gsLst>
              <a:lin ang="5400000" scaled="1"/>
            </a:gradFill>
            <a:ln>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000" dirty="0">
                  <a:solidFill>
                    <a:prstClr val="white"/>
                  </a:solidFill>
                  <a:latin typeface="Century Gothic" panose="020B0502020202020204" pitchFamily="34" charset="0"/>
                  <a:cs typeface="+mn-ea"/>
                  <a:sym typeface="+mn-lt"/>
                </a:rPr>
                <a:t>1</a:t>
              </a:r>
            </a:p>
          </p:txBody>
        </p:sp>
      </p:grpSp>
      <p:sp>
        <p:nvSpPr>
          <p:cNvPr id="30"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工作概述</a:t>
            </a:r>
          </a:p>
        </p:txBody>
      </p:sp>
      <p:sp>
        <p:nvSpPr>
          <p:cNvPr id="32"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Tree>
    <p:extLst>
      <p:ext uri="{BB962C8B-B14F-4D97-AF65-F5344CB8AC3E}">
        <p14:creationId xmlns:p14="http://schemas.microsoft.com/office/powerpoint/2010/main" val="411392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2"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2" decel="10000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fill="hold"/>
                                        <p:tgtEl>
                                          <p:spTgt spid="9"/>
                                        </p:tgtEl>
                                        <p:attrNameLst>
                                          <p:attrName>ppt_x</p:attrName>
                                        </p:attrNameLst>
                                      </p:cBhvr>
                                      <p:tavLst>
                                        <p:tav tm="0">
                                          <p:val>
                                            <p:strVal val="1+#ppt_w/2"/>
                                          </p:val>
                                        </p:tav>
                                        <p:tav tm="100000">
                                          <p:val>
                                            <p:strVal val="#ppt_x"/>
                                          </p:val>
                                        </p:tav>
                                      </p:tavLst>
                                    </p:anim>
                                    <p:anim calcmode="lin" valueType="num">
                                      <p:cBhvr additive="base">
                                        <p:cTn id="18" dur="75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1+#ppt_w/2"/>
                                          </p:val>
                                        </p:tav>
                                        <p:tav tm="100000">
                                          <p:val>
                                            <p:strVal val="#ppt_x"/>
                                          </p:val>
                                        </p:tav>
                                      </p:tavLst>
                                    </p:anim>
                                    <p:anim calcmode="lin" valueType="num">
                                      <p:cBhvr additive="base">
                                        <p:cTn id="22" dur="75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5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750" fill="hold"/>
                                        <p:tgtEl>
                                          <p:spTgt spid="11"/>
                                        </p:tgtEl>
                                        <p:attrNameLst>
                                          <p:attrName>ppt_x</p:attrName>
                                        </p:attrNameLst>
                                      </p:cBhvr>
                                      <p:tavLst>
                                        <p:tav tm="0">
                                          <p:val>
                                            <p:strVal val="1+#ppt_w/2"/>
                                          </p:val>
                                        </p:tav>
                                        <p:tav tm="100000">
                                          <p:val>
                                            <p:strVal val="#ppt_x"/>
                                          </p:val>
                                        </p:tav>
                                      </p:tavLst>
                                    </p:anim>
                                    <p:anim calcmode="lin" valueType="num">
                                      <p:cBhvr additive="base">
                                        <p:cTn id="26" dur="75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7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750" fill="hold"/>
                                        <p:tgtEl>
                                          <p:spTgt spid="12"/>
                                        </p:tgtEl>
                                        <p:attrNameLst>
                                          <p:attrName>ppt_x</p:attrName>
                                        </p:attrNameLst>
                                      </p:cBhvr>
                                      <p:tavLst>
                                        <p:tav tm="0">
                                          <p:val>
                                            <p:strVal val="1+#ppt_w/2"/>
                                          </p:val>
                                        </p:tav>
                                        <p:tav tm="100000">
                                          <p:val>
                                            <p:strVal val="#ppt_x"/>
                                          </p:val>
                                        </p:tav>
                                      </p:tavLst>
                                    </p:anim>
                                    <p:anim calcmode="lin" valueType="num">
                                      <p:cBhvr additive="base">
                                        <p:cTn id="30" dur="75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50" fill="hold"/>
                                        <p:tgtEl>
                                          <p:spTgt spid="13"/>
                                        </p:tgtEl>
                                        <p:attrNameLst>
                                          <p:attrName>ppt_x</p:attrName>
                                        </p:attrNameLst>
                                      </p:cBhvr>
                                      <p:tavLst>
                                        <p:tav tm="0">
                                          <p:val>
                                            <p:strVal val="1+#ppt_w/2"/>
                                          </p:val>
                                        </p:tav>
                                        <p:tav tm="100000">
                                          <p:val>
                                            <p:strVal val="#ppt_x"/>
                                          </p:val>
                                        </p:tav>
                                      </p:tavLst>
                                    </p:anim>
                                    <p:anim calcmode="lin" valueType="num">
                                      <p:cBhvr additive="base">
                                        <p:cTn id="34" dur="75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125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750" fill="hold"/>
                                        <p:tgtEl>
                                          <p:spTgt spid="14"/>
                                        </p:tgtEl>
                                        <p:attrNameLst>
                                          <p:attrName>ppt_x</p:attrName>
                                        </p:attrNameLst>
                                      </p:cBhvr>
                                      <p:tavLst>
                                        <p:tav tm="0">
                                          <p:val>
                                            <p:strVal val="1+#ppt_w/2"/>
                                          </p:val>
                                        </p:tav>
                                        <p:tav tm="100000">
                                          <p:val>
                                            <p:strVal val="#ppt_x"/>
                                          </p:val>
                                        </p:tav>
                                      </p:tavLst>
                                    </p:anim>
                                    <p:anim calcmode="lin" valueType="num">
                                      <p:cBhvr additive="base">
                                        <p:cTn id="38" dur="75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150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750" fill="hold"/>
                                        <p:tgtEl>
                                          <p:spTgt spid="15"/>
                                        </p:tgtEl>
                                        <p:attrNameLst>
                                          <p:attrName>ppt_x</p:attrName>
                                        </p:attrNameLst>
                                      </p:cBhvr>
                                      <p:tavLst>
                                        <p:tav tm="0">
                                          <p:val>
                                            <p:strVal val="1+#ppt_w/2"/>
                                          </p:val>
                                        </p:tav>
                                        <p:tav tm="100000">
                                          <p:val>
                                            <p:strVal val="#ppt_x"/>
                                          </p:val>
                                        </p:tav>
                                      </p:tavLst>
                                    </p:anim>
                                    <p:anim calcmode="lin" valueType="num">
                                      <p:cBhvr additive="base">
                                        <p:cTn id="42" dur="75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175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750" fill="hold"/>
                                        <p:tgtEl>
                                          <p:spTgt spid="16"/>
                                        </p:tgtEl>
                                        <p:attrNameLst>
                                          <p:attrName>ppt_x</p:attrName>
                                        </p:attrNameLst>
                                      </p:cBhvr>
                                      <p:tavLst>
                                        <p:tav tm="0">
                                          <p:val>
                                            <p:strVal val="1+#ppt_w/2"/>
                                          </p:val>
                                        </p:tav>
                                        <p:tav tm="100000">
                                          <p:val>
                                            <p:strVal val="#ppt_x"/>
                                          </p:val>
                                        </p:tav>
                                      </p:tavLst>
                                    </p:anim>
                                    <p:anim calcmode="lin" valueType="num">
                                      <p:cBhvr additive="base">
                                        <p:cTn id="46" dur="750" fill="hold"/>
                                        <p:tgtEl>
                                          <p:spTgt spid="16"/>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200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750" fill="hold"/>
                                        <p:tgtEl>
                                          <p:spTgt spid="17"/>
                                        </p:tgtEl>
                                        <p:attrNameLst>
                                          <p:attrName>ppt_x</p:attrName>
                                        </p:attrNameLst>
                                      </p:cBhvr>
                                      <p:tavLst>
                                        <p:tav tm="0">
                                          <p:val>
                                            <p:strVal val="1+#ppt_w/2"/>
                                          </p:val>
                                        </p:tav>
                                        <p:tav tm="100000">
                                          <p:val>
                                            <p:strVal val="#ppt_x"/>
                                          </p:val>
                                        </p:tav>
                                      </p:tavLst>
                                    </p:anim>
                                    <p:anim calcmode="lin" valueType="num">
                                      <p:cBhvr additive="base">
                                        <p:cTn id="50"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p:bldP spid="14" grpId="0" animBg="1"/>
      <p:bldP spid="15" grpId="0"/>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工作概述</a:t>
            </a:r>
          </a:p>
        </p:txBody>
      </p:sp>
      <p:sp>
        <p:nvSpPr>
          <p:cNvPr id="27"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
        <p:nvSpPr>
          <p:cNvPr id="28" name="TextBox 26"/>
          <p:cNvSpPr txBox="1"/>
          <p:nvPr/>
        </p:nvSpPr>
        <p:spPr>
          <a:xfrm>
            <a:off x="1206312" y="4581129"/>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marL="228594" indent="-228594" algn="ctr" fontAlgn="base">
              <a:spcBef>
                <a:spcPct val="0"/>
              </a:spcBef>
              <a:spcAft>
                <a:spcPct val="0"/>
              </a:spcAft>
              <a:buFont typeface="Arial" panose="020B0604020202020204" pitchFamily="34" charset="0"/>
              <a:buChar char="•"/>
            </a:pP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29" name="TextBox 27"/>
          <p:cNvSpPr txBox="1"/>
          <p:nvPr/>
        </p:nvSpPr>
        <p:spPr>
          <a:xfrm>
            <a:off x="3883346" y="4581129"/>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marL="228594" indent="-228594" algn="ctr" fontAlgn="base">
              <a:spcBef>
                <a:spcPct val="0"/>
              </a:spcBef>
              <a:spcAft>
                <a:spcPct val="0"/>
              </a:spcAft>
              <a:buFont typeface="Arial" panose="020B0604020202020204" pitchFamily="34" charset="0"/>
              <a:buChar char="•"/>
            </a:pP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0" name="TextBox 28"/>
          <p:cNvSpPr txBox="1"/>
          <p:nvPr/>
        </p:nvSpPr>
        <p:spPr>
          <a:xfrm>
            <a:off x="6542816" y="4591749"/>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marL="228594" indent="-228594" algn="ctr" fontAlgn="base">
              <a:spcBef>
                <a:spcPct val="0"/>
              </a:spcBef>
              <a:spcAft>
                <a:spcPct val="0"/>
              </a:spcAft>
              <a:buFont typeface="Arial" panose="020B0604020202020204" pitchFamily="34" charset="0"/>
              <a:buChar char="•"/>
            </a:pP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1" name="TextBox 29"/>
          <p:cNvSpPr txBox="1"/>
          <p:nvPr/>
        </p:nvSpPr>
        <p:spPr>
          <a:xfrm>
            <a:off x="9160506" y="4591749"/>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marL="228594" indent="-228594" algn="ctr" fontAlgn="base">
              <a:spcBef>
                <a:spcPct val="0"/>
              </a:spcBef>
              <a:spcAft>
                <a:spcPct val="0"/>
              </a:spcAft>
              <a:buFont typeface="Arial" panose="020B0604020202020204" pitchFamily="34" charset="0"/>
              <a:buChar char="•"/>
            </a:pP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介绍自己的内容</a:t>
            </a:r>
            <a:r>
              <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a:t>
            </a:r>
            <a:r>
              <a:rPr lang="zh-CN" altLang="en-US"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 简单谈谈你的优势</a:t>
            </a:r>
            <a:endParaRPr lang="en-US" altLang="zh-CN" sz="1333"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2" name="燕尾形箭头 31"/>
          <p:cNvSpPr/>
          <p:nvPr/>
        </p:nvSpPr>
        <p:spPr>
          <a:xfrm>
            <a:off x="623392" y="3044957"/>
            <a:ext cx="10945216" cy="304800"/>
          </a:xfrm>
          <a:prstGeom prst="notch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anchor="ctr"/>
          <a:lstStyle/>
          <a:p>
            <a:pPr algn="ctr" defTabSz="1219079">
              <a:defRPr/>
            </a:pPr>
            <a:endParaRPr lang="zh-CN" altLang="en-US" sz="3319">
              <a:solidFill>
                <a:prstClr val="white"/>
              </a:solidFill>
              <a:latin typeface="微软雅黑"/>
              <a:cs typeface="Arial" panose="020B0604020202020204" pitchFamily="34" charset="0"/>
            </a:endParaRPr>
          </a:p>
        </p:txBody>
      </p:sp>
      <p:grpSp>
        <p:nvGrpSpPr>
          <p:cNvPr id="33" name="组合 32"/>
          <p:cNvGrpSpPr/>
          <p:nvPr/>
        </p:nvGrpSpPr>
        <p:grpSpPr>
          <a:xfrm>
            <a:off x="1044102" y="1988841"/>
            <a:ext cx="2263180" cy="2263180"/>
            <a:chOff x="1278794" y="3334906"/>
            <a:chExt cx="914014" cy="914014"/>
          </a:xfrm>
        </p:grpSpPr>
        <p:grpSp>
          <p:nvGrpSpPr>
            <p:cNvPr id="34" name="组合 3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a:endParaRPr>
              </a:p>
            </p:txBody>
          </p:sp>
        </p:grpSp>
        <p:sp>
          <p:nvSpPr>
            <p:cNvPr id="35" name="TextBox 33"/>
            <p:cNvSpPr txBox="1"/>
            <p:nvPr/>
          </p:nvSpPr>
          <p:spPr>
            <a:xfrm>
              <a:off x="1485191" y="3742514"/>
              <a:ext cx="499270" cy="161590"/>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输入标题</a:t>
              </a:r>
            </a:p>
          </p:txBody>
        </p:sp>
      </p:grpSp>
      <p:grpSp>
        <p:nvGrpSpPr>
          <p:cNvPr id="38" name="组合 37"/>
          <p:cNvGrpSpPr/>
          <p:nvPr/>
        </p:nvGrpSpPr>
        <p:grpSpPr>
          <a:xfrm>
            <a:off x="3661513" y="1993787"/>
            <a:ext cx="2263180" cy="2263180"/>
            <a:chOff x="1278794" y="3334906"/>
            <a:chExt cx="914014" cy="914014"/>
          </a:xfrm>
        </p:grpSpPr>
        <p:grpSp>
          <p:nvGrpSpPr>
            <p:cNvPr id="39" name="组合 3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a:endParaRPr>
              </a:p>
            </p:txBody>
          </p:sp>
        </p:grpSp>
        <p:sp>
          <p:nvSpPr>
            <p:cNvPr id="40" name="TextBox 38"/>
            <p:cNvSpPr txBox="1"/>
            <p:nvPr/>
          </p:nvSpPr>
          <p:spPr>
            <a:xfrm>
              <a:off x="1485191" y="3740516"/>
              <a:ext cx="499270" cy="161590"/>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输入标题</a:t>
              </a:r>
            </a:p>
          </p:txBody>
        </p:sp>
      </p:grpSp>
      <p:grpSp>
        <p:nvGrpSpPr>
          <p:cNvPr id="43" name="组合 42"/>
          <p:cNvGrpSpPr/>
          <p:nvPr/>
        </p:nvGrpSpPr>
        <p:grpSpPr>
          <a:xfrm>
            <a:off x="6251355" y="1988841"/>
            <a:ext cx="2263180" cy="2263180"/>
            <a:chOff x="1278794" y="3334906"/>
            <a:chExt cx="914014" cy="914014"/>
          </a:xfrm>
        </p:grpSpPr>
        <p:grpSp>
          <p:nvGrpSpPr>
            <p:cNvPr id="44" name="组合 4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a:endParaRPr>
              </a:p>
            </p:txBody>
          </p:sp>
        </p:grpSp>
        <p:sp>
          <p:nvSpPr>
            <p:cNvPr id="45" name="TextBox 43"/>
            <p:cNvSpPr txBox="1"/>
            <p:nvPr/>
          </p:nvSpPr>
          <p:spPr>
            <a:xfrm>
              <a:off x="1485191" y="3742514"/>
              <a:ext cx="499270" cy="161590"/>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输入标题</a:t>
              </a:r>
            </a:p>
          </p:txBody>
        </p:sp>
      </p:grpSp>
      <p:grpSp>
        <p:nvGrpSpPr>
          <p:cNvPr id="48" name="组合 47"/>
          <p:cNvGrpSpPr/>
          <p:nvPr/>
        </p:nvGrpSpPr>
        <p:grpSpPr>
          <a:xfrm>
            <a:off x="8825375" y="1998007"/>
            <a:ext cx="2263180" cy="2263180"/>
            <a:chOff x="1278794" y="3334906"/>
            <a:chExt cx="914014" cy="914014"/>
          </a:xfrm>
        </p:grpSpPr>
        <p:grpSp>
          <p:nvGrpSpPr>
            <p:cNvPr id="49" name="组合 4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a:endParaRPr>
              </a:p>
            </p:txBody>
          </p:sp>
        </p:grpSp>
        <p:sp>
          <p:nvSpPr>
            <p:cNvPr id="50" name="TextBox 48"/>
            <p:cNvSpPr txBox="1"/>
            <p:nvPr/>
          </p:nvSpPr>
          <p:spPr>
            <a:xfrm>
              <a:off x="1485191" y="3738812"/>
              <a:ext cx="499270" cy="161590"/>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输入标题</a:t>
              </a:r>
            </a:p>
          </p:txBody>
        </p:sp>
      </p:grpSp>
      <p:sp>
        <p:nvSpPr>
          <p:cNvPr id="53" name="椭圆 52"/>
          <p:cNvSpPr/>
          <p:nvPr/>
        </p:nvSpPr>
        <p:spPr>
          <a:xfrm>
            <a:off x="1099036" y="1796819"/>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a:endParaRPr>
          </a:p>
        </p:txBody>
      </p:sp>
      <p:sp>
        <p:nvSpPr>
          <p:cNvPr id="54" name="椭圆 53"/>
          <p:cNvSpPr/>
          <p:nvPr/>
        </p:nvSpPr>
        <p:spPr>
          <a:xfrm>
            <a:off x="3710907" y="1796819"/>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a:endParaRPr>
          </a:p>
        </p:txBody>
      </p:sp>
      <p:sp>
        <p:nvSpPr>
          <p:cNvPr id="55" name="椭圆 54"/>
          <p:cNvSpPr/>
          <p:nvPr/>
        </p:nvSpPr>
        <p:spPr>
          <a:xfrm>
            <a:off x="6347366" y="1805546"/>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a:endParaRPr>
          </a:p>
        </p:txBody>
      </p:sp>
      <p:sp>
        <p:nvSpPr>
          <p:cNvPr id="56" name="椭圆 55"/>
          <p:cNvSpPr/>
          <p:nvPr/>
        </p:nvSpPr>
        <p:spPr>
          <a:xfrm>
            <a:off x="8942771" y="1805546"/>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a:endParaRPr>
          </a:p>
        </p:txBody>
      </p:sp>
      <p:sp>
        <p:nvSpPr>
          <p:cNvPr id="57" name="Freeform 34"/>
          <p:cNvSpPr>
            <a:spLocks noEditPoints="1"/>
          </p:cNvSpPr>
          <p:nvPr/>
        </p:nvSpPr>
        <p:spPr bwMode="auto">
          <a:xfrm>
            <a:off x="1334441" y="1998007"/>
            <a:ext cx="445676" cy="457405"/>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2000">
              <a:solidFill>
                <a:prstClr val="black"/>
              </a:solidFill>
              <a:latin typeface="微软雅黑"/>
            </a:endParaRPr>
          </a:p>
        </p:txBody>
      </p:sp>
      <p:sp>
        <p:nvSpPr>
          <p:cNvPr id="60" name="Freeform 26"/>
          <p:cNvSpPr>
            <a:spLocks noEditPoints="1"/>
          </p:cNvSpPr>
          <p:nvPr/>
        </p:nvSpPr>
        <p:spPr bwMode="auto">
          <a:xfrm>
            <a:off x="3937291" y="2025673"/>
            <a:ext cx="407717" cy="40277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2000">
              <a:solidFill>
                <a:prstClr val="black"/>
              </a:solidFill>
              <a:latin typeface="微软雅黑"/>
            </a:endParaRPr>
          </a:p>
        </p:txBody>
      </p:sp>
      <p:sp>
        <p:nvSpPr>
          <p:cNvPr id="61" name="Freeform 35"/>
          <p:cNvSpPr>
            <a:spLocks noEditPoints="1"/>
          </p:cNvSpPr>
          <p:nvPr/>
        </p:nvSpPr>
        <p:spPr bwMode="auto">
          <a:xfrm>
            <a:off x="9194379" y="2047402"/>
            <a:ext cx="392087" cy="42405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2000">
              <a:solidFill>
                <a:prstClr val="black"/>
              </a:solidFill>
              <a:latin typeface="微软雅黑"/>
            </a:endParaRPr>
          </a:p>
        </p:txBody>
      </p:sp>
      <p:sp>
        <p:nvSpPr>
          <p:cNvPr id="62" name="Freeform 20"/>
          <p:cNvSpPr>
            <a:spLocks noEditPoints="1"/>
          </p:cNvSpPr>
          <p:nvPr/>
        </p:nvSpPr>
        <p:spPr bwMode="auto">
          <a:xfrm>
            <a:off x="6599997" y="1988840"/>
            <a:ext cx="383552" cy="482613"/>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2000">
              <a:solidFill>
                <a:prstClr val="black"/>
              </a:solidFill>
              <a:latin typeface="微软雅黑"/>
            </a:endParaRPr>
          </a:p>
        </p:txBody>
      </p:sp>
    </p:spTree>
    <p:extLst>
      <p:ext uri="{BB962C8B-B14F-4D97-AF65-F5344CB8AC3E}">
        <p14:creationId xmlns:p14="http://schemas.microsoft.com/office/powerpoint/2010/main" val="3203376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14:presetBounceEnd="55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55000">
                                          <p:cBhvr additive="base">
                                            <p:cTn id="7" dur="1300" fill="hold"/>
                                            <p:tgtEl>
                                              <p:spTgt spid="33"/>
                                            </p:tgtEl>
                                            <p:attrNameLst>
                                              <p:attrName>ppt_x</p:attrName>
                                            </p:attrNameLst>
                                          </p:cBhvr>
                                          <p:tavLst>
                                            <p:tav tm="0">
                                              <p:val>
                                                <p:strVal val="#ppt_x"/>
                                              </p:val>
                                            </p:tav>
                                            <p:tav tm="100000">
                                              <p:val>
                                                <p:strVal val="#ppt_x"/>
                                              </p:val>
                                            </p:tav>
                                          </p:tavLst>
                                        </p:anim>
                                        <p:anim calcmode="lin" valueType="num" p14:bounceEnd="55000">
                                          <p:cBhvr additive="base">
                                            <p:cTn id="8" dur="13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14:presetBounceEnd="55000">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14:bounceEnd="55000">
                                          <p:cBhvr additive="base">
                                            <p:cTn id="11" dur="1300" fill="hold"/>
                                            <p:tgtEl>
                                              <p:spTgt spid="38"/>
                                            </p:tgtEl>
                                            <p:attrNameLst>
                                              <p:attrName>ppt_x</p:attrName>
                                            </p:attrNameLst>
                                          </p:cBhvr>
                                          <p:tavLst>
                                            <p:tav tm="0">
                                              <p:val>
                                                <p:strVal val="#ppt_x"/>
                                              </p:val>
                                            </p:tav>
                                            <p:tav tm="100000">
                                              <p:val>
                                                <p:strVal val="#ppt_x"/>
                                              </p:val>
                                            </p:tav>
                                          </p:tavLst>
                                        </p:anim>
                                        <p:anim calcmode="lin" valueType="num" p14:bounceEnd="55000">
                                          <p:cBhvr additive="base">
                                            <p:cTn id="12" dur="13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14:presetBounceEnd="55000">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14:bounceEnd="55000">
                                          <p:cBhvr additive="base">
                                            <p:cTn id="15" dur="1300" fill="hold"/>
                                            <p:tgtEl>
                                              <p:spTgt spid="43"/>
                                            </p:tgtEl>
                                            <p:attrNameLst>
                                              <p:attrName>ppt_x</p:attrName>
                                            </p:attrNameLst>
                                          </p:cBhvr>
                                          <p:tavLst>
                                            <p:tav tm="0">
                                              <p:val>
                                                <p:strVal val="#ppt_x"/>
                                              </p:val>
                                            </p:tav>
                                            <p:tav tm="100000">
                                              <p:val>
                                                <p:strVal val="#ppt_x"/>
                                              </p:val>
                                            </p:tav>
                                          </p:tavLst>
                                        </p:anim>
                                        <p:anim calcmode="lin" valueType="num" p14:bounceEnd="55000">
                                          <p:cBhvr additive="base">
                                            <p:cTn id="16" dur="130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14:presetBounceEnd="55000">
                                      <p:stCondLst>
                                        <p:cond delay="300"/>
                                      </p:stCondLst>
                                      <p:childTnLst>
                                        <p:set>
                                          <p:cBhvr>
                                            <p:cTn id="18" dur="1" fill="hold">
                                              <p:stCondLst>
                                                <p:cond delay="0"/>
                                              </p:stCondLst>
                                            </p:cTn>
                                            <p:tgtEl>
                                              <p:spTgt spid="48"/>
                                            </p:tgtEl>
                                            <p:attrNameLst>
                                              <p:attrName>style.visibility</p:attrName>
                                            </p:attrNameLst>
                                          </p:cBhvr>
                                          <p:to>
                                            <p:strVal val="visible"/>
                                          </p:to>
                                        </p:set>
                                        <p:anim calcmode="lin" valueType="num" p14:bounceEnd="55000">
                                          <p:cBhvr additive="base">
                                            <p:cTn id="19" dur="1300" fill="hold"/>
                                            <p:tgtEl>
                                              <p:spTgt spid="48"/>
                                            </p:tgtEl>
                                            <p:attrNameLst>
                                              <p:attrName>ppt_x</p:attrName>
                                            </p:attrNameLst>
                                          </p:cBhvr>
                                          <p:tavLst>
                                            <p:tav tm="0">
                                              <p:val>
                                                <p:strVal val="#ppt_x"/>
                                              </p:val>
                                            </p:tav>
                                            <p:tav tm="100000">
                                              <p:val>
                                                <p:strVal val="#ppt_x"/>
                                              </p:val>
                                            </p:tav>
                                          </p:tavLst>
                                        </p:anim>
                                        <p:anim calcmode="lin" valueType="num" p14:bounceEnd="55000">
                                          <p:cBhvr additive="base">
                                            <p:cTn id="20" dur="1300" fill="hold"/>
                                            <p:tgtEl>
                                              <p:spTgt spid="48"/>
                                            </p:tgtEl>
                                            <p:attrNameLst>
                                              <p:attrName>ppt_y</p:attrName>
                                            </p:attrNameLst>
                                          </p:cBhvr>
                                          <p:tavLst>
                                            <p:tav tm="0">
                                              <p:val>
                                                <p:strVal val="1+#ppt_h/2"/>
                                              </p:val>
                                            </p:tav>
                                            <p:tav tm="100000">
                                              <p:val>
                                                <p:strVal val="#ppt_y"/>
                                              </p:val>
                                            </p:tav>
                                          </p:tavLst>
                                        </p:anim>
                                      </p:childTnLst>
                                    </p:cTn>
                                  </p:par>
                                </p:childTnLst>
                              </p:cTn>
                            </p:par>
                            <p:par>
                              <p:cTn id="21" fill="hold">
                                <p:stCondLst>
                                  <p:cond delay="1600"/>
                                </p:stCondLst>
                                <p:childTnLst>
                                  <p:par>
                                    <p:cTn id="22" presetID="2" presetClass="entr" presetSubtype="4" accel="46154" fill="hold" grpId="0" nodeType="afterEffect" p14:presetBounceEnd="52308">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14:bounceEnd="52308">
                                          <p:cBhvr additive="base">
                                            <p:cTn id="24" dur="1300" fill="hold"/>
                                            <p:tgtEl>
                                              <p:spTgt spid="53"/>
                                            </p:tgtEl>
                                            <p:attrNameLst>
                                              <p:attrName>ppt_x</p:attrName>
                                            </p:attrNameLst>
                                          </p:cBhvr>
                                          <p:tavLst>
                                            <p:tav tm="0">
                                              <p:val>
                                                <p:strVal val="#ppt_x"/>
                                              </p:val>
                                            </p:tav>
                                            <p:tav tm="100000">
                                              <p:val>
                                                <p:strVal val="#ppt_x"/>
                                              </p:val>
                                            </p:tav>
                                          </p:tavLst>
                                        </p:anim>
                                        <p:anim calcmode="lin" valueType="num" p14:bounceEnd="52308">
                                          <p:cBhvr additive="base">
                                            <p:cTn id="25" dur="1300" fill="hold"/>
                                            <p:tgtEl>
                                              <p:spTgt spid="53"/>
                                            </p:tgtEl>
                                            <p:attrNameLst>
                                              <p:attrName>ppt_y</p:attrName>
                                            </p:attrNameLst>
                                          </p:cBhvr>
                                          <p:tavLst>
                                            <p:tav tm="0">
                                              <p:val>
                                                <p:strVal val="1+#ppt_h/2"/>
                                              </p:val>
                                            </p:tav>
                                            <p:tav tm="100000">
                                              <p:val>
                                                <p:strVal val="#ppt_y"/>
                                              </p:val>
                                            </p:tav>
                                          </p:tavLst>
                                        </p:anim>
                                      </p:childTnLst>
                                    </p:cTn>
                                  </p:par>
                                  <p:par>
                                    <p:cTn id="26" presetID="2" presetClass="entr" presetSubtype="1" accel="46154" fill="hold" grpId="0" nodeType="withEffect" p14:presetBounceEnd="52308">
                                      <p:stCondLst>
                                        <p:cond delay="100"/>
                                      </p:stCondLst>
                                      <p:childTnLst>
                                        <p:set>
                                          <p:cBhvr>
                                            <p:cTn id="27" dur="1" fill="hold">
                                              <p:stCondLst>
                                                <p:cond delay="0"/>
                                              </p:stCondLst>
                                            </p:cTn>
                                            <p:tgtEl>
                                              <p:spTgt spid="54"/>
                                            </p:tgtEl>
                                            <p:attrNameLst>
                                              <p:attrName>style.visibility</p:attrName>
                                            </p:attrNameLst>
                                          </p:cBhvr>
                                          <p:to>
                                            <p:strVal val="visible"/>
                                          </p:to>
                                        </p:set>
                                        <p:anim calcmode="lin" valueType="num" p14:bounceEnd="52308">
                                          <p:cBhvr additive="base">
                                            <p:cTn id="28" dur="1300" fill="hold"/>
                                            <p:tgtEl>
                                              <p:spTgt spid="54"/>
                                            </p:tgtEl>
                                            <p:attrNameLst>
                                              <p:attrName>ppt_x</p:attrName>
                                            </p:attrNameLst>
                                          </p:cBhvr>
                                          <p:tavLst>
                                            <p:tav tm="0">
                                              <p:val>
                                                <p:strVal val="#ppt_x"/>
                                              </p:val>
                                            </p:tav>
                                            <p:tav tm="100000">
                                              <p:val>
                                                <p:strVal val="#ppt_x"/>
                                              </p:val>
                                            </p:tav>
                                          </p:tavLst>
                                        </p:anim>
                                        <p:anim calcmode="lin" valueType="num" p14:bounceEnd="52308">
                                          <p:cBhvr additive="base">
                                            <p:cTn id="29" dur="1300" fill="hold"/>
                                            <p:tgtEl>
                                              <p:spTgt spid="54"/>
                                            </p:tgtEl>
                                            <p:attrNameLst>
                                              <p:attrName>ppt_y</p:attrName>
                                            </p:attrNameLst>
                                          </p:cBhvr>
                                          <p:tavLst>
                                            <p:tav tm="0">
                                              <p:val>
                                                <p:strVal val="0-#ppt_h/2"/>
                                              </p:val>
                                            </p:tav>
                                            <p:tav tm="100000">
                                              <p:val>
                                                <p:strVal val="#ppt_y"/>
                                              </p:val>
                                            </p:tav>
                                          </p:tavLst>
                                        </p:anim>
                                      </p:childTnLst>
                                    </p:cTn>
                                  </p:par>
                                  <p:par>
                                    <p:cTn id="30" presetID="2" presetClass="entr" presetSubtype="4" accel="46154" fill="hold" grpId="0" nodeType="withEffect" p14:presetBounceEnd="52308">
                                      <p:stCondLst>
                                        <p:cond delay="200"/>
                                      </p:stCondLst>
                                      <p:childTnLst>
                                        <p:set>
                                          <p:cBhvr>
                                            <p:cTn id="31" dur="1" fill="hold">
                                              <p:stCondLst>
                                                <p:cond delay="0"/>
                                              </p:stCondLst>
                                            </p:cTn>
                                            <p:tgtEl>
                                              <p:spTgt spid="55"/>
                                            </p:tgtEl>
                                            <p:attrNameLst>
                                              <p:attrName>style.visibility</p:attrName>
                                            </p:attrNameLst>
                                          </p:cBhvr>
                                          <p:to>
                                            <p:strVal val="visible"/>
                                          </p:to>
                                        </p:set>
                                        <p:anim calcmode="lin" valueType="num" p14:bounceEnd="52308">
                                          <p:cBhvr additive="base">
                                            <p:cTn id="32" dur="1300" fill="hold"/>
                                            <p:tgtEl>
                                              <p:spTgt spid="55"/>
                                            </p:tgtEl>
                                            <p:attrNameLst>
                                              <p:attrName>ppt_x</p:attrName>
                                            </p:attrNameLst>
                                          </p:cBhvr>
                                          <p:tavLst>
                                            <p:tav tm="0">
                                              <p:val>
                                                <p:strVal val="#ppt_x"/>
                                              </p:val>
                                            </p:tav>
                                            <p:tav tm="100000">
                                              <p:val>
                                                <p:strVal val="#ppt_x"/>
                                              </p:val>
                                            </p:tav>
                                          </p:tavLst>
                                        </p:anim>
                                        <p:anim calcmode="lin" valueType="num" p14:bounceEnd="52308">
                                          <p:cBhvr additive="base">
                                            <p:cTn id="33" dur="130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1" accel="46154" fill="hold" grpId="0" nodeType="withEffect" p14:presetBounceEnd="52308">
                                      <p:stCondLst>
                                        <p:cond delay="300"/>
                                      </p:stCondLst>
                                      <p:childTnLst>
                                        <p:set>
                                          <p:cBhvr>
                                            <p:cTn id="35" dur="1" fill="hold">
                                              <p:stCondLst>
                                                <p:cond delay="0"/>
                                              </p:stCondLst>
                                            </p:cTn>
                                            <p:tgtEl>
                                              <p:spTgt spid="56"/>
                                            </p:tgtEl>
                                            <p:attrNameLst>
                                              <p:attrName>style.visibility</p:attrName>
                                            </p:attrNameLst>
                                          </p:cBhvr>
                                          <p:to>
                                            <p:strVal val="visible"/>
                                          </p:to>
                                        </p:set>
                                        <p:anim calcmode="lin" valueType="num" p14:bounceEnd="52308">
                                          <p:cBhvr additive="base">
                                            <p:cTn id="36" dur="1300" fill="hold"/>
                                            <p:tgtEl>
                                              <p:spTgt spid="56"/>
                                            </p:tgtEl>
                                            <p:attrNameLst>
                                              <p:attrName>ppt_x</p:attrName>
                                            </p:attrNameLst>
                                          </p:cBhvr>
                                          <p:tavLst>
                                            <p:tav tm="0">
                                              <p:val>
                                                <p:strVal val="#ppt_x"/>
                                              </p:val>
                                            </p:tav>
                                            <p:tav tm="100000">
                                              <p:val>
                                                <p:strVal val="#ppt_x"/>
                                              </p:val>
                                            </p:tav>
                                          </p:tavLst>
                                        </p:anim>
                                        <p:anim calcmode="lin" valueType="num" p14:bounceEnd="52308">
                                          <p:cBhvr additive="base">
                                            <p:cTn id="37" dur="1300" fill="hold"/>
                                            <p:tgtEl>
                                              <p:spTgt spid="56"/>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90"/>
                                              </p:val>
                                            </p:tav>
                                            <p:tav tm="100000">
                                              <p:val>
                                                <p:fltVal val="0"/>
                                              </p:val>
                                            </p:tav>
                                          </p:tavLst>
                                        </p:anim>
                                        <p:animEffect transition="in" filter="fade">
                                          <p:cBhvr>
                                            <p:cTn id="43" dur="500"/>
                                            <p:tgtEl>
                                              <p:spTgt spid="5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90"/>
                                              </p:val>
                                            </p:tav>
                                            <p:tav tm="100000">
                                              <p:val>
                                                <p:fltVal val="0"/>
                                              </p:val>
                                            </p:tav>
                                          </p:tavLst>
                                        </p:anim>
                                        <p:animEffect transition="in" filter="fade">
                                          <p:cBhvr>
                                            <p:cTn id="49" dur="500"/>
                                            <p:tgtEl>
                                              <p:spTgt spid="60"/>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62"/>
                                            </p:tgtEl>
                                            <p:attrNameLst>
                                              <p:attrName>style.visibility</p:attrName>
                                            </p:attrNameLst>
                                          </p:cBhvr>
                                          <p:to>
                                            <p:strVal val="visible"/>
                                          </p:to>
                                        </p:set>
                                        <p:anim calcmode="lin" valueType="num">
                                          <p:cBhvr>
                                            <p:cTn id="52" dur="500" fill="hold"/>
                                            <p:tgtEl>
                                              <p:spTgt spid="62"/>
                                            </p:tgtEl>
                                            <p:attrNameLst>
                                              <p:attrName>ppt_w</p:attrName>
                                            </p:attrNameLst>
                                          </p:cBhvr>
                                          <p:tavLst>
                                            <p:tav tm="0">
                                              <p:val>
                                                <p:fltVal val="0"/>
                                              </p:val>
                                            </p:tav>
                                            <p:tav tm="100000">
                                              <p:val>
                                                <p:strVal val="#ppt_w"/>
                                              </p:val>
                                            </p:tav>
                                          </p:tavLst>
                                        </p:anim>
                                        <p:anim calcmode="lin" valueType="num">
                                          <p:cBhvr>
                                            <p:cTn id="53" dur="500" fill="hold"/>
                                            <p:tgtEl>
                                              <p:spTgt spid="62"/>
                                            </p:tgtEl>
                                            <p:attrNameLst>
                                              <p:attrName>ppt_h</p:attrName>
                                            </p:attrNameLst>
                                          </p:cBhvr>
                                          <p:tavLst>
                                            <p:tav tm="0">
                                              <p:val>
                                                <p:fltVal val="0"/>
                                              </p:val>
                                            </p:tav>
                                            <p:tav tm="100000">
                                              <p:val>
                                                <p:strVal val="#ppt_h"/>
                                              </p:val>
                                            </p:tav>
                                          </p:tavLst>
                                        </p:anim>
                                        <p:anim calcmode="lin" valueType="num">
                                          <p:cBhvr>
                                            <p:cTn id="54" dur="500" fill="hold"/>
                                            <p:tgtEl>
                                              <p:spTgt spid="62"/>
                                            </p:tgtEl>
                                            <p:attrNameLst>
                                              <p:attrName>style.rotation</p:attrName>
                                            </p:attrNameLst>
                                          </p:cBhvr>
                                          <p:tavLst>
                                            <p:tav tm="0">
                                              <p:val>
                                                <p:fltVal val="90"/>
                                              </p:val>
                                            </p:tav>
                                            <p:tav tm="100000">
                                              <p:val>
                                                <p:fltVal val="0"/>
                                              </p:val>
                                            </p:tav>
                                          </p:tavLst>
                                        </p:anim>
                                        <p:animEffect transition="in" filter="fade">
                                          <p:cBhvr>
                                            <p:cTn id="55" dur="500"/>
                                            <p:tgtEl>
                                              <p:spTgt spid="62"/>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anim calcmode="lin" valueType="num">
                                          <p:cBhvr>
                                            <p:cTn id="60" dur="500" fill="hold"/>
                                            <p:tgtEl>
                                              <p:spTgt spid="61"/>
                                            </p:tgtEl>
                                            <p:attrNameLst>
                                              <p:attrName>style.rotation</p:attrName>
                                            </p:attrNameLst>
                                          </p:cBhvr>
                                          <p:tavLst>
                                            <p:tav tm="0">
                                              <p:val>
                                                <p:fltVal val="90"/>
                                              </p:val>
                                            </p:tav>
                                            <p:tav tm="100000">
                                              <p:val>
                                                <p:fltVal val="0"/>
                                              </p:val>
                                            </p:tav>
                                          </p:tavLst>
                                        </p:anim>
                                        <p:animEffect transition="in" filter="fade">
                                          <p:cBhvr>
                                            <p:cTn id="61" dur="500"/>
                                            <p:tgtEl>
                                              <p:spTgt spid="61"/>
                                            </p:tgtEl>
                                          </p:cBhvr>
                                        </p:animEffect>
                                      </p:childTnLst>
                                    </p:cTn>
                                  </p:par>
                                </p:childTnLst>
                              </p:cTn>
                            </p:par>
                            <p:par>
                              <p:cTn id="62" fill="hold">
                                <p:stCondLst>
                                  <p:cond delay="3200"/>
                                </p:stCondLst>
                                <p:childTnLst>
                                  <p:par>
                                    <p:cTn id="63" presetID="2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par>
                              <p:cTn id="66" fill="hold">
                                <p:stCondLst>
                                  <p:cond delay="4200"/>
                                </p:stCondLst>
                                <p:childTnLst>
                                  <p:par>
                                    <p:cTn id="67" presetID="22" presetClass="entr" presetSubtype="2"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right)">
                                          <p:cBhvr>
                                            <p:cTn id="69" dur="500"/>
                                            <p:tgtEl>
                                              <p:spTgt spid="28"/>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29"/>
                                            </p:tgtEl>
                                            <p:attrNameLst>
                                              <p:attrName>style.visibility</p:attrName>
                                            </p:attrNameLst>
                                          </p:cBhvr>
                                          <p:to>
                                            <p:strVal val="visible"/>
                                          </p:to>
                                        </p:set>
                                        <p:animEffect transition="in" filter="wipe(right)">
                                          <p:cBhvr>
                                            <p:cTn id="72" dur="500"/>
                                            <p:tgtEl>
                                              <p:spTgt spid="2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animBg="1"/>
          <p:bldP spid="53" grpId="0" animBg="1"/>
          <p:bldP spid="54" grpId="0" animBg="1"/>
          <p:bldP spid="55" grpId="0" animBg="1"/>
          <p:bldP spid="56" grpId="0" animBg="1"/>
          <p:bldP spid="57" grpId="0" animBg="1"/>
          <p:bldP spid="60" grpId="0" animBg="1"/>
          <p:bldP spid="61" grpId="0" animBg="1"/>
          <p:bldP spid="6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300" fill="hold"/>
                                            <p:tgtEl>
                                              <p:spTgt spid="33"/>
                                            </p:tgtEl>
                                            <p:attrNameLst>
                                              <p:attrName>ppt_x</p:attrName>
                                            </p:attrNameLst>
                                          </p:cBhvr>
                                          <p:tavLst>
                                            <p:tav tm="0">
                                              <p:val>
                                                <p:strVal val="#ppt_x"/>
                                              </p:val>
                                            </p:tav>
                                            <p:tav tm="100000">
                                              <p:val>
                                                <p:strVal val="#ppt_x"/>
                                              </p:val>
                                            </p:tav>
                                          </p:tavLst>
                                        </p:anim>
                                        <p:anim calcmode="lin" valueType="num">
                                          <p:cBhvr additive="base">
                                            <p:cTn id="8" dur="13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300" fill="hold"/>
                                            <p:tgtEl>
                                              <p:spTgt spid="38"/>
                                            </p:tgtEl>
                                            <p:attrNameLst>
                                              <p:attrName>ppt_x</p:attrName>
                                            </p:attrNameLst>
                                          </p:cBhvr>
                                          <p:tavLst>
                                            <p:tav tm="0">
                                              <p:val>
                                                <p:strVal val="#ppt_x"/>
                                              </p:val>
                                            </p:tav>
                                            <p:tav tm="100000">
                                              <p:val>
                                                <p:strVal val="#ppt_x"/>
                                              </p:val>
                                            </p:tav>
                                          </p:tavLst>
                                        </p:anim>
                                        <p:anim calcmode="lin" valueType="num">
                                          <p:cBhvr additive="base">
                                            <p:cTn id="12" dur="13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1300" fill="hold"/>
                                            <p:tgtEl>
                                              <p:spTgt spid="43"/>
                                            </p:tgtEl>
                                            <p:attrNameLst>
                                              <p:attrName>ppt_x</p:attrName>
                                            </p:attrNameLst>
                                          </p:cBhvr>
                                          <p:tavLst>
                                            <p:tav tm="0">
                                              <p:val>
                                                <p:strVal val="#ppt_x"/>
                                              </p:val>
                                            </p:tav>
                                            <p:tav tm="100000">
                                              <p:val>
                                                <p:strVal val="#ppt_x"/>
                                              </p:val>
                                            </p:tav>
                                          </p:tavLst>
                                        </p:anim>
                                        <p:anim calcmode="lin" valueType="num">
                                          <p:cBhvr additive="base">
                                            <p:cTn id="16" dur="130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stCondLst>
                                        <p:cond delay="30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300" fill="hold"/>
                                            <p:tgtEl>
                                              <p:spTgt spid="48"/>
                                            </p:tgtEl>
                                            <p:attrNameLst>
                                              <p:attrName>ppt_x</p:attrName>
                                            </p:attrNameLst>
                                          </p:cBhvr>
                                          <p:tavLst>
                                            <p:tav tm="0">
                                              <p:val>
                                                <p:strVal val="#ppt_x"/>
                                              </p:val>
                                            </p:tav>
                                            <p:tav tm="100000">
                                              <p:val>
                                                <p:strVal val="#ppt_x"/>
                                              </p:val>
                                            </p:tav>
                                          </p:tavLst>
                                        </p:anim>
                                        <p:anim calcmode="lin" valueType="num">
                                          <p:cBhvr additive="base">
                                            <p:cTn id="20" dur="1300" fill="hold"/>
                                            <p:tgtEl>
                                              <p:spTgt spid="48"/>
                                            </p:tgtEl>
                                            <p:attrNameLst>
                                              <p:attrName>ppt_y</p:attrName>
                                            </p:attrNameLst>
                                          </p:cBhvr>
                                          <p:tavLst>
                                            <p:tav tm="0">
                                              <p:val>
                                                <p:strVal val="1+#ppt_h/2"/>
                                              </p:val>
                                            </p:tav>
                                            <p:tav tm="100000">
                                              <p:val>
                                                <p:strVal val="#ppt_y"/>
                                              </p:val>
                                            </p:tav>
                                          </p:tavLst>
                                        </p:anim>
                                      </p:childTnLst>
                                    </p:cTn>
                                  </p:par>
                                </p:childTnLst>
                              </p:cTn>
                            </p:par>
                            <p:par>
                              <p:cTn id="21" fill="hold">
                                <p:stCondLst>
                                  <p:cond delay="1600"/>
                                </p:stCondLst>
                                <p:childTnLst>
                                  <p:par>
                                    <p:cTn id="22" presetID="2" presetClass="entr" presetSubtype="4" accel="4615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1300" fill="hold"/>
                                            <p:tgtEl>
                                              <p:spTgt spid="53"/>
                                            </p:tgtEl>
                                            <p:attrNameLst>
                                              <p:attrName>ppt_x</p:attrName>
                                            </p:attrNameLst>
                                          </p:cBhvr>
                                          <p:tavLst>
                                            <p:tav tm="0">
                                              <p:val>
                                                <p:strVal val="#ppt_x"/>
                                              </p:val>
                                            </p:tav>
                                            <p:tav tm="100000">
                                              <p:val>
                                                <p:strVal val="#ppt_x"/>
                                              </p:val>
                                            </p:tav>
                                          </p:tavLst>
                                        </p:anim>
                                        <p:anim calcmode="lin" valueType="num">
                                          <p:cBhvr additive="base">
                                            <p:cTn id="25" dur="1300" fill="hold"/>
                                            <p:tgtEl>
                                              <p:spTgt spid="53"/>
                                            </p:tgtEl>
                                            <p:attrNameLst>
                                              <p:attrName>ppt_y</p:attrName>
                                            </p:attrNameLst>
                                          </p:cBhvr>
                                          <p:tavLst>
                                            <p:tav tm="0">
                                              <p:val>
                                                <p:strVal val="1+#ppt_h/2"/>
                                              </p:val>
                                            </p:tav>
                                            <p:tav tm="100000">
                                              <p:val>
                                                <p:strVal val="#ppt_y"/>
                                              </p:val>
                                            </p:tav>
                                          </p:tavLst>
                                        </p:anim>
                                      </p:childTnLst>
                                    </p:cTn>
                                  </p:par>
                                  <p:par>
                                    <p:cTn id="26" presetID="2" presetClass="entr" presetSubtype="1" accel="46154" fill="hold" grpId="0" nodeType="withEffect">
                                      <p:stCondLst>
                                        <p:cond delay="10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1300" fill="hold"/>
                                            <p:tgtEl>
                                              <p:spTgt spid="54"/>
                                            </p:tgtEl>
                                            <p:attrNameLst>
                                              <p:attrName>ppt_x</p:attrName>
                                            </p:attrNameLst>
                                          </p:cBhvr>
                                          <p:tavLst>
                                            <p:tav tm="0">
                                              <p:val>
                                                <p:strVal val="#ppt_x"/>
                                              </p:val>
                                            </p:tav>
                                            <p:tav tm="100000">
                                              <p:val>
                                                <p:strVal val="#ppt_x"/>
                                              </p:val>
                                            </p:tav>
                                          </p:tavLst>
                                        </p:anim>
                                        <p:anim calcmode="lin" valueType="num">
                                          <p:cBhvr additive="base">
                                            <p:cTn id="29" dur="1300" fill="hold"/>
                                            <p:tgtEl>
                                              <p:spTgt spid="54"/>
                                            </p:tgtEl>
                                            <p:attrNameLst>
                                              <p:attrName>ppt_y</p:attrName>
                                            </p:attrNameLst>
                                          </p:cBhvr>
                                          <p:tavLst>
                                            <p:tav tm="0">
                                              <p:val>
                                                <p:strVal val="0-#ppt_h/2"/>
                                              </p:val>
                                            </p:tav>
                                            <p:tav tm="100000">
                                              <p:val>
                                                <p:strVal val="#ppt_y"/>
                                              </p:val>
                                            </p:tav>
                                          </p:tavLst>
                                        </p:anim>
                                      </p:childTnLst>
                                    </p:cTn>
                                  </p:par>
                                  <p:par>
                                    <p:cTn id="30" presetID="2" presetClass="entr" presetSubtype="4" accel="46154" fill="hold" grpId="0" nodeType="withEffect">
                                      <p:stCondLst>
                                        <p:cond delay="20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1300" fill="hold"/>
                                            <p:tgtEl>
                                              <p:spTgt spid="55"/>
                                            </p:tgtEl>
                                            <p:attrNameLst>
                                              <p:attrName>ppt_x</p:attrName>
                                            </p:attrNameLst>
                                          </p:cBhvr>
                                          <p:tavLst>
                                            <p:tav tm="0">
                                              <p:val>
                                                <p:strVal val="#ppt_x"/>
                                              </p:val>
                                            </p:tav>
                                            <p:tav tm="100000">
                                              <p:val>
                                                <p:strVal val="#ppt_x"/>
                                              </p:val>
                                            </p:tav>
                                          </p:tavLst>
                                        </p:anim>
                                        <p:anim calcmode="lin" valueType="num">
                                          <p:cBhvr additive="base">
                                            <p:cTn id="33" dur="130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1" accel="46154" fill="hold" grpId="0" nodeType="withEffect">
                                      <p:stCondLst>
                                        <p:cond delay="30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1300" fill="hold"/>
                                            <p:tgtEl>
                                              <p:spTgt spid="56"/>
                                            </p:tgtEl>
                                            <p:attrNameLst>
                                              <p:attrName>ppt_x</p:attrName>
                                            </p:attrNameLst>
                                          </p:cBhvr>
                                          <p:tavLst>
                                            <p:tav tm="0">
                                              <p:val>
                                                <p:strVal val="#ppt_x"/>
                                              </p:val>
                                            </p:tav>
                                            <p:tav tm="100000">
                                              <p:val>
                                                <p:strVal val="#ppt_x"/>
                                              </p:val>
                                            </p:tav>
                                          </p:tavLst>
                                        </p:anim>
                                        <p:anim calcmode="lin" valueType="num">
                                          <p:cBhvr additive="base">
                                            <p:cTn id="37" dur="1300" fill="hold"/>
                                            <p:tgtEl>
                                              <p:spTgt spid="56"/>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90"/>
                                              </p:val>
                                            </p:tav>
                                            <p:tav tm="100000">
                                              <p:val>
                                                <p:fltVal val="0"/>
                                              </p:val>
                                            </p:tav>
                                          </p:tavLst>
                                        </p:anim>
                                        <p:animEffect transition="in" filter="fade">
                                          <p:cBhvr>
                                            <p:cTn id="43" dur="500"/>
                                            <p:tgtEl>
                                              <p:spTgt spid="5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90"/>
                                              </p:val>
                                            </p:tav>
                                            <p:tav tm="100000">
                                              <p:val>
                                                <p:fltVal val="0"/>
                                              </p:val>
                                            </p:tav>
                                          </p:tavLst>
                                        </p:anim>
                                        <p:animEffect transition="in" filter="fade">
                                          <p:cBhvr>
                                            <p:cTn id="49" dur="500"/>
                                            <p:tgtEl>
                                              <p:spTgt spid="60"/>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62"/>
                                            </p:tgtEl>
                                            <p:attrNameLst>
                                              <p:attrName>style.visibility</p:attrName>
                                            </p:attrNameLst>
                                          </p:cBhvr>
                                          <p:to>
                                            <p:strVal val="visible"/>
                                          </p:to>
                                        </p:set>
                                        <p:anim calcmode="lin" valueType="num">
                                          <p:cBhvr>
                                            <p:cTn id="52" dur="500" fill="hold"/>
                                            <p:tgtEl>
                                              <p:spTgt spid="62"/>
                                            </p:tgtEl>
                                            <p:attrNameLst>
                                              <p:attrName>ppt_w</p:attrName>
                                            </p:attrNameLst>
                                          </p:cBhvr>
                                          <p:tavLst>
                                            <p:tav tm="0">
                                              <p:val>
                                                <p:fltVal val="0"/>
                                              </p:val>
                                            </p:tav>
                                            <p:tav tm="100000">
                                              <p:val>
                                                <p:strVal val="#ppt_w"/>
                                              </p:val>
                                            </p:tav>
                                          </p:tavLst>
                                        </p:anim>
                                        <p:anim calcmode="lin" valueType="num">
                                          <p:cBhvr>
                                            <p:cTn id="53" dur="500" fill="hold"/>
                                            <p:tgtEl>
                                              <p:spTgt spid="62"/>
                                            </p:tgtEl>
                                            <p:attrNameLst>
                                              <p:attrName>ppt_h</p:attrName>
                                            </p:attrNameLst>
                                          </p:cBhvr>
                                          <p:tavLst>
                                            <p:tav tm="0">
                                              <p:val>
                                                <p:fltVal val="0"/>
                                              </p:val>
                                            </p:tav>
                                            <p:tav tm="100000">
                                              <p:val>
                                                <p:strVal val="#ppt_h"/>
                                              </p:val>
                                            </p:tav>
                                          </p:tavLst>
                                        </p:anim>
                                        <p:anim calcmode="lin" valueType="num">
                                          <p:cBhvr>
                                            <p:cTn id="54" dur="500" fill="hold"/>
                                            <p:tgtEl>
                                              <p:spTgt spid="62"/>
                                            </p:tgtEl>
                                            <p:attrNameLst>
                                              <p:attrName>style.rotation</p:attrName>
                                            </p:attrNameLst>
                                          </p:cBhvr>
                                          <p:tavLst>
                                            <p:tav tm="0">
                                              <p:val>
                                                <p:fltVal val="90"/>
                                              </p:val>
                                            </p:tav>
                                            <p:tav tm="100000">
                                              <p:val>
                                                <p:fltVal val="0"/>
                                              </p:val>
                                            </p:tav>
                                          </p:tavLst>
                                        </p:anim>
                                        <p:animEffect transition="in" filter="fade">
                                          <p:cBhvr>
                                            <p:cTn id="55" dur="500"/>
                                            <p:tgtEl>
                                              <p:spTgt spid="62"/>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anim calcmode="lin" valueType="num">
                                          <p:cBhvr>
                                            <p:cTn id="60" dur="500" fill="hold"/>
                                            <p:tgtEl>
                                              <p:spTgt spid="61"/>
                                            </p:tgtEl>
                                            <p:attrNameLst>
                                              <p:attrName>style.rotation</p:attrName>
                                            </p:attrNameLst>
                                          </p:cBhvr>
                                          <p:tavLst>
                                            <p:tav tm="0">
                                              <p:val>
                                                <p:fltVal val="90"/>
                                              </p:val>
                                            </p:tav>
                                            <p:tav tm="100000">
                                              <p:val>
                                                <p:fltVal val="0"/>
                                              </p:val>
                                            </p:tav>
                                          </p:tavLst>
                                        </p:anim>
                                        <p:animEffect transition="in" filter="fade">
                                          <p:cBhvr>
                                            <p:cTn id="61" dur="500"/>
                                            <p:tgtEl>
                                              <p:spTgt spid="61"/>
                                            </p:tgtEl>
                                          </p:cBhvr>
                                        </p:animEffect>
                                      </p:childTnLst>
                                    </p:cTn>
                                  </p:par>
                                </p:childTnLst>
                              </p:cTn>
                            </p:par>
                            <p:par>
                              <p:cTn id="62" fill="hold">
                                <p:stCondLst>
                                  <p:cond delay="3200"/>
                                </p:stCondLst>
                                <p:childTnLst>
                                  <p:par>
                                    <p:cTn id="63" presetID="2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par>
                              <p:cTn id="66" fill="hold">
                                <p:stCondLst>
                                  <p:cond delay="4200"/>
                                </p:stCondLst>
                                <p:childTnLst>
                                  <p:par>
                                    <p:cTn id="67" presetID="22" presetClass="entr" presetSubtype="2"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right)">
                                          <p:cBhvr>
                                            <p:cTn id="69" dur="500"/>
                                            <p:tgtEl>
                                              <p:spTgt spid="28"/>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29"/>
                                            </p:tgtEl>
                                            <p:attrNameLst>
                                              <p:attrName>style.visibility</p:attrName>
                                            </p:attrNameLst>
                                          </p:cBhvr>
                                          <p:to>
                                            <p:strVal val="visible"/>
                                          </p:to>
                                        </p:set>
                                        <p:animEffect transition="in" filter="wipe(right)">
                                          <p:cBhvr>
                                            <p:cTn id="72" dur="500"/>
                                            <p:tgtEl>
                                              <p:spTgt spid="2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animBg="1"/>
          <p:bldP spid="53" grpId="0" animBg="1"/>
          <p:bldP spid="54" grpId="0" animBg="1"/>
          <p:bldP spid="55" grpId="0" animBg="1"/>
          <p:bldP spid="56" grpId="0" animBg="1"/>
          <p:bldP spid="57" grpId="0" animBg="1"/>
          <p:bldP spid="60" grpId="0" animBg="1"/>
          <p:bldP spid="61" grpId="0" animBg="1"/>
          <p:bldP spid="62"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a:spLocks noGrp="1"/>
          </p:cNvSpPr>
          <p:nvPr>
            <p:ph type="title"/>
          </p:nvPr>
        </p:nvSpPr>
        <p:spPr>
          <a:xfrm>
            <a:off x="1253108" y="299796"/>
            <a:ext cx="10515600" cy="535531"/>
          </a:xfrm>
        </p:spPr>
        <p:txBody>
          <a:bodyPr/>
          <a:lstStyle/>
          <a:p>
            <a:r>
              <a:rPr lang="zh-CN" altLang="en-US" dirty="0">
                <a:latin typeface="Noto Sans S Chinese Medium" panose="020B0600000000000000" pitchFamily="34" charset="-122"/>
                <a:ea typeface="Noto Sans S Chinese Medium" panose="020B0600000000000000" pitchFamily="34" charset="-122"/>
              </a:rPr>
              <a:t>工作概述</a:t>
            </a:r>
          </a:p>
        </p:txBody>
      </p:sp>
      <p:sp>
        <p:nvSpPr>
          <p:cNvPr id="27"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58" name="组合 57"/>
          <p:cNvGrpSpPr/>
          <p:nvPr/>
        </p:nvGrpSpPr>
        <p:grpSpPr>
          <a:xfrm>
            <a:off x="7407167" y="1820608"/>
            <a:ext cx="840307" cy="840307"/>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black"/>
                </a:solidFill>
                <a:latin typeface="微软雅黑"/>
              </a:endParaRPr>
            </a:p>
          </p:txBody>
        </p:sp>
        <p:sp>
          <p:nvSpPr>
            <p:cNvPr id="63" name="椭圆 6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black"/>
                </a:solidFill>
                <a:latin typeface="微软雅黑"/>
              </a:endParaRPr>
            </a:p>
          </p:txBody>
        </p:sp>
      </p:grpSp>
      <p:grpSp>
        <p:nvGrpSpPr>
          <p:cNvPr id="64" name="组合 63"/>
          <p:cNvGrpSpPr/>
          <p:nvPr/>
        </p:nvGrpSpPr>
        <p:grpSpPr>
          <a:xfrm>
            <a:off x="7275797" y="2422128"/>
            <a:ext cx="1025968" cy="1025968"/>
            <a:chOff x="1695226" y="3321784"/>
            <a:chExt cx="1250759" cy="1250759"/>
          </a:xfrm>
        </p:grpSpPr>
        <p:sp>
          <p:nvSpPr>
            <p:cNvPr id="65" name="椭圆 64"/>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66" name="椭圆 65"/>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67" name="组合 66"/>
          <p:cNvGrpSpPr/>
          <p:nvPr/>
        </p:nvGrpSpPr>
        <p:grpSpPr>
          <a:xfrm>
            <a:off x="6798007" y="3229022"/>
            <a:ext cx="1187359" cy="118735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black"/>
                </a:solidFill>
                <a:latin typeface="微软雅黑"/>
              </a:endParaRPr>
            </a:p>
          </p:txBody>
        </p:sp>
        <p:sp>
          <p:nvSpPr>
            <p:cNvPr id="69" name="椭圆 6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600">
                <a:solidFill>
                  <a:prstClr val="black"/>
                </a:solidFill>
                <a:latin typeface="微软雅黑"/>
              </a:endParaRPr>
            </a:p>
          </p:txBody>
        </p:sp>
      </p:grpSp>
      <p:sp>
        <p:nvSpPr>
          <p:cNvPr id="70" name="TextBox 13"/>
          <p:cNvSpPr txBox="1"/>
          <p:nvPr/>
        </p:nvSpPr>
        <p:spPr>
          <a:xfrm>
            <a:off x="8802187" y="2052195"/>
            <a:ext cx="1998336"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71" name="TextBox 14"/>
          <p:cNvSpPr txBox="1"/>
          <p:nvPr/>
        </p:nvSpPr>
        <p:spPr>
          <a:xfrm>
            <a:off x="8762092" y="1674481"/>
            <a:ext cx="1255472"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5</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sp>
        <p:nvSpPr>
          <p:cNvPr id="72" name="TextBox 15"/>
          <p:cNvSpPr txBox="1"/>
          <p:nvPr/>
        </p:nvSpPr>
        <p:spPr>
          <a:xfrm>
            <a:off x="8665574" y="3272208"/>
            <a:ext cx="2134949"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73" name="TextBox 16"/>
          <p:cNvSpPr txBox="1"/>
          <p:nvPr/>
        </p:nvSpPr>
        <p:spPr>
          <a:xfrm>
            <a:off x="8669299" y="2889740"/>
            <a:ext cx="1255472"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8</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sp>
        <p:nvSpPr>
          <p:cNvPr id="74" name="TextBox 17"/>
          <p:cNvSpPr txBox="1"/>
          <p:nvPr/>
        </p:nvSpPr>
        <p:spPr>
          <a:xfrm>
            <a:off x="8193391" y="4562515"/>
            <a:ext cx="1983531"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75" name="TextBox 18"/>
          <p:cNvSpPr txBox="1"/>
          <p:nvPr/>
        </p:nvSpPr>
        <p:spPr>
          <a:xfrm>
            <a:off x="8165823" y="4138828"/>
            <a:ext cx="1255472"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4</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sp>
        <p:nvSpPr>
          <p:cNvPr id="76" name="TextBox 19"/>
          <p:cNvSpPr txBox="1"/>
          <p:nvPr/>
        </p:nvSpPr>
        <p:spPr>
          <a:xfrm>
            <a:off x="6457328" y="5829267"/>
            <a:ext cx="2038939"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77" name="TextBox 20"/>
          <p:cNvSpPr txBox="1"/>
          <p:nvPr/>
        </p:nvSpPr>
        <p:spPr>
          <a:xfrm>
            <a:off x="6462151" y="5332053"/>
            <a:ext cx="1255472"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5</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sp>
        <p:nvSpPr>
          <p:cNvPr id="78" name="TextBox 21"/>
          <p:cNvSpPr txBox="1"/>
          <p:nvPr/>
        </p:nvSpPr>
        <p:spPr>
          <a:xfrm>
            <a:off x="2295285" y="5156839"/>
            <a:ext cx="1976513"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79" name="TextBox 22"/>
          <p:cNvSpPr txBox="1"/>
          <p:nvPr/>
        </p:nvSpPr>
        <p:spPr>
          <a:xfrm>
            <a:off x="2240316" y="4641556"/>
            <a:ext cx="1364476"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12</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sp>
        <p:nvSpPr>
          <p:cNvPr id="80" name="TextBox 23"/>
          <p:cNvSpPr txBox="1"/>
          <p:nvPr/>
        </p:nvSpPr>
        <p:spPr>
          <a:xfrm>
            <a:off x="1599092" y="2566452"/>
            <a:ext cx="1996304" cy="769698"/>
          </a:xfrm>
          <a:prstGeom prst="rect">
            <a:avLst/>
          </a:prstGeom>
          <a:noFill/>
        </p:spPr>
        <p:txBody>
          <a:bodyPr wrap="square" rtlCol="0">
            <a:spAutoFit/>
          </a:bodyPr>
          <a:lstStyle/>
          <a:p>
            <a:pPr marL="171446" indent="-171446">
              <a:lnSpc>
                <a:spcPct val="150000"/>
              </a:lnSpc>
              <a:buFont typeface="Arial" panose="020B0604020202020204" pitchFamily="34" charset="0"/>
              <a:buChar char="•"/>
            </a:pPr>
            <a:r>
              <a:rPr lang="zh-CN" altLang="en-US" sz="1467"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467"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467" dirty="0">
                <a:solidFill>
                  <a:prstClr val="black"/>
                </a:solidFill>
                <a:latin typeface="Noto Sans S Chinese Regular" panose="020B0500000000000000" pitchFamily="34" charset="-122"/>
                <a:ea typeface="Noto Sans S Chinese Regular" panose="020B0500000000000000" pitchFamily="34" charset="-122"/>
              </a:rPr>
              <a:t>.</a:t>
            </a:r>
          </a:p>
        </p:txBody>
      </p:sp>
      <p:sp>
        <p:nvSpPr>
          <p:cNvPr id="81" name="TextBox 24"/>
          <p:cNvSpPr txBox="1"/>
          <p:nvPr/>
        </p:nvSpPr>
        <p:spPr>
          <a:xfrm>
            <a:off x="1592427" y="2095736"/>
            <a:ext cx="1255472" cy="379656"/>
          </a:xfrm>
          <a:prstGeom prst="rect">
            <a:avLst/>
          </a:prstGeom>
          <a:noFill/>
        </p:spPr>
        <p:txBody>
          <a:bodyPr wrap="none" rtlCol="0">
            <a:spAutoFit/>
          </a:bodyPr>
          <a:lstStyle/>
          <a:p>
            <a:pPr fontAlgn="base">
              <a:spcBef>
                <a:spcPct val="0"/>
              </a:spcBef>
              <a:spcAft>
                <a:spcPct val="0"/>
              </a:spcAft>
            </a:pPr>
            <a:r>
              <a:rPr lang="en-US" altLang="zh-CN" sz="1867" b="1" dirty="0" smtClean="0">
                <a:solidFill>
                  <a:srgbClr val="080808"/>
                </a:solidFill>
                <a:latin typeface="Noto Sans S Chinese Medium" panose="020B0600000000000000" pitchFamily="34" charset="-122"/>
                <a:ea typeface="Noto Sans S Chinese Medium" panose="020B0600000000000000" pitchFamily="34" charset="-122"/>
              </a:rPr>
              <a:t>20XX</a:t>
            </a:r>
            <a:r>
              <a:rPr lang="zh-CN" altLang="en-US" sz="1867" b="1" dirty="0" smtClean="0">
                <a:solidFill>
                  <a:srgbClr val="080808"/>
                </a:solidFill>
                <a:latin typeface="Noto Sans S Chinese Medium" panose="020B0600000000000000" pitchFamily="34" charset="-122"/>
                <a:ea typeface="Noto Sans S Chinese Medium" panose="020B0600000000000000" pitchFamily="34" charset="-122"/>
              </a:rPr>
              <a:t>年</a:t>
            </a:r>
            <a:r>
              <a:rPr lang="en-US" altLang="zh-CN" sz="1867" b="1" dirty="0">
                <a:solidFill>
                  <a:srgbClr val="080808"/>
                </a:solidFill>
                <a:latin typeface="Noto Sans S Chinese Medium" panose="020B0600000000000000" pitchFamily="34" charset="-122"/>
                <a:ea typeface="Noto Sans S Chinese Medium" panose="020B0600000000000000" pitchFamily="34" charset="-122"/>
              </a:rPr>
              <a:t>2</a:t>
            </a:r>
            <a:r>
              <a:rPr lang="zh-CN" altLang="en-US" sz="1867" b="1" dirty="0">
                <a:solidFill>
                  <a:srgbClr val="080808"/>
                </a:solidFill>
                <a:latin typeface="Noto Sans S Chinese Medium" panose="020B0600000000000000" pitchFamily="34" charset="-122"/>
                <a:ea typeface="Noto Sans S Chinese Medium" panose="020B0600000000000000" pitchFamily="34" charset="-122"/>
              </a:rPr>
              <a:t>月</a:t>
            </a:r>
            <a:endParaRPr lang="en-US" altLang="zh-CN" sz="1867" b="1" dirty="0">
              <a:solidFill>
                <a:srgbClr val="080808"/>
              </a:solidFill>
              <a:latin typeface="Noto Sans S Chinese Medium" panose="020B0600000000000000" pitchFamily="34" charset="-122"/>
              <a:ea typeface="Noto Sans S Chinese Medium" panose="020B0600000000000000" pitchFamily="34" charset="-122"/>
            </a:endParaRPr>
          </a:p>
        </p:txBody>
      </p:sp>
      <p:cxnSp>
        <p:nvCxnSpPr>
          <p:cNvPr id="82" name="直接连接符 81"/>
          <p:cNvCxnSpPr/>
          <p:nvPr/>
        </p:nvCxnSpPr>
        <p:spPr>
          <a:xfrm flipV="1">
            <a:off x="8758545" y="1674483"/>
            <a:ext cx="0" cy="7265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8159237" y="4138829"/>
            <a:ext cx="5435" cy="8263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8665573" y="2985751"/>
            <a:ext cx="4432" cy="8272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6457328" y="5332053"/>
            <a:ext cx="11357" cy="8812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233782" y="4562515"/>
            <a:ext cx="6535" cy="97872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583499" y="2052195"/>
            <a:ext cx="0" cy="10427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5866708" y="3813043"/>
            <a:ext cx="1312525" cy="1312525"/>
            <a:chOff x="1695226" y="3321784"/>
            <a:chExt cx="1250759" cy="1250759"/>
          </a:xfrm>
        </p:grpSpPr>
        <p:sp>
          <p:nvSpPr>
            <p:cNvPr id="89" name="椭圆 8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90" name="椭圆 89"/>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91" name="组合 90"/>
          <p:cNvGrpSpPr/>
          <p:nvPr/>
        </p:nvGrpSpPr>
        <p:grpSpPr>
          <a:xfrm>
            <a:off x="4407953" y="3332990"/>
            <a:ext cx="1813991" cy="1813991"/>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latin typeface="微软雅黑"/>
              </a:endParaRPr>
            </a:p>
          </p:txBody>
        </p:sp>
        <p:sp>
          <p:nvSpPr>
            <p:cNvPr id="93" name="椭圆 9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grpSp>
        <p:nvGrpSpPr>
          <p:cNvPr id="94" name="组合 93"/>
          <p:cNvGrpSpPr/>
          <p:nvPr/>
        </p:nvGrpSpPr>
        <p:grpSpPr>
          <a:xfrm>
            <a:off x="3703436" y="1756633"/>
            <a:ext cx="2166824" cy="2166824"/>
            <a:chOff x="1695226" y="3321784"/>
            <a:chExt cx="1250759" cy="1250759"/>
          </a:xfrm>
        </p:grpSpPr>
        <p:sp>
          <p:nvSpPr>
            <p:cNvPr id="95" name="椭圆 94"/>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4BC1DC"/>
                </a:solidFill>
                <a:latin typeface="微软雅黑"/>
              </a:endParaRPr>
            </a:p>
          </p:txBody>
        </p:sp>
        <p:sp>
          <p:nvSpPr>
            <p:cNvPr id="96" name="椭圆 95"/>
            <p:cNvSpPr/>
            <p:nvPr/>
          </p:nvSpPr>
          <p:spPr>
            <a:xfrm>
              <a:off x="1826937" y="3453495"/>
              <a:ext cx="987336" cy="987336"/>
            </a:xfrm>
            <a:prstGeom prst="ellipse">
              <a:avLst/>
            </a:prstGeom>
            <a:solidFill>
              <a:srgbClr val="009999"/>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latin typeface="微软雅黑"/>
              </a:endParaRPr>
            </a:p>
          </p:txBody>
        </p:sp>
      </p:grpSp>
    </p:spTree>
    <p:extLst>
      <p:ext uri="{BB962C8B-B14F-4D97-AF65-F5344CB8AC3E}">
        <p14:creationId xmlns:p14="http://schemas.microsoft.com/office/powerpoint/2010/main" val="35790084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14:bounceEnd="40000">
                                          <p:cBhvr additive="base">
                                            <p:cTn id="7" dur="500" fill="hold"/>
                                            <p:tgtEl>
                                              <p:spTgt spid="58"/>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additive="base">
                                            <p:cTn id="12" dur="500"/>
                                            <p:tgtEl>
                                              <p:spTgt spid="70"/>
                                            </p:tgtEl>
                                            <p:attrNameLst>
                                              <p:attrName>ppt_x</p:attrName>
                                            </p:attrNameLst>
                                          </p:cBhvr>
                                          <p:tavLst>
                                            <p:tav tm="0">
                                              <p:val>
                                                <p:strVal val="#ppt_x-#ppt_w*1.125000"/>
                                              </p:val>
                                            </p:tav>
                                            <p:tav tm="100000">
                                              <p:val>
                                                <p:strVal val="#ppt_x"/>
                                              </p:val>
                                            </p:tav>
                                          </p:tavLst>
                                        </p:anim>
                                        <p:animEffect transition="in" filter="wipe(right)">
                                          <p:cBhvr>
                                            <p:cTn id="13" dur="500"/>
                                            <p:tgtEl>
                                              <p:spTgt spid="7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p:tgtEl>
                                              <p:spTgt spid="71"/>
                                            </p:tgtEl>
                                            <p:attrNameLst>
                                              <p:attrName>ppt_x</p:attrName>
                                            </p:attrNameLst>
                                          </p:cBhvr>
                                          <p:tavLst>
                                            <p:tav tm="0">
                                              <p:val>
                                                <p:strVal val="#ppt_x-#ppt_w*1.125000"/>
                                              </p:val>
                                            </p:tav>
                                            <p:tav tm="100000">
                                              <p:val>
                                                <p:strVal val="#ppt_x"/>
                                              </p:val>
                                            </p:tav>
                                          </p:tavLst>
                                        </p:anim>
                                        <p:animEffect transition="in" filter="wipe(right)">
                                          <p:cBhvr>
                                            <p:cTn id="17" dur="500"/>
                                            <p:tgtEl>
                                              <p:spTgt spid="71"/>
                                            </p:tgtEl>
                                          </p:cBhvr>
                                        </p:animEffect>
                                      </p:childTnLst>
                                    </p:cTn>
                                  </p:par>
                                  <p:par>
                                    <p:cTn id="18" presetID="12" presetClass="entr" presetSubtype="8" fill="hold" nodeType="with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additive="base">
                                            <p:cTn id="20" dur="500"/>
                                            <p:tgtEl>
                                              <p:spTgt spid="82"/>
                                            </p:tgtEl>
                                            <p:attrNameLst>
                                              <p:attrName>ppt_x</p:attrName>
                                            </p:attrNameLst>
                                          </p:cBhvr>
                                          <p:tavLst>
                                            <p:tav tm="0">
                                              <p:val>
                                                <p:strVal val="#ppt_x-#ppt_w*1.125000"/>
                                              </p:val>
                                            </p:tav>
                                            <p:tav tm="100000">
                                              <p:val>
                                                <p:strVal val="#ppt_x"/>
                                              </p:val>
                                            </p:tav>
                                          </p:tavLst>
                                        </p:anim>
                                        <p:animEffect transition="in" filter="wipe(right)">
                                          <p:cBhvr>
                                            <p:cTn id="21" dur="500"/>
                                            <p:tgtEl>
                                              <p:spTgt spid="82"/>
                                            </p:tgtEl>
                                          </p:cBhvr>
                                        </p:animEffect>
                                      </p:childTnLst>
                                    </p:cTn>
                                  </p:par>
                                </p:childTnLst>
                              </p:cTn>
                            </p:par>
                            <p:par>
                              <p:cTn id="22" fill="hold">
                                <p:stCondLst>
                                  <p:cond delay="1000"/>
                                </p:stCondLst>
                                <p:childTnLst>
                                  <p:par>
                                    <p:cTn id="23" presetID="2" presetClass="entr" presetSubtype="4" fill="hold" nodeType="afterEffect" p14:presetBounceEnd="40000">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14:bounceEnd="40000">
                                          <p:cBhvr additive="base">
                                            <p:cTn id="25" dur="500" fill="hold"/>
                                            <p:tgtEl>
                                              <p:spTgt spid="64"/>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500"/>
                                            <p:tgtEl>
                                              <p:spTgt spid="73"/>
                                            </p:tgtEl>
                                            <p:attrNameLst>
                                              <p:attrName>ppt_x</p:attrName>
                                            </p:attrNameLst>
                                          </p:cBhvr>
                                          <p:tavLst>
                                            <p:tav tm="0">
                                              <p:val>
                                                <p:strVal val="#ppt_x-#ppt_w*1.125000"/>
                                              </p:val>
                                            </p:tav>
                                            <p:tav tm="100000">
                                              <p:val>
                                                <p:strVal val="#ppt_x"/>
                                              </p:val>
                                            </p:tav>
                                          </p:tavLst>
                                        </p:anim>
                                        <p:animEffect transition="in" filter="wipe(right)">
                                          <p:cBhvr>
                                            <p:cTn id="31" dur="500"/>
                                            <p:tgtEl>
                                              <p:spTgt spid="73"/>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additive="base">
                                            <p:cTn id="34" dur="500"/>
                                            <p:tgtEl>
                                              <p:spTgt spid="72"/>
                                            </p:tgtEl>
                                            <p:attrNameLst>
                                              <p:attrName>ppt_x</p:attrName>
                                            </p:attrNameLst>
                                          </p:cBhvr>
                                          <p:tavLst>
                                            <p:tav tm="0">
                                              <p:val>
                                                <p:strVal val="#ppt_x-#ppt_w*1.125000"/>
                                              </p:val>
                                            </p:tav>
                                            <p:tav tm="100000">
                                              <p:val>
                                                <p:strVal val="#ppt_x"/>
                                              </p:val>
                                            </p:tav>
                                          </p:tavLst>
                                        </p:anim>
                                        <p:animEffect transition="in" filter="wipe(right)">
                                          <p:cBhvr>
                                            <p:cTn id="35" dur="500"/>
                                            <p:tgtEl>
                                              <p:spTgt spid="72"/>
                                            </p:tgtEl>
                                          </p:cBhvr>
                                        </p:animEffect>
                                      </p:childTnLst>
                                    </p:cTn>
                                  </p:par>
                                  <p:par>
                                    <p:cTn id="36" presetID="12" presetClass="entr" presetSubtype="8"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 calcmode="lin" valueType="num">
                                          <p:cBhvr additive="base">
                                            <p:cTn id="38" dur="500"/>
                                            <p:tgtEl>
                                              <p:spTgt spid="84"/>
                                            </p:tgtEl>
                                            <p:attrNameLst>
                                              <p:attrName>ppt_x</p:attrName>
                                            </p:attrNameLst>
                                          </p:cBhvr>
                                          <p:tavLst>
                                            <p:tav tm="0">
                                              <p:val>
                                                <p:strVal val="#ppt_x-#ppt_w*1.125000"/>
                                              </p:val>
                                            </p:tav>
                                            <p:tav tm="100000">
                                              <p:val>
                                                <p:strVal val="#ppt_x"/>
                                              </p:val>
                                            </p:tav>
                                          </p:tavLst>
                                        </p:anim>
                                        <p:animEffect transition="in" filter="wipe(right)">
                                          <p:cBhvr>
                                            <p:cTn id="39" dur="500"/>
                                            <p:tgtEl>
                                              <p:spTgt spid="84"/>
                                            </p:tgtEl>
                                          </p:cBhvr>
                                        </p:animEffect>
                                      </p:childTnLst>
                                    </p:cTn>
                                  </p:par>
                                </p:childTnLst>
                              </p:cTn>
                            </p:par>
                            <p:par>
                              <p:cTn id="40" fill="hold">
                                <p:stCondLst>
                                  <p:cond delay="2000"/>
                                </p:stCondLst>
                                <p:childTnLst>
                                  <p:par>
                                    <p:cTn id="41" presetID="2" presetClass="entr" presetSubtype="4" fill="hold" nodeType="afterEffect" p14:presetBounceEnd="40000">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14:bounceEnd="40000">
                                          <p:cBhvr additive="base">
                                            <p:cTn id="43" dur="500" fill="hold"/>
                                            <p:tgtEl>
                                              <p:spTgt spid="6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6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p:tgtEl>
                                              <p:spTgt spid="74"/>
                                            </p:tgtEl>
                                            <p:attrNameLst>
                                              <p:attrName>ppt_x</p:attrName>
                                            </p:attrNameLst>
                                          </p:cBhvr>
                                          <p:tavLst>
                                            <p:tav tm="0">
                                              <p:val>
                                                <p:strVal val="#ppt_x-#ppt_w*1.125000"/>
                                              </p:val>
                                            </p:tav>
                                            <p:tav tm="100000">
                                              <p:val>
                                                <p:strVal val="#ppt_x"/>
                                              </p:val>
                                            </p:tav>
                                          </p:tavLst>
                                        </p:anim>
                                        <p:animEffect transition="in" filter="wipe(right)">
                                          <p:cBhvr>
                                            <p:cTn id="49" dur="500"/>
                                            <p:tgtEl>
                                              <p:spTgt spid="7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 calcmode="lin" valueType="num">
                                          <p:cBhvr additive="base">
                                            <p:cTn id="52" dur="500"/>
                                            <p:tgtEl>
                                              <p:spTgt spid="75"/>
                                            </p:tgtEl>
                                            <p:attrNameLst>
                                              <p:attrName>ppt_x</p:attrName>
                                            </p:attrNameLst>
                                          </p:cBhvr>
                                          <p:tavLst>
                                            <p:tav tm="0">
                                              <p:val>
                                                <p:strVal val="#ppt_x-#ppt_w*1.125000"/>
                                              </p:val>
                                            </p:tav>
                                            <p:tav tm="100000">
                                              <p:val>
                                                <p:strVal val="#ppt_x"/>
                                              </p:val>
                                            </p:tav>
                                          </p:tavLst>
                                        </p:anim>
                                        <p:animEffect transition="in" filter="wipe(right)">
                                          <p:cBhvr>
                                            <p:cTn id="53" dur="500"/>
                                            <p:tgtEl>
                                              <p:spTgt spid="75"/>
                                            </p:tgtEl>
                                          </p:cBhvr>
                                        </p:animEffect>
                                      </p:childTnLst>
                                    </p:cTn>
                                  </p:par>
                                  <p:par>
                                    <p:cTn id="54" presetID="12" presetClass="entr" presetSubtype="8"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p:tgtEl>
                                              <p:spTgt spid="83"/>
                                            </p:tgtEl>
                                            <p:attrNameLst>
                                              <p:attrName>ppt_x</p:attrName>
                                            </p:attrNameLst>
                                          </p:cBhvr>
                                          <p:tavLst>
                                            <p:tav tm="0">
                                              <p:val>
                                                <p:strVal val="#ppt_x-#ppt_w*1.125000"/>
                                              </p:val>
                                            </p:tav>
                                            <p:tav tm="100000">
                                              <p:val>
                                                <p:strVal val="#ppt_x"/>
                                              </p:val>
                                            </p:tav>
                                          </p:tavLst>
                                        </p:anim>
                                        <p:animEffect transition="in" filter="wipe(right)">
                                          <p:cBhvr>
                                            <p:cTn id="57" dur="500"/>
                                            <p:tgtEl>
                                              <p:spTgt spid="83"/>
                                            </p:tgtEl>
                                          </p:cBhvr>
                                        </p:animEffect>
                                      </p:childTnLst>
                                    </p:cTn>
                                  </p:par>
                                </p:childTnLst>
                              </p:cTn>
                            </p:par>
                            <p:par>
                              <p:cTn id="58" fill="hold">
                                <p:stCondLst>
                                  <p:cond delay="3000"/>
                                </p:stCondLst>
                                <p:childTnLst>
                                  <p:par>
                                    <p:cTn id="59" presetID="2" presetClass="entr" presetSubtype="4" fill="hold" nodeType="afterEffect" p14:presetBounceEnd="40000">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14:bounceEnd="40000">
                                          <p:cBhvr additive="base">
                                            <p:cTn id="61" dur="500" fill="hold"/>
                                            <p:tgtEl>
                                              <p:spTgt spid="88"/>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88"/>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500"/>
                                            <p:tgtEl>
                                              <p:spTgt spid="76"/>
                                            </p:tgtEl>
                                            <p:attrNameLst>
                                              <p:attrName>ppt_x</p:attrName>
                                            </p:attrNameLst>
                                          </p:cBhvr>
                                          <p:tavLst>
                                            <p:tav tm="0">
                                              <p:val>
                                                <p:strVal val="#ppt_x-#ppt_w*1.125000"/>
                                              </p:val>
                                            </p:tav>
                                            <p:tav tm="100000">
                                              <p:val>
                                                <p:strVal val="#ppt_x"/>
                                              </p:val>
                                            </p:tav>
                                          </p:tavLst>
                                        </p:anim>
                                        <p:animEffect transition="in" filter="wipe(right)">
                                          <p:cBhvr>
                                            <p:cTn id="67" dur="500"/>
                                            <p:tgtEl>
                                              <p:spTgt spid="76"/>
                                            </p:tgtEl>
                                          </p:cBhvr>
                                        </p:animEffect>
                                      </p:childTnLst>
                                    </p:cTn>
                                  </p:par>
                                  <p:par>
                                    <p:cTn id="68" presetID="12" presetClass="entr" presetSubtype="8"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anim calcmode="lin" valueType="num">
                                          <p:cBhvr additive="base">
                                            <p:cTn id="70" dur="500"/>
                                            <p:tgtEl>
                                              <p:spTgt spid="85"/>
                                            </p:tgtEl>
                                            <p:attrNameLst>
                                              <p:attrName>ppt_x</p:attrName>
                                            </p:attrNameLst>
                                          </p:cBhvr>
                                          <p:tavLst>
                                            <p:tav tm="0">
                                              <p:val>
                                                <p:strVal val="#ppt_x-#ppt_w*1.125000"/>
                                              </p:val>
                                            </p:tav>
                                            <p:tav tm="100000">
                                              <p:val>
                                                <p:strVal val="#ppt_x"/>
                                              </p:val>
                                            </p:tav>
                                          </p:tavLst>
                                        </p:anim>
                                        <p:animEffect transition="in" filter="wipe(right)">
                                          <p:cBhvr>
                                            <p:cTn id="71" dur="500"/>
                                            <p:tgtEl>
                                              <p:spTgt spid="85"/>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77"/>
                                            </p:tgtEl>
                                            <p:attrNameLst>
                                              <p:attrName>style.visibility</p:attrName>
                                            </p:attrNameLst>
                                          </p:cBhvr>
                                          <p:to>
                                            <p:strVal val="visible"/>
                                          </p:to>
                                        </p:set>
                                        <p:anim calcmode="lin" valueType="num">
                                          <p:cBhvr additive="base">
                                            <p:cTn id="74" dur="500"/>
                                            <p:tgtEl>
                                              <p:spTgt spid="77"/>
                                            </p:tgtEl>
                                            <p:attrNameLst>
                                              <p:attrName>ppt_x</p:attrName>
                                            </p:attrNameLst>
                                          </p:cBhvr>
                                          <p:tavLst>
                                            <p:tav tm="0">
                                              <p:val>
                                                <p:strVal val="#ppt_x-#ppt_w*1.125000"/>
                                              </p:val>
                                            </p:tav>
                                            <p:tav tm="100000">
                                              <p:val>
                                                <p:strVal val="#ppt_x"/>
                                              </p:val>
                                            </p:tav>
                                          </p:tavLst>
                                        </p:anim>
                                        <p:animEffect transition="in" filter="wipe(right)">
                                          <p:cBhvr>
                                            <p:cTn id="75" dur="500"/>
                                            <p:tgtEl>
                                              <p:spTgt spid="77"/>
                                            </p:tgtEl>
                                          </p:cBhvr>
                                        </p:animEffect>
                                      </p:childTnLst>
                                    </p:cTn>
                                  </p:par>
                                </p:childTnLst>
                              </p:cTn>
                            </p:par>
                            <p:par>
                              <p:cTn id="76" fill="hold">
                                <p:stCondLst>
                                  <p:cond delay="4000"/>
                                </p:stCondLst>
                                <p:childTnLst>
                                  <p:par>
                                    <p:cTn id="77" presetID="2" presetClass="entr" presetSubtype="4" fill="hold" nodeType="afterEffect" p14:presetBounceEnd="40000">
                                      <p:stCondLst>
                                        <p:cond delay="0"/>
                                      </p:stCondLst>
                                      <p:childTnLst>
                                        <p:set>
                                          <p:cBhvr>
                                            <p:cTn id="78" dur="1" fill="hold">
                                              <p:stCondLst>
                                                <p:cond delay="0"/>
                                              </p:stCondLst>
                                            </p:cTn>
                                            <p:tgtEl>
                                              <p:spTgt spid="91"/>
                                            </p:tgtEl>
                                            <p:attrNameLst>
                                              <p:attrName>style.visibility</p:attrName>
                                            </p:attrNameLst>
                                          </p:cBhvr>
                                          <p:to>
                                            <p:strVal val="visible"/>
                                          </p:to>
                                        </p:set>
                                        <p:anim calcmode="lin" valueType="num" p14:bounceEnd="40000">
                                          <p:cBhvr additive="base">
                                            <p:cTn id="79"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80" dur="500" fill="hold"/>
                                            <p:tgtEl>
                                              <p:spTgt spid="9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 calcmode="lin" valueType="num">
                                          <p:cBhvr additive="base">
                                            <p:cTn id="84" dur="500"/>
                                            <p:tgtEl>
                                              <p:spTgt spid="78"/>
                                            </p:tgtEl>
                                            <p:attrNameLst>
                                              <p:attrName>ppt_x</p:attrName>
                                            </p:attrNameLst>
                                          </p:cBhvr>
                                          <p:tavLst>
                                            <p:tav tm="0">
                                              <p:val>
                                                <p:strVal val="#ppt_x-#ppt_w*1.125000"/>
                                              </p:val>
                                            </p:tav>
                                            <p:tav tm="100000">
                                              <p:val>
                                                <p:strVal val="#ppt_x"/>
                                              </p:val>
                                            </p:tav>
                                          </p:tavLst>
                                        </p:anim>
                                        <p:animEffect transition="in" filter="wipe(right)">
                                          <p:cBhvr>
                                            <p:cTn id="85" dur="500"/>
                                            <p:tgtEl>
                                              <p:spTgt spid="78"/>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anim calcmode="lin" valueType="num">
                                          <p:cBhvr additive="base">
                                            <p:cTn id="88" dur="500"/>
                                            <p:tgtEl>
                                              <p:spTgt spid="79"/>
                                            </p:tgtEl>
                                            <p:attrNameLst>
                                              <p:attrName>ppt_x</p:attrName>
                                            </p:attrNameLst>
                                          </p:cBhvr>
                                          <p:tavLst>
                                            <p:tav tm="0">
                                              <p:val>
                                                <p:strVal val="#ppt_x-#ppt_w*1.125000"/>
                                              </p:val>
                                            </p:tav>
                                            <p:tav tm="100000">
                                              <p:val>
                                                <p:strVal val="#ppt_x"/>
                                              </p:val>
                                            </p:tav>
                                          </p:tavLst>
                                        </p:anim>
                                        <p:animEffect transition="in" filter="wipe(right)">
                                          <p:cBhvr>
                                            <p:cTn id="89" dur="500"/>
                                            <p:tgtEl>
                                              <p:spTgt spid="79"/>
                                            </p:tgtEl>
                                          </p:cBhvr>
                                        </p:animEffect>
                                      </p:childTnLst>
                                    </p:cTn>
                                  </p:par>
                                  <p:par>
                                    <p:cTn id="90" presetID="12" presetClass="entr" presetSubtype="2" fill="hold" nodeType="withEffect">
                                      <p:stCondLst>
                                        <p:cond delay="0"/>
                                      </p:stCondLst>
                                      <p:childTnLst>
                                        <p:set>
                                          <p:cBhvr>
                                            <p:cTn id="91" dur="1" fill="hold">
                                              <p:stCondLst>
                                                <p:cond delay="0"/>
                                              </p:stCondLst>
                                            </p:cTn>
                                            <p:tgtEl>
                                              <p:spTgt spid="86"/>
                                            </p:tgtEl>
                                            <p:attrNameLst>
                                              <p:attrName>style.visibility</p:attrName>
                                            </p:attrNameLst>
                                          </p:cBhvr>
                                          <p:to>
                                            <p:strVal val="visible"/>
                                          </p:to>
                                        </p:set>
                                        <p:anim calcmode="lin" valueType="num">
                                          <p:cBhvr additive="base">
                                            <p:cTn id="92" dur="500"/>
                                            <p:tgtEl>
                                              <p:spTgt spid="86"/>
                                            </p:tgtEl>
                                            <p:attrNameLst>
                                              <p:attrName>ppt_x</p:attrName>
                                            </p:attrNameLst>
                                          </p:cBhvr>
                                          <p:tavLst>
                                            <p:tav tm="0">
                                              <p:val>
                                                <p:strVal val="#ppt_x+#ppt_w*1.125000"/>
                                              </p:val>
                                            </p:tav>
                                            <p:tav tm="100000">
                                              <p:val>
                                                <p:strVal val="#ppt_x"/>
                                              </p:val>
                                            </p:tav>
                                          </p:tavLst>
                                        </p:anim>
                                        <p:animEffect transition="in" filter="wipe(left)">
                                          <p:cBhvr>
                                            <p:cTn id="93" dur="500"/>
                                            <p:tgtEl>
                                              <p:spTgt spid="86"/>
                                            </p:tgtEl>
                                          </p:cBhvr>
                                        </p:animEffect>
                                      </p:childTnLst>
                                    </p:cTn>
                                  </p:par>
                                </p:childTnLst>
                              </p:cTn>
                            </p:par>
                            <p:par>
                              <p:cTn id="94" fill="hold">
                                <p:stCondLst>
                                  <p:cond delay="5000"/>
                                </p:stCondLst>
                                <p:childTnLst>
                                  <p:par>
                                    <p:cTn id="95" presetID="2" presetClass="entr" presetSubtype="4" fill="hold" nodeType="afterEffect" p14:presetBounceEnd="40000">
                                      <p:stCondLst>
                                        <p:cond delay="0"/>
                                      </p:stCondLst>
                                      <p:childTnLst>
                                        <p:set>
                                          <p:cBhvr>
                                            <p:cTn id="96" dur="1" fill="hold">
                                              <p:stCondLst>
                                                <p:cond delay="0"/>
                                              </p:stCondLst>
                                            </p:cTn>
                                            <p:tgtEl>
                                              <p:spTgt spid="94"/>
                                            </p:tgtEl>
                                            <p:attrNameLst>
                                              <p:attrName>style.visibility</p:attrName>
                                            </p:attrNameLst>
                                          </p:cBhvr>
                                          <p:to>
                                            <p:strVal val="visible"/>
                                          </p:to>
                                        </p:set>
                                        <p:anim calcmode="lin" valueType="num" p14:bounceEnd="40000">
                                          <p:cBhvr additive="base">
                                            <p:cTn id="97"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98" dur="500" fill="hold"/>
                                            <p:tgtEl>
                                              <p:spTgt spid="9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 calcmode="lin" valueType="num">
                                          <p:cBhvr additive="base">
                                            <p:cTn id="102" dur="500"/>
                                            <p:tgtEl>
                                              <p:spTgt spid="80"/>
                                            </p:tgtEl>
                                            <p:attrNameLst>
                                              <p:attrName>ppt_x</p:attrName>
                                            </p:attrNameLst>
                                          </p:cBhvr>
                                          <p:tavLst>
                                            <p:tav tm="0">
                                              <p:val>
                                                <p:strVal val="#ppt_x-#ppt_w*1.125000"/>
                                              </p:val>
                                            </p:tav>
                                            <p:tav tm="100000">
                                              <p:val>
                                                <p:strVal val="#ppt_x"/>
                                              </p:val>
                                            </p:tav>
                                          </p:tavLst>
                                        </p:anim>
                                        <p:animEffect transition="in" filter="wipe(right)">
                                          <p:cBhvr>
                                            <p:cTn id="103" dur="500"/>
                                            <p:tgtEl>
                                              <p:spTgt spid="80"/>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81"/>
                                            </p:tgtEl>
                                            <p:attrNameLst>
                                              <p:attrName>style.visibility</p:attrName>
                                            </p:attrNameLst>
                                          </p:cBhvr>
                                          <p:to>
                                            <p:strVal val="visible"/>
                                          </p:to>
                                        </p:set>
                                        <p:anim calcmode="lin" valueType="num">
                                          <p:cBhvr additive="base">
                                            <p:cTn id="106" dur="500"/>
                                            <p:tgtEl>
                                              <p:spTgt spid="81"/>
                                            </p:tgtEl>
                                            <p:attrNameLst>
                                              <p:attrName>ppt_x</p:attrName>
                                            </p:attrNameLst>
                                          </p:cBhvr>
                                          <p:tavLst>
                                            <p:tav tm="0">
                                              <p:val>
                                                <p:strVal val="#ppt_x-#ppt_w*1.125000"/>
                                              </p:val>
                                            </p:tav>
                                            <p:tav tm="100000">
                                              <p:val>
                                                <p:strVal val="#ppt_x"/>
                                              </p:val>
                                            </p:tav>
                                          </p:tavLst>
                                        </p:anim>
                                        <p:animEffect transition="in" filter="wipe(right)">
                                          <p:cBhvr>
                                            <p:cTn id="107" dur="500"/>
                                            <p:tgtEl>
                                              <p:spTgt spid="81"/>
                                            </p:tgtEl>
                                          </p:cBhvr>
                                        </p:animEffect>
                                      </p:childTnLst>
                                    </p:cTn>
                                  </p:par>
                                  <p:par>
                                    <p:cTn id="108" presetID="12" presetClass="entr" presetSubtype="2" fill="hold" nodeType="withEffect">
                                      <p:stCondLst>
                                        <p:cond delay="0"/>
                                      </p:stCondLst>
                                      <p:childTnLst>
                                        <p:set>
                                          <p:cBhvr>
                                            <p:cTn id="109" dur="1" fill="hold">
                                              <p:stCondLst>
                                                <p:cond delay="0"/>
                                              </p:stCondLst>
                                            </p:cTn>
                                            <p:tgtEl>
                                              <p:spTgt spid="87"/>
                                            </p:tgtEl>
                                            <p:attrNameLst>
                                              <p:attrName>style.visibility</p:attrName>
                                            </p:attrNameLst>
                                          </p:cBhvr>
                                          <p:to>
                                            <p:strVal val="visible"/>
                                          </p:to>
                                        </p:set>
                                        <p:anim calcmode="lin" valueType="num">
                                          <p:cBhvr additive="base">
                                            <p:cTn id="110" dur="500"/>
                                            <p:tgtEl>
                                              <p:spTgt spid="87"/>
                                            </p:tgtEl>
                                            <p:attrNameLst>
                                              <p:attrName>ppt_x</p:attrName>
                                            </p:attrNameLst>
                                          </p:cBhvr>
                                          <p:tavLst>
                                            <p:tav tm="0">
                                              <p:val>
                                                <p:strVal val="#ppt_x+#ppt_w*1.125000"/>
                                              </p:val>
                                            </p:tav>
                                            <p:tav tm="100000">
                                              <p:val>
                                                <p:strVal val="#ppt_x"/>
                                              </p:val>
                                            </p:tav>
                                          </p:tavLst>
                                        </p:anim>
                                        <p:animEffect transition="in" filter="wipe(left)">
                                          <p:cBhvr>
                                            <p:cTn id="1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P spid="77" grpId="0"/>
          <p:bldP spid="78" grpId="0"/>
          <p:bldP spid="79" grpId="0"/>
          <p:bldP spid="80" grpId="0"/>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additive="base">
                                            <p:cTn id="12" dur="500"/>
                                            <p:tgtEl>
                                              <p:spTgt spid="70"/>
                                            </p:tgtEl>
                                            <p:attrNameLst>
                                              <p:attrName>ppt_x</p:attrName>
                                            </p:attrNameLst>
                                          </p:cBhvr>
                                          <p:tavLst>
                                            <p:tav tm="0">
                                              <p:val>
                                                <p:strVal val="#ppt_x-#ppt_w*1.125000"/>
                                              </p:val>
                                            </p:tav>
                                            <p:tav tm="100000">
                                              <p:val>
                                                <p:strVal val="#ppt_x"/>
                                              </p:val>
                                            </p:tav>
                                          </p:tavLst>
                                        </p:anim>
                                        <p:animEffect transition="in" filter="wipe(right)">
                                          <p:cBhvr>
                                            <p:cTn id="13" dur="500"/>
                                            <p:tgtEl>
                                              <p:spTgt spid="7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p:tgtEl>
                                              <p:spTgt spid="71"/>
                                            </p:tgtEl>
                                            <p:attrNameLst>
                                              <p:attrName>ppt_x</p:attrName>
                                            </p:attrNameLst>
                                          </p:cBhvr>
                                          <p:tavLst>
                                            <p:tav tm="0">
                                              <p:val>
                                                <p:strVal val="#ppt_x-#ppt_w*1.125000"/>
                                              </p:val>
                                            </p:tav>
                                            <p:tav tm="100000">
                                              <p:val>
                                                <p:strVal val="#ppt_x"/>
                                              </p:val>
                                            </p:tav>
                                          </p:tavLst>
                                        </p:anim>
                                        <p:animEffect transition="in" filter="wipe(right)">
                                          <p:cBhvr>
                                            <p:cTn id="17" dur="500"/>
                                            <p:tgtEl>
                                              <p:spTgt spid="71"/>
                                            </p:tgtEl>
                                          </p:cBhvr>
                                        </p:animEffect>
                                      </p:childTnLst>
                                    </p:cTn>
                                  </p:par>
                                  <p:par>
                                    <p:cTn id="18" presetID="12" presetClass="entr" presetSubtype="8" fill="hold" nodeType="with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additive="base">
                                            <p:cTn id="20" dur="500"/>
                                            <p:tgtEl>
                                              <p:spTgt spid="82"/>
                                            </p:tgtEl>
                                            <p:attrNameLst>
                                              <p:attrName>ppt_x</p:attrName>
                                            </p:attrNameLst>
                                          </p:cBhvr>
                                          <p:tavLst>
                                            <p:tav tm="0">
                                              <p:val>
                                                <p:strVal val="#ppt_x-#ppt_w*1.125000"/>
                                              </p:val>
                                            </p:tav>
                                            <p:tav tm="100000">
                                              <p:val>
                                                <p:strVal val="#ppt_x"/>
                                              </p:val>
                                            </p:tav>
                                          </p:tavLst>
                                        </p:anim>
                                        <p:animEffect transition="in" filter="wipe(right)">
                                          <p:cBhvr>
                                            <p:cTn id="21" dur="500"/>
                                            <p:tgtEl>
                                              <p:spTgt spid="82"/>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500"/>
                                            <p:tgtEl>
                                              <p:spTgt spid="73"/>
                                            </p:tgtEl>
                                            <p:attrNameLst>
                                              <p:attrName>ppt_x</p:attrName>
                                            </p:attrNameLst>
                                          </p:cBhvr>
                                          <p:tavLst>
                                            <p:tav tm="0">
                                              <p:val>
                                                <p:strVal val="#ppt_x-#ppt_w*1.125000"/>
                                              </p:val>
                                            </p:tav>
                                            <p:tav tm="100000">
                                              <p:val>
                                                <p:strVal val="#ppt_x"/>
                                              </p:val>
                                            </p:tav>
                                          </p:tavLst>
                                        </p:anim>
                                        <p:animEffect transition="in" filter="wipe(right)">
                                          <p:cBhvr>
                                            <p:cTn id="31" dur="500"/>
                                            <p:tgtEl>
                                              <p:spTgt spid="73"/>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additive="base">
                                            <p:cTn id="34" dur="500"/>
                                            <p:tgtEl>
                                              <p:spTgt spid="72"/>
                                            </p:tgtEl>
                                            <p:attrNameLst>
                                              <p:attrName>ppt_x</p:attrName>
                                            </p:attrNameLst>
                                          </p:cBhvr>
                                          <p:tavLst>
                                            <p:tav tm="0">
                                              <p:val>
                                                <p:strVal val="#ppt_x-#ppt_w*1.125000"/>
                                              </p:val>
                                            </p:tav>
                                            <p:tav tm="100000">
                                              <p:val>
                                                <p:strVal val="#ppt_x"/>
                                              </p:val>
                                            </p:tav>
                                          </p:tavLst>
                                        </p:anim>
                                        <p:animEffect transition="in" filter="wipe(right)">
                                          <p:cBhvr>
                                            <p:cTn id="35" dur="500"/>
                                            <p:tgtEl>
                                              <p:spTgt spid="72"/>
                                            </p:tgtEl>
                                          </p:cBhvr>
                                        </p:animEffect>
                                      </p:childTnLst>
                                    </p:cTn>
                                  </p:par>
                                  <p:par>
                                    <p:cTn id="36" presetID="12" presetClass="entr" presetSubtype="8"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 calcmode="lin" valueType="num">
                                          <p:cBhvr additive="base">
                                            <p:cTn id="38" dur="500"/>
                                            <p:tgtEl>
                                              <p:spTgt spid="84"/>
                                            </p:tgtEl>
                                            <p:attrNameLst>
                                              <p:attrName>ppt_x</p:attrName>
                                            </p:attrNameLst>
                                          </p:cBhvr>
                                          <p:tavLst>
                                            <p:tav tm="0">
                                              <p:val>
                                                <p:strVal val="#ppt_x-#ppt_w*1.125000"/>
                                              </p:val>
                                            </p:tav>
                                            <p:tav tm="100000">
                                              <p:val>
                                                <p:strVal val="#ppt_x"/>
                                              </p:val>
                                            </p:tav>
                                          </p:tavLst>
                                        </p:anim>
                                        <p:animEffect transition="in" filter="wipe(right)">
                                          <p:cBhvr>
                                            <p:cTn id="39" dur="500"/>
                                            <p:tgtEl>
                                              <p:spTgt spid="84"/>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additive="base">
                                            <p:cTn id="43" dur="500" fill="hold"/>
                                            <p:tgtEl>
                                              <p:spTgt spid="67"/>
                                            </p:tgtEl>
                                            <p:attrNameLst>
                                              <p:attrName>ppt_x</p:attrName>
                                            </p:attrNameLst>
                                          </p:cBhvr>
                                          <p:tavLst>
                                            <p:tav tm="0">
                                              <p:val>
                                                <p:strVal val="#ppt_x"/>
                                              </p:val>
                                            </p:tav>
                                            <p:tav tm="100000">
                                              <p:val>
                                                <p:strVal val="#ppt_x"/>
                                              </p:val>
                                            </p:tav>
                                          </p:tavLst>
                                        </p:anim>
                                        <p:anim calcmode="lin" valueType="num">
                                          <p:cBhvr additive="base">
                                            <p:cTn id="44" dur="500" fill="hold"/>
                                            <p:tgtEl>
                                              <p:spTgt spid="6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p:tgtEl>
                                              <p:spTgt spid="74"/>
                                            </p:tgtEl>
                                            <p:attrNameLst>
                                              <p:attrName>ppt_x</p:attrName>
                                            </p:attrNameLst>
                                          </p:cBhvr>
                                          <p:tavLst>
                                            <p:tav tm="0">
                                              <p:val>
                                                <p:strVal val="#ppt_x-#ppt_w*1.125000"/>
                                              </p:val>
                                            </p:tav>
                                            <p:tav tm="100000">
                                              <p:val>
                                                <p:strVal val="#ppt_x"/>
                                              </p:val>
                                            </p:tav>
                                          </p:tavLst>
                                        </p:anim>
                                        <p:animEffect transition="in" filter="wipe(right)">
                                          <p:cBhvr>
                                            <p:cTn id="49" dur="500"/>
                                            <p:tgtEl>
                                              <p:spTgt spid="7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 calcmode="lin" valueType="num">
                                          <p:cBhvr additive="base">
                                            <p:cTn id="52" dur="500"/>
                                            <p:tgtEl>
                                              <p:spTgt spid="75"/>
                                            </p:tgtEl>
                                            <p:attrNameLst>
                                              <p:attrName>ppt_x</p:attrName>
                                            </p:attrNameLst>
                                          </p:cBhvr>
                                          <p:tavLst>
                                            <p:tav tm="0">
                                              <p:val>
                                                <p:strVal val="#ppt_x-#ppt_w*1.125000"/>
                                              </p:val>
                                            </p:tav>
                                            <p:tav tm="100000">
                                              <p:val>
                                                <p:strVal val="#ppt_x"/>
                                              </p:val>
                                            </p:tav>
                                          </p:tavLst>
                                        </p:anim>
                                        <p:animEffect transition="in" filter="wipe(right)">
                                          <p:cBhvr>
                                            <p:cTn id="53" dur="500"/>
                                            <p:tgtEl>
                                              <p:spTgt spid="75"/>
                                            </p:tgtEl>
                                          </p:cBhvr>
                                        </p:animEffect>
                                      </p:childTnLst>
                                    </p:cTn>
                                  </p:par>
                                  <p:par>
                                    <p:cTn id="54" presetID="12" presetClass="entr" presetSubtype="8"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p:tgtEl>
                                              <p:spTgt spid="83"/>
                                            </p:tgtEl>
                                            <p:attrNameLst>
                                              <p:attrName>ppt_x</p:attrName>
                                            </p:attrNameLst>
                                          </p:cBhvr>
                                          <p:tavLst>
                                            <p:tav tm="0">
                                              <p:val>
                                                <p:strVal val="#ppt_x-#ppt_w*1.125000"/>
                                              </p:val>
                                            </p:tav>
                                            <p:tav tm="100000">
                                              <p:val>
                                                <p:strVal val="#ppt_x"/>
                                              </p:val>
                                            </p:tav>
                                          </p:tavLst>
                                        </p:anim>
                                        <p:animEffect transition="in" filter="wipe(right)">
                                          <p:cBhvr>
                                            <p:cTn id="57" dur="500"/>
                                            <p:tgtEl>
                                              <p:spTgt spid="83"/>
                                            </p:tgtEl>
                                          </p:cBhvr>
                                        </p:animEffect>
                                      </p:childTnLst>
                                    </p:cTn>
                                  </p:par>
                                </p:childTnLst>
                              </p:cTn>
                            </p:par>
                            <p:par>
                              <p:cTn id="58" fill="hold">
                                <p:stCondLst>
                                  <p:cond delay="3000"/>
                                </p:stCondLst>
                                <p:childTnLst>
                                  <p:par>
                                    <p:cTn id="59" presetID="2" presetClass="entr" presetSubtype="4"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500"/>
                                            <p:tgtEl>
                                              <p:spTgt spid="76"/>
                                            </p:tgtEl>
                                            <p:attrNameLst>
                                              <p:attrName>ppt_x</p:attrName>
                                            </p:attrNameLst>
                                          </p:cBhvr>
                                          <p:tavLst>
                                            <p:tav tm="0">
                                              <p:val>
                                                <p:strVal val="#ppt_x-#ppt_w*1.125000"/>
                                              </p:val>
                                            </p:tav>
                                            <p:tav tm="100000">
                                              <p:val>
                                                <p:strVal val="#ppt_x"/>
                                              </p:val>
                                            </p:tav>
                                          </p:tavLst>
                                        </p:anim>
                                        <p:animEffect transition="in" filter="wipe(right)">
                                          <p:cBhvr>
                                            <p:cTn id="67" dur="500"/>
                                            <p:tgtEl>
                                              <p:spTgt spid="76"/>
                                            </p:tgtEl>
                                          </p:cBhvr>
                                        </p:animEffect>
                                      </p:childTnLst>
                                    </p:cTn>
                                  </p:par>
                                  <p:par>
                                    <p:cTn id="68" presetID="12" presetClass="entr" presetSubtype="8"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anim calcmode="lin" valueType="num">
                                          <p:cBhvr additive="base">
                                            <p:cTn id="70" dur="500"/>
                                            <p:tgtEl>
                                              <p:spTgt spid="85"/>
                                            </p:tgtEl>
                                            <p:attrNameLst>
                                              <p:attrName>ppt_x</p:attrName>
                                            </p:attrNameLst>
                                          </p:cBhvr>
                                          <p:tavLst>
                                            <p:tav tm="0">
                                              <p:val>
                                                <p:strVal val="#ppt_x-#ppt_w*1.125000"/>
                                              </p:val>
                                            </p:tav>
                                            <p:tav tm="100000">
                                              <p:val>
                                                <p:strVal val="#ppt_x"/>
                                              </p:val>
                                            </p:tav>
                                          </p:tavLst>
                                        </p:anim>
                                        <p:animEffect transition="in" filter="wipe(right)">
                                          <p:cBhvr>
                                            <p:cTn id="71" dur="500"/>
                                            <p:tgtEl>
                                              <p:spTgt spid="85"/>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77"/>
                                            </p:tgtEl>
                                            <p:attrNameLst>
                                              <p:attrName>style.visibility</p:attrName>
                                            </p:attrNameLst>
                                          </p:cBhvr>
                                          <p:to>
                                            <p:strVal val="visible"/>
                                          </p:to>
                                        </p:set>
                                        <p:anim calcmode="lin" valueType="num">
                                          <p:cBhvr additive="base">
                                            <p:cTn id="74" dur="500"/>
                                            <p:tgtEl>
                                              <p:spTgt spid="77"/>
                                            </p:tgtEl>
                                            <p:attrNameLst>
                                              <p:attrName>ppt_x</p:attrName>
                                            </p:attrNameLst>
                                          </p:cBhvr>
                                          <p:tavLst>
                                            <p:tav tm="0">
                                              <p:val>
                                                <p:strVal val="#ppt_x-#ppt_w*1.125000"/>
                                              </p:val>
                                            </p:tav>
                                            <p:tav tm="100000">
                                              <p:val>
                                                <p:strVal val="#ppt_x"/>
                                              </p:val>
                                            </p:tav>
                                          </p:tavLst>
                                        </p:anim>
                                        <p:animEffect transition="in" filter="wipe(right)">
                                          <p:cBhvr>
                                            <p:cTn id="75" dur="500"/>
                                            <p:tgtEl>
                                              <p:spTgt spid="77"/>
                                            </p:tgtEl>
                                          </p:cBhvr>
                                        </p:animEffect>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91"/>
                                            </p:tgtEl>
                                            <p:attrNameLst>
                                              <p:attrName>style.visibility</p:attrName>
                                            </p:attrNameLst>
                                          </p:cBhvr>
                                          <p:to>
                                            <p:strVal val="visible"/>
                                          </p:to>
                                        </p:set>
                                        <p:anim calcmode="lin" valueType="num">
                                          <p:cBhvr additive="base">
                                            <p:cTn id="79" dur="500" fill="hold"/>
                                            <p:tgtEl>
                                              <p:spTgt spid="91"/>
                                            </p:tgtEl>
                                            <p:attrNameLst>
                                              <p:attrName>ppt_x</p:attrName>
                                            </p:attrNameLst>
                                          </p:cBhvr>
                                          <p:tavLst>
                                            <p:tav tm="0">
                                              <p:val>
                                                <p:strVal val="#ppt_x"/>
                                              </p:val>
                                            </p:tav>
                                            <p:tav tm="100000">
                                              <p:val>
                                                <p:strVal val="#ppt_x"/>
                                              </p:val>
                                            </p:tav>
                                          </p:tavLst>
                                        </p:anim>
                                        <p:anim calcmode="lin" valueType="num">
                                          <p:cBhvr additive="base">
                                            <p:cTn id="80" dur="500" fill="hold"/>
                                            <p:tgtEl>
                                              <p:spTgt spid="9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 calcmode="lin" valueType="num">
                                          <p:cBhvr additive="base">
                                            <p:cTn id="84" dur="500"/>
                                            <p:tgtEl>
                                              <p:spTgt spid="78"/>
                                            </p:tgtEl>
                                            <p:attrNameLst>
                                              <p:attrName>ppt_x</p:attrName>
                                            </p:attrNameLst>
                                          </p:cBhvr>
                                          <p:tavLst>
                                            <p:tav tm="0">
                                              <p:val>
                                                <p:strVal val="#ppt_x-#ppt_w*1.125000"/>
                                              </p:val>
                                            </p:tav>
                                            <p:tav tm="100000">
                                              <p:val>
                                                <p:strVal val="#ppt_x"/>
                                              </p:val>
                                            </p:tav>
                                          </p:tavLst>
                                        </p:anim>
                                        <p:animEffect transition="in" filter="wipe(right)">
                                          <p:cBhvr>
                                            <p:cTn id="85" dur="500"/>
                                            <p:tgtEl>
                                              <p:spTgt spid="78"/>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anim calcmode="lin" valueType="num">
                                          <p:cBhvr additive="base">
                                            <p:cTn id="88" dur="500"/>
                                            <p:tgtEl>
                                              <p:spTgt spid="79"/>
                                            </p:tgtEl>
                                            <p:attrNameLst>
                                              <p:attrName>ppt_x</p:attrName>
                                            </p:attrNameLst>
                                          </p:cBhvr>
                                          <p:tavLst>
                                            <p:tav tm="0">
                                              <p:val>
                                                <p:strVal val="#ppt_x-#ppt_w*1.125000"/>
                                              </p:val>
                                            </p:tav>
                                            <p:tav tm="100000">
                                              <p:val>
                                                <p:strVal val="#ppt_x"/>
                                              </p:val>
                                            </p:tav>
                                          </p:tavLst>
                                        </p:anim>
                                        <p:animEffect transition="in" filter="wipe(right)">
                                          <p:cBhvr>
                                            <p:cTn id="89" dur="500"/>
                                            <p:tgtEl>
                                              <p:spTgt spid="79"/>
                                            </p:tgtEl>
                                          </p:cBhvr>
                                        </p:animEffect>
                                      </p:childTnLst>
                                    </p:cTn>
                                  </p:par>
                                  <p:par>
                                    <p:cTn id="90" presetID="12" presetClass="entr" presetSubtype="2" fill="hold" nodeType="withEffect">
                                      <p:stCondLst>
                                        <p:cond delay="0"/>
                                      </p:stCondLst>
                                      <p:childTnLst>
                                        <p:set>
                                          <p:cBhvr>
                                            <p:cTn id="91" dur="1" fill="hold">
                                              <p:stCondLst>
                                                <p:cond delay="0"/>
                                              </p:stCondLst>
                                            </p:cTn>
                                            <p:tgtEl>
                                              <p:spTgt spid="86"/>
                                            </p:tgtEl>
                                            <p:attrNameLst>
                                              <p:attrName>style.visibility</p:attrName>
                                            </p:attrNameLst>
                                          </p:cBhvr>
                                          <p:to>
                                            <p:strVal val="visible"/>
                                          </p:to>
                                        </p:set>
                                        <p:anim calcmode="lin" valueType="num">
                                          <p:cBhvr additive="base">
                                            <p:cTn id="92" dur="500"/>
                                            <p:tgtEl>
                                              <p:spTgt spid="86"/>
                                            </p:tgtEl>
                                            <p:attrNameLst>
                                              <p:attrName>ppt_x</p:attrName>
                                            </p:attrNameLst>
                                          </p:cBhvr>
                                          <p:tavLst>
                                            <p:tav tm="0">
                                              <p:val>
                                                <p:strVal val="#ppt_x+#ppt_w*1.125000"/>
                                              </p:val>
                                            </p:tav>
                                            <p:tav tm="100000">
                                              <p:val>
                                                <p:strVal val="#ppt_x"/>
                                              </p:val>
                                            </p:tav>
                                          </p:tavLst>
                                        </p:anim>
                                        <p:animEffect transition="in" filter="wipe(left)">
                                          <p:cBhvr>
                                            <p:cTn id="93" dur="500"/>
                                            <p:tgtEl>
                                              <p:spTgt spid="86"/>
                                            </p:tgtEl>
                                          </p:cBhvr>
                                        </p:animEffect>
                                      </p:childTnLst>
                                    </p:cTn>
                                  </p:par>
                                </p:childTnLst>
                              </p:cTn>
                            </p:par>
                            <p:par>
                              <p:cTn id="94" fill="hold">
                                <p:stCondLst>
                                  <p:cond delay="5000"/>
                                </p:stCondLst>
                                <p:childTnLst>
                                  <p:par>
                                    <p:cTn id="95" presetID="2" presetClass="entr" presetSubtype="4" fill="hold" nodeType="afterEffect">
                                      <p:stCondLst>
                                        <p:cond delay="0"/>
                                      </p:stCondLst>
                                      <p:childTnLst>
                                        <p:set>
                                          <p:cBhvr>
                                            <p:cTn id="96" dur="1" fill="hold">
                                              <p:stCondLst>
                                                <p:cond delay="0"/>
                                              </p:stCondLst>
                                            </p:cTn>
                                            <p:tgtEl>
                                              <p:spTgt spid="94"/>
                                            </p:tgtEl>
                                            <p:attrNameLst>
                                              <p:attrName>style.visibility</p:attrName>
                                            </p:attrNameLst>
                                          </p:cBhvr>
                                          <p:to>
                                            <p:strVal val="visible"/>
                                          </p:to>
                                        </p:set>
                                        <p:anim calcmode="lin" valueType="num">
                                          <p:cBhvr additive="base">
                                            <p:cTn id="97" dur="500" fill="hold"/>
                                            <p:tgtEl>
                                              <p:spTgt spid="94"/>
                                            </p:tgtEl>
                                            <p:attrNameLst>
                                              <p:attrName>ppt_x</p:attrName>
                                            </p:attrNameLst>
                                          </p:cBhvr>
                                          <p:tavLst>
                                            <p:tav tm="0">
                                              <p:val>
                                                <p:strVal val="#ppt_x"/>
                                              </p:val>
                                            </p:tav>
                                            <p:tav tm="100000">
                                              <p:val>
                                                <p:strVal val="#ppt_x"/>
                                              </p:val>
                                            </p:tav>
                                          </p:tavLst>
                                        </p:anim>
                                        <p:anim calcmode="lin" valueType="num">
                                          <p:cBhvr additive="base">
                                            <p:cTn id="98" dur="500" fill="hold"/>
                                            <p:tgtEl>
                                              <p:spTgt spid="9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 calcmode="lin" valueType="num">
                                          <p:cBhvr additive="base">
                                            <p:cTn id="102" dur="500"/>
                                            <p:tgtEl>
                                              <p:spTgt spid="80"/>
                                            </p:tgtEl>
                                            <p:attrNameLst>
                                              <p:attrName>ppt_x</p:attrName>
                                            </p:attrNameLst>
                                          </p:cBhvr>
                                          <p:tavLst>
                                            <p:tav tm="0">
                                              <p:val>
                                                <p:strVal val="#ppt_x-#ppt_w*1.125000"/>
                                              </p:val>
                                            </p:tav>
                                            <p:tav tm="100000">
                                              <p:val>
                                                <p:strVal val="#ppt_x"/>
                                              </p:val>
                                            </p:tav>
                                          </p:tavLst>
                                        </p:anim>
                                        <p:animEffect transition="in" filter="wipe(right)">
                                          <p:cBhvr>
                                            <p:cTn id="103" dur="500"/>
                                            <p:tgtEl>
                                              <p:spTgt spid="80"/>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81"/>
                                            </p:tgtEl>
                                            <p:attrNameLst>
                                              <p:attrName>style.visibility</p:attrName>
                                            </p:attrNameLst>
                                          </p:cBhvr>
                                          <p:to>
                                            <p:strVal val="visible"/>
                                          </p:to>
                                        </p:set>
                                        <p:anim calcmode="lin" valueType="num">
                                          <p:cBhvr additive="base">
                                            <p:cTn id="106" dur="500"/>
                                            <p:tgtEl>
                                              <p:spTgt spid="81"/>
                                            </p:tgtEl>
                                            <p:attrNameLst>
                                              <p:attrName>ppt_x</p:attrName>
                                            </p:attrNameLst>
                                          </p:cBhvr>
                                          <p:tavLst>
                                            <p:tav tm="0">
                                              <p:val>
                                                <p:strVal val="#ppt_x-#ppt_w*1.125000"/>
                                              </p:val>
                                            </p:tav>
                                            <p:tav tm="100000">
                                              <p:val>
                                                <p:strVal val="#ppt_x"/>
                                              </p:val>
                                            </p:tav>
                                          </p:tavLst>
                                        </p:anim>
                                        <p:animEffect transition="in" filter="wipe(right)">
                                          <p:cBhvr>
                                            <p:cTn id="107" dur="500"/>
                                            <p:tgtEl>
                                              <p:spTgt spid="81"/>
                                            </p:tgtEl>
                                          </p:cBhvr>
                                        </p:animEffect>
                                      </p:childTnLst>
                                    </p:cTn>
                                  </p:par>
                                  <p:par>
                                    <p:cTn id="108" presetID="12" presetClass="entr" presetSubtype="2" fill="hold" nodeType="withEffect">
                                      <p:stCondLst>
                                        <p:cond delay="0"/>
                                      </p:stCondLst>
                                      <p:childTnLst>
                                        <p:set>
                                          <p:cBhvr>
                                            <p:cTn id="109" dur="1" fill="hold">
                                              <p:stCondLst>
                                                <p:cond delay="0"/>
                                              </p:stCondLst>
                                            </p:cTn>
                                            <p:tgtEl>
                                              <p:spTgt spid="87"/>
                                            </p:tgtEl>
                                            <p:attrNameLst>
                                              <p:attrName>style.visibility</p:attrName>
                                            </p:attrNameLst>
                                          </p:cBhvr>
                                          <p:to>
                                            <p:strVal val="visible"/>
                                          </p:to>
                                        </p:set>
                                        <p:anim calcmode="lin" valueType="num">
                                          <p:cBhvr additive="base">
                                            <p:cTn id="110" dur="500"/>
                                            <p:tgtEl>
                                              <p:spTgt spid="87"/>
                                            </p:tgtEl>
                                            <p:attrNameLst>
                                              <p:attrName>ppt_x</p:attrName>
                                            </p:attrNameLst>
                                          </p:cBhvr>
                                          <p:tavLst>
                                            <p:tav tm="0">
                                              <p:val>
                                                <p:strVal val="#ppt_x+#ppt_w*1.125000"/>
                                              </p:val>
                                            </p:tav>
                                            <p:tav tm="100000">
                                              <p:val>
                                                <p:strVal val="#ppt_x"/>
                                              </p:val>
                                            </p:tav>
                                          </p:tavLst>
                                        </p:anim>
                                        <p:animEffect transition="in" filter="wipe(left)">
                                          <p:cBhvr>
                                            <p:cTn id="1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P spid="77" grpId="0"/>
          <p:bldP spid="78" grpId="0"/>
          <p:bldP spid="79" grpId="0"/>
          <p:bldP spid="80" grpId="0"/>
          <p:bldP spid="81"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02</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659976"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a:solidFill>
                  <a:srgbClr val="009999"/>
                </a:solidFill>
                <a:latin typeface="Noto Sans S Chinese Medium" panose="020B0600000000000000" pitchFamily="34" charset="-122"/>
                <a:ea typeface="Noto Sans S Chinese Medium" panose="020B0600000000000000" pitchFamily="34" charset="-122"/>
              </a:rPr>
              <a:t>业绩展示</a:t>
            </a:r>
          </a:p>
        </p:txBody>
      </p:sp>
      <p:sp>
        <p:nvSpPr>
          <p:cNvPr id="2" name="文本框 1"/>
          <p:cNvSpPr txBox="1"/>
          <p:nvPr/>
        </p:nvSpPr>
        <p:spPr>
          <a:xfrm>
            <a:off x="6462982" y="3580755"/>
            <a:ext cx="4224061" cy="58477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RESULTS SHOWCASE</a:t>
            </a:r>
            <a:endParaRPr lang="zh-CN" altLang="en-US" sz="3200" dirty="0">
              <a:solidFill>
                <a:srgbClr val="009999"/>
              </a:solidFill>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3971935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5.0.5"/>
</p:tagLst>
</file>

<file path=ppt/tags/tag101.xml><?xml version="1.0" encoding="utf-8"?>
<p:tagLst xmlns:a="http://schemas.openxmlformats.org/drawingml/2006/main" xmlns:r="http://schemas.openxmlformats.org/officeDocument/2006/relationships" xmlns:p="http://schemas.openxmlformats.org/presentationml/2006/main">
  <p:tag name="PA" val="v5.0.5"/>
</p:tagLst>
</file>

<file path=ppt/tags/tag102.xml><?xml version="1.0" encoding="utf-8"?>
<p:tagLst xmlns:a="http://schemas.openxmlformats.org/drawingml/2006/main" xmlns:r="http://schemas.openxmlformats.org/officeDocument/2006/relationships" xmlns:p="http://schemas.openxmlformats.org/presentationml/2006/main">
  <p:tag name="PA" val="v5.0.5"/>
</p:tagLst>
</file>

<file path=ppt/tags/tag103.xml><?xml version="1.0" encoding="utf-8"?>
<p:tagLst xmlns:a="http://schemas.openxmlformats.org/drawingml/2006/main" xmlns:r="http://schemas.openxmlformats.org/officeDocument/2006/relationships" xmlns:p="http://schemas.openxmlformats.org/presentationml/2006/main">
  <p:tag name="PA" val="v5.0.5"/>
</p:tagLst>
</file>

<file path=ppt/tags/tag104.xml><?xml version="1.0" encoding="utf-8"?>
<p:tagLst xmlns:a="http://schemas.openxmlformats.org/drawingml/2006/main" xmlns:r="http://schemas.openxmlformats.org/officeDocument/2006/relationships" xmlns:p="http://schemas.openxmlformats.org/presentationml/2006/main">
  <p:tag name="PA" val="v5.0.5"/>
</p:tagLst>
</file>

<file path=ppt/tags/tag105.xml><?xml version="1.0" encoding="utf-8"?>
<p:tagLst xmlns:a="http://schemas.openxmlformats.org/drawingml/2006/main" xmlns:r="http://schemas.openxmlformats.org/officeDocument/2006/relationships" xmlns:p="http://schemas.openxmlformats.org/presentationml/2006/main">
  <p:tag name="PA" val="v5.0.5"/>
</p:tagLst>
</file>

<file path=ppt/tags/tag106.xml><?xml version="1.0" encoding="utf-8"?>
<p:tagLst xmlns:a="http://schemas.openxmlformats.org/drawingml/2006/main" xmlns:r="http://schemas.openxmlformats.org/officeDocument/2006/relationships" xmlns:p="http://schemas.openxmlformats.org/presentationml/2006/main">
  <p:tag name="PA" val="v4.0.0"/>
</p:tagLst>
</file>

<file path=ppt/tags/tag107.xml><?xml version="1.0" encoding="utf-8"?>
<p:tagLst xmlns:a="http://schemas.openxmlformats.org/drawingml/2006/main" xmlns:r="http://schemas.openxmlformats.org/officeDocument/2006/relationships" xmlns:p="http://schemas.openxmlformats.org/presentationml/2006/main">
  <p:tag name="PA" val="v4.0.0"/>
</p:tagLst>
</file>

<file path=ppt/tags/tag108.xml><?xml version="1.0" encoding="utf-8"?>
<p:tagLst xmlns:a="http://schemas.openxmlformats.org/drawingml/2006/main" xmlns:r="http://schemas.openxmlformats.org/officeDocument/2006/relationships" xmlns:p="http://schemas.openxmlformats.org/presentationml/2006/main">
  <p:tag name="PA" val="v4.0.0"/>
</p:tagLst>
</file>

<file path=ppt/tags/tag109.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0.0"/>
</p:tagLst>
</file>

<file path=ppt/tags/tag111.xml><?xml version="1.0" encoding="utf-8"?>
<p:tagLst xmlns:a="http://schemas.openxmlformats.org/drawingml/2006/main" xmlns:r="http://schemas.openxmlformats.org/officeDocument/2006/relationships" xmlns:p="http://schemas.openxmlformats.org/presentationml/2006/main">
  <p:tag name="PA" val="v4.0.0"/>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PA" val="v4.0.0"/>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0.0"/>
</p:tagLst>
</file>

<file path=ppt/tags/tag61.xml><?xml version="1.0" encoding="utf-8"?>
<p:tagLst xmlns:a="http://schemas.openxmlformats.org/drawingml/2006/main" xmlns:r="http://schemas.openxmlformats.org/officeDocument/2006/relationships" xmlns:p="http://schemas.openxmlformats.org/presentationml/2006/main">
  <p:tag name="PA" val="v4.0.0"/>
</p:tagLst>
</file>

<file path=ppt/tags/tag62.xml><?xml version="1.0" encoding="utf-8"?>
<p:tagLst xmlns:a="http://schemas.openxmlformats.org/drawingml/2006/main" xmlns:r="http://schemas.openxmlformats.org/officeDocument/2006/relationships" xmlns:p="http://schemas.openxmlformats.org/presentationml/2006/main">
  <p:tag name="PA" val="v4.0.0"/>
</p:tagLst>
</file>

<file path=ppt/tags/tag63.xml><?xml version="1.0" encoding="utf-8"?>
<p:tagLst xmlns:a="http://schemas.openxmlformats.org/drawingml/2006/main" xmlns:r="http://schemas.openxmlformats.org/officeDocument/2006/relationships" xmlns:p="http://schemas.openxmlformats.org/presentationml/2006/main">
  <p:tag name="PA" val="v4.0.0"/>
</p:tagLst>
</file>

<file path=ppt/tags/tag64.xml><?xml version="1.0" encoding="utf-8"?>
<p:tagLst xmlns:a="http://schemas.openxmlformats.org/drawingml/2006/main" xmlns:r="http://schemas.openxmlformats.org/officeDocument/2006/relationships" xmlns:p="http://schemas.openxmlformats.org/presentationml/2006/main">
  <p:tag name="PA" val="v4.0.0"/>
</p:tagLst>
</file>

<file path=ppt/tags/tag65.xml><?xml version="1.0" encoding="utf-8"?>
<p:tagLst xmlns:a="http://schemas.openxmlformats.org/drawingml/2006/main" xmlns:r="http://schemas.openxmlformats.org/officeDocument/2006/relationships" xmlns:p="http://schemas.openxmlformats.org/presentationml/2006/main">
  <p:tag name="PA" val="v4.0.0"/>
</p:tagLst>
</file>

<file path=ppt/tags/tag66.xml><?xml version="1.0" encoding="utf-8"?>
<p:tagLst xmlns:a="http://schemas.openxmlformats.org/drawingml/2006/main" xmlns:r="http://schemas.openxmlformats.org/officeDocument/2006/relationships" xmlns:p="http://schemas.openxmlformats.org/presentationml/2006/main">
  <p:tag name="PA" val="v4.0.0"/>
</p:tagLst>
</file>

<file path=ppt/tags/tag67.xml><?xml version="1.0" encoding="utf-8"?>
<p:tagLst xmlns:a="http://schemas.openxmlformats.org/drawingml/2006/main" xmlns:r="http://schemas.openxmlformats.org/officeDocument/2006/relationships" xmlns:p="http://schemas.openxmlformats.org/presentationml/2006/main">
  <p:tag name="PA" val="v4.0.0"/>
</p:tagLst>
</file>

<file path=ppt/tags/tag68.xml><?xml version="1.0" encoding="utf-8"?>
<p:tagLst xmlns:a="http://schemas.openxmlformats.org/drawingml/2006/main" xmlns:r="http://schemas.openxmlformats.org/officeDocument/2006/relationships" xmlns:p="http://schemas.openxmlformats.org/presentationml/2006/main">
  <p:tag name="PA" val="v4.0.0"/>
</p:tagLst>
</file>

<file path=ppt/tags/tag69.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0.0"/>
</p:tagLst>
</file>

<file path=ppt/tags/tag71.xml><?xml version="1.0" encoding="utf-8"?>
<p:tagLst xmlns:a="http://schemas.openxmlformats.org/drawingml/2006/main" xmlns:r="http://schemas.openxmlformats.org/officeDocument/2006/relationships" xmlns:p="http://schemas.openxmlformats.org/presentationml/2006/main">
  <p:tag name="PA" val="v4.0.0"/>
</p:tagLst>
</file>

<file path=ppt/tags/tag72.xml><?xml version="1.0" encoding="utf-8"?>
<p:tagLst xmlns:a="http://schemas.openxmlformats.org/drawingml/2006/main" xmlns:r="http://schemas.openxmlformats.org/officeDocument/2006/relationships" xmlns:p="http://schemas.openxmlformats.org/presentationml/2006/main">
  <p:tag name="PA" val="v4.0.0"/>
</p:tagLst>
</file>

<file path=ppt/tags/tag73.xml><?xml version="1.0" encoding="utf-8"?>
<p:tagLst xmlns:a="http://schemas.openxmlformats.org/drawingml/2006/main" xmlns:r="http://schemas.openxmlformats.org/officeDocument/2006/relationships" xmlns:p="http://schemas.openxmlformats.org/presentationml/2006/main">
  <p:tag name="PA" val="v4.0.0"/>
</p:tagLst>
</file>

<file path=ppt/tags/tag74.xml><?xml version="1.0" encoding="utf-8"?>
<p:tagLst xmlns:a="http://schemas.openxmlformats.org/drawingml/2006/main" xmlns:r="http://schemas.openxmlformats.org/officeDocument/2006/relationships" xmlns:p="http://schemas.openxmlformats.org/presentationml/2006/main">
  <p:tag name="PA" val="v4.0.0"/>
</p:tagLst>
</file>

<file path=ppt/tags/tag75.xml><?xml version="1.0" encoding="utf-8"?>
<p:tagLst xmlns:a="http://schemas.openxmlformats.org/drawingml/2006/main" xmlns:r="http://schemas.openxmlformats.org/officeDocument/2006/relationships" xmlns:p="http://schemas.openxmlformats.org/presentationml/2006/main">
  <p:tag name="PA" val="v4.0.0"/>
</p:tagLst>
</file>

<file path=ppt/tags/tag76.xml><?xml version="1.0" encoding="utf-8"?>
<p:tagLst xmlns:a="http://schemas.openxmlformats.org/drawingml/2006/main" xmlns:r="http://schemas.openxmlformats.org/officeDocument/2006/relationships" xmlns:p="http://schemas.openxmlformats.org/presentationml/2006/main">
  <p:tag name="PA" val="v4.0.0"/>
</p:tagLst>
</file>

<file path=ppt/tags/tag77.xml><?xml version="1.0" encoding="utf-8"?>
<p:tagLst xmlns:a="http://schemas.openxmlformats.org/drawingml/2006/main" xmlns:r="http://schemas.openxmlformats.org/officeDocument/2006/relationships" xmlns:p="http://schemas.openxmlformats.org/presentationml/2006/main">
  <p:tag name="PA" val="v4.0.0"/>
</p:tagLst>
</file>

<file path=ppt/tags/tag78.xml><?xml version="1.0" encoding="utf-8"?>
<p:tagLst xmlns:a="http://schemas.openxmlformats.org/drawingml/2006/main" xmlns:r="http://schemas.openxmlformats.org/officeDocument/2006/relationships" xmlns:p="http://schemas.openxmlformats.org/presentationml/2006/main">
  <p:tag name="PA" val="v4.0.0"/>
</p:tagLst>
</file>

<file path=ppt/tags/tag79.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0.0"/>
</p:tagLst>
</file>

<file path=ppt/tags/tag81.xml><?xml version="1.0" encoding="utf-8"?>
<p:tagLst xmlns:a="http://schemas.openxmlformats.org/drawingml/2006/main" xmlns:r="http://schemas.openxmlformats.org/officeDocument/2006/relationships" xmlns:p="http://schemas.openxmlformats.org/presentationml/2006/main">
  <p:tag name="PA" val="v4.0.0"/>
</p:tagLst>
</file>

<file path=ppt/tags/tag82.xml><?xml version="1.0" encoding="utf-8"?>
<p:tagLst xmlns:a="http://schemas.openxmlformats.org/drawingml/2006/main" xmlns:r="http://schemas.openxmlformats.org/officeDocument/2006/relationships" xmlns:p="http://schemas.openxmlformats.org/presentationml/2006/main">
  <p:tag name="PA" val="v4.0.0"/>
</p:tagLst>
</file>

<file path=ppt/tags/tag83.xml><?xml version="1.0" encoding="utf-8"?>
<p:tagLst xmlns:a="http://schemas.openxmlformats.org/drawingml/2006/main" xmlns:r="http://schemas.openxmlformats.org/officeDocument/2006/relationships" xmlns:p="http://schemas.openxmlformats.org/presentationml/2006/main">
  <p:tag name="PA" val="v4.0.0"/>
</p:tagLst>
</file>

<file path=ppt/tags/tag84.xml><?xml version="1.0" encoding="utf-8"?>
<p:tagLst xmlns:a="http://schemas.openxmlformats.org/drawingml/2006/main" xmlns:r="http://schemas.openxmlformats.org/officeDocument/2006/relationships" xmlns:p="http://schemas.openxmlformats.org/presentationml/2006/main">
  <p:tag name="PA" val="v4.0.0"/>
</p:tagLst>
</file>

<file path=ppt/tags/tag85.xml><?xml version="1.0" encoding="utf-8"?>
<p:tagLst xmlns:a="http://schemas.openxmlformats.org/drawingml/2006/main" xmlns:r="http://schemas.openxmlformats.org/officeDocument/2006/relationships" xmlns:p="http://schemas.openxmlformats.org/presentationml/2006/main">
  <p:tag name="PA" val="v4.0.0"/>
</p:tagLst>
</file>

<file path=ppt/tags/tag86.xml><?xml version="1.0" encoding="utf-8"?>
<p:tagLst xmlns:a="http://schemas.openxmlformats.org/drawingml/2006/main" xmlns:r="http://schemas.openxmlformats.org/officeDocument/2006/relationships" xmlns:p="http://schemas.openxmlformats.org/presentationml/2006/main">
  <p:tag name="PA" val="v4.0.0"/>
</p:tagLst>
</file>

<file path=ppt/tags/tag87.xml><?xml version="1.0" encoding="utf-8"?>
<p:tagLst xmlns:a="http://schemas.openxmlformats.org/drawingml/2006/main" xmlns:r="http://schemas.openxmlformats.org/officeDocument/2006/relationships" xmlns:p="http://schemas.openxmlformats.org/presentationml/2006/main">
  <p:tag name="PA" val="v4.0.0"/>
</p:tagLst>
</file>

<file path=ppt/tags/tag88.xml><?xml version="1.0" encoding="utf-8"?>
<p:tagLst xmlns:a="http://schemas.openxmlformats.org/drawingml/2006/main" xmlns:r="http://schemas.openxmlformats.org/officeDocument/2006/relationships" xmlns:p="http://schemas.openxmlformats.org/presentationml/2006/main">
  <p:tag name="PA" val="v5.0.5"/>
  <p:tag name="WHOLESPTYPE" val="Shape_Line"/>
</p:tagLst>
</file>

<file path=ppt/tags/tag89.xml><?xml version="1.0" encoding="utf-8"?>
<p:tagLst xmlns:a="http://schemas.openxmlformats.org/drawingml/2006/main" xmlns:r="http://schemas.openxmlformats.org/officeDocument/2006/relationships" xmlns:p="http://schemas.openxmlformats.org/presentationml/2006/main">
  <p:tag name="PA" val="v5.0.5"/>
  <p:tag name="WHOLESPTYPE" val="Shape_Line"/>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5.0.5"/>
  <p:tag name="WHOLESPTYPE" val="Shape_Line"/>
</p:tagLst>
</file>

<file path=ppt/tags/tag91.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2.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3.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4.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5.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6.xml><?xml version="1.0" encoding="utf-8"?>
<p:tagLst xmlns:a="http://schemas.openxmlformats.org/drawingml/2006/main" xmlns:r="http://schemas.openxmlformats.org/officeDocument/2006/relationships" xmlns:p="http://schemas.openxmlformats.org/presentationml/2006/main">
  <p:tag name="PA" val="v5.0.5"/>
  <p:tag name="WHOLESPTYPE" val="Shape_Other"/>
</p:tagLst>
</file>

<file path=ppt/tags/tag97.xml><?xml version="1.0" encoding="utf-8"?>
<p:tagLst xmlns:a="http://schemas.openxmlformats.org/drawingml/2006/main" xmlns:r="http://schemas.openxmlformats.org/officeDocument/2006/relationships" xmlns:p="http://schemas.openxmlformats.org/presentationml/2006/main">
  <p:tag name="PA" val="v5.0.5"/>
  <p:tag name="WHOLESPTYPE" val="Shape_Text"/>
</p:tagLst>
</file>

<file path=ppt/tags/tag98.xml><?xml version="1.0" encoding="utf-8"?>
<p:tagLst xmlns:a="http://schemas.openxmlformats.org/drawingml/2006/main" xmlns:r="http://schemas.openxmlformats.org/officeDocument/2006/relationships" xmlns:p="http://schemas.openxmlformats.org/presentationml/2006/main">
  <p:tag name="PA" val="v5.0.5"/>
  <p:tag name="WHOLESPTYPE" val="Shape_Text"/>
</p:tagLst>
</file>

<file path=ppt/tags/tag99.xml><?xml version="1.0" encoding="utf-8"?>
<p:tagLst xmlns:a="http://schemas.openxmlformats.org/drawingml/2006/main" xmlns:r="http://schemas.openxmlformats.org/officeDocument/2006/relationships" xmlns:p="http://schemas.openxmlformats.org/presentationml/2006/main">
  <p:tag name="PA" val="v5.0.5"/>
  <p:tag name="WHOLESPTYPE" val="Shape_Title"/>
</p:tagLst>
</file>

<file path=ppt/theme/theme1.xml><?xml version="1.0" encoding="utf-8"?>
<a:theme xmlns:a="http://schemas.openxmlformats.org/drawingml/2006/main" name="第一PPT，www.1ppt.com">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2978</Words>
  <Application>Microsoft Office PowerPoint</Application>
  <PresentationFormat>自定义</PresentationFormat>
  <Paragraphs>290</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第一PPT，www.1ppt.com</vt:lpstr>
      <vt:lpstr>PowerPoint 演示文稿</vt:lpstr>
      <vt:lpstr>PowerPoint 演示文稿</vt:lpstr>
      <vt:lpstr>PowerPoint 演示文稿</vt:lpstr>
      <vt:lpstr>工作概述</vt:lpstr>
      <vt:lpstr>工作概述</vt:lpstr>
      <vt:lpstr>工作概述</vt:lpstr>
      <vt:lpstr>工作概述</vt:lpstr>
      <vt:lpstr>工作概述</vt:lpstr>
      <vt:lpstr>PowerPoint 演示文稿</vt:lpstr>
      <vt:lpstr>业绩展示</vt:lpstr>
      <vt:lpstr>业绩展示</vt:lpstr>
      <vt:lpstr>业绩展示</vt:lpstr>
      <vt:lpstr>业绩展示</vt:lpstr>
      <vt:lpstr>业绩展示</vt:lpstr>
      <vt:lpstr>PowerPoint 演示文稿</vt:lpstr>
      <vt:lpstr>经验总结</vt:lpstr>
      <vt:lpstr>经验总结</vt:lpstr>
      <vt:lpstr>经验总结</vt:lpstr>
      <vt:lpstr>经验总结</vt:lpstr>
      <vt:lpstr>PowerPoint 演示文稿</vt:lpstr>
      <vt:lpstr>工作规划</vt:lpstr>
      <vt:lpstr>工作规划</vt:lpstr>
      <vt:lpstr>工作规划</vt:lpstr>
      <vt:lpstr>工作规划</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xb21cn</cp:lastModifiedBy>
  <cp:revision>200</cp:revision>
  <dcterms:created xsi:type="dcterms:W3CDTF">2017-11-09T06:06:30Z</dcterms:created>
  <dcterms:modified xsi:type="dcterms:W3CDTF">2021-01-12T10:21:01Z</dcterms:modified>
</cp:coreProperties>
</file>