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24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5466" y="2082801"/>
            <a:ext cx="10126134" cy="1646302"/>
          </a:xfrm>
        </p:spPr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Access modifier, static method </a:t>
            </a:r>
            <a:r>
              <a:rPr lang="en-US" dirty="0" err="1" smtClean="0"/>
              <a:t>và</a:t>
            </a:r>
            <a:r>
              <a:rPr lang="en-US" dirty="0" smtClean="0"/>
              <a:t> static </a:t>
            </a:r>
            <a:r>
              <a:rPr lang="en-US" dirty="0" err="1" smtClean="0"/>
              <a:t>proerty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867" y="5100699"/>
            <a:ext cx="8856133" cy="1096899"/>
          </a:xfrm>
        </p:spPr>
        <p:txBody>
          <a:bodyPr/>
          <a:lstStyle/>
          <a:p>
            <a:pPr algn="just"/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Phước</a:t>
            </a:r>
            <a:r>
              <a:rPr lang="en-US" dirty="0"/>
              <a:t> </a:t>
            </a:r>
            <a:r>
              <a:rPr lang="en-US" dirty="0" err="1"/>
              <a:t>Khánh</a:t>
            </a:r>
            <a:endParaRPr lang="en-US" dirty="0"/>
          </a:p>
          <a:p>
            <a:pPr algn="just"/>
            <a:r>
              <a:rPr lang="en-US" dirty="0" smtClean="0"/>
              <a:t>                </a:t>
            </a:r>
            <a:r>
              <a:rPr lang="en-US" dirty="0" err="1" smtClean="0"/>
              <a:t>Lê</a:t>
            </a:r>
            <a:r>
              <a:rPr lang="en-US" dirty="0" smtClean="0"/>
              <a:t> Phan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9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 modifier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36323"/>
            <a:ext cx="8596668" cy="3880773"/>
          </a:xfrm>
        </p:spPr>
        <p:txBody>
          <a:bodyPr/>
          <a:lstStyle/>
          <a:p>
            <a:r>
              <a:rPr lang="en-US" dirty="0" smtClean="0"/>
              <a:t>Public: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endParaRPr lang="en-US" dirty="0" smtClean="0"/>
          </a:p>
          <a:p>
            <a:r>
              <a:rPr lang="en-US" dirty="0" smtClean="0"/>
              <a:t>Private: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r>
              <a:rPr lang="en-US" dirty="0" smtClean="0"/>
              <a:t>Protected: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à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(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Default: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access modifier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default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ở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package.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2011" y="1501260"/>
            <a:ext cx="844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228594"/>
              </p:ext>
            </p:extLst>
          </p:nvPr>
        </p:nvGraphicFramePr>
        <p:xfrm>
          <a:off x="677863" y="2160588"/>
          <a:ext cx="85963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39416228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911420327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776338277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60660045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929946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5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5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93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68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02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Getter </a:t>
            </a:r>
            <a:r>
              <a:rPr lang="en-US" dirty="0" err="1" smtClean="0"/>
              <a:t>và</a:t>
            </a:r>
            <a:r>
              <a:rPr lang="en-US" dirty="0" smtClean="0"/>
              <a:t> Setter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460344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setter. VD: </a:t>
            </a:r>
            <a:r>
              <a:rPr lang="en-US" dirty="0" err="1" smtClean="0"/>
              <a:t>setName</a:t>
            </a:r>
            <a:r>
              <a:rPr lang="en-US" dirty="0" smtClean="0"/>
              <a:t>(), </a:t>
            </a:r>
            <a:r>
              <a:rPr lang="en-US" dirty="0" err="1" smtClean="0"/>
              <a:t>setAge</a:t>
            </a:r>
            <a:r>
              <a:rPr lang="en-US" dirty="0" smtClean="0"/>
              <a:t>(),..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getter. VD: </a:t>
            </a:r>
            <a:r>
              <a:rPr lang="en-US" dirty="0" err="1" smtClean="0"/>
              <a:t>getName</a:t>
            </a:r>
            <a:r>
              <a:rPr lang="en-US" dirty="0" smtClean="0"/>
              <a:t>(), </a:t>
            </a:r>
            <a:r>
              <a:rPr lang="en-US" dirty="0" err="1" smtClean="0"/>
              <a:t>getAge</a:t>
            </a:r>
            <a:r>
              <a:rPr lang="en-US" dirty="0" smtClean="0"/>
              <a:t>(),..</a:t>
            </a:r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getter: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returnType</a:t>
            </a:r>
            <a:r>
              <a:rPr lang="en-US" dirty="0" smtClean="0"/>
              <a:t> </a:t>
            </a:r>
            <a:r>
              <a:rPr lang="en-US" dirty="0" err="1" smtClean="0"/>
              <a:t>getPropertyName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VD: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getNum</a:t>
            </a:r>
            <a:r>
              <a:rPr lang="en-US" dirty="0" smtClean="0"/>
              <a:t>()</a:t>
            </a:r>
          </a:p>
          <a:p>
            <a:pPr indent="-285750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Boolean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getter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is:</a:t>
            </a:r>
          </a:p>
          <a:p>
            <a:pPr lvl="1"/>
            <a:r>
              <a:rPr lang="en-US" dirty="0" smtClean="0"/>
              <a:t>Public Boolean </a:t>
            </a:r>
            <a:r>
              <a:rPr lang="en-US" dirty="0" err="1" smtClean="0"/>
              <a:t>isPropertyName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setter: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setPropertyName</a:t>
            </a:r>
            <a:r>
              <a:rPr lang="en-US" dirty="0" smtClean="0"/>
              <a:t>(datatype </a:t>
            </a:r>
            <a:r>
              <a:rPr lang="en-US" dirty="0" err="1" smtClean="0"/>
              <a:t>PropertyValue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VD: public void </a:t>
            </a:r>
            <a:r>
              <a:rPr lang="en-US" dirty="0" err="1" smtClean="0"/>
              <a:t>setWidth</a:t>
            </a:r>
            <a:r>
              <a:rPr lang="en-US" dirty="0" smtClean="0"/>
              <a:t>(double Width)</a:t>
            </a:r>
          </a:p>
          <a:p>
            <a:pPr indent="-285750"/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292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12800"/>
            <a:ext cx="8596668" cy="745067"/>
          </a:xfrm>
        </p:spPr>
        <p:txBody>
          <a:bodyPr/>
          <a:lstStyle/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10456"/>
            <a:ext cx="8596668" cy="3880773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Java.io: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smtClean="0"/>
              <a:t>Java.net: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qua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endParaRPr lang="en-US" dirty="0" smtClean="0"/>
          </a:p>
          <a:p>
            <a:pPr lvl="1"/>
            <a:r>
              <a:rPr lang="en-US" dirty="0" err="1" smtClean="0"/>
              <a:t>java.security</a:t>
            </a:r>
            <a:r>
              <a:rPr lang="en-US" dirty="0" smtClean="0"/>
              <a:t>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lvl="1"/>
            <a:r>
              <a:rPr lang="en-US" dirty="0" err="1" smtClean="0"/>
              <a:t>Java.util</a:t>
            </a:r>
            <a:r>
              <a:rPr lang="en-US" dirty="0" smtClean="0"/>
              <a:t>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806996"/>
            <a:ext cx="859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à</a:t>
            </a:r>
            <a:r>
              <a:rPr lang="en-US" dirty="0" smtClean="0"/>
              <a:t> interface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8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con (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gói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java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javax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300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418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Tìm hiểu về Access modifier, static method và static proerty</vt:lpstr>
      <vt:lpstr>Access modifier </vt:lpstr>
      <vt:lpstr>Tổng hợp các mức truy cập</vt:lpstr>
      <vt:lpstr>Getter và Setter</vt:lpstr>
      <vt:lpstr>Package</vt:lpstr>
      <vt:lpstr>Tính chất của 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Access modifier, static method và static proerty</dc:title>
  <dc:creator>ASUS</dc:creator>
  <cp:lastModifiedBy>ASUS</cp:lastModifiedBy>
  <cp:revision>9</cp:revision>
  <dcterms:created xsi:type="dcterms:W3CDTF">2021-04-04T14:35:27Z</dcterms:created>
  <dcterms:modified xsi:type="dcterms:W3CDTF">2021-04-04T16:06:47Z</dcterms:modified>
</cp:coreProperties>
</file>