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44"/>
  </p:notesMasterIdLst>
  <p:sldIdLst>
    <p:sldId id="256" r:id="rId2"/>
    <p:sldId id="264" r:id="rId3"/>
    <p:sldId id="268" r:id="rId4"/>
    <p:sldId id="270" r:id="rId5"/>
    <p:sldId id="306" r:id="rId6"/>
    <p:sldId id="273" r:id="rId7"/>
    <p:sldId id="269" r:id="rId8"/>
    <p:sldId id="274" r:id="rId9"/>
    <p:sldId id="275" r:id="rId10"/>
    <p:sldId id="276" r:id="rId11"/>
    <p:sldId id="265" r:id="rId12"/>
    <p:sldId id="282" r:id="rId13"/>
    <p:sldId id="284" r:id="rId14"/>
    <p:sldId id="283" r:id="rId15"/>
    <p:sldId id="281" r:id="rId16"/>
    <p:sldId id="286" r:id="rId17"/>
    <p:sldId id="307" r:id="rId18"/>
    <p:sldId id="287" r:id="rId19"/>
    <p:sldId id="278" r:id="rId20"/>
    <p:sldId id="279" r:id="rId21"/>
    <p:sldId id="277" r:id="rId22"/>
    <p:sldId id="288" r:id="rId23"/>
    <p:sldId id="289" r:id="rId24"/>
    <p:sldId id="290" r:id="rId25"/>
    <p:sldId id="291" r:id="rId26"/>
    <p:sldId id="292" r:id="rId27"/>
    <p:sldId id="293" r:id="rId28"/>
    <p:sldId id="266" r:id="rId29"/>
    <p:sldId id="294" r:id="rId30"/>
    <p:sldId id="300" r:id="rId31"/>
    <p:sldId id="295" r:id="rId32"/>
    <p:sldId id="296" r:id="rId33"/>
    <p:sldId id="297" r:id="rId34"/>
    <p:sldId id="298" r:id="rId35"/>
    <p:sldId id="299" r:id="rId36"/>
    <p:sldId id="267" r:id="rId37"/>
    <p:sldId id="301" r:id="rId38"/>
    <p:sldId id="304" r:id="rId39"/>
    <p:sldId id="305" r:id="rId40"/>
    <p:sldId id="303" r:id="rId41"/>
    <p:sldId id="302" r:id="rId42"/>
    <p:sldId id="30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6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484B2-CCF9-4C5E-9863-60EA1B9DD1FA}"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B0177-87F4-496A-9D6E-A176BBD2485A}" type="slidenum">
              <a:rPr lang="en-US" smtClean="0"/>
              <a:t>‹#›</a:t>
            </a:fld>
            <a:endParaRPr lang="en-US"/>
          </a:p>
        </p:txBody>
      </p:sp>
    </p:spTree>
    <p:extLst>
      <p:ext uri="{BB962C8B-B14F-4D97-AF65-F5344CB8AC3E}">
        <p14:creationId xmlns:p14="http://schemas.microsoft.com/office/powerpoint/2010/main" val="2171055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B0177-87F4-496A-9D6E-A176BBD2485A}" type="slidenum">
              <a:rPr lang="en-US" smtClean="0"/>
              <a:t>5</a:t>
            </a:fld>
            <a:endParaRPr lang="en-US"/>
          </a:p>
        </p:txBody>
      </p:sp>
    </p:spTree>
    <p:extLst>
      <p:ext uri="{BB962C8B-B14F-4D97-AF65-F5344CB8AC3E}">
        <p14:creationId xmlns:p14="http://schemas.microsoft.com/office/powerpoint/2010/main" val="265071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B0177-87F4-496A-9D6E-A176BBD2485A}" type="slidenum">
              <a:rPr lang="en-US" smtClean="0"/>
              <a:t>13</a:t>
            </a:fld>
            <a:endParaRPr lang="en-US"/>
          </a:p>
        </p:txBody>
      </p:sp>
    </p:spTree>
    <p:extLst>
      <p:ext uri="{BB962C8B-B14F-4D97-AF65-F5344CB8AC3E}">
        <p14:creationId xmlns:p14="http://schemas.microsoft.com/office/powerpoint/2010/main" val="387542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9B0177-87F4-496A-9D6E-A176BBD2485A}" type="slidenum">
              <a:rPr lang="en-US" smtClean="0"/>
              <a:t>19</a:t>
            </a:fld>
            <a:endParaRPr lang="en-US"/>
          </a:p>
        </p:txBody>
      </p:sp>
    </p:spTree>
    <p:extLst>
      <p:ext uri="{BB962C8B-B14F-4D97-AF65-F5344CB8AC3E}">
        <p14:creationId xmlns:p14="http://schemas.microsoft.com/office/powerpoint/2010/main" val="3062160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503680" y="5554017"/>
            <a:ext cx="2472271" cy="365125"/>
          </a:xfrm>
          <a:prstGeom prst="rect">
            <a:avLst/>
          </a:prstGeom>
        </p:spPr>
        <p:txBody>
          <a:bodyPr/>
          <a:lstStyle/>
          <a:p>
            <a:fld id="{CC0F8860-9090-4718-B072-F0D703641032}" type="datetimeFigureOut">
              <a:rPr lang="en-US" smtClean="0"/>
              <a:t>2/28/2022</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7E94DF-4366-4B62-B79B-D7E528DCA8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004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503680" y="5554017"/>
            <a:ext cx="2472271" cy="365125"/>
          </a:xfrm>
          <a:prstGeom prst="rect">
            <a:avLst/>
          </a:prstGeom>
        </p:spPr>
        <p:txBody>
          <a:bodyPr/>
          <a:lstStyle/>
          <a:p>
            <a:fld id="{CC0F8860-9090-4718-B072-F0D703641032}" type="datetimeFigureOut">
              <a:rPr lang="en-US" smtClean="0"/>
              <a:t>2/28/2022</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7E94DF-4366-4B62-B79B-D7E528DCA8D9}" type="slidenum">
              <a:rPr lang="en-US" smtClean="0"/>
              <a:t>‹#›</a:t>
            </a:fld>
            <a:endParaRPr lang="en-US"/>
          </a:p>
        </p:txBody>
      </p:sp>
    </p:spTree>
    <p:extLst>
      <p:ext uri="{BB962C8B-B14F-4D97-AF65-F5344CB8AC3E}">
        <p14:creationId xmlns:p14="http://schemas.microsoft.com/office/powerpoint/2010/main" val="138744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503680" y="5554017"/>
            <a:ext cx="2472271" cy="365125"/>
          </a:xfrm>
          <a:prstGeom prst="rect">
            <a:avLst/>
          </a:prstGeom>
        </p:spPr>
        <p:txBody>
          <a:bodyPr/>
          <a:lstStyle/>
          <a:p>
            <a:fld id="{CC0F8860-9090-4718-B072-F0D703641032}" type="datetimeFigureOut">
              <a:rPr lang="en-US" smtClean="0"/>
              <a:t>2/28/2022</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7E94DF-4366-4B62-B79B-D7E528DCA8D9}" type="slidenum">
              <a:rPr lang="en-US" smtClean="0"/>
              <a:t>‹#›</a:t>
            </a:fld>
            <a:endParaRPr lang="en-US"/>
          </a:p>
        </p:txBody>
      </p:sp>
    </p:spTree>
    <p:extLst>
      <p:ext uri="{BB962C8B-B14F-4D97-AF65-F5344CB8AC3E}">
        <p14:creationId xmlns:p14="http://schemas.microsoft.com/office/powerpoint/2010/main" val="35559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767E94DF-4366-4B62-B79B-D7E528DCA8D9}" type="slidenum">
              <a:rPr lang="en-US" smtClean="0"/>
              <a:t>‹#›</a:t>
            </a:fld>
            <a:endParaRPr lang="en-US"/>
          </a:p>
        </p:txBody>
      </p:sp>
      <p:sp>
        <p:nvSpPr>
          <p:cNvPr id="8" name="Text Placeholder 7"/>
          <p:cNvSpPr>
            <a:spLocks noGrp="1"/>
          </p:cNvSpPr>
          <p:nvPr>
            <p:ph type="body" sz="quarter" idx="13" hasCustomPrompt="1"/>
          </p:nvPr>
        </p:nvSpPr>
        <p:spPr>
          <a:xfrm>
            <a:off x="1097280" y="6428670"/>
            <a:ext cx="8803178" cy="396240"/>
          </a:xfrm>
        </p:spPr>
        <p:txBody>
          <a:bodyPr/>
          <a:lstStyle>
            <a:lvl1pPr>
              <a:defRPr>
                <a:solidFill>
                  <a:schemeClr val="bg1"/>
                </a:solidFill>
              </a:defRPr>
            </a:lvl1pPr>
          </a:lstStyle>
          <a:p>
            <a:pPr lvl="0"/>
            <a:r>
              <a:rPr lang="en-US" smtClean="0"/>
              <a:t>Refer:</a:t>
            </a:r>
          </a:p>
        </p:txBody>
      </p:sp>
    </p:spTree>
    <p:extLst>
      <p:ext uri="{BB962C8B-B14F-4D97-AF65-F5344CB8AC3E}">
        <p14:creationId xmlns:p14="http://schemas.microsoft.com/office/powerpoint/2010/main" val="15034074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503680" y="5554017"/>
            <a:ext cx="2472271" cy="365125"/>
          </a:xfrm>
          <a:prstGeom prst="rect">
            <a:avLst/>
          </a:prstGeom>
        </p:spPr>
        <p:txBody>
          <a:bodyPr/>
          <a:lstStyle/>
          <a:p>
            <a:fld id="{CC0F8860-9090-4718-B072-F0D703641032}" type="datetimeFigureOut">
              <a:rPr lang="en-US" smtClean="0"/>
              <a:t>2/28/2022</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7E94DF-4366-4B62-B79B-D7E528DCA8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5411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myThem1">
    <p:spTree>
      <p:nvGrpSpPr>
        <p:cNvPr id="1" name=""/>
        <p:cNvGrpSpPr/>
        <p:nvPr/>
      </p:nvGrpSpPr>
      <p:grpSpPr>
        <a:xfrm>
          <a:off x="0" y="0"/>
          <a:ext cx="0" cy="0"/>
          <a:chOff x="0" y="0"/>
          <a:chExt cx="0" cy="0"/>
        </a:xfrm>
      </p:grpSpPr>
      <p:sp>
        <p:nvSpPr>
          <p:cNvPr id="8" name="Title 7"/>
          <p:cNvSpPr>
            <a:spLocks noGrp="1"/>
          </p:cNvSpPr>
          <p:nvPr>
            <p:ph type="title"/>
          </p:nvPr>
        </p:nvSpPr>
        <p:spPr>
          <a:xfrm>
            <a:off x="1097280" y="266283"/>
            <a:ext cx="10058400" cy="46523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731520"/>
            <a:ext cx="4937760" cy="51375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731520"/>
            <a:ext cx="4937760" cy="513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503680" y="5554017"/>
            <a:ext cx="2472271" cy="365125"/>
          </a:xfrm>
          <a:prstGeom prst="rect">
            <a:avLst/>
          </a:prstGeom>
        </p:spPr>
        <p:txBody>
          <a:bodyPr/>
          <a:lstStyle/>
          <a:p>
            <a:fld id="{CC0F8860-9090-4718-B072-F0D703641032}" type="datetimeFigureOut">
              <a:rPr lang="en-US" smtClean="0"/>
              <a:t>2/28/2022</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7E94DF-4366-4B62-B79B-D7E528DCA8D9}" type="slidenum">
              <a:rPr lang="en-US" smtClean="0"/>
              <a:t>‹#›</a:t>
            </a:fld>
            <a:endParaRPr lang="en-US"/>
          </a:p>
        </p:txBody>
      </p:sp>
    </p:spTree>
    <p:extLst>
      <p:ext uri="{BB962C8B-B14F-4D97-AF65-F5344CB8AC3E}">
        <p14:creationId xmlns:p14="http://schemas.microsoft.com/office/powerpoint/2010/main" val="10206779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4449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503680" y="5554017"/>
            <a:ext cx="2472271" cy="365125"/>
          </a:xfrm>
          <a:prstGeom prst="rect">
            <a:avLst/>
          </a:prstGeom>
        </p:spPr>
        <p:txBody>
          <a:bodyPr/>
          <a:lstStyle/>
          <a:p>
            <a:fld id="{CC0F8860-9090-4718-B072-F0D703641032}" type="datetimeFigureOut">
              <a:rPr lang="en-US" smtClean="0"/>
              <a:t>2/28/2022</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67E94DF-4366-4B62-B79B-D7E528DCA8D9}" type="slidenum">
              <a:rPr lang="en-US" smtClean="0"/>
              <a:t>‹#›</a:t>
            </a:fld>
            <a:endParaRPr lang="en-US"/>
          </a:p>
        </p:txBody>
      </p:sp>
    </p:spTree>
    <p:extLst>
      <p:ext uri="{BB962C8B-B14F-4D97-AF65-F5344CB8AC3E}">
        <p14:creationId xmlns:p14="http://schemas.microsoft.com/office/powerpoint/2010/main" val="3888275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503680" y="5554017"/>
            <a:ext cx="2472271" cy="365125"/>
          </a:xfrm>
          <a:prstGeom prst="rect">
            <a:avLst/>
          </a:prstGeom>
        </p:spPr>
        <p:txBody>
          <a:bodyPr/>
          <a:lstStyle/>
          <a:p>
            <a:fld id="{CC0F8860-9090-4718-B072-F0D703641032}" type="datetimeFigureOut">
              <a:rPr lang="en-US" smtClean="0"/>
              <a:t>2/28/2022</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67E94DF-4366-4B62-B79B-D7E528DCA8D9}" type="slidenum">
              <a:rPr lang="en-US" smtClean="0"/>
              <a:t>‹#›</a:t>
            </a:fld>
            <a:endParaRPr lang="en-US"/>
          </a:p>
        </p:txBody>
      </p:sp>
    </p:spTree>
    <p:extLst>
      <p:ext uri="{BB962C8B-B14F-4D97-AF65-F5344CB8AC3E}">
        <p14:creationId xmlns:p14="http://schemas.microsoft.com/office/powerpoint/2010/main" val="354244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503680" y="5554017"/>
            <a:ext cx="2472271" cy="365125"/>
          </a:xfrm>
          <a:prstGeom prst="rect">
            <a:avLst/>
          </a:prstGeom>
        </p:spPr>
        <p:txBody>
          <a:bodyPr/>
          <a:lstStyle/>
          <a:p>
            <a:fld id="{CC0F8860-9090-4718-B072-F0D703641032}" type="datetimeFigureOut">
              <a:rPr lang="en-US" smtClean="0"/>
              <a:t>2/28/2022</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7E94DF-4366-4B62-B79B-D7E528DCA8D9}" type="slidenum">
              <a:rPr lang="en-US" smtClean="0"/>
              <a:t>‹#›</a:t>
            </a:fld>
            <a:endParaRPr lang="en-US"/>
          </a:p>
        </p:txBody>
      </p:sp>
    </p:spTree>
    <p:extLst>
      <p:ext uri="{BB962C8B-B14F-4D97-AF65-F5344CB8AC3E}">
        <p14:creationId xmlns:p14="http://schemas.microsoft.com/office/powerpoint/2010/main" val="31031802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CC0F8860-9090-4718-B072-F0D703641032}" type="datetimeFigureOut">
              <a:rPr lang="en-US" smtClean="0"/>
              <a:t>2/28/2022</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7E94DF-4366-4B62-B79B-D7E528DCA8D9}" type="slidenum">
              <a:rPr lang="en-US" smtClean="0"/>
              <a:t>‹#›</a:t>
            </a:fld>
            <a:endParaRPr lang="en-US"/>
          </a:p>
        </p:txBody>
      </p:sp>
    </p:spTree>
    <p:extLst>
      <p:ext uri="{BB962C8B-B14F-4D97-AF65-F5344CB8AC3E}">
        <p14:creationId xmlns:p14="http://schemas.microsoft.com/office/powerpoint/2010/main" val="10727834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503680" y="5554017"/>
            <a:ext cx="2472271" cy="365125"/>
          </a:xfrm>
          <a:prstGeom prst="rect">
            <a:avLst/>
          </a:prstGeom>
        </p:spPr>
        <p:txBody>
          <a:bodyPr/>
          <a:lstStyle/>
          <a:p>
            <a:fld id="{CC0F8860-9090-4718-B072-F0D703641032}" type="datetimeFigureOut">
              <a:rPr lang="en-US" smtClean="0"/>
              <a:t>2/28/2022</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67E94DF-4366-4B62-B79B-D7E528DCA8D9}" type="slidenum">
              <a:rPr lang="en-US" smtClean="0"/>
              <a:t>‹#›</a:t>
            </a:fld>
            <a:endParaRPr lang="en-US"/>
          </a:p>
        </p:txBody>
      </p:sp>
    </p:spTree>
    <p:extLst>
      <p:ext uri="{BB962C8B-B14F-4D97-AF65-F5344CB8AC3E}">
        <p14:creationId xmlns:p14="http://schemas.microsoft.com/office/powerpoint/2010/main" val="10276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71120"/>
            <a:ext cx="10058400" cy="660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719385"/>
            <a:ext cx="10058400" cy="5149709"/>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7E94DF-4366-4B62-B79B-D7E528DCA8D9}" type="slidenum">
              <a:rPr lang="en-US" smtClean="0"/>
              <a:t>‹#›</a:t>
            </a:fld>
            <a:endParaRPr lang="en-US"/>
          </a:p>
        </p:txBody>
      </p:sp>
      <p:cxnSp>
        <p:nvCxnSpPr>
          <p:cNvPr id="10" name="Straight Connector 9"/>
          <p:cNvCxnSpPr/>
          <p:nvPr/>
        </p:nvCxnSpPr>
        <p:spPr>
          <a:xfrm>
            <a:off x="1193532" y="66088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211297"/>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259179"/>
            <a:ext cx="10058400" cy="3042699"/>
          </a:xfrm>
        </p:spPr>
        <p:txBody>
          <a:bodyPr>
            <a:normAutofit/>
          </a:bodyPr>
          <a:lstStyle/>
          <a:p>
            <a:r>
              <a:rPr lang="en-GB" sz="5400" dirty="0" err="1" smtClean="0"/>
              <a:t>Mô</a:t>
            </a:r>
            <a:r>
              <a:rPr lang="en-GB" sz="5400" dirty="0" smtClean="0"/>
              <a:t> </a:t>
            </a:r>
            <a:r>
              <a:rPr lang="en-GB" sz="5400" dirty="0" err="1" smtClean="0"/>
              <a:t>phỏng</a:t>
            </a:r>
            <a:r>
              <a:rPr lang="en-GB" sz="5400" dirty="0" smtClean="0"/>
              <a:t> </a:t>
            </a:r>
            <a:r>
              <a:rPr lang="en-GB" sz="5400" dirty="0" err="1" smtClean="0"/>
              <a:t>lan</a:t>
            </a:r>
            <a:r>
              <a:rPr lang="en-GB" sz="5400" dirty="0" smtClean="0"/>
              <a:t> </a:t>
            </a:r>
            <a:r>
              <a:rPr lang="en-GB" sz="5400" dirty="0" err="1" smtClean="0"/>
              <a:t>truyền</a:t>
            </a:r>
            <a:r>
              <a:rPr lang="en-GB" sz="5400" dirty="0" smtClean="0"/>
              <a:t> </a:t>
            </a:r>
            <a:r>
              <a:rPr lang="en-GB" sz="5400" dirty="0" err="1" smtClean="0"/>
              <a:t>dịch</a:t>
            </a:r>
            <a:r>
              <a:rPr lang="en-GB" sz="5400" dirty="0" smtClean="0"/>
              <a:t> </a:t>
            </a:r>
            <a:br>
              <a:rPr lang="en-GB" sz="5400" dirty="0" smtClean="0"/>
            </a:br>
            <a:r>
              <a:rPr lang="en-GB" sz="5400" dirty="0" err="1" smtClean="0"/>
              <a:t>tả</a:t>
            </a:r>
            <a:r>
              <a:rPr lang="en-GB" sz="5400" dirty="0" smtClean="0"/>
              <a:t> </a:t>
            </a:r>
            <a:r>
              <a:rPr lang="en-GB" sz="5400" dirty="0" err="1" smtClean="0"/>
              <a:t>lợn</a:t>
            </a:r>
            <a:r>
              <a:rPr lang="en-GB" sz="5400" dirty="0" smtClean="0"/>
              <a:t> </a:t>
            </a:r>
            <a:r>
              <a:rPr lang="en-GB" sz="5400" dirty="0" err="1" smtClean="0"/>
              <a:t>Châu</a:t>
            </a:r>
            <a:r>
              <a:rPr lang="en-GB" sz="5400" dirty="0" smtClean="0"/>
              <a:t> Phi </a:t>
            </a:r>
            <a:r>
              <a:rPr lang="en-GB" sz="5400" dirty="0" err="1" smtClean="0"/>
              <a:t>trên</a:t>
            </a:r>
            <a:r>
              <a:rPr lang="en-GB" sz="5400" dirty="0" smtClean="0"/>
              <a:t> </a:t>
            </a:r>
            <a:r>
              <a:rPr lang="en-GB" sz="5400" dirty="0" err="1" smtClean="0"/>
              <a:t>địa</a:t>
            </a:r>
            <a:r>
              <a:rPr lang="en-GB" sz="5400" dirty="0" smtClean="0"/>
              <a:t> </a:t>
            </a:r>
            <a:r>
              <a:rPr lang="en-GB" sz="5400" dirty="0" err="1" smtClean="0"/>
              <a:t>bàn</a:t>
            </a:r>
            <a:r>
              <a:rPr lang="en-GB" sz="5400" dirty="0" smtClean="0"/>
              <a:t> </a:t>
            </a:r>
            <a:r>
              <a:rPr lang="en-GB" sz="5400" dirty="0" err="1" smtClean="0"/>
              <a:t>Hà</a:t>
            </a:r>
            <a:r>
              <a:rPr lang="en-GB" sz="5400" dirty="0" smtClean="0"/>
              <a:t> </a:t>
            </a:r>
            <a:r>
              <a:rPr lang="en-GB" sz="5400" dirty="0" err="1" smtClean="0"/>
              <a:t>Nội</a:t>
            </a:r>
            <a:endParaRPr lang="en-US" sz="5400" dirty="0"/>
          </a:p>
        </p:txBody>
      </p:sp>
      <p:sp>
        <p:nvSpPr>
          <p:cNvPr id="6" name="TextBox 5"/>
          <p:cNvSpPr txBox="1"/>
          <p:nvPr/>
        </p:nvSpPr>
        <p:spPr>
          <a:xfrm>
            <a:off x="5425440" y="6400800"/>
            <a:ext cx="1402080" cy="369332"/>
          </a:xfrm>
          <a:prstGeom prst="rect">
            <a:avLst/>
          </a:prstGeom>
          <a:noFill/>
        </p:spPr>
        <p:txBody>
          <a:bodyPr wrap="square" rtlCol="0">
            <a:spAutoFit/>
          </a:bodyPr>
          <a:lstStyle/>
          <a:p>
            <a:r>
              <a:rPr lang="en-GB" smtClean="0">
                <a:solidFill>
                  <a:schemeClr val="bg1"/>
                </a:solidFill>
              </a:rPr>
              <a:t>Hà Nội, 2022</a:t>
            </a:r>
            <a:endParaRPr lang="en-US">
              <a:solidFill>
                <a:schemeClr val="bg1"/>
              </a:solidFill>
            </a:endParaRPr>
          </a:p>
        </p:txBody>
      </p:sp>
      <p:sp>
        <p:nvSpPr>
          <p:cNvPr id="7" name="Title 1"/>
          <p:cNvSpPr txBox="1">
            <a:spLocks/>
          </p:cNvSpPr>
          <p:nvPr/>
        </p:nvSpPr>
        <p:spPr>
          <a:xfrm>
            <a:off x="1097280" y="4429387"/>
            <a:ext cx="10058400" cy="127932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nSpc>
                <a:spcPct val="150000"/>
              </a:lnSpc>
            </a:pPr>
            <a:r>
              <a:rPr lang="en-GB" sz="2400" b="1" smtClean="0"/>
              <a:t>Học viên: NGUYỄN QUANG HUY</a:t>
            </a:r>
          </a:p>
          <a:p>
            <a:pPr>
              <a:lnSpc>
                <a:spcPct val="150000"/>
              </a:lnSpc>
            </a:pPr>
            <a:r>
              <a:rPr lang="en-GB" sz="2400" smtClean="0"/>
              <a:t>Cán bộ hướng dẫn: TS. Phạm Mạnh Linh</a:t>
            </a:r>
            <a:endParaRPr lang="en-US" sz="2400" dirty="0"/>
          </a:p>
        </p:txBody>
      </p:sp>
      <p:pic>
        <p:nvPicPr>
          <p:cNvPr id="9" name="Picture 8" descr="Image result for LOGO DAI HOC CONG NGHE"/>
          <p:cNvPicPr/>
          <p:nvPr/>
        </p:nvPicPr>
        <p:blipFill>
          <a:blip r:embed="rId2">
            <a:extLst>
              <a:ext uri="{28A0092B-C50C-407E-A947-70E740481C1C}">
                <a14:useLocalDpi xmlns:a14="http://schemas.microsoft.com/office/drawing/2010/main" val="0"/>
              </a:ext>
            </a:extLst>
          </a:blip>
          <a:srcRect/>
          <a:stretch>
            <a:fillRect/>
          </a:stretch>
        </p:blipFill>
        <p:spPr bwMode="auto">
          <a:xfrm>
            <a:off x="2223715" y="1274451"/>
            <a:ext cx="1112520" cy="1097280"/>
          </a:xfrm>
          <a:prstGeom prst="rect">
            <a:avLst/>
          </a:prstGeom>
          <a:noFill/>
          <a:ln>
            <a:noFill/>
          </a:ln>
        </p:spPr>
      </p:pic>
      <p:sp>
        <p:nvSpPr>
          <p:cNvPr id="4" name="Rectangle 3"/>
          <p:cNvSpPr/>
          <p:nvPr/>
        </p:nvSpPr>
        <p:spPr>
          <a:xfrm>
            <a:off x="1097280" y="497651"/>
            <a:ext cx="3365390" cy="634020"/>
          </a:xfrm>
          <a:prstGeom prst="rect">
            <a:avLst/>
          </a:prstGeom>
        </p:spPr>
        <p:txBody>
          <a:bodyPr wrap="square">
            <a:spAutoFit/>
          </a:bodyPr>
          <a:lstStyle/>
          <a:p>
            <a:pPr algn="ctr">
              <a:lnSpc>
                <a:spcPct val="120000"/>
              </a:lnSpc>
              <a:spcBef>
                <a:spcPts val="600"/>
              </a:spcBef>
              <a:spcAft>
                <a:spcPts val="0"/>
              </a:spcAft>
            </a:pPr>
            <a:r>
              <a:rPr lang="en-GB" sz="1600">
                <a:latin typeface="Times New Roman" panose="02020603050405020304" pitchFamily="18" charset="0"/>
                <a:ea typeface="Calibri" panose="020F0502020204030204" pitchFamily="34" charset="0"/>
                <a:cs typeface="Times New Roman" panose="02020603050405020304" pitchFamily="18" charset="0"/>
              </a:rPr>
              <a:t>ĐẠI HỌC QUỐC GIA HÀ NỘI</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algn="ctr"/>
            <a:r>
              <a:rPr lang="en-GB" sz="1600" b="1">
                <a:latin typeface="Times New Roman" panose="02020603050405020304" pitchFamily="18" charset="0"/>
                <a:ea typeface="Calibri" panose="020F0502020204030204" pitchFamily="34" charset="0"/>
              </a:rPr>
              <a:t>TRƯỜNG ĐẠI HỌC CÔNG NGHỆ</a:t>
            </a:r>
            <a:endParaRPr lang="en-US" sz="1600"/>
          </a:p>
        </p:txBody>
      </p:sp>
    </p:spTree>
    <p:extLst>
      <p:ext uri="{BB962C8B-B14F-4D97-AF65-F5344CB8AC3E}">
        <p14:creationId xmlns:p14="http://schemas.microsoft.com/office/powerpoint/2010/main" val="3944141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1.6 </a:t>
            </a:r>
            <a:r>
              <a:rPr lang="en-GB" dirty="0" err="1"/>
              <a:t>Định</a:t>
            </a:r>
            <a:r>
              <a:rPr lang="en-GB" dirty="0"/>
              <a:t> </a:t>
            </a:r>
            <a:r>
              <a:rPr lang="en-GB" dirty="0" err="1"/>
              <a:t>hướng</a:t>
            </a:r>
            <a:r>
              <a:rPr lang="en-GB" dirty="0"/>
              <a:t> </a:t>
            </a:r>
            <a:r>
              <a:rPr lang="en-GB" dirty="0" err="1"/>
              <a:t>triển</a:t>
            </a:r>
            <a:r>
              <a:rPr lang="en-GB" dirty="0"/>
              <a:t> </a:t>
            </a:r>
            <a:r>
              <a:rPr lang="en-GB" dirty="0" err="1" smtClean="0"/>
              <a:t>khai</a:t>
            </a:r>
            <a:endParaRPr lang="en-GB" dirty="0"/>
          </a:p>
        </p:txBody>
      </p:sp>
      <p:sp>
        <p:nvSpPr>
          <p:cNvPr id="3" name="Content Placeholder 2"/>
          <p:cNvSpPr>
            <a:spLocks noGrp="1"/>
          </p:cNvSpPr>
          <p:nvPr>
            <p:ph idx="1"/>
          </p:nvPr>
        </p:nvSpPr>
        <p:spPr>
          <a:xfrm>
            <a:off x="1097280" y="1209964"/>
            <a:ext cx="10058400" cy="4659130"/>
          </a:xfrm>
        </p:spPr>
        <p:txBody>
          <a:bodyPr>
            <a:normAutofit/>
          </a:bodyPr>
          <a:lstStyle/>
          <a:p>
            <a:r>
              <a:rPr lang="en-GB" sz="2400" dirty="0" smtClean="0"/>
              <a:t>- </a:t>
            </a:r>
            <a:r>
              <a:rPr lang="en-GB" sz="2400" dirty="0" err="1" smtClean="0"/>
              <a:t>Nghiên</a:t>
            </a:r>
            <a:r>
              <a:rPr lang="en-GB" sz="2400" dirty="0" smtClean="0"/>
              <a:t> </a:t>
            </a:r>
            <a:r>
              <a:rPr lang="en-GB" sz="2400" dirty="0" err="1" smtClean="0"/>
              <a:t>cứu</a:t>
            </a:r>
            <a:r>
              <a:rPr lang="en-GB" sz="2400" dirty="0" smtClean="0"/>
              <a:t> </a:t>
            </a:r>
            <a:r>
              <a:rPr lang="en-GB" sz="2400" dirty="0" err="1" smtClean="0"/>
              <a:t>mô</a:t>
            </a:r>
            <a:r>
              <a:rPr lang="en-GB" sz="2400" dirty="0" smtClean="0"/>
              <a:t> </a:t>
            </a:r>
            <a:r>
              <a:rPr lang="en-GB" sz="2400" dirty="0" err="1" smtClean="0"/>
              <a:t>hình</a:t>
            </a:r>
            <a:r>
              <a:rPr lang="en-GB" sz="2400" dirty="0" smtClean="0"/>
              <a:t> NAADSM</a:t>
            </a:r>
          </a:p>
          <a:p>
            <a:r>
              <a:rPr lang="en-GB" sz="2400" dirty="0" smtClean="0"/>
              <a:t>- </a:t>
            </a:r>
            <a:r>
              <a:rPr lang="en-GB" sz="2400" dirty="0" err="1" smtClean="0"/>
              <a:t>Tìm</a:t>
            </a:r>
            <a:r>
              <a:rPr lang="en-GB" sz="2400" dirty="0" smtClean="0"/>
              <a:t> </a:t>
            </a:r>
            <a:r>
              <a:rPr lang="en-GB" sz="2400" dirty="0" err="1" smtClean="0"/>
              <a:t>công</a:t>
            </a:r>
            <a:r>
              <a:rPr lang="en-GB" sz="2400" dirty="0" smtClean="0"/>
              <a:t> </a:t>
            </a:r>
            <a:r>
              <a:rPr lang="en-GB" sz="2400" dirty="0" err="1" smtClean="0"/>
              <a:t>cụ</a:t>
            </a:r>
            <a:r>
              <a:rPr lang="en-GB" sz="2400" dirty="0" smtClean="0"/>
              <a:t> </a:t>
            </a:r>
            <a:r>
              <a:rPr lang="en-GB" sz="2400" dirty="0" err="1" smtClean="0"/>
              <a:t>triển</a:t>
            </a:r>
            <a:r>
              <a:rPr lang="en-GB" sz="2400" dirty="0" smtClean="0"/>
              <a:t> </a:t>
            </a:r>
            <a:r>
              <a:rPr lang="en-GB" sz="2400" dirty="0" err="1" smtClean="0"/>
              <a:t>khai</a:t>
            </a:r>
            <a:r>
              <a:rPr lang="en-GB" sz="2400" dirty="0" smtClean="0"/>
              <a:t>, </a:t>
            </a:r>
            <a:r>
              <a:rPr lang="en-GB" sz="2400" dirty="0" err="1" smtClean="0"/>
              <a:t>khắc</a:t>
            </a:r>
            <a:r>
              <a:rPr lang="en-GB" sz="2400" dirty="0" smtClean="0"/>
              <a:t> </a:t>
            </a:r>
            <a:r>
              <a:rPr lang="en-GB" sz="2400" dirty="0" err="1" smtClean="0"/>
              <a:t>phục</a:t>
            </a:r>
            <a:r>
              <a:rPr lang="en-GB" sz="2400" dirty="0" smtClean="0"/>
              <a:t> </a:t>
            </a:r>
            <a:r>
              <a:rPr lang="en-GB" sz="2400" dirty="0" err="1" smtClean="0"/>
              <a:t>những</a:t>
            </a:r>
            <a:r>
              <a:rPr lang="en-GB" sz="2400" dirty="0" smtClean="0"/>
              <a:t> </a:t>
            </a:r>
            <a:r>
              <a:rPr lang="en-GB" sz="2400" dirty="0" err="1" smtClean="0"/>
              <a:t>hạn</a:t>
            </a:r>
            <a:r>
              <a:rPr lang="en-GB" sz="2400" dirty="0" smtClean="0"/>
              <a:t> </a:t>
            </a:r>
            <a:r>
              <a:rPr lang="en-GB" sz="2400" dirty="0" err="1" smtClean="0"/>
              <a:t>chế</a:t>
            </a:r>
            <a:r>
              <a:rPr lang="en-GB" sz="2400" dirty="0" smtClean="0"/>
              <a:t> </a:t>
            </a:r>
            <a:r>
              <a:rPr lang="en-GB" sz="2400" dirty="0" err="1" smtClean="0"/>
              <a:t>của</a:t>
            </a:r>
            <a:r>
              <a:rPr lang="en-GB" sz="2400" dirty="0" smtClean="0"/>
              <a:t> </a:t>
            </a:r>
            <a:r>
              <a:rPr lang="en-GB" sz="2400" dirty="0" err="1" smtClean="0"/>
              <a:t>mô</a:t>
            </a:r>
            <a:r>
              <a:rPr lang="en-GB" sz="2400" dirty="0" smtClean="0"/>
              <a:t> </a:t>
            </a:r>
            <a:r>
              <a:rPr lang="en-GB" sz="2400" dirty="0" err="1" smtClean="0"/>
              <a:t>hình</a:t>
            </a:r>
            <a:r>
              <a:rPr lang="en-GB" sz="2400" dirty="0" smtClean="0"/>
              <a:t> Lee</a:t>
            </a:r>
          </a:p>
          <a:p>
            <a:r>
              <a:rPr lang="en-GB" sz="2400" dirty="0" smtClean="0"/>
              <a:t>- </a:t>
            </a:r>
            <a:r>
              <a:rPr lang="en-GB" sz="2400" dirty="0" err="1" smtClean="0"/>
              <a:t>Chạy</a:t>
            </a:r>
            <a:r>
              <a:rPr lang="en-GB" sz="2400" dirty="0" smtClean="0"/>
              <a:t> </a:t>
            </a:r>
            <a:r>
              <a:rPr lang="en-GB" sz="2400" dirty="0" err="1" smtClean="0"/>
              <a:t>mô</a:t>
            </a:r>
            <a:r>
              <a:rPr lang="en-GB" sz="2400" dirty="0" smtClean="0"/>
              <a:t> </a:t>
            </a:r>
            <a:r>
              <a:rPr lang="en-GB" sz="2400" dirty="0" err="1" smtClean="0"/>
              <a:t>phỏng</a:t>
            </a:r>
            <a:r>
              <a:rPr lang="en-GB" sz="2400" dirty="0" smtClean="0"/>
              <a:t> </a:t>
            </a:r>
            <a:r>
              <a:rPr lang="en-GB" sz="2400" dirty="0" err="1" smtClean="0"/>
              <a:t>để</a:t>
            </a:r>
            <a:r>
              <a:rPr lang="en-GB" sz="2400" dirty="0" smtClean="0"/>
              <a:t> </a:t>
            </a:r>
            <a:r>
              <a:rPr lang="en-GB" sz="2400" dirty="0" err="1" smtClean="0"/>
              <a:t>kiểm</a:t>
            </a:r>
            <a:r>
              <a:rPr lang="en-GB" sz="2400" dirty="0" smtClean="0"/>
              <a:t> </a:t>
            </a:r>
            <a:r>
              <a:rPr lang="en-GB" sz="2400" dirty="0" err="1" smtClean="0"/>
              <a:t>chứng</a:t>
            </a:r>
            <a:r>
              <a:rPr lang="en-GB" sz="2400" dirty="0" smtClean="0"/>
              <a:t> </a:t>
            </a:r>
            <a:r>
              <a:rPr lang="en-GB" sz="2400" dirty="0" err="1" smtClean="0"/>
              <a:t>lại</a:t>
            </a:r>
            <a:r>
              <a:rPr lang="en-GB" sz="2400" dirty="0" smtClean="0"/>
              <a:t> </a:t>
            </a:r>
            <a:r>
              <a:rPr lang="en-GB" sz="2400" dirty="0" err="1" smtClean="0"/>
              <a:t>mô</a:t>
            </a:r>
            <a:r>
              <a:rPr lang="en-GB" sz="2400" dirty="0" smtClean="0"/>
              <a:t> </a:t>
            </a:r>
            <a:r>
              <a:rPr lang="en-GB" sz="2400" dirty="0" err="1" smtClean="0"/>
              <a:t>hình</a:t>
            </a:r>
            <a:endParaRPr lang="en-GB" sz="2400" dirty="0" smtClean="0"/>
          </a:p>
          <a:p>
            <a:r>
              <a:rPr lang="en-GB" sz="2400" dirty="0" smtClean="0"/>
              <a:t>- </a:t>
            </a:r>
            <a:r>
              <a:rPr lang="en-GB" sz="2400" dirty="0" err="1" smtClean="0"/>
              <a:t>Bổ</a:t>
            </a:r>
            <a:r>
              <a:rPr lang="en-GB" sz="2400" dirty="0" smtClean="0"/>
              <a:t> sung </a:t>
            </a:r>
            <a:r>
              <a:rPr lang="en-GB" sz="2400" dirty="0" err="1" smtClean="0"/>
              <a:t>các</a:t>
            </a:r>
            <a:r>
              <a:rPr lang="en-GB" sz="2400" dirty="0" smtClean="0"/>
              <a:t> </a:t>
            </a:r>
            <a:r>
              <a:rPr lang="en-GB" sz="2400" dirty="0" err="1" smtClean="0"/>
              <a:t>kịch</a:t>
            </a:r>
            <a:r>
              <a:rPr lang="en-GB" sz="2400" dirty="0" smtClean="0"/>
              <a:t> </a:t>
            </a:r>
            <a:r>
              <a:rPr lang="en-GB" sz="2400" dirty="0" err="1" smtClean="0"/>
              <a:t>bản</a:t>
            </a:r>
            <a:r>
              <a:rPr lang="en-GB" sz="2400" dirty="0" smtClean="0"/>
              <a:t> </a:t>
            </a:r>
            <a:r>
              <a:rPr lang="en-GB" sz="2400" dirty="0" err="1" smtClean="0"/>
              <a:t>khác</a:t>
            </a:r>
            <a:endParaRPr lang="en-GB" sz="2400" dirty="0" smtClean="0"/>
          </a:p>
          <a:p>
            <a:r>
              <a:rPr lang="en-GB" sz="2400" dirty="0" smtClean="0"/>
              <a:t>- </a:t>
            </a:r>
            <a:r>
              <a:rPr lang="en-GB" sz="2400" dirty="0" err="1" smtClean="0"/>
              <a:t>Đánh</a:t>
            </a:r>
            <a:r>
              <a:rPr lang="en-GB" sz="2400" dirty="0" smtClean="0"/>
              <a:t> </a:t>
            </a:r>
            <a:r>
              <a:rPr lang="en-GB" sz="2400" dirty="0" err="1" smtClean="0"/>
              <a:t>giá</a:t>
            </a:r>
            <a:r>
              <a:rPr lang="en-GB" sz="2400" dirty="0" smtClean="0"/>
              <a:t> </a:t>
            </a:r>
            <a:r>
              <a:rPr lang="en-GB" sz="2400" dirty="0" err="1" smtClean="0"/>
              <a:t>lại</a:t>
            </a:r>
            <a:r>
              <a:rPr lang="en-GB" sz="2400" dirty="0" smtClean="0"/>
              <a:t> </a:t>
            </a:r>
            <a:r>
              <a:rPr lang="en-GB" sz="2400" dirty="0" err="1" smtClean="0"/>
              <a:t>mô</a:t>
            </a:r>
            <a:r>
              <a:rPr lang="en-GB" sz="2400" dirty="0" smtClean="0"/>
              <a:t> </a:t>
            </a:r>
            <a:r>
              <a:rPr lang="en-GB" sz="2400" dirty="0" err="1" smtClean="0"/>
              <a:t>hình</a:t>
            </a:r>
            <a:r>
              <a:rPr lang="en-GB" sz="2400" dirty="0" smtClean="0"/>
              <a:t> </a:t>
            </a:r>
            <a:r>
              <a:rPr lang="en-GB" sz="2400" dirty="0" err="1" smtClean="0"/>
              <a:t>đã</a:t>
            </a:r>
            <a:r>
              <a:rPr lang="en-GB" sz="2400" dirty="0" smtClean="0"/>
              <a:t> </a:t>
            </a:r>
            <a:r>
              <a:rPr lang="en-GB" sz="2400" dirty="0" err="1" smtClean="0"/>
              <a:t>triển</a:t>
            </a:r>
            <a:r>
              <a:rPr lang="en-GB" sz="2400" dirty="0" smtClean="0"/>
              <a:t> </a:t>
            </a:r>
            <a:r>
              <a:rPr lang="en-GB" sz="2400" dirty="0" err="1" smtClean="0"/>
              <a:t>khai</a:t>
            </a:r>
            <a:endParaRPr lang="en-US" sz="2400"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474618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 Xây dựng mô hình mô phỏng</a:t>
            </a:r>
            <a:endParaRPr lang="en-US"/>
          </a:p>
        </p:txBody>
      </p:sp>
      <p:sp>
        <p:nvSpPr>
          <p:cNvPr id="3" name="Content Placeholder 2"/>
          <p:cNvSpPr>
            <a:spLocks noGrp="1"/>
          </p:cNvSpPr>
          <p:nvPr>
            <p:ph idx="1"/>
          </p:nvPr>
        </p:nvSpPr>
        <p:spPr>
          <a:xfrm>
            <a:off x="1097280" y="1237673"/>
            <a:ext cx="10058400" cy="4631421"/>
          </a:xfrm>
        </p:spPr>
        <p:txBody>
          <a:bodyPr/>
          <a:lstStyle/>
          <a:p>
            <a:r>
              <a:rPr lang="en-GB" sz="2400" dirty="0" smtClean="0"/>
              <a:t>2.1 </a:t>
            </a:r>
            <a:r>
              <a:rPr lang="en-GB" sz="2400" dirty="0" err="1" smtClean="0"/>
              <a:t>Mô</a:t>
            </a:r>
            <a:r>
              <a:rPr lang="en-GB" sz="2400" dirty="0" smtClean="0"/>
              <a:t> </a:t>
            </a:r>
            <a:r>
              <a:rPr lang="en-GB" sz="2400" dirty="0" err="1" smtClean="0"/>
              <a:t>hình</a:t>
            </a:r>
            <a:r>
              <a:rPr lang="en-GB" sz="2400" dirty="0" smtClean="0"/>
              <a:t> NAADSM</a:t>
            </a:r>
          </a:p>
          <a:p>
            <a:r>
              <a:rPr lang="en-GB" sz="2400" dirty="0" smtClean="0"/>
              <a:t>2.1 </a:t>
            </a:r>
            <a:r>
              <a:rPr lang="en-GB" sz="2400" dirty="0" err="1" smtClean="0"/>
              <a:t>Các</a:t>
            </a:r>
            <a:r>
              <a:rPr lang="en-GB" sz="2400" dirty="0" smtClean="0"/>
              <a:t> </a:t>
            </a:r>
            <a:r>
              <a:rPr lang="en-GB" sz="2400" dirty="0" err="1" smtClean="0"/>
              <a:t>công</a:t>
            </a:r>
            <a:r>
              <a:rPr lang="en-GB" sz="2400" dirty="0" smtClean="0"/>
              <a:t> </a:t>
            </a:r>
            <a:r>
              <a:rPr lang="en-GB" sz="2400" dirty="0" err="1" smtClean="0"/>
              <a:t>cụ</a:t>
            </a:r>
            <a:r>
              <a:rPr lang="en-GB" sz="2400" dirty="0" smtClean="0"/>
              <a:t> </a:t>
            </a:r>
            <a:r>
              <a:rPr lang="en-GB" sz="2400" dirty="0" err="1" smtClean="0"/>
              <a:t>hỗ</a:t>
            </a:r>
            <a:r>
              <a:rPr lang="en-GB" sz="2400" dirty="0" smtClean="0"/>
              <a:t> </a:t>
            </a:r>
            <a:r>
              <a:rPr lang="en-GB" sz="2400" dirty="0" err="1" smtClean="0"/>
              <a:t>trợ</a:t>
            </a:r>
            <a:endParaRPr lang="en-GB" sz="2400" dirty="0" smtClean="0"/>
          </a:p>
          <a:p>
            <a:r>
              <a:rPr lang="en-GB" sz="2400" dirty="0" smtClean="0"/>
              <a:t>2.3 </a:t>
            </a:r>
            <a:r>
              <a:rPr lang="en-GB" sz="2400" dirty="0" err="1" smtClean="0"/>
              <a:t>Tổng</a:t>
            </a:r>
            <a:r>
              <a:rPr lang="en-GB" sz="2400" dirty="0" smtClean="0"/>
              <a:t> </a:t>
            </a:r>
            <a:r>
              <a:rPr lang="en-GB" sz="2400" dirty="0" err="1" smtClean="0"/>
              <a:t>quan</a:t>
            </a:r>
            <a:r>
              <a:rPr lang="en-GB" sz="2400" dirty="0" smtClean="0"/>
              <a:t> </a:t>
            </a:r>
            <a:r>
              <a:rPr lang="en-GB" sz="2400" dirty="0" err="1" smtClean="0"/>
              <a:t>về</a:t>
            </a:r>
            <a:r>
              <a:rPr lang="en-GB" sz="2400" dirty="0" smtClean="0"/>
              <a:t> </a:t>
            </a:r>
            <a:r>
              <a:rPr lang="en-GB" sz="2400" dirty="0" err="1" smtClean="0"/>
              <a:t>mô</a:t>
            </a:r>
            <a:r>
              <a:rPr lang="en-GB" sz="2400" dirty="0" smtClean="0"/>
              <a:t> </a:t>
            </a:r>
            <a:r>
              <a:rPr lang="en-GB" sz="2400" dirty="0" err="1" smtClean="0"/>
              <a:t>hình</a:t>
            </a:r>
            <a:r>
              <a:rPr lang="en-GB" sz="2400" dirty="0" smtClean="0"/>
              <a:t> </a:t>
            </a:r>
            <a:r>
              <a:rPr lang="en-GB" sz="2400" dirty="0" err="1" smtClean="0"/>
              <a:t>cần</a:t>
            </a:r>
            <a:r>
              <a:rPr lang="en-GB" sz="2400" dirty="0" smtClean="0"/>
              <a:t> </a:t>
            </a:r>
            <a:r>
              <a:rPr lang="en-GB" sz="2400" dirty="0" err="1" smtClean="0"/>
              <a:t>xây</a:t>
            </a:r>
            <a:r>
              <a:rPr lang="en-GB" sz="2400" dirty="0" smtClean="0"/>
              <a:t> </a:t>
            </a:r>
            <a:r>
              <a:rPr lang="en-GB" sz="2400" dirty="0" err="1" smtClean="0"/>
              <a:t>dựng</a:t>
            </a:r>
            <a:endParaRPr lang="en-GB" sz="2400" dirty="0" smtClean="0"/>
          </a:p>
          <a:p>
            <a:r>
              <a:rPr lang="en-GB" sz="2400" dirty="0" smtClean="0"/>
              <a:t>2.4 </a:t>
            </a:r>
            <a:r>
              <a:rPr lang="en-GB" sz="2400" dirty="0" err="1" smtClean="0"/>
              <a:t>Dữ</a:t>
            </a:r>
            <a:r>
              <a:rPr lang="en-GB" sz="2400" dirty="0" smtClean="0"/>
              <a:t> </a:t>
            </a:r>
            <a:r>
              <a:rPr lang="en-GB" sz="2400" dirty="0" err="1" smtClean="0"/>
              <a:t>liệu</a:t>
            </a:r>
            <a:r>
              <a:rPr lang="en-GB" sz="2400" dirty="0" smtClean="0"/>
              <a:t> dung </a:t>
            </a:r>
            <a:r>
              <a:rPr lang="en-GB" sz="2400" dirty="0" err="1" smtClean="0"/>
              <a:t>cho</a:t>
            </a:r>
            <a:r>
              <a:rPr lang="en-GB" sz="2400" dirty="0" smtClean="0"/>
              <a:t> </a:t>
            </a:r>
            <a:r>
              <a:rPr lang="en-GB" sz="2400" dirty="0" err="1" smtClean="0"/>
              <a:t>mô</a:t>
            </a:r>
            <a:r>
              <a:rPr lang="en-GB" sz="2400" dirty="0" smtClean="0"/>
              <a:t> </a:t>
            </a:r>
            <a:r>
              <a:rPr lang="en-GB" sz="2400" dirty="0" err="1" smtClean="0"/>
              <a:t>phỏng</a:t>
            </a:r>
            <a:endParaRPr lang="en-GB" sz="2400" dirty="0" smtClean="0"/>
          </a:p>
          <a:p>
            <a:r>
              <a:rPr lang="en-GB" sz="2400" dirty="0" smtClean="0"/>
              <a:t>2.5 </a:t>
            </a:r>
            <a:r>
              <a:rPr lang="en-GB" sz="2400" dirty="0" err="1" smtClean="0"/>
              <a:t>Mô</a:t>
            </a:r>
            <a:r>
              <a:rPr lang="en-GB" sz="2400" dirty="0" smtClean="0"/>
              <a:t> </a:t>
            </a:r>
            <a:r>
              <a:rPr lang="en-GB" sz="2400" dirty="0" err="1" smtClean="0"/>
              <a:t>hình</a:t>
            </a:r>
            <a:r>
              <a:rPr lang="en-GB" sz="2400" dirty="0" smtClean="0"/>
              <a:t> </a:t>
            </a:r>
            <a:r>
              <a:rPr lang="en-GB" sz="2400" dirty="0" err="1" smtClean="0"/>
              <a:t>mô</a:t>
            </a:r>
            <a:r>
              <a:rPr lang="en-GB" sz="2400" dirty="0" smtClean="0"/>
              <a:t> </a:t>
            </a:r>
            <a:r>
              <a:rPr lang="en-GB" sz="2400" dirty="0" err="1" smtClean="0"/>
              <a:t>phỏng</a:t>
            </a:r>
            <a:endParaRPr lang="en-GB" sz="2400" dirty="0" smtClean="0"/>
          </a:p>
          <a:p>
            <a:endParaRPr lang="en-US"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1128832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2.1 Mô hình NAADSM</a:t>
            </a:r>
            <a:endParaRPr lang="en-US"/>
          </a:p>
        </p:txBody>
      </p:sp>
      <p:sp>
        <p:nvSpPr>
          <p:cNvPr id="3" name="Content Placeholder 2"/>
          <p:cNvSpPr>
            <a:spLocks noGrp="1"/>
          </p:cNvSpPr>
          <p:nvPr>
            <p:ph idx="1"/>
          </p:nvPr>
        </p:nvSpPr>
        <p:spPr>
          <a:xfrm>
            <a:off x="7723823" y="1064895"/>
            <a:ext cx="3431857" cy="5254625"/>
          </a:xfrm>
        </p:spPr>
        <p:txBody>
          <a:bodyPr>
            <a:normAutofit/>
          </a:bodyPr>
          <a:lstStyle/>
          <a:p>
            <a:r>
              <a:rPr lang="en-GB" dirty="0" smtClean="0"/>
              <a:t>- </a:t>
            </a:r>
            <a:r>
              <a:rPr lang="en-GB" dirty="0" err="1" smtClean="0"/>
              <a:t>Các</a:t>
            </a:r>
            <a:r>
              <a:rPr lang="en-GB" dirty="0" smtClean="0"/>
              <a:t> </a:t>
            </a:r>
            <a:r>
              <a:rPr lang="en-GB" dirty="0" err="1" smtClean="0"/>
              <a:t>chức</a:t>
            </a:r>
            <a:r>
              <a:rPr lang="en-GB" dirty="0" smtClean="0"/>
              <a:t> </a:t>
            </a:r>
            <a:r>
              <a:rPr lang="en-GB" dirty="0" err="1" smtClean="0"/>
              <a:t>năng</a:t>
            </a:r>
            <a:r>
              <a:rPr lang="en-GB" dirty="0" smtClean="0"/>
              <a:t>: </a:t>
            </a:r>
            <a:r>
              <a:rPr lang="en-GB" dirty="0" err="1" smtClean="0"/>
              <a:t>Mô</a:t>
            </a:r>
            <a:r>
              <a:rPr lang="en-GB" dirty="0" smtClean="0"/>
              <a:t> </a:t>
            </a:r>
            <a:r>
              <a:rPr lang="en-GB" dirty="0" err="1" smtClean="0"/>
              <a:t>phỏng</a:t>
            </a:r>
            <a:r>
              <a:rPr lang="en-GB" dirty="0" smtClean="0"/>
              <a:t> </a:t>
            </a:r>
            <a:r>
              <a:rPr lang="en-GB" dirty="0" err="1" smtClean="0"/>
              <a:t>sự</a:t>
            </a:r>
            <a:r>
              <a:rPr lang="en-GB" dirty="0" smtClean="0"/>
              <a:t> </a:t>
            </a:r>
            <a:r>
              <a:rPr lang="en-GB" dirty="0" err="1" smtClean="0"/>
              <a:t>lan</a:t>
            </a:r>
            <a:r>
              <a:rPr lang="en-GB" dirty="0" smtClean="0"/>
              <a:t> </a:t>
            </a:r>
            <a:r>
              <a:rPr lang="en-GB" dirty="0" err="1" smtClean="0"/>
              <a:t>truyền</a:t>
            </a:r>
            <a:r>
              <a:rPr lang="en-GB" dirty="0" smtClean="0"/>
              <a:t> </a:t>
            </a:r>
            <a:r>
              <a:rPr lang="en-GB" dirty="0" err="1" smtClean="0"/>
              <a:t>của</a:t>
            </a:r>
            <a:r>
              <a:rPr lang="en-GB" dirty="0" smtClean="0"/>
              <a:t> </a:t>
            </a:r>
            <a:r>
              <a:rPr lang="en-GB" dirty="0" err="1" smtClean="0"/>
              <a:t>dịch</a:t>
            </a:r>
            <a:r>
              <a:rPr lang="en-GB" dirty="0" smtClean="0"/>
              <a:t> </a:t>
            </a:r>
            <a:r>
              <a:rPr lang="en-GB" dirty="0" err="1" smtClean="0"/>
              <a:t>bệnh</a:t>
            </a:r>
            <a:r>
              <a:rPr lang="en-GB" dirty="0" smtClean="0"/>
              <a:t> </a:t>
            </a:r>
            <a:r>
              <a:rPr lang="en-GB" dirty="0" err="1" smtClean="0"/>
              <a:t>dưới</a:t>
            </a:r>
            <a:r>
              <a:rPr lang="en-GB" dirty="0" smtClean="0"/>
              <a:t> </a:t>
            </a:r>
            <a:r>
              <a:rPr lang="en-GB" dirty="0" err="1" smtClean="0"/>
              <a:t>tác</a:t>
            </a:r>
            <a:r>
              <a:rPr lang="en-GB" dirty="0" smtClean="0"/>
              <a:t> </a:t>
            </a:r>
            <a:r>
              <a:rPr lang="en-GB" dirty="0" err="1" smtClean="0"/>
              <a:t>động</a:t>
            </a:r>
            <a:r>
              <a:rPr lang="en-GB" dirty="0" smtClean="0"/>
              <a:t> </a:t>
            </a:r>
            <a:r>
              <a:rPr lang="en-GB" dirty="0" err="1" smtClean="0"/>
              <a:t>của</a:t>
            </a:r>
            <a:r>
              <a:rPr lang="en-GB" dirty="0" smtClean="0"/>
              <a:t> </a:t>
            </a:r>
            <a:r>
              <a:rPr lang="en-GB" dirty="0" err="1" smtClean="0"/>
              <a:t>các</a:t>
            </a:r>
            <a:r>
              <a:rPr lang="en-GB" dirty="0" smtClean="0"/>
              <a:t> </a:t>
            </a:r>
            <a:r>
              <a:rPr lang="en-GB" dirty="0" err="1" smtClean="0"/>
              <a:t>biện</a:t>
            </a:r>
            <a:r>
              <a:rPr lang="en-GB" dirty="0" smtClean="0"/>
              <a:t> </a:t>
            </a:r>
            <a:r>
              <a:rPr lang="en-GB" dirty="0" err="1" smtClean="0"/>
              <a:t>pháp</a:t>
            </a:r>
            <a:r>
              <a:rPr lang="en-GB" dirty="0" smtClean="0"/>
              <a:t>  </a:t>
            </a:r>
            <a:r>
              <a:rPr lang="en-GB" dirty="0" err="1" smtClean="0"/>
              <a:t>kiểm</a:t>
            </a:r>
            <a:r>
              <a:rPr lang="en-GB" dirty="0" smtClean="0"/>
              <a:t> </a:t>
            </a:r>
            <a:r>
              <a:rPr lang="en-GB" dirty="0" err="1" smtClean="0"/>
              <a:t>soát</a:t>
            </a:r>
            <a:r>
              <a:rPr lang="en-GB" dirty="0" smtClean="0"/>
              <a:t> </a:t>
            </a:r>
            <a:r>
              <a:rPr lang="en-GB" dirty="0" err="1" smtClean="0"/>
              <a:t>dịch</a:t>
            </a:r>
            <a:r>
              <a:rPr lang="en-GB" dirty="0" smtClean="0"/>
              <a:t>, </a:t>
            </a:r>
            <a:r>
              <a:rPr lang="en-GB" dirty="0" err="1" smtClean="0"/>
              <a:t>cho</a:t>
            </a:r>
            <a:r>
              <a:rPr lang="en-GB" dirty="0" smtClean="0"/>
              <a:t> </a:t>
            </a:r>
            <a:r>
              <a:rPr lang="en-GB" dirty="0" err="1" smtClean="0"/>
              <a:t>phép</a:t>
            </a:r>
            <a:r>
              <a:rPr lang="en-GB" dirty="0" smtClean="0"/>
              <a:t> </a:t>
            </a:r>
            <a:r>
              <a:rPr lang="en-GB" dirty="0" err="1" smtClean="0"/>
              <a:t>ước</a:t>
            </a:r>
            <a:r>
              <a:rPr lang="en-GB" dirty="0" smtClean="0"/>
              <a:t> </a:t>
            </a:r>
            <a:r>
              <a:rPr lang="en-GB" dirty="0" err="1" smtClean="0"/>
              <a:t>lượng</a:t>
            </a:r>
            <a:r>
              <a:rPr lang="en-GB" dirty="0" smtClean="0"/>
              <a:t> </a:t>
            </a:r>
            <a:r>
              <a:rPr lang="en-GB" dirty="0" err="1" smtClean="0"/>
              <a:t>các</a:t>
            </a:r>
            <a:r>
              <a:rPr lang="en-GB" dirty="0" smtClean="0"/>
              <a:t> chi </a:t>
            </a:r>
            <a:r>
              <a:rPr lang="en-GB" dirty="0" err="1" smtClean="0"/>
              <a:t>phí</a:t>
            </a:r>
            <a:r>
              <a:rPr lang="en-GB" dirty="0" smtClean="0"/>
              <a:t> </a:t>
            </a:r>
            <a:r>
              <a:rPr lang="en-GB" dirty="0" err="1" smtClean="0"/>
              <a:t>trong</a:t>
            </a:r>
            <a:r>
              <a:rPr lang="en-GB" dirty="0" smtClean="0"/>
              <a:t> </a:t>
            </a:r>
            <a:r>
              <a:rPr lang="en-GB" dirty="0" err="1" smtClean="0"/>
              <a:t>kiểm</a:t>
            </a:r>
            <a:r>
              <a:rPr lang="en-GB" dirty="0" smtClean="0"/>
              <a:t> </a:t>
            </a:r>
            <a:r>
              <a:rPr lang="en-GB" dirty="0" err="1" smtClean="0"/>
              <a:t>soát</a:t>
            </a:r>
            <a:r>
              <a:rPr lang="en-GB" dirty="0" smtClean="0"/>
              <a:t> </a:t>
            </a:r>
            <a:r>
              <a:rPr lang="en-GB" dirty="0" err="1" smtClean="0"/>
              <a:t>dịch</a:t>
            </a:r>
            <a:endParaRPr lang="en-GB" dirty="0" smtClean="0"/>
          </a:p>
          <a:p>
            <a:r>
              <a:rPr lang="en-GB" dirty="0" smtClean="0"/>
              <a:t>- </a:t>
            </a:r>
            <a:r>
              <a:rPr lang="en-GB" dirty="0" err="1" smtClean="0"/>
              <a:t>Các</a:t>
            </a:r>
            <a:r>
              <a:rPr lang="en-GB" dirty="0" smtClean="0"/>
              <a:t> </a:t>
            </a:r>
            <a:r>
              <a:rPr lang="en-GB" dirty="0" err="1" smtClean="0"/>
              <a:t>trạng</a:t>
            </a:r>
            <a:r>
              <a:rPr lang="en-GB" dirty="0" smtClean="0"/>
              <a:t> </a:t>
            </a:r>
            <a:r>
              <a:rPr lang="en-GB" dirty="0" err="1" smtClean="0"/>
              <a:t>thái</a:t>
            </a:r>
            <a:r>
              <a:rPr lang="en-GB" dirty="0" smtClean="0"/>
              <a:t> </a:t>
            </a:r>
            <a:r>
              <a:rPr lang="en-GB" dirty="0" err="1" smtClean="0"/>
              <a:t>của</a:t>
            </a:r>
            <a:r>
              <a:rPr lang="en-GB" dirty="0" smtClean="0"/>
              <a:t> </a:t>
            </a:r>
            <a:r>
              <a:rPr lang="en-GB" dirty="0" err="1" smtClean="0"/>
              <a:t>bệnh</a:t>
            </a:r>
            <a:r>
              <a:rPr lang="en-GB" dirty="0" smtClean="0"/>
              <a:t>: </a:t>
            </a:r>
            <a:r>
              <a:rPr lang="en-GB" dirty="0" err="1" smtClean="0"/>
              <a:t>Không</a:t>
            </a:r>
            <a:r>
              <a:rPr lang="en-GB" dirty="0" smtClean="0"/>
              <a:t> </a:t>
            </a:r>
            <a:r>
              <a:rPr lang="en-GB" dirty="0" err="1" smtClean="0"/>
              <a:t>bị</a:t>
            </a:r>
            <a:r>
              <a:rPr lang="en-GB" dirty="0" smtClean="0"/>
              <a:t> </a:t>
            </a:r>
            <a:r>
              <a:rPr lang="en-GB" dirty="0" err="1" smtClean="0"/>
              <a:t>nhiễm</a:t>
            </a:r>
            <a:r>
              <a:rPr lang="en-GB" dirty="0" smtClean="0"/>
              <a:t>, </a:t>
            </a:r>
            <a:r>
              <a:rPr lang="en-GB" dirty="0" err="1" smtClean="0"/>
              <a:t>tiềm</a:t>
            </a:r>
            <a:r>
              <a:rPr lang="en-GB" dirty="0" smtClean="0"/>
              <a:t> </a:t>
            </a:r>
            <a:r>
              <a:rPr lang="en-GB" dirty="0" err="1" smtClean="0"/>
              <a:t>ẩn</a:t>
            </a:r>
            <a:r>
              <a:rPr lang="en-GB" dirty="0" smtClean="0"/>
              <a:t>, </a:t>
            </a:r>
            <a:r>
              <a:rPr lang="en-GB" dirty="0" err="1" smtClean="0"/>
              <a:t>truyền</a:t>
            </a:r>
            <a:r>
              <a:rPr lang="en-GB" dirty="0" smtClean="0"/>
              <a:t> </a:t>
            </a:r>
            <a:r>
              <a:rPr lang="en-GB" dirty="0" err="1" smtClean="0"/>
              <a:t>nhiễm</a:t>
            </a:r>
            <a:r>
              <a:rPr lang="en-GB" dirty="0" smtClean="0"/>
              <a:t> </a:t>
            </a:r>
            <a:r>
              <a:rPr lang="en-GB" dirty="0" err="1" smtClean="0"/>
              <a:t>cận</a:t>
            </a:r>
            <a:r>
              <a:rPr lang="en-GB" dirty="0" smtClean="0"/>
              <a:t> </a:t>
            </a:r>
            <a:r>
              <a:rPr lang="en-GB" dirty="0" err="1" smtClean="0"/>
              <a:t>lâm</a:t>
            </a:r>
            <a:r>
              <a:rPr lang="en-GB" dirty="0" smtClean="0"/>
              <a:t> </a:t>
            </a:r>
            <a:r>
              <a:rPr lang="en-GB" dirty="0" err="1" smtClean="0"/>
              <a:t>sàng</a:t>
            </a:r>
            <a:r>
              <a:rPr lang="en-GB" dirty="0" smtClean="0"/>
              <a:t>, </a:t>
            </a:r>
            <a:r>
              <a:rPr lang="en-GB" dirty="0" err="1" smtClean="0"/>
              <a:t>truyền</a:t>
            </a:r>
            <a:r>
              <a:rPr lang="en-GB" dirty="0" smtClean="0"/>
              <a:t> </a:t>
            </a:r>
            <a:r>
              <a:rPr lang="en-GB" dirty="0" err="1" smtClean="0"/>
              <a:t>nhiễm</a:t>
            </a:r>
            <a:r>
              <a:rPr lang="en-GB" dirty="0" smtClean="0"/>
              <a:t> </a:t>
            </a:r>
            <a:r>
              <a:rPr lang="en-GB" dirty="0" err="1" smtClean="0"/>
              <a:t>lâm</a:t>
            </a:r>
            <a:r>
              <a:rPr lang="en-GB" dirty="0" smtClean="0"/>
              <a:t> sang, </a:t>
            </a:r>
            <a:r>
              <a:rPr lang="en-GB" dirty="0" err="1" smtClean="0"/>
              <a:t>miễn</a:t>
            </a:r>
            <a:r>
              <a:rPr lang="en-GB" dirty="0" smtClean="0"/>
              <a:t> </a:t>
            </a:r>
            <a:r>
              <a:rPr lang="en-GB" dirty="0" err="1" smtClean="0"/>
              <a:t>dịch</a:t>
            </a:r>
            <a:r>
              <a:rPr lang="en-GB" dirty="0" smtClean="0"/>
              <a:t> </a:t>
            </a:r>
            <a:r>
              <a:rPr lang="en-GB" dirty="0" err="1" smtClean="0"/>
              <a:t>tự</a:t>
            </a:r>
            <a:r>
              <a:rPr lang="en-GB" dirty="0" smtClean="0"/>
              <a:t> </a:t>
            </a:r>
            <a:r>
              <a:rPr lang="en-GB" dirty="0" err="1" smtClean="0"/>
              <a:t>nhiên</a:t>
            </a:r>
            <a:r>
              <a:rPr lang="en-GB" dirty="0" smtClean="0"/>
              <a:t>, </a:t>
            </a:r>
            <a:r>
              <a:rPr lang="en-GB" dirty="0" err="1" smtClean="0"/>
              <a:t>miễn</a:t>
            </a:r>
            <a:r>
              <a:rPr lang="en-GB" dirty="0" smtClean="0"/>
              <a:t> </a:t>
            </a:r>
            <a:r>
              <a:rPr lang="en-GB" dirty="0" err="1" smtClean="0"/>
              <a:t>dịch</a:t>
            </a:r>
            <a:r>
              <a:rPr lang="en-GB" dirty="0" smtClean="0"/>
              <a:t> </a:t>
            </a:r>
            <a:r>
              <a:rPr lang="en-GB" dirty="0" err="1" smtClean="0"/>
              <a:t>vắc</a:t>
            </a:r>
            <a:r>
              <a:rPr lang="en-GB" dirty="0" smtClean="0"/>
              <a:t> </a:t>
            </a:r>
            <a:r>
              <a:rPr lang="en-GB" dirty="0" err="1" smtClean="0"/>
              <a:t>xin</a:t>
            </a:r>
            <a:r>
              <a:rPr lang="en-GB" dirty="0" smtClean="0"/>
              <a:t>, </a:t>
            </a:r>
            <a:r>
              <a:rPr lang="en-GB" dirty="0" err="1" smtClean="0"/>
              <a:t>bị</a:t>
            </a:r>
            <a:r>
              <a:rPr lang="en-GB" dirty="0" smtClean="0"/>
              <a:t> </a:t>
            </a:r>
            <a:r>
              <a:rPr lang="en-GB" dirty="0" err="1" smtClean="0"/>
              <a:t>tiêu</a:t>
            </a:r>
            <a:r>
              <a:rPr lang="en-GB" dirty="0" smtClean="0"/>
              <a:t> </a:t>
            </a:r>
            <a:r>
              <a:rPr lang="en-GB" dirty="0" err="1" smtClean="0"/>
              <a:t>hủy</a:t>
            </a:r>
            <a:endParaRPr lang="en-US" dirty="0" smtClean="0"/>
          </a:p>
        </p:txBody>
      </p:sp>
      <p:sp>
        <p:nvSpPr>
          <p:cNvPr id="11" name="Text Placeholder 10"/>
          <p:cNvSpPr>
            <a:spLocks noGrp="1"/>
          </p:cNvSpPr>
          <p:nvPr>
            <p:ph type="body" sz="quarter" idx="13"/>
          </p:nvPr>
        </p:nvSpPr>
        <p:spPr/>
        <p:txBody>
          <a:bodyPr>
            <a:normAutofit fontScale="92500" lnSpcReduction="20000"/>
          </a:bodyPr>
          <a:lstStyle/>
          <a:p>
            <a:r>
              <a:rPr lang="en-GB" smtClean="0"/>
              <a:t>Refer: </a:t>
            </a:r>
            <a:r>
              <a:rPr lang="en-US" smtClean="0"/>
              <a:t>N. </a:t>
            </a:r>
            <a:r>
              <a:rPr lang="en-US"/>
              <a:t>Harvey </a:t>
            </a:r>
            <a:r>
              <a:rPr lang="en-US" smtClean="0"/>
              <a:t>et al, 2007</a:t>
            </a:r>
            <a:endParaRPr lang="en-US"/>
          </a:p>
        </p:txBody>
      </p:sp>
      <p:pic>
        <p:nvPicPr>
          <p:cNvPr id="8" name="Content Placeholder 3"/>
          <p:cNvPicPr>
            <a:picLocks noChangeAspect="1"/>
          </p:cNvPicPr>
          <p:nvPr/>
        </p:nvPicPr>
        <p:blipFill>
          <a:blip r:embed="rId2"/>
          <a:stretch>
            <a:fillRect/>
          </a:stretch>
        </p:blipFill>
        <p:spPr>
          <a:xfrm>
            <a:off x="1097280" y="1064895"/>
            <a:ext cx="6626543" cy="4886325"/>
          </a:xfrm>
          <a:prstGeom prst="rect">
            <a:avLst/>
          </a:prstGeom>
        </p:spPr>
      </p:pic>
    </p:spTree>
    <p:extLst>
      <p:ext uri="{BB962C8B-B14F-4D97-AF65-F5344CB8AC3E}">
        <p14:creationId xmlns:p14="http://schemas.microsoft.com/office/powerpoint/2010/main" val="2480379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2.1 Mô hình NAADSM</a:t>
            </a:r>
            <a:endParaRPr lang="en-US"/>
          </a:p>
        </p:txBody>
      </p:sp>
      <p:sp>
        <p:nvSpPr>
          <p:cNvPr id="6" name="Content Placeholder 5"/>
          <p:cNvSpPr>
            <a:spLocks noGrp="1"/>
          </p:cNvSpPr>
          <p:nvPr>
            <p:ph idx="1"/>
          </p:nvPr>
        </p:nvSpPr>
        <p:spPr>
          <a:xfrm>
            <a:off x="1097280" y="1126836"/>
            <a:ext cx="4846320" cy="4742258"/>
          </a:xfrm>
        </p:spPr>
        <p:txBody>
          <a:bodyPr>
            <a:normAutofit/>
          </a:bodyPr>
          <a:lstStyle/>
          <a:p>
            <a:r>
              <a:rPr lang="en-GB" dirty="0"/>
              <a:t>- </a:t>
            </a:r>
            <a:r>
              <a:rPr lang="en-GB" dirty="0" err="1"/>
              <a:t>Các</a:t>
            </a:r>
            <a:r>
              <a:rPr lang="en-GB" dirty="0"/>
              <a:t> </a:t>
            </a:r>
            <a:r>
              <a:rPr lang="en-GB" dirty="0" err="1"/>
              <a:t>tham</a:t>
            </a:r>
            <a:r>
              <a:rPr lang="en-GB" dirty="0"/>
              <a:t> </a:t>
            </a:r>
            <a:r>
              <a:rPr lang="en-GB" dirty="0" err="1" smtClean="0"/>
              <a:t>số</a:t>
            </a:r>
            <a:endParaRPr lang="en-GB" dirty="0" smtClean="0"/>
          </a:p>
          <a:p>
            <a:pPr lvl="1"/>
            <a:r>
              <a:rPr lang="en-GB" sz="2000" dirty="0" err="1" smtClean="0"/>
              <a:t>Tham</a:t>
            </a:r>
            <a:r>
              <a:rPr lang="en-GB" sz="2000" dirty="0" smtClean="0"/>
              <a:t> </a:t>
            </a:r>
            <a:r>
              <a:rPr lang="en-GB" sz="2000" dirty="0" err="1" smtClean="0"/>
              <a:t>số</a:t>
            </a:r>
            <a:r>
              <a:rPr lang="en-GB" sz="2000" dirty="0" smtClean="0"/>
              <a:t> </a:t>
            </a:r>
            <a:r>
              <a:rPr lang="en-GB" sz="2000" dirty="0" err="1" smtClean="0"/>
              <a:t>về</a:t>
            </a:r>
            <a:r>
              <a:rPr lang="en-GB" sz="2000" dirty="0" smtClean="0"/>
              <a:t> </a:t>
            </a:r>
            <a:r>
              <a:rPr lang="en-GB" sz="2000" dirty="0" err="1" smtClean="0"/>
              <a:t>từng</a:t>
            </a:r>
            <a:r>
              <a:rPr lang="en-GB" sz="2000" dirty="0" smtClean="0"/>
              <a:t> </a:t>
            </a:r>
            <a:r>
              <a:rPr lang="en-GB" sz="2000" dirty="0" err="1" smtClean="0"/>
              <a:t>giai</a:t>
            </a:r>
            <a:r>
              <a:rPr lang="en-GB" sz="2000" dirty="0" smtClean="0"/>
              <a:t> </a:t>
            </a:r>
            <a:r>
              <a:rPr lang="en-GB" sz="2000" dirty="0" err="1" smtClean="0"/>
              <a:t>đoạn</a:t>
            </a:r>
            <a:r>
              <a:rPr lang="en-GB" sz="2000" dirty="0" smtClean="0"/>
              <a:t> </a:t>
            </a:r>
            <a:r>
              <a:rPr lang="en-GB" sz="2000" dirty="0" err="1" smtClean="0"/>
              <a:t>bệnh</a:t>
            </a:r>
            <a:endParaRPr lang="en-GB" sz="2000" dirty="0" smtClean="0"/>
          </a:p>
          <a:p>
            <a:pPr lvl="1"/>
            <a:r>
              <a:rPr lang="en-GB" sz="2000" dirty="0" err="1" smtClean="0"/>
              <a:t>Tham</a:t>
            </a:r>
            <a:r>
              <a:rPr lang="en-GB" sz="2000" dirty="0" smtClean="0"/>
              <a:t> </a:t>
            </a:r>
            <a:r>
              <a:rPr lang="en-GB" sz="2000" dirty="0" err="1" smtClean="0"/>
              <a:t>số</a:t>
            </a:r>
            <a:r>
              <a:rPr lang="en-GB" sz="2000" dirty="0" smtClean="0"/>
              <a:t> </a:t>
            </a:r>
            <a:r>
              <a:rPr lang="en-GB" sz="2000" dirty="0" err="1" smtClean="0"/>
              <a:t>lây</a:t>
            </a:r>
            <a:r>
              <a:rPr lang="en-GB" sz="2000" dirty="0" smtClean="0"/>
              <a:t> </a:t>
            </a:r>
            <a:r>
              <a:rPr lang="en-GB" sz="2000" dirty="0" err="1" smtClean="0"/>
              <a:t>lan</a:t>
            </a:r>
            <a:r>
              <a:rPr lang="en-GB" sz="2000" dirty="0" smtClean="0"/>
              <a:t> qua </a:t>
            </a:r>
            <a:r>
              <a:rPr lang="en-GB" sz="2000" dirty="0" err="1" smtClean="0"/>
              <a:t>tiếp</a:t>
            </a:r>
            <a:r>
              <a:rPr lang="en-GB" sz="2000" dirty="0" smtClean="0"/>
              <a:t> </a:t>
            </a:r>
            <a:r>
              <a:rPr lang="en-GB" sz="2000" dirty="0" err="1" smtClean="0"/>
              <a:t>xúc</a:t>
            </a:r>
            <a:r>
              <a:rPr lang="en-GB" sz="2000" dirty="0" smtClean="0"/>
              <a:t> </a:t>
            </a:r>
            <a:r>
              <a:rPr lang="en-GB" sz="2000" dirty="0" err="1" smtClean="0"/>
              <a:t>trực</a:t>
            </a:r>
            <a:r>
              <a:rPr lang="en-GB" sz="2000" dirty="0" smtClean="0"/>
              <a:t> </a:t>
            </a:r>
            <a:r>
              <a:rPr lang="en-GB" sz="2000" dirty="0" err="1" smtClean="0"/>
              <a:t>tiếp</a:t>
            </a:r>
            <a:endParaRPr lang="en-GB" sz="2000" dirty="0" smtClean="0"/>
          </a:p>
          <a:p>
            <a:pPr lvl="1"/>
            <a:r>
              <a:rPr lang="en-GB" sz="2000" dirty="0" err="1" smtClean="0"/>
              <a:t>Tham</a:t>
            </a:r>
            <a:r>
              <a:rPr lang="en-GB" sz="2000" dirty="0" smtClean="0"/>
              <a:t> </a:t>
            </a:r>
            <a:r>
              <a:rPr lang="en-GB" sz="2000" dirty="0" err="1" smtClean="0"/>
              <a:t>số</a:t>
            </a:r>
            <a:r>
              <a:rPr lang="en-GB" sz="2000" dirty="0" smtClean="0"/>
              <a:t> </a:t>
            </a:r>
            <a:r>
              <a:rPr lang="en-GB" sz="2000" dirty="0" err="1" smtClean="0"/>
              <a:t>lây</a:t>
            </a:r>
            <a:r>
              <a:rPr lang="en-GB" sz="2000" dirty="0" smtClean="0"/>
              <a:t> </a:t>
            </a:r>
            <a:r>
              <a:rPr lang="en-GB" sz="2000" dirty="0" err="1" smtClean="0"/>
              <a:t>lan</a:t>
            </a:r>
            <a:r>
              <a:rPr lang="en-GB" sz="2000" dirty="0" smtClean="0"/>
              <a:t> qua </a:t>
            </a:r>
            <a:r>
              <a:rPr lang="en-GB" sz="2000" dirty="0" err="1" smtClean="0"/>
              <a:t>tiếp</a:t>
            </a:r>
            <a:r>
              <a:rPr lang="en-GB" sz="2000" dirty="0" smtClean="0"/>
              <a:t> </a:t>
            </a:r>
            <a:r>
              <a:rPr lang="en-GB" sz="2000" dirty="0" err="1" smtClean="0"/>
              <a:t>xúc</a:t>
            </a:r>
            <a:r>
              <a:rPr lang="en-GB" sz="2000" dirty="0" smtClean="0"/>
              <a:t> </a:t>
            </a:r>
            <a:r>
              <a:rPr lang="en-GB" sz="2000" dirty="0" err="1" smtClean="0"/>
              <a:t>gián</a:t>
            </a:r>
            <a:r>
              <a:rPr lang="en-GB" sz="2000" dirty="0" smtClean="0"/>
              <a:t> </a:t>
            </a:r>
            <a:r>
              <a:rPr lang="en-GB" sz="2000" dirty="0" err="1" smtClean="0"/>
              <a:t>tiếp</a:t>
            </a:r>
            <a:endParaRPr lang="en-GB" sz="2000" dirty="0" smtClean="0"/>
          </a:p>
          <a:p>
            <a:pPr lvl="1"/>
            <a:r>
              <a:rPr lang="en-GB" sz="2000" dirty="0" err="1" smtClean="0"/>
              <a:t>Tham</a:t>
            </a:r>
            <a:r>
              <a:rPr lang="en-GB" sz="2000" dirty="0" smtClean="0"/>
              <a:t> </a:t>
            </a:r>
            <a:r>
              <a:rPr lang="en-GB" sz="2000" dirty="0" err="1" smtClean="0"/>
              <a:t>số</a:t>
            </a:r>
            <a:r>
              <a:rPr lang="en-GB" sz="2000" dirty="0" smtClean="0"/>
              <a:t> </a:t>
            </a:r>
            <a:r>
              <a:rPr lang="en-GB" sz="2000" dirty="0" err="1" smtClean="0"/>
              <a:t>lây</a:t>
            </a:r>
            <a:r>
              <a:rPr lang="en-GB" sz="2000" dirty="0" smtClean="0"/>
              <a:t> </a:t>
            </a:r>
            <a:r>
              <a:rPr lang="en-GB" sz="2000" dirty="0" err="1" smtClean="0"/>
              <a:t>lan</a:t>
            </a:r>
            <a:r>
              <a:rPr lang="en-GB" sz="2000" dirty="0" smtClean="0"/>
              <a:t> qua </a:t>
            </a:r>
            <a:r>
              <a:rPr lang="en-GB" sz="2000" dirty="0" err="1" smtClean="0"/>
              <a:t>không</a:t>
            </a:r>
            <a:r>
              <a:rPr lang="en-GB" sz="2000" dirty="0" smtClean="0"/>
              <a:t> </a:t>
            </a:r>
            <a:r>
              <a:rPr lang="en-GB" sz="2000" dirty="0" err="1" smtClean="0"/>
              <a:t>khí</a:t>
            </a:r>
            <a:endParaRPr lang="en-GB" sz="2000" dirty="0"/>
          </a:p>
          <a:p>
            <a:pPr marL="0" indent="0">
              <a:buNone/>
            </a:pPr>
            <a:endParaRPr lang="en-US" dirty="0"/>
          </a:p>
        </p:txBody>
      </p:sp>
      <p:sp>
        <p:nvSpPr>
          <p:cNvPr id="7" name="Text Placeholder 6"/>
          <p:cNvSpPr>
            <a:spLocks noGrp="1"/>
          </p:cNvSpPr>
          <p:nvPr>
            <p:ph type="body" sz="quarter" idx="13"/>
          </p:nvPr>
        </p:nvSpPr>
        <p:spPr/>
        <p:txBody>
          <a:bodyPr>
            <a:normAutofit fontScale="85000" lnSpcReduction="20000"/>
          </a:bodyPr>
          <a:lstStyle/>
          <a:p>
            <a:r>
              <a:rPr lang="en-GB" smtClean="0"/>
              <a:t>Refer</a:t>
            </a:r>
            <a:r>
              <a:rPr lang="en-GB"/>
              <a:t>: </a:t>
            </a:r>
            <a:r>
              <a:rPr lang="en-US" smtClean="0"/>
              <a:t>N. </a:t>
            </a:r>
            <a:r>
              <a:rPr lang="en-US"/>
              <a:t>Harvey et al, 2007</a:t>
            </a:r>
          </a:p>
          <a:p>
            <a:endParaRPr lang="en-US"/>
          </a:p>
        </p:txBody>
      </p:sp>
      <p:sp>
        <p:nvSpPr>
          <p:cNvPr id="8" name="Content Placeholder 5"/>
          <p:cNvSpPr txBox="1">
            <a:spLocks/>
          </p:cNvSpPr>
          <p:nvPr/>
        </p:nvSpPr>
        <p:spPr>
          <a:xfrm>
            <a:off x="5943600" y="1126836"/>
            <a:ext cx="5212080" cy="4754393"/>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smtClean="0"/>
              <a:t>- </a:t>
            </a:r>
            <a:r>
              <a:rPr lang="en-GB" dirty="0" err="1" smtClean="0"/>
              <a:t>Các</a:t>
            </a:r>
            <a:r>
              <a:rPr lang="en-GB" dirty="0" smtClean="0"/>
              <a:t> </a:t>
            </a:r>
            <a:r>
              <a:rPr lang="en-GB" dirty="0" err="1" smtClean="0"/>
              <a:t>biện</a:t>
            </a:r>
            <a:r>
              <a:rPr lang="en-GB" dirty="0" smtClean="0"/>
              <a:t> </a:t>
            </a:r>
            <a:r>
              <a:rPr lang="en-GB" dirty="0" err="1" smtClean="0"/>
              <a:t>pháp</a:t>
            </a:r>
            <a:r>
              <a:rPr lang="en-GB" dirty="0" smtClean="0"/>
              <a:t> </a:t>
            </a:r>
            <a:r>
              <a:rPr lang="en-GB" dirty="0" err="1" smtClean="0"/>
              <a:t>kiểm</a:t>
            </a:r>
            <a:r>
              <a:rPr lang="en-GB" dirty="0" smtClean="0"/>
              <a:t> </a:t>
            </a:r>
            <a:r>
              <a:rPr lang="en-GB" dirty="0" err="1" smtClean="0"/>
              <a:t>soát</a:t>
            </a:r>
            <a:r>
              <a:rPr lang="en-GB" dirty="0" smtClean="0"/>
              <a:t> </a:t>
            </a:r>
            <a:r>
              <a:rPr lang="en-GB" dirty="0" err="1" smtClean="0"/>
              <a:t>dịch</a:t>
            </a:r>
            <a:endParaRPr lang="en-GB" dirty="0" smtClean="0"/>
          </a:p>
          <a:p>
            <a:pPr lvl="1"/>
            <a:r>
              <a:rPr lang="en-GB" sz="2000" dirty="0" err="1" smtClean="0"/>
              <a:t>Cách</a:t>
            </a:r>
            <a:r>
              <a:rPr lang="en-GB" sz="2000" dirty="0" smtClean="0"/>
              <a:t> </a:t>
            </a:r>
            <a:r>
              <a:rPr lang="en-GB" sz="2000" dirty="0" err="1" smtClean="0"/>
              <a:t>ly</a:t>
            </a:r>
            <a:endParaRPr lang="en-GB" sz="2000" dirty="0" smtClean="0"/>
          </a:p>
          <a:p>
            <a:pPr lvl="1"/>
            <a:r>
              <a:rPr lang="en-GB" sz="2000" dirty="0" err="1" smtClean="0"/>
              <a:t>Tiêm</a:t>
            </a:r>
            <a:r>
              <a:rPr lang="en-GB" sz="2000" dirty="0" smtClean="0"/>
              <a:t> </a:t>
            </a:r>
            <a:r>
              <a:rPr lang="en-GB" sz="2000" dirty="0" err="1" smtClean="0"/>
              <a:t>chủng</a:t>
            </a:r>
            <a:endParaRPr lang="en-GB" sz="2000" dirty="0" smtClean="0"/>
          </a:p>
          <a:p>
            <a:pPr lvl="1"/>
            <a:r>
              <a:rPr lang="en-GB" sz="2000" dirty="0" err="1" smtClean="0"/>
              <a:t>Tiêu</a:t>
            </a:r>
            <a:r>
              <a:rPr lang="en-GB" sz="2000" dirty="0" smtClean="0"/>
              <a:t> </a:t>
            </a:r>
            <a:r>
              <a:rPr lang="en-GB" sz="2000" dirty="0" err="1" smtClean="0"/>
              <a:t>hủy</a:t>
            </a:r>
            <a:endParaRPr lang="en-GB" sz="2000" dirty="0" smtClean="0"/>
          </a:p>
          <a:p>
            <a:r>
              <a:rPr lang="en-GB" dirty="0" smtClean="0"/>
              <a:t>- </a:t>
            </a:r>
            <a:r>
              <a:rPr lang="en-GB" dirty="0" err="1" smtClean="0"/>
              <a:t>Ước</a:t>
            </a:r>
            <a:r>
              <a:rPr lang="en-GB" dirty="0" smtClean="0"/>
              <a:t> </a:t>
            </a:r>
            <a:r>
              <a:rPr lang="en-GB" dirty="0" err="1" smtClean="0"/>
              <a:t>lượng</a:t>
            </a:r>
            <a:r>
              <a:rPr lang="en-GB" dirty="0" smtClean="0"/>
              <a:t> chi </a:t>
            </a:r>
            <a:r>
              <a:rPr lang="en-GB" dirty="0" err="1" smtClean="0"/>
              <a:t>phí</a:t>
            </a:r>
            <a:r>
              <a:rPr lang="en-GB" dirty="0" smtClean="0"/>
              <a:t> </a:t>
            </a:r>
          </a:p>
          <a:p>
            <a:pPr lvl="1"/>
            <a:r>
              <a:rPr lang="en-GB" sz="2000" dirty="0" err="1" smtClean="0"/>
              <a:t>Tiêm</a:t>
            </a:r>
            <a:r>
              <a:rPr lang="en-GB" sz="2000" dirty="0" smtClean="0"/>
              <a:t> </a:t>
            </a:r>
            <a:r>
              <a:rPr lang="en-GB" sz="2000" dirty="0" err="1" smtClean="0"/>
              <a:t>chủng</a:t>
            </a:r>
            <a:r>
              <a:rPr lang="en-GB" sz="2000" dirty="0" smtClean="0"/>
              <a:t> </a:t>
            </a:r>
          </a:p>
          <a:p>
            <a:pPr lvl="1"/>
            <a:r>
              <a:rPr lang="en-GB" sz="2000" dirty="0" err="1"/>
              <a:t>T</a:t>
            </a:r>
            <a:r>
              <a:rPr lang="en-GB" sz="2000" dirty="0" err="1" smtClean="0"/>
              <a:t>iêu</a:t>
            </a:r>
            <a:r>
              <a:rPr lang="en-GB" sz="2000" dirty="0" smtClean="0"/>
              <a:t> </a:t>
            </a:r>
            <a:r>
              <a:rPr lang="en-GB" sz="2000" dirty="0" err="1" smtClean="0"/>
              <a:t>hủy</a:t>
            </a:r>
            <a:r>
              <a:rPr lang="en-GB" sz="2000" dirty="0" smtClean="0"/>
              <a:t> </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413777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2.1 Mô hình NAADSM</a:t>
            </a:r>
            <a:endParaRPr lang="en-US"/>
          </a:p>
        </p:txBody>
      </p:sp>
      <p:sp>
        <p:nvSpPr>
          <p:cNvPr id="8" name="Text Placeholder 7"/>
          <p:cNvSpPr>
            <a:spLocks noGrp="1"/>
          </p:cNvSpPr>
          <p:nvPr>
            <p:ph type="body" sz="quarter" idx="13"/>
          </p:nvPr>
        </p:nvSpPr>
        <p:spPr/>
        <p:txBody>
          <a:bodyPr>
            <a:normAutofit fontScale="92500" lnSpcReduction="20000"/>
          </a:bodyPr>
          <a:lstStyle/>
          <a:p>
            <a:r>
              <a:rPr lang="en-GB"/>
              <a:t>Refer: </a:t>
            </a:r>
            <a:r>
              <a:rPr lang="en-US" smtClean="0"/>
              <a:t>N. Harvey </a:t>
            </a:r>
            <a:r>
              <a:rPr lang="en-US"/>
              <a:t>et al, 2007</a:t>
            </a:r>
          </a:p>
        </p:txBody>
      </p:sp>
      <p:pic>
        <p:nvPicPr>
          <p:cNvPr id="6" name="Picture 5" descr="https://lh6.googleusercontent.com/MriA6kc0JEHkLQ9B_YpcyvJdj1ByfJJhK2UbyjGQ3y381PcRsG0dG7xe_EYtWkjR8mgaq-kFSLrO8HOFqTWQkBSfIMoxpGIqOzhAu5oS_Gia10P-djt49BooIwW-2Q"/>
          <p:cNvPicPr/>
          <p:nvPr/>
        </p:nvPicPr>
        <p:blipFill>
          <a:blip r:embed="rId2">
            <a:extLst>
              <a:ext uri="{28A0092B-C50C-407E-A947-70E740481C1C}">
                <a14:useLocalDpi xmlns:a14="http://schemas.microsoft.com/office/drawing/2010/main" val="0"/>
              </a:ext>
            </a:extLst>
          </a:blip>
          <a:stretch>
            <a:fillRect/>
          </a:stretch>
        </p:blipFill>
        <p:spPr bwMode="auto">
          <a:xfrm>
            <a:off x="6460445" y="286603"/>
            <a:ext cx="4918755" cy="5998590"/>
          </a:xfrm>
          <a:prstGeom prst="rect">
            <a:avLst/>
          </a:prstGeom>
          <a:noFill/>
          <a:ln>
            <a:noFill/>
          </a:ln>
        </p:spPr>
      </p:pic>
      <p:pic>
        <p:nvPicPr>
          <p:cNvPr id="9" name="Content Placeholder 8" descr="https://lh6.googleusercontent.com/8qkIXRoBngu7Ohy_rXJTV5o7UFZ_2Uz2FsEUfusNv3b_ntJiI4gZOBkHxIngQdl3oxyJsRpVRPKUjQdIdNtA0yCAmTLJDxSLnFt5LgctKn_RxP6-pxLqO_quCkeiQQ"/>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7280" y="874997"/>
            <a:ext cx="3232678" cy="5149850"/>
          </a:xfrm>
          <a:prstGeom prst="rect">
            <a:avLst/>
          </a:prstGeom>
          <a:noFill/>
          <a:ln>
            <a:noFill/>
          </a:ln>
        </p:spPr>
      </p:pic>
    </p:spTree>
    <p:extLst>
      <p:ext uri="{BB962C8B-B14F-4D97-AF65-F5344CB8AC3E}">
        <p14:creationId xmlns:p14="http://schemas.microsoft.com/office/powerpoint/2010/main" val="2598515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2.2 Các công cụ hỗ trợ</a:t>
            </a:r>
            <a:endParaRPr lang="en-US"/>
          </a:p>
        </p:txBody>
      </p:sp>
      <p:sp>
        <p:nvSpPr>
          <p:cNvPr id="3" name="Content Placeholder 2"/>
          <p:cNvSpPr>
            <a:spLocks noGrp="1"/>
          </p:cNvSpPr>
          <p:nvPr>
            <p:ph idx="1"/>
          </p:nvPr>
        </p:nvSpPr>
        <p:spPr/>
        <p:txBody>
          <a:bodyPr/>
          <a:lstStyle/>
          <a:p>
            <a:r>
              <a:rPr lang="en-GB" smtClean="0"/>
              <a:t>So sánh các công cụ hỗ trợ mô phỏng agent-based</a:t>
            </a:r>
            <a:endParaRPr lang="en-US"/>
          </a:p>
        </p:txBody>
      </p:sp>
      <p:sp>
        <p:nvSpPr>
          <p:cNvPr id="8" name="Text Placeholder 7"/>
          <p:cNvSpPr>
            <a:spLocks noGrp="1"/>
          </p:cNvSpPr>
          <p:nvPr>
            <p:ph type="body" sz="quarter" idx="13"/>
          </p:nvPr>
        </p:nvSpPr>
        <p:spPr/>
        <p:txBody>
          <a:bodyPr>
            <a:normAutofit fontScale="85000" lnSpcReduction="20000"/>
          </a:bodyPr>
          <a:lstStyle/>
          <a:p>
            <a:r>
              <a:rPr lang="en-GB" smtClean="0"/>
              <a:t>Refer: W. Mefteh, 2014 </a:t>
            </a:r>
            <a:endParaRPr lang="en-US" smtClean="0"/>
          </a:p>
          <a:p>
            <a:endParaRPr lang="en-US"/>
          </a:p>
        </p:txBody>
      </p:sp>
      <p:pic>
        <p:nvPicPr>
          <p:cNvPr id="5" name="Picture 4"/>
          <p:cNvPicPr>
            <a:picLocks noChangeAspect="1"/>
          </p:cNvPicPr>
          <p:nvPr/>
        </p:nvPicPr>
        <p:blipFill>
          <a:blip r:embed="rId2"/>
          <a:stretch>
            <a:fillRect/>
          </a:stretch>
        </p:blipFill>
        <p:spPr>
          <a:xfrm>
            <a:off x="2311717" y="1413477"/>
            <a:ext cx="7629525" cy="4676775"/>
          </a:xfrm>
          <a:prstGeom prst="rect">
            <a:avLst/>
          </a:prstGeom>
        </p:spPr>
      </p:pic>
    </p:spTree>
    <p:extLst>
      <p:ext uri="{BB962C8B-B14F-4D97-AF65-F5344CB8AC3E}">
        <p14:creationId xmlns:p14="http://schemas.microsoft.com/office/powerpoint/2010/main" val="3855614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2.2 </a:t>
            </a:r>
            <a:r>
              <a:rPr lang="en-GB" dirty="0" err="1" smtClean="0"/>
              <a:t>Các</a:t>
            </a:r>
            <a:r>
              <a:rPr lang="en-GB" dirty="0" smtClean="0"/>
              <a:t> </a:t>
            </a:r>
            <a:r>
              <a:rPr lang="en-GB" dirty="0" err="1" smtClean="0"/>
              <a:t>công</a:t>
            </a:r>
            <a:r>
              <a:rPr lang="en-GB" dirty="0" smtClean="0"/>
              <a:t> </a:t>
            </a:r>
            <a:r>
              <a:rPr lang="en-GB" dirty="0" err="1" smtClean="0"/>
              <a:t>cụ</a:t>
            </a:r>
            <a:r>
              <a:rPr lang="en-GB" dirty="0" smtClean="0"/>
              <a:t> </a:t>
            </a:r>
            <a:r>
              <a:rPr lang="en-GB" dirty="0" err="1" smtClean="0"/>
              <a:t>hỗ</a:t>
            </a:r>
            <a:r>
              <a:rPr lang="en-GB" dirty="0" smtClean="0"/>
              <a:t> </a:t>
            </a:r>
            <a:r>
              <a:rPr lang="en-GB" dirty="0" err="1" smtClean="0"/>
              <a:t>trợ</a:t>
            </a:r>
            <a:endParaRPr lang="en-US" dirty="0"/>
          </a:p>
        </p:txBody>
      </p:sp>
      <p:sp>
        <p:nvSpPr>
          <p:cNvPr id="3" name="Content Placeholder 2"/>
          <p:cNvSpPr>
            <a:spLocks noGrp="1"/>
          </p:cNvSpPr>
          <p:nvPr>
            <p:ph idx="1"/>
          </p:nvPr>
        </p:nvSpPr>
        <p:spPr/>
        <p:txBody>
          <a:bodyPr>
            <a:normAutofit/>
          </a:bodyPr>
          <a:lstStyle/>
          <a:p>
            <a:r>
              <a:rPr lang="en-GB" smtClean="0"/>
              <a:t>GAMA</a:t>
            </a:r>
          </a:p>
          <a:p>
            <a:pPr lvl="1"/>
            <a:r>
              <a:rPr lang="en-US" smtClean="0"/>
              <a:t>Nhiều </a:t>
            </a:r>
            <a:r>
              <a:rPr lang="en-US"/>
              <a:t>miền ứng dụng: </a:t>
            </a:r>
            <a:r>
              <a:rPr lang="en-US" smtClean="0"/>
              <a:t>vận </a:t>
            </a:r>
            <a:r>
              <a:rPr lang="en-US"/>
              <a:t>chuyển, môi trường, quy hoạch đô thị, dịch tễ học</a:t>
            </a:r>
            <a:r>
              <a:rPr lang="en-US" smtClean="0"/>
              <a:t>,…</a:t>
            </a:r>
          </a:p>
          <a:p>
            <a:pPr lvl="1"/>
            <a:r>
              <a:rPr lang="en-US" smtClean="0"/>
              <a:t>Ngôn </a:t>
            </a:r>
            <a:r>
              <a:rPr lang="en-US"/>
              <a:t>ngữ dựa trên tác nhân trực quan và cấp </a:t>
            </a:r>
            <a:r>
              <a:rPr lang="en-US" smtClean="0"/>
              <a:t>cao (GAML): Ngay </a:t>
            </a:r>
            <a:r>
              <a:rPr lang="en-US"/>
              <a:t>cả những người không chuyên có thể xây dựng mô phỏng nhanh chóng và dễ dàng khi dùng </a:t>
            </a:r>
            <a:r>
              <a:rPr lang="en-US" smtClean="0"/>
              <a:t>GAML</a:t>
            </a:r>
          </a:p>
          <a:p>
            <a:pPr lvl="1"/>
            <a:r>
              <a:rPr lang="en-US" smtClean="0"/>
              <a:t>GIS </a:t>
            </a:r>
            <a:r>
              <a:rPr lang="en-US"/>
              <a:t>và các mô hình theo hướng dữ liệu: GAMA cung cấp khả năng tải GIS (Geographic Information System) – hệ thống thông tin địa lý một cách dễ dàng. Người dùng có thể nhập một số lượng lớn kiểu dữ liệu như văn bản, tệp, hình ảnh, CSV, các tệp 3D</a:t>
            </a:r>
            <a:r>
              <a:rPr lang="en-US" smtClean="0"/>
              <a:t>,... </a:t>
            </a:r>
            <a:r>
              <a:rPr lang="en-US"/>
              <a:t>GAMA cho phép thực hiện mô phỏng với quy mô lớn, với các agents lên đến hàng </a:t>
            </a:r>
            <a:r>
              <a:rPr lang="en-US" smtClean="0"/>
              <a:t>triệu.</a:t>
            </a:r>
          </a:p>
          <a:p>
            <a:pPr lvl="1"/>
            <a:r>
              <a:rPr lang="en-US" smtClean="0"/>
              <a:t>Giao </a:t>
            </a:r>
            <a:r>
              <a:rPr lang="en-US"/>
              <a:t>diện người </a:t>
            </a:r>
            <a:r>
              <a:rPr lang="en-US" smtClean="0"/>
              <a:t>dung: có </a:t>
            </a:r>
            <a:r>
              <a:rPr lang="en-US"/>
              <a:t>khả năng cung cấp nhiều màn hình hiển </a:t>
            </a:r>
            <a:r>
              <a:rPr lang="en-US" smtClean="0"/>
              <a:t>thị; </a:t>
            </a:r>
            <a:r>
              <a:rPr lang="en-US"/>
              <a:t>dễ dàng thêm một số bảng hành động hoặc sự kiện chuột để tăng tính tương tác cho mô </a:t>
            </a:r>
            <a:r>
              <a:rPr lang="en-US" smtClean="0"/>
              <a:t>hình</a:t>
            </a:r>
            <a:endParaRPr lang="en-GB" dirty="0" smtClean="0"/>
          </a:p>
        </p:txBody>
      </p:sp>
    </p:spTree>
    <p:extLst>
      <p:ext uri="{BB962C8B-B14F-4D97-AF65-F5344CB8AC3E}">
        <p14:creationId xmlns:p14="http://schemas.microsoft.com/office/powerpoint/2010/main" val="246975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2.2 </a:t>
            </a:r>
            <a:r>
              <a:rPr lang="en-GB" dirty="0" err="1" smtClean="0"/>
              <a:t>Các</a:t>
            </a:r>
            <a:r>
              <a:rPr lang="en-GB" dirty="0" smtClean="0"/>
              <a:t> </a:t>
            </a:r>
            <a:r>
              <a:rPr lang="en-GB" dirty="0" err="1" smtClean="0"/>
              <a:t>công</a:t>
            </a:r>
            <a:r>
              <a:rPr lang="en-GB" dirty="0" smtClean="0"/>
              <a:t> </a:t>
            </a:r>
            <a:r>
              <a:rPr lang="en-GB" dirty="0" err="1" smtClean="0"/>
              <a:t>cụ</a:t>
            </a:r>
            <a:r>
              <a:rPr lang="en-GB" dirty="0" smtClean="0"/>
              <a:t> </a:t>
            </a:r>
            <a:r>
              <a:rPr lang="en-GB" dirty="0" err="1" smtClean="0"/>
              <a:t>hỗ</a:t>
            </a:r>
            <a:r>
              <a:rPr lang="en-GB" dirty="0" smtClean="0"/>
              <a:t> </a:t>
            </a:r>
            <a:r>
              <a:rPr lang="en-GB" dirty="0" err="1" smtClean="0"/>
              <a:t>trợ</a:t>
            </a:r>
            <a:endParaRPr lang="en-US" dirty="0"/>
          </a:p>
        </p:txBody>
      </p:sp>
      <p:sp>
        <p:nvSpPr>
          <p:cNvPr id="3" name="Content Placeholder 2"/>
          <p:cNvSpPr>
            <a:spLocks noGrp="1"/>
          </p:cNvSpPr>
          <p:nvPr>
            <p:ph idx="1"/>
          </p:nvPr>
        </p:nvSpPr>
        <p:spPr/>
        <p:txBody>
          <a:bodyPr/>
          <a:lstStyle/>
          <a:p>
            <a:r>
              <a:rPr lang="en-GB" dirty="0" smtClean="0"/>
              <a:t>GAMA</a:t>
            </a:r>
          </a:p>
        </p:txBody>
      </p:sp>
      <p:pic>
        <p:nvPicPr>
          <p:cNvPr id="4" name="Picture 3"/>
          <p:cNvPicPr/>
          <p:nvPr/>
        </p:nvPicPr>
        <p:blipFill>
          <a:blip r:embed="rId2"/>
          <a:stretch>
            <a:fillRect/>
          </a:stretch>
        </p:blipFill>
        <p:spPr>
          <a:xfrm>
            <a:off x="1554480" y="1159163"/>
            <a:ext cx="9144000" cy="4512945"/>
          </a:xfrm>
          <a:prstGeom prst="rect">
            <a:avLst/>
          </a:prstGeom>
        </p:spPr>
      </p:pic>
    </p:spTree>
    <p:extLst>
      <p:ext uri="{BB962C8B-B14F-4D97-AF65-F5344CB8AC3E}">
        <p14:creationId xmlns:p14="http://schemas.microsoft.com/office/powerpoint/2010/main" val="1835115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2.2 Các công cụ hỗ trợ</a:t>
            </a:r>
            <a:endParaRPr lang="en-US"/>
          </a:p>
        </p:txBody>
      </p:sp>
      <p:sp>
        <p:nvSpPr>
          <p:cNvPr id="3" name="Content Placeholder 2"/>
          <p:cNvSpPr>
            <a:spLocks noGrp="1"/>
          </p:cNvSpPr>
          <p:nvPr>
            <p:ph idx="1"/>
          </p:nvPr>
        </p:nvSpPr>
        <p:spPr/>
        <p:txBody>
          <a:bodyPr/>
          <a:lstStyle/>
          <a:p>
            <a:r>
              <a:rPr lang="en-GB" dirty="0" smtClean="0"/>
              <a:t>QGIS</a:t>
            </a:r>
            <a:endParaRPr lang="en-US" dirty="0"/>
          </a:p>
        </p:txBody>
      </p:sp>
      <p:pic>
        <p:nvPicPr>
          <p:cNvPr id="6" name="Picture 5"/>
          <p:cNvPicPr/>
          <p:nvPr/>
        </p:nvPicPr>
        <p:blipFill>
          <a:blip r:embed="rId2"/>
          <a:stretch>
            <a:fillRect/>
          </a:stretch>
        </p:blipFill>
        <p:spPr>
          <a:xfrm>
            <a:off x="1554480" y="1185822"/>
            <a:ext cx="9144000" cy="4905375"/>
          </a:xfrm>
          <a:prstGeom prst="rect">
            <a:avLst/>
          </a:prstGeom>
        </p:spPr>
      </p:pic>
    </p:spTree>
    <p:extLst>
      <p:ext uri="{BB962C8B-B14F-4D97-AF65-F5344CB8AC3E}">
        <p14:creationId xmlns:p14="http://schemas.microsoft.com/office/powerpoint/2010/main" val="590290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2.3 Tổng quan về mô hình cần xây dựng</a:t>
            </a:r>
            <a:endParaRPr lang="en-US"/>
          </a:p>
        </p:txBody>
      </p:sp>
      <p:sp>
        <p:nvSpPr>
          <p:cNvPr id="5" name="Content Placeholder 4"/>
          <p:cNvSpPr>
            <a:spLocks noGrp="1"/>
          </p:cNvSpPr>
          <p:nvPr>
            <p:ph idx="1"/>
          </p:nvPr>
        </p:nvSpPr>
        <p:spPr>
          <a:xfrm>
            <a:off x="1097280" y="3749302"/>
            <a:ext cx="10058400" cy="2119792"/>
          </a:xfrm>
        </p:spPr>
        <p:txBody>
          <a:bodyPr/>
          <a:lstStyle/>
          <a:p>
            <a:endParaRPr lang="en-US"/>
          </a:p>
        </p:txBody>
      </p:sp>
      <p:sp>
        <p:nvSpPr>
          <p:cNvPr id="6" name="Text Placeholder 5"/>
          <p:cNvSpPr>
            <a:spLocks noGrp="1"/>
          </p:cNvSpPr>
          <p:nvPr>
            <p:ph type="body" sz="quarter" idx="13"/>
          </p:nvPr>
        </p:nvSpPr>
        <p:spPr/>
        <p:txBody>
          <a:bodyPr>
            <a:normAutofit fontScale="92500" lnSpcReduction="20000"/>
          </a:bodyPr>
          <a:lstStyle/>
          <a:p>
            <a:endParaRPr lang="en-US"/>
          </a:p>
        </p:txBody>
      </p:sp>
      <p:pic>
        <p:nvPicPr>
          <p:cNvPr id="7" name="Picture 6" descr="C:\Users\HuyNQ52\AppData\Local\Microsoft\Windows\INetCache\Content.Word\Flow.png"/>
          <p:cNvPicPr/>
          <p:nvPr/>
        </p:nvPicPr>
        <p:blipFill>
          <a:blip r:embed="rId3">
            <a:extLst>
              <a:ext uri="{28A0092B-C50C-407E-A947-70E740481C1C}">
                <a14:useLocalDpi xmlns:a14="http://schemas.microsoft.com/office/drawing/2010/main" val="0"/>
              </a:ext>
            </a:extLst>
          </a:blip>
          <a:srcRect/>
          <a:stretch>
            <a:fillRect/>
          </a:stretch>
        </p:blipFill>
        <p:spPr bwMode="auto">
          <a:xfrm>
            <a:off x="2208181" y="1680835"/>
            <a:ext cx="8039797" cy="3017782"/>
          </a:xfrm>
          <a:prstGeom prst="rect">
            <a:avLst/>
          </a:prstGeom>
          <a:noFill/>
          <a:ln>
            <a:noFill/>
          </a:ln>
        </p:spPr>
      </p:pic>
    </p:spTree>
    <p:extLst>
      <p:ext uri="{BB962C8B-B14F-4D97-AF65-F5344CB8AC3E}">
        <p14:creationId xmlns:p14="http://schemas.microsoft.com/office/powerpoint/2010/main" val="1580202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Nội</a:t>
            </a:r>
            <a:r>
              <a:rPr lang="en-GB" dirty="0" smtClean="0"/>
              <a:t> dung</a:t>
            </a:r>
            <a:endParaRPr lang="en-US" dirty="0"/>
          </a:p>
        </p:txBody>
      </p:sp>
      <p:sp>
        <p:nvSpPr>
          <p:cNvPr id="3" name="Content Placeholder 2"/>
          <p:cNvSpPr>
            <a:spLocks noGrp="1"/>
          </p:cNvSpPr>
          <p:nvPr>
            <p:ph idx="1"/>
          </p:nvPr>
        </p:nvSpPr>
        <p:spPr>
          <a:xfrm>
            <a:off x="1097280" y="904240"/>
            <a:ext cx="10058400" cy="4964854"/>
          </a:xfrm>
        </p:spPr>
        <p:txBody>
          <a:bodyPr>
            <a:normAutofit/>
          </a:bodyPr>
          <a:lstStyle/>
          <a:p>
            <a:r>
              <a:rPr lang="en-GB" sz="3600" dirty="0" smtClean="0"/>
              <a:t>1. </a:t>
            </a:r>
            <a:r>
              <a:rPr lang="en-GB" sz="3600" dirty="0" err="1" smtClean="0"/>
              <a:t>Tổng</a:t>
            </a:r>
            <a:r>
              <a:rPr lang="en-GB" sz="3600" dirty="0" smtClean="0"/>
              <a:t> </a:t>
            </a:r>
            <a:r>
              <a:rPr lang="en-GB" sz="3600" dirty="0" err="1" smtClean="0"/>
              <a:t>quan</a:t>
            </a:r>
            <a:endParaRPr lang="en-GB" sz="3600" dirty="0" smtClean="0"/>
          </a:p>
          <a:p>
            <a:r>
              <a:rPr lang="en-GB" sz="3600" dirty="0" smtClean="0"/>
              <a:t>2. </a:t>
            </a:r>
            <a:r>
              <a:rPr lang="en-GB" sz="3600" dirty="0" err="1" smtClean="0"/>
              <a:t>Xây</a:t>
            </a:r>
            <a:r>
              <a:rPr lang="en-GB" sz="3600" dirty="0" smtClean="0"/>
              <a:t> </a:t>
            </a:r>
            <a:r>
              <a:rPr lang="en-GB" sz="3600" dirty="0" err="1" smtClean="0"/>
              <a:t>dựng</a:t>
            </a:r>
            <a:r>
              <a:rPr lang="en-GB" sz="3600" dirty="0" smtClean="0"/>
              <a:t> </a:t>
            </a:r>
            <a:r>
              <a:rPr lang="en-GB" sz="3600" dirty="0" err="1" smtClean="0"/>
              <a:t>mô</a:t>
            </a:r>
            <a:r>
              <a:rPr lang="en-GB" sz="3600" dirty="0" smtClean="0"/>
              <a:t> </a:t>
            </a:r>
            <a:r>
              <a:rPr lang="en-GB" sz="3600" dirty="0" err="1" smtClean="0"/>
              <a:t>hình</a:t>
            </a:r>
            <a:r>
              <a:rPr lang="en-GB" sz="3600" dirty="0" smtClean="0"/>
              <a:t> </a:t>
            </a:r>
            <a:r>
              <a:rPr lang="en-GB" sz="3600" dirty="0" err="1" smtClean="0"/>
              <a:t>mô</a:t>
            </a:r>
            <a:r>
              <a:rPr lang="en-GB" sz="3600" dirty="0" smtClean="0"/>
              <a:t> </a:t>
            </a:r>
            <a:r>
              <a:rPr lang="en-GB" sz="3600" dirty="0" err="1" smtClean="0"/>
              <a:t>phỏng</a:t>
            </a:r>
            <a:endParaRPr lang="en-GB" sz="3600" dirty="0" smtClean="0"/>
          </a:p>
          <a:p>
            <a:r>
              <a:rPr lang="en-GB" sz="3600" dirty="0" smtClean="0"/>
              <a:t>3. </a:t>
            </a:r>
            <a:r>
              <a:rPr lang="en-GB" sz="3600" dirty="0" err="1" smtClean="0"/>
              <a:t>Kết</a:t>
            </a:r>
            <a:r>
              <a:rPr lang="en-GB" sz="3600" dirty="0" smtClean="0"/>
              <a:t> </a:t>
            </a:r>
            <a:r>
              <a:rPr lang="en-GB" sz="3600" dirty="0" err="1" smtClean="0"/>
              <a:t>quả</a:t>
            </a:r>
            <a:r>
              <a:rPr lang="en-GB" sz="3600" dirty="0" smtClean="0"/>
              <a:t> </a:t>
            </a:r>
            <a:r>
              <a:rPr lang="en-GB" sz="3600" dirty="0" err="1" smtClean="0"/>
              <a:t>mô</a:t>
            </a:r>
            <a:r>
              <a:rPr lang="en-GB" sz="3600" dirty="0" smtClean="0"/>
              <a:t> </a:t>
            </a:r>
            <a:r>
              <a:rPr lang="en-GB" sz="3600" dirty="0" err="1" smtClean="0"/>
              <a:t>phỏng</a:t>
            </a:r>
            <a:endParaRPr lang="en-GB" sz="3600" dirty="0" smtClean="0"/>
          </a:p>
          <a:p>
            <a:r>
              <a:rPr lang="en-GB" sz="3600" dirty="0" smtClean="0"/>
              <a:t>4. </a:t>
            </a:r>
            <a:r>
              <a:rPr lang="en-GB" sz="3600" dirty="0" err="1" smtClean="0"/>
              <a:t>Kết</a:t>
            </a:r>
            <a:r>
              <a:rPr lang="en-GB" sz="3600" dirty="0" smtClean="0"/>
              <a:t> </a:t>
            </a:r>
            <a:r>
              <a:rPr lang="en-GB" sz="3600" dirty="0" err="1" smtClean="0"/>
              <a:t>luận</a:t>
            </a:r>
            <a:endParaRPr lang="en-US" sz="3600" dirty="0"/>
          </a:p>
        </p:txBody>
      </p:sp>
    </p:spTree>
    <p:extLst>
      <p:ext uri="{BB962C8B-B14F-4D97-AF65-F5344CB8AC3E}">
        <p14:creationId xmlns:p14="http://schemas.microsoft.com/office/powerpoint/2010/main" val="2842329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2.4 Dữ liệu dùng cho mô phỏng – Dữ liệu bản đồ</a:t>
            </a:r>
            <a:endParaRPr lang="en-US"/>
          </a:p>
        </p:txBody>
      </p:sp>
      <p:sp>
        <p:nvSpPr>
          <p:cNvPr id="6" name="Text Placeholder 5"/>
          <p:cNvSpPr>
            <a:spLocks noGrp="1"/>
          </p:cNvSpPr>
          <p:nvPr>
            <p:ph type="body" sz="quarter" idx="13"/>
          </p:nvPr>
        </p:nvSpPr>
        <p:spPr/>
        <p:txBody>
          <a:bodyPr>
            <a:normAutofit fontScale="92500" lnSpcReduction="20000"/>
          </a:bodyPr>
          <a:lstStyle/>
          <a:p>
            <a:endParaRPr lang="en-US"/>
          </a:p>
        </p:txBody>
      </p:sp>
      <p:pic>
        <p:nvPicPr>
          <p:cNvPr id="9" name="Content Placeholder 8"/>
          <p:cNvPicPr>
            <a:picLocks noGrp="1"/>
          </p:cNvPicPr>
          <p:nvPr>
            <p:ph idx="1"/>
          </p:nvPr>
        </p:nvPicPr>
        <p:blipFill>
          <a:blip r:embed="rId2"/>
          <a:stretch>
            <a:fillRect/>
          </a:stretch>
        </p:blipFill>
        <p:spPr>
          <a:xfrm>
            <a:off x="1402069" y="925802"/>
            <a:ext cx="9599720" cy="5149850"/>
          </a:xfrm>
          <a:prstGeom prst="rect">
            <a:avLst/>
          </a:prstGeom>
        </p:spPr>
      </p:pic>
    </p:spTree>
    <p:extLst>
      <p:ext uri="{BB962C8B-B14F-4D97-AF65-F5344CB8AC3E}">
        <p14:creationId xmlns:p14="http://schemas.microsoft.com/office/powerpoint/2010/main" val="2385548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2.4 Dữ liệu dùng cho mô </a:t>
            </a:r>
            <a:r>
              <a:rPr lang="en-GB" smtClean="0"/>
              <a:t>phỏng – Dữ liệu chăn nuôi</a:t>
            </a:r>
            <a:endParaRPr lang="en-GB"/>
          </a:p>
        </p:txBody>
      </p:sp>
      <p:sp>
        <p:nvSpPr>
          <p:cNvPr id="6" name="Text Placeholder 5"/>
          <p:cNvSpPr>
            <a:spLocks noGrp="1"/>
          </p:cNvSpPr>
          <p:nvPr>
            <p:ph type="body" sz="quarter" idx="13"/>
          </p:nvPr>
        </p:nvSpPr>
        <p:spPr>
          <a:xfrm>
            <a:off x="1097280" y="6428670"/>
            <a:ext cx="9251636" cy="396240"/>
          </a:xfrm>
        </p:spPr>
        <p:txBody>
          <a:bodyPr>
            <a:normAutofit fontScale="92500" lnSpcReduction="20000"/>
          </a:bodyPr>
          <a:lstStyle/>
          <a:p>
            <a:r>
              <a:rPr lang="en-GB" smtClean="0"/>
              <a:t>Refer: Thống kê tổng đàn gia súc trên địa bàn Hà Nội, Chi cục chăn nuôi &amp; thú y, 2020</a:t>
            </a:r>
            <a:endParaRPr lang="en-US"/>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3336" y="1005170"/>
            <a:ext cx="8445507" cy="5149850"/>
          </a:xfrm>
          <a:prstGeom prst="rect">
            <a:avLst/>
          </a:prstGeom>
          <a:noFill/>
          <a:ln>
            <a:noFill/>
          </a:ln>
        </p:spPr>
      </p:pic>
    </p:spTree>
    <p:extLst>
      <p:ext uri="{BB962C8B-B14F-4D97-AF65-F5344CB8AC3E}">
        <p14:creationId xmlns:p14="http://schemas.microsoft.com/office/powerpoint/2010/main" val="3552500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2.4 Dữ liệu dùng cho mô </a:t>
            </a:r>
            <a:r>
              <a:rPr lang="en-GB" smtClean="0"/>
              <a:t>phỏng – Dữ liệu chăn nuôi</a:t>
            </a:r>
            <a:endParaRPr lang="en-GB"/>
          </a:p>
        </p:txBody>
      </p:sp>
      <p:sp>
        <p:nvSpPr>
          <p:cNvPr id="3" name="Content Placeholder 2"/>
          <p:cNvSpPr>
            <a:spLocks noGrp="1"/>
          </p:cNvSpPr>
          <p:nvPr>
            <p:ph idx="1"/>
          </p:nvPr>
        </p:nvSpPr>
        <p:spPr>
          <a:xfrm>
            <a:off x="7148944" y="1095975"/>
            <a:ext cx="4006735" cy="4773119"/>
          </a:xfrm>
        </p:spPr>
        <p:txBody>
          <a:bodyPr/>
          <a:lstStyle/>
          <a:p>
            <a:pPr>
              <a:buFont typeface="Wingdings" panose="05000000000000000000" pitchFamily="2" charset="2"/>
              <a:buChar char="Ø"/>
            </a:pPr>
            <a:r>
              <a:rPr lang="en-GB" dirty="0" err="1" smtClean="0"/>
              <a:t>Trang</a:t>
            </a:r>
            <a:r>
              <a:rPr lang="en-GB" dirty="0" smtClean="0"/>
              <a:t> </a:t>
            </a:r>
            <a:r>
              <a:rPr lang="en-GB" dirty="0" err="1" smtClean="0"/>
              <a:t>trại</a:t>
            </a:r>
            <a:r>
              <a:rPr lang="en-GB" dirty="0" smtClean="0"/>
              <a:t> </a:t>
            </a:r>
            <a:r>
              <a:rPr lang="en-GB" dirty="0" err="1" smtClean="0"/>
              <a:t>lớn</a:t>
            </a:r>
            <a:r>
              <a:rPr lang="en-GB" dirty="0" smtClean="0"/>
              <a:t>: </a:t>
            </a:r>
            <a:r>
              <a:rPr lang="en-GB" dirty="0" err="1" smtClean="0"/>
              <a:t>trên</a:t>
            </a:r>
            <a:r>
              <a:rPr lang="en-GB" dirty="0" smtClean="0"/>
              <a:t> 300 con</a:t>
            </a:r>
          </a:p>
          <a:p>
            <a:pPr>
              <a:buFont typeface="Wingdings" panose="05000000000000000000" pitchFamily="2" charset="2"/>
              <a:buChar char="Ø"/>
            </a:pPr>
            <a:r>
              <a:rPr lang="en-GB" dirty="0" err="1" smtClean="0"/>
              <a:t>Trang</a:t>
            </a:r>
            <a:r>
              <a:rPr lang="en-GB" dirty="0" smtClean="0"/>
              <a:t> </a:t>
            </a:r>
            <a:r>
              <a:rPr lang="en-GB" dirty="0" err="1" smtClean="0"/>
              <a:t>trại</a:t>
            </a:r>
            <a:r>
              <a:rPr lang="en-GB" dirty="0" smtClean="0"/>
              <a:t> </a:t>
            </a:r>
            <a:r>
              <a:rPr lang="en-GB" dirty="0" err="1" smtClean="0"/>
              <a:t>vừa</a:t>
            </a:r>
            <a:r>
              <a:rPr lang="en-GB" dirty="0" smtClean="0"/>
              <a:t>: </a:t>
            </a:r>
            <a:r>
              <a:rPr lang="en-GB" dirty="0" err="1" smtClean="0"/>
              <a:t>từ</a:t>
            </a:r>
            <a:r>
              <a:rPr lang="en-GB" dirty="0" smtClean="0"/>
              <a:t> 30 </a:t>
            </a:r>
            <a:r>
              <a:rPr lang="en-GB" dirty="0" err="1" smtClean="0"/>
              <a:t>đến</a:t>
            </a:r>
            <a:r>
              <a:rPr lang="en-GB" dirty="0" smtClean="0"/>
              <a:t> </a:t>
            </a:r>
            <a:r>
              <a:rPr lang="en-GB" dirty="0" err="1" smtClean="0"/>
              <a:t>dưới</a:t>
            </a:r>
            <a:r>
              <a:rPr lang="en-GB" dirty="0" smtClean="0"/>
              <a:t> 300 con</a:t>
            </a:r>
          </a:p>
          <a:p>
            <a:pPr>
              <a:buFont typeface="Wingdings" panose="05000000000000000000" pitchFamily="2" charset="2"/>
              <a:buChar char="Ø"/>
            </a:pPr>
            <a:r>
              <a:rPr lang="en-GB" dirty="0" err="1" smtClean="0"/>
              <a:t>Trang</a:t>
            </a:r>
            <a:r>
              <a:rPr lang="en-GB" dirty="0" smtClean="0"/>
              <a:t> </a:t>
            </a:r>
            <a:r>
              <a:rPr lang="en-GB" dirty="0" err="1" smtClean="0"/>
              <a:t>trại</a:t>
            </a:r>
            <a:r>
              <a:rPr lang="en-GB" dirty="0" smtClean="0"/>
              <a:t> </a:t>
            </a:r>
            <a:r>
              <a:rPr lang="en-GB" dirty="0" err="1" smtClean="0"/>
              <a:t>nhỏ</a:t>
            </a:r>
            <a:r>
              <a:rPr lang="en-GB" dirty="0" smtClean="0"/>
              <a:t>: </a:t>
            </a:r>
            <a:r>
              <a:rPr lang="en-GB" dirty="0" err="1" smtClean="0"/>
              <a:t>dưới</a:t>
            </a:r>
            <a:r>
              <a:rPr lang="en-GB" dirty="0" smtClean="0"/>
              <a:t> 30 con</a:t>
            </a:r>
          </a:p>
          <a:p>
            <a:pPr marL="0" indent="0">
              <a:buNone/>
            </a:pPr>
            <a:endParaRPr lang="en-GB" dirty="0"/>
          </a:p>
          <a:p>
            <a:pPr>
              <a:buFont typeface="Wingdings" panose="05000000000000000000" pitchFamily="2" charset="2"/>
              <a:buChar char="Ø"/>
            </a:pPr>
            <a:r>
              <a:rPr lang="en-GB" dirty="0" err="1" smtClean="0"/>
              <a:t>Tỉ</a:t>
            </a:r>
            <a:r>
              <a:rPr lang="en-GB" dirty="0" smtClean="0"/>
              <a:t> </a:t>
            </a:r>
            <a:r>
              <a:rPr lang="en-GB" dirty="0" err="1" smtClean="0"/>
              <a:t>lệ</a:t>
            </a:r>
            <a:r>
              <a:rPr lang="en-GB" dirty="0" smtClean="0"/>
              <a:t> </a:t>
            </a:r>
            <a:r>
              <a:rPr lang="en-GB" dirty="0" err="1" smtClean="0"/>
              <a:t>trang</a:t>
            </a:r>
            <a:r>
              <a:rPr lang="en-GB" dirty="0" smtClean="0"/>
              <a:t> </a:t>
            </a:r>
            <a:r>
              <a:rPr lang="en-GB" dirty="0" err="1" smtClean="0"/>
              <a:t>trại</a:t>
            </a:r>
            <a:r>
              <a:rPr lang="en-GB" dirty="0" smtClean="0"/>
              <a:t> </a:t>
            </a:r>
            <a:r>
              <a:rPr lang="en-GB" dirty="0" err="1" smtClean="0"/>
              <a:t>vừa</a:t>
            </a:r>
            <a:r>
              <a:rPr lang="en-GB" dirty="0" smtClean="0"/>
              <a:t> </a:t>
            </a:r>
            <a:r>
              <a:rPr lang="en-GB" dirty="0" err="1" smtClean="0"/>
              <a:t>trong</a:t>
            </a:r>
            <a:r>
              <a:rPr lang="en-GB" dirty="0" smtClean="0"/>
              <a:t> </a:t>
            </a:r>
            <a:r>
              <a:rPr lang="en-GB" dirty="0" err="1" smtClean="0"/>
              <a:t>tổng</a:t>
            </a:r>
            <a:r>
              <a:rPr lang="en-GB" dirty="0" smtClean="0"/>
              <a:t> </a:t>
            </a:r>
            <a:r>
              <a:rPr lang="en-GB" dirty="0" err="1" smtClean="0"/>
              <a:t>số</a:t>
            </a:r>
            <a:r>
              <a:rPr lang="en-GB" dirty="0" smtClean="0"/>
              <a:t> </a:t>
            </a:r>
            <a:r>
              <a:rPr lang="en-GB" dirty="0" err="1" smtClean="0"/>
              <a:t>hộ</a:t>
            </a:r>
            <a:r>
              <a:rPr lang="en-GB" dirty="0" smtClean="0"/>
              <a:t> </a:t>
            </a:r>
            <a:r>
              <a:rPr lang="en-GB" dirty="0" err="1" smtClean="0"/>
              <a:t>chăn</a:t>
            </a:r>
            <a:r>
              <a:rPr lang="en-GB" dirty="0" smtClean="0"/>
              <a:t> </a:t>
            </a:r>
            <a:r>
              <a:rPr lang="en-GB" dirty="0" err="1" smtClean="0"/>
              <a:t>nuôi</a:t>
            </a:r>
            <a:r>
              <a:rPr lang="en-GB" dirty="0" smtClean="0"/>
              <a:t> </a:t>
            </a:r>
            <a:r>
              <a:rPr lang="en-GB" dirty="0" err="1" smtClean="0"/>
              <a:t>trong</a:t>
            </a:r>
            <a:r>
              <a:rPr lang="en-GB" dirty="0" smtClean="0"/>
              <a:t> </a:t>
            </a:r>
            <a:r>
              <a:rPr lang="en-GB" dirty="0" err="1" smtClean="0"/>
              <a:t>dân</a:t>
            </a:r>
            <a:r>
              <a:rPr lang="en-GB" dirty="0" smtClean="0"/>
              <a:t>: 7% (</a:t>
            </a:r>
            <a:r>
              <a:rPr lang="en-GB" dirty="0" err="1" smtClean="0"/>
              <a:t>Tham</a:t>
            </a:r>
            <a:r>
              <a:rPr lang="en-GB" dirty="0" smtClean="0"/>
              <a:t> </a:t>
            </a:r>
            <a:r>
              <a:rPr lang="en-GB" dirty="0" err="1" smtClean="0"/>
              <a:t>khảo</a:t>
            </a:r>
            <a:r>
              <a:rPr lang="en-GB" dirty="0" smtClean="0"/>
              <a:t> </a:t>
            </a:r>
            <a:r>
              <a:rPr lang="en-GB" dirty="0" err="1" smtClean="0"/>
              <a:t>thống</a:t>
            </a:r>
            <a:r>
              <a:rPr lang="en-GB" dirty="0" smtClean="0"/>
              <a:t> </a:t>
            </a:r>
            <a:r>
              <a:rPr lang="en-GB" dirty="0" err="1" smtClean="0"/>
              <a:t>kê</a:t>
            </a:r>
            <a:r>
              <a:rPr lang="en-GB" dirty="0" smtClean="0"/>
              <a:t> 2019 – 7.9%, 2021-6.9%)</a:t>
            </a:r>
            <a:endParaRPr lang="en-US" dirty="0"/>
          </a:p>
        </p:txBody>
      </p:sp>
      <p:sp>
        <p:nvSpPr>
          <p:cNvPr id="6" name="Text Placeholder 5"/>
          <p:cNvSpPr>
            <a:spLocks noGrp="1"/>
          </p:cNvSpPr>
          <p:nvPr>
            <p:ph type="body" sz="quarter" idx="13"/>
          </p:nvPr>
        </p:nvSpPr>
        <p:spPr>
          <a:xfrm>
            <a:off x="1097280" y="6428670"/>
            <a:ext cx="10058400" cy="396240"/>
          </a:xfrm>
        </p:spPr>
        <p:txBody>
          <a:bodyPr>
            <a:normAutofit fontScale="85000" lnSpcReduction="10000"/>
          </a:bodyPr>
          <a:lstStyle/>
          <a:p>
            <a:r>
              <a:rPr lang="en-GB" smtClean="0"/>
              <a:t>Refer: Luật chăn nuôi và nghị định hướng dẫn (2018, 2020); Thống kê chăn nuôi, tổng cục thống kê, 2019,2021 </a:t>
            </a:r>
            <a:endParaRPr lang="en-US"/>
          </a:p>
        </p:txBody>
      </p:sp>
      <p:pic>
        <p:nvPicPr>
          <p:cNvPr id="9" name="Picture 8" descr="DataTB"/>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095975"/>
            <a:ext cx="5753100" cy="4968240"/>
          </a:xfrm>
          <a:prstGeom prst="rect">
            <a:avLst/>
          </a:prstGeom>
          <a:noFill/>
          <a:ln>
            <a:noFill/>
          </a:ln>
        </p:spPr>
      </p:pic>
    </p:spTree>
    <p:extLst>
      <p:ext uri="{BB962C8B-B14F-4D97-AF65-F5344CB8AC3E}">
        <p14:creationId xmlns:p14="http://schemas.microsoft.com/office/powerpoint/2010/main" val="2950242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2.5 Mô hình mô phỏng – Tham số</a:t>
            </a:r>
            <a:endParaRPr lang="en-GB"/>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112272119"/>
              </p:ext>
            </p:extLst>
          </p:nvPr>
        </p:nvGraphicFramePr>
        <p:xfrm>
          <a:off x="1777841" y="1174081"/>
          <a:ext cx="8696960" cy="1630936"/>
        </p:xfrm>
        <a:graphic>
          <a:graphicData uri="http://schemas.openxmlformats.org/drawingml/2006/table">
            <a:tbl>
              <a:tblPr firstRow="1" firstCol="1" bandRow="1">
                <a:tableStyleId>{5C22544A-7EE6-4342-B048-85BDC9FD1C3A}</a:tableStyleId>
              </a:tblPr>
              <a:tblGrid>
                <a:gridCol w="5669280">
                  <a:extLst>
                    <a:ext uri="{9D8B030D-6E8A-4147-A177-3AD203B41FA5}">
                      <a16:colId xmlns:a16="http://schemas.microsoft.com/office/drawing/2014/main" val="1806261890"/>
                    </a:ext>
                  </a:extLst>
                </a:gridCol>
                <a:gridCol w="3027680">
                  <a:extLst>
                    <a:ext uri="{9D8B030D-6E8A-4147-A177-3AD203B41FA5}">
                      <a16:colId xmlns:a16="http://schemas.microsoft.com/office/drawing/2014/main" val="2589350158"/>
                    </a:ext>
                  </a:extLst>
                </a:gridCol>
              </a:tblGrid>
              <a:tr h="0">
                <a:tc>
                  <a:txBody>
                    <a:bodyPr/>
                    <a:lstStyle/>
                    <a:p>
                      <a:pPr algn="ctr">
                        <a:lnSpc>
                          <a:spcPct val="120000"/>
                        </a:lnSpc>
                        <a:spcBef>
                          <a:spcPts val="600"/>
                        </a:spcBef>
                        <a:spcAft>
                          <a:spcPts val="0"/>
                        </a:spcAft>
                      </a:pPr>
                      <a:r>
                        <a:rPr lang="en-GB" sz="2400" dirty="0" err="1">
                          <a:effectLst/>
                        </a:rPr>
                        <a:t>Loại</a:t>
                      </a:r>
                      <a:r>
                        <a:rPr lang="en-GB" sz="2400" dirty="0">
                          <a:effectLst/>
                        </a:rPr>
                        <a:t> </a:t>
                      </a:r>
                      <a:r>
                        <a:rPr lang="en-GB" sz="2400" dirty="0" err="1">
                          <a:effectLst/>
                        </a:rPr>
                        <a:t>tiếp</a:t>
                      </a:r>
                      <a:r>
                        <a:rPr lang="en-GB" sz="2400" dirty="0">
                          <a:effectLst/>
                        </a:rPr>
                        <a:t> </a:t>
                      </a:r>
                      <a:r>
                        <a:rPr lang="en-GB" sz="2400" dirty="0" err="1">
                          <a:effectLst/>
                        </a:rPr>
                        <a:t>xúc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Bef>
                          <a:spcPts val="600"/>
                        </a:spcBef>
                        <a:spcAft>
                          <a:spcPts val="0"/>
                        </a:spcAft>
                      </a:pPr>
                      <a:r>
                        <a:rPr lang="en-GB" sz="2400">
                          <a:effectLst/>
                        </a:rPr>
                        <a:t>Xác suất lây truyền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5394673"/>
                  </a:ext>
                </a:extLst>
              </a:tr>
              <a:tr h="0">
                <a:tc>
                  <a:txBody>
                    <a:bodyPr/>
                    <a:lstStyle/>
                    <a:p>
                      <a:pPr algn="just">
                        <a:lnSpc>
                          <a:spcPct val="120000"/>
                        </a:lnSpc>
                        <a:spcBef>
                          <a:spcPts val="600"/>
                        </a:spcBef>
                        <a:spcAft>
                          <a:spcPts val="0"/>
                        </a:spcAft>
                      </a:pPr>
                      <a:r>
                        <a:rPr lang="en-GB" sz="2400" b="0">
                          <a:effectLst/>
                        </a:rPr>
                        <a:t>Tiếp xúc trực tiếp</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0.6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2511894"/>
                  </a:ext>
                </a:extLst>
              </a:tr>
              <a:tr h="0">
                <a:tc>
                  <a:txBody>
                    <a:bodyPr/>
                    <a:lstStyle/>
                    <a:p>
                      <a:pPr algn="just">
                        <a:lnSpc>
                          <a:spcPct val="120000"/>
                        </a:lnSpc>
                        <a:spcBef>
                          <a:spcPts val="600"/>
                        </a:spcBef>
                        <a:spcAft>
                          <a:spcPts val="0"/>
                        </a:spcAft>
                      </a:pPr>
                      <a:r>
                        <a:rPr lang="en-GB" sz="2400" b="0" dirty="0" err="1">
                          <a:effectLst/>
                        </a:rPr>
                        <a:t>Tiếp</a:t>
                      </a:r>
                      <a:r>
                        <a:rPr lang="en-GB" sz="2400" b="0" dirty="0">
                          <a:effectLst/>
                        </a:rPr>
                        <a:t> </a:t>
                      </a:r>
                      <a:r>
                        <a:rPr lang="en-GB" sz="2400" b="0" dirty="0" err="1">
                          <a:effectLst/>
                        </a:rPr>
                        <a:t>xúc</a:t>
                      </a:r>
                      <a:r>
                        <a:rPr lang="en-GB" sz="2400" b="0" dirty="0">
                          <a:effectLst/>
                        </a:rPr>
                        <a:t> </a:t>
                      </a:r>
                      <a:r>
                        <a:rPr lang="en-GB" sz="2400" b="0" dirty="0" err="1">
                          <a:effectLst/>
                        </a:rPr>
                        <a:t>gián</a:t>
                      </a:r>
                      <a:r>
                        <a:rPr lang="en-GB" sz="2400" b="0" dirty="0">
                          <a:effectLst/>
                        </a:rPr>
                        <a:t> </a:t>
                      </a:r>
                      <a:r>
                        <a:rPr lang="en-GB" sz="2400" b="0" dirty="0" err="1">
                          <a:effectLst/>
                        </a:rPr>
                        <a:t>tiếp</a:t>
                      </a:r>
                      <a:r>
                        <a:rPr lang="en-GB" sz="2400" b="0" dirty="0">
                          <a:effectLst/>
                        </a:rPr>
                        <a:t> </a:t>
                      </a:r>
                      <a:r>
                        <a:rPr lang="en-GB" sz="2400" b="0" dirty="0" err="1">
                          <a:effectLst/>
                        </a:rPr>
                        <a:t>tới</a:t>
                      </a:r>
                      <a:r>
                        <a:rPr lang="en-GB" sz="2400" b="0" dirty="0">
                          <a:effectLst/>
                        </a:rPr>
                        <a:t> </a:t>
                      </a:r>
                      <a:r>
                        <a:rPr lang="en-GB" sz="2400" b="0" dirty="0" err="1">
                          <a:effectLst/>
                        </a:rPr>
                        <a:t>trang</a:t>
                      </a:r>
                      <a:r>
                        <a:rPr lang="en-GB" sz="2400" b="0" dirty="0">
                          <a:effectLst/>
                        </a:rPr>
                        <a:t> </a:t>
                      </a:r>
                      <a:r>
                        <a:rPr lang="en-GB" sz="2400" b="0" dirty="0" err="1">
                          <a:effectLst/>
                        </a:rPr>
                        <a:t>trại</a:t>
                      </a:r>
                      <a:r>
                        <a:rPr lang="en-GB" sz="2400" b="0" dirty="0">
                          <a:effectLst/>
                        </a:rPr>
                        <a:t> </a:t>
                      </a:r>
                      <a:r>
                        <a:rPr lang="en-GB" sz="2400" b="0" dirty="0" err="1">
                          <a:effectLst/>
                        </a:rPr>
                        <a:t>vừa</a:t>
                      </a:r>
                      <a:r>
                        <a:rPr lang="en-GB" sz="2400" b="0" dirty="0">
                          <a:effectLst/>
                        </a:rPr>
                        <a:t> </a:t>
                      </a:r>
                      <a:r>
                        <a:rPr lang="en-GB" sz="2400" b="0" dirty="0" err="1">
                          <a:effectLst/>
                        </a:rPr>
                        <a:t>và</a:t>
                      </a:r>
                      <a:r>
                        <a:rPr lang="en-GB" sz="2400" b="0" dirty="0">
                          <a:effectLst/>
                        </a:rPr>
                        <a:t> </a:t>
                      </a:r>
                      <a:r>
                        <a:rPr lang="en-GB" sz="2400" b="0" dirty="0" err="1">
                          <a:effectLst/>
                        </a:rPr>
                        <a:t>nhỏ</a:t>
                      </a:r>
                      <a:r>
                        <a:rPr lang="en-GB" sz="2400" b="0" dirty="0">
                          <a:effectLst/>
                        </a:rPr>
                        <a:t> </a:t>
                      </a:r>
                      <a:endParaRPr lang="en-US"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0.6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2296312"/>
                  </a:ext>
                </a:extLst>
              </a:tr>
              <a:tr h="0">
                <a:tc>
                  <a:txBody>
                    <a:bodyPr/>
                    <a:lstStyle/>
                    <a:p>
                      <a:pPr algn="just">
                        <a:lnSpc>
                          <a:spcPct val="120000"/>
                        </a:lnSpc>
                        <a:spcBef>
                          <a:spcPts val="600"/>
                        </a:spcBef>
                        <a:spcAft>
                          <a:spcPts val="0"/>
                        </a:spcAft>
                      </a:pPr>
                      <a:r>
                        <a:rPr lang="en-GB" sz="2400" b="0">
                          <a:effectLst/>
                        </a:rPr>
                        <a:t>Tiếp xúc gián tiếp tới trang trại lớn</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dirty="0">
                          <a:effectLst/>
                        </a:rPr>
                        <a:t>0.006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3860825"/>
                  </a:ext>
                </a:extLst>
              </a:tr>
            </a:tbl>
          </a:graphicData>
        </a:graphic>
      </p:graphicFrame>
      <p:sp>
        <p:nvSpPr>
          <p:cNvPr id="6" name="Text Placeholder 5"/>
          <p:cNvSpPr>
            <a:spLocks noGrp="1"/>
          </p:cNvSpPr>
          <p:nvPr>
            <p:ph type="body" sz="quarter" idx="13"/>
          </p:nvPr>
        </p:nvSpPr>
        <p:spPr/>
        <p:txBody>
          <a:bodyPr>
            <a:normAutofit fontScale="92500" lnSpcReduction="20000"/>
          </a:bodyPr>
          <a:lstStyle/>
          <a:p>
            <a:r>
              <a:rPr lang="en-GB" smtClean="0"/>
              <a:t>Refer: H.S Lee 2020</a:t>
            </a:r>
            <a:endParaRPr lang="en-US"/>
          </a:p>
        </p:txBody>
      </p:sp>
      <p:sp>
        <p:nvSpPr>
          <p:cNvPr id="11" name="Content Placeholder 2"/>
          <p:cNvSpPr txBox="1">
            <a:spLocks/>
          </p:cNvSpPr>
          <p:nvPr/>
        </p:nvSpPr>
        <p:spPr>
          <a:xfrm>
            <a:off x="1096963" y="3372290"/>
            <a:ext cx="10058717" cy="2954734"/>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0"/>
            <a:r>
              <a:rPr lang="en-GB" dirty="0" smtClean="0"/>
              <a:t>- </a:t>
            </a:r>
            <a:r>
              <a:rPr lang="en-GB" dirty="0" err="1" smtClean="0"/>
              <a:t>Tiếp</a:t>
            </a:r>
            <a:r>
              <a:rPr lang="en-GB" dirty="0" smtClean="0"/>
              <a:t> </a:t>
            </a:r>
            <a:r>
              <a:rPr lang="en-GB" dirty="0" err="1"/>
              <a:t>xúc</a:t>
            </a:r>
            <a:r>
              <a:rPr lang="en-GB" dirty="0"/>
              <a:t> </a:t>
            </a:r>
            <a:r>
              <a:rPr lang="en-GB" dirty="0" err="1"/>
              <a:t>trực</a:t>
            </a:r>
            <a:r>
              <a:rPr lang="en-GB" dirty="0"/>
              <a:t> </a:t>
            </a:r>
            <a:r>
              <a:rPr lang="en-GB" dirty="0" err="1"/>
              <a:t>tiếp</a:t>
            </a:r>
            <a:r>
              <a:rPr lang="en-GB" dirty="0"/>
              <a:t> </a:t>
            </a:r>
            <a:r>
              <a:rPr lang="en-GB" dirty="0" err="1"/>
              <a:t>là</a:t>
            </a:r>
            <a:r>
              <a:rPr lang="en-GB" dirty="0"/>
              <a:t> </a:t>
            </a:r>
            <a:r>
              <a:rPr lang="en-GB" dirty="0" err="1"/>
              <a:t>hoạt</a:t>
            </a:r>
            <a:r>
              <a:rPr lang="en-GB" dirty="0"/>
              <a:t> </a:t>
            </a:r>
            <a:r>
              <a:rPr lang="en-GB" dirty="0" err="1"/>
              <a:t>động</a:t>
            </a:r>
            <a:r>
              <a:rPr lang="en-GB" dirty="0"/>
              <a:t> di </a:t>
            </a:r>
            <a:r>
              <a:rPr lang="en-GB" dirty="0" err="1"/>
              <a:t>chuyển</a:t>
            </a:r>
            <a:r>
              <a:rPr lang="en-GB" dirty="0"/>
              <a:t> </a:t>
            </a:r>
            <a:r>
              <a:rPr lang="en-GB" dirty="0" err="1"/>
              <a:t>lợn</a:t>
            </a:r>
            <a:r>
              <a:rPr lang="en-GB" dirty="0"/>
              <a:t> </a:t>
            </a:r>
            <a:r>
              <a:rPr lang="en-GB" dirty="0" err="1"/>
              <a:t>từ</a:t>
            </a:r>
            <a:r>
              <a:rPr lang="en-GB" dirty="0"/>
              <a:t> </a:t>
            </a:r>
            <a:r>
              <a:rPr lang="en-GB" dirty="0" err="1"/>
              <a:t>trang</a:t>
            </a:r>
            <a:r>
              <a:rPr lang="en-GB" dirty="0"/>
              <a:t> </a:t>
            </a:r>
            <a:r>
              <a:rPr lang="en-GB" dirty="0" err="1"/>
              <a:t>trại</a:t>
            </a:r>
            <a:r>
              <a:rPr lang="en-GB" dirty="0"/>
              <a:t> </a:t>
            </a:r>
            <a:r>
              <a:rPr lang="en-GB" dirty="0" err="1"/>
              <a:t>này</a:t>
            </a:r>
            <a:r>
              <a:rPr lang="en-GB" dirty="0"/>
              <a:t> qua </a:t>
            </a:r>
            <a:r>
              <a:rPr lang="en-GB" dirty="0" err="1"/>
              <a:t>trang</a:t>
            </a:r>
            <a:r>
              <a:rPr lang="en-GB" dirty="0"/>
              <a:t> </a:t>
            </a:r>
            <a:r>
              <a:rPr lang="en-GB" dirty="0" err="1"/>
              <a:t>trại</a:t>
            </a:r>
            <a:r>
              <a:rPr lang="en-GB" dirty="0"/>
              <a:t> </a:t>
            </a:r>
            <a:r>
              <a:rPr lang="en-GB" dirty="0" err="1"/>
              <a:t>khác</a:t>
            </a:r>
            <a:r>
              <a:rPr lang="en-GB" dirty="0"/>
              <a:t>. </a:t>
            </a:r>
            <a:r>
              <a:rPr lang="en-GB" dirty="0" err="1"/>
              <a:t>Đây</a:t>
            </a:r>
            <a:r>
              <a:rPr lang="en-GB" dirty="0"/>
              <a:t> </a:t>
            </a:r>
            <a:r>
              <a:rPr lang="en-GB" dirty="0" err="1"/>
              <a:t>là</a:t>
            </a:r>
            <a:r>
              <a:rPr lang="en-GB" dirty="0"/>
              <a:t> </a:t>
            </a:r>
            <a:r>
              <a:rPr lang="en-GB" dirty="0" err="1"/>
              <a:t>dạng</a:t>
            </a:r>
            <a:r>
              <a:rPr lang="en-GB" dirty="0"/>
              <a:t> </a:t>
            </a:r>
            <a:r>
              <a:rPr lang="en-GB" dirty="0" err="1"/>
              <a:t>tiếp</a:t>
            </a:r>
            <a:r>
              <a:rPr lang="en-GB" dirty="0"/>
              <a:t> </a:t>
            </a:r>
            <a:r>
              <a:rPr lang="en-GB" dirty="0" err="1"/>
              <a:t>xúc</a:t>
            </a:r>
            <a:r>
              <a:rPr lang="en-GB" dirty="0"/>
              <a:t> </a:t>
            </a:r>
            <a:r>
              <a:rPr lang="en-GB" dirty="0" err="1"/>
              <a:t>có</a:t>
            </a:r>
            <a:r>
              <a:rPr lang="en-GB" dirty="0"/>
              <a:t> </a:t>
            </a:r>
            <a:r>
              <a:rPr lang="en-GB" dirty="0" err="1"/>
              <a:t>xác</a:t>
            </a:r>
            <a:r>
              <a:rPr lang="en-GB" dirty="0"/>
              <a:t> </a:t>
            </a:r>
            <a:r>
              <a:rPr lang="en-GB" dirty="0" err="1"/>
              <a:t>suất</a:t>
            </a:r>
            <a:r>
              <a:rPr lang="en-GB" dirty="0"/>
              <a:t> </a:t>
            </a:r>
            <a:r>
              <a:rPr lang="en-GB" dirty="0" err="1"/>
              <a:t>lây</a:t>
            </a:r>
            <a:r>
              <a:rPr lang="en-GB" dirty="0"/>
              <a:t> </a:t>
            </a:r>
            <a:r>
              <a:rPr lang="en-GB" dirty="0" err="1"/>
              <a:t>nhiễm</a:t>
            </a:r>
            <a:r>
              <a:rPr lang="en-GB" dirty="0"/>
              <a:t> </a:t>
            </a:r>
            <a:r>
              <a:rPr lang="en-GB" dirty="0" err="1"/>
              <a:t>cao</a:t>
            </a:r>
            <a:r>
              <a:rPr lang="en-GB" dirty="0"/>
              <a:t> </a:t>
            </a:r>
            <a:r>
              <a:rPr lang="en-GB" dirty="0" err="1"/>
              <a:t>nhất</a:t>
            </a:r>
            <a:r>
              <a:rPr lang="en-GB" dirty="0"/>
              <a:t>.</a:t>
            </a:r>
            <a:endParaRPr lang="en-US" dirty="0"/>
          </a:p>
          <a:p>
            <a:pPr lvl="0"/>
            <a:r>
              <a:rPr lang="en-GB" dirty="0" smtClean="0"/>
              <a:t>- </a:t>
            </a:r>
            <a:r>
              <a:rPr lang="en-GB" dirty="0" err="1" smtClean="0"/>
              <a:t>Tiếp</a:t>
            </a:r>
            <a:r>
              <a:rPr lang="en-GB" dirty="0" smtClean="0"/>
              <a:t> </a:t>
            </a:r>
            <a:r>
              <a:rPr lang="en-GB" dirty="0" err="1"/>
              <a:t>xúc</a:t>
            </a:r>
            <a:r>
              <a:rPr lang="en-GB" dirty="0"/>
              <a:t> </a:t>
            </a:r>
            <a:r>
              <a:rPr lang="en-GB" dirty="0" err="1"/>
              <a:t>gián</a:t>
            </a:r>
            <a:r>
              <a:rPr lang="en-GB" dirty="0"/>
              <a:t> </a:t>
            </a:r>
            <a:r>
              <a:rPr lang="en-GB" dirty="0" err="1"/>
              <a:t>tiếp</a:t>
            </a:r>
            <a:r>
              <a:rPr lang="en-GB" dirty="0"/>
              <a:t> </a:t>
            </a:r>
            <a:r>
              <a:rPr lang="en-GB" dirty="0" err="1"/>
              <a:t>là</a:t>
            </a:r>
            <a:r>
              <a:rPr lang="en-GB" dirty="0"/>
              <a:t> </a:t>
            </a:r>
            <a:r>
              <a:rPr lang="en-GB" dirty="0" err="1"/>
              <a:t>hoạt</a:t>
            </a:r>
            <a:r>
              <a:rPr lang="en-GB" dirty="0"/>
              <a:t> </a:t>
            </a:r>
            <a:r>
              <a:rPr lang="en-GB" dirty="0" err="1"/>
              <a:t>động</a:t>
            </a:r>
            <a:r>
              <a:rPr lang="en-GB" dirty="0"/>
              <a:t> di </a:t>
            </a:r>
            <a:r>
              <a:rPr lang="en-GB" dirty="0" err="1"/>
              <a:t>chuyển</a:t>
            </a:r>
            <a:r>
              <a:rPr lang="en-GB" dirty="0"/>
              <a:t> </a:t>
            </a:r>
            <a:r>
              <a:rPr lang="en-GB" dirty="0" err="1"/>
              <a:t>của</a:t>
            </a:r>
            <a:r>
              <a:rPr lang="en-GB" dirty="0"/>
              <a:t> </a:t>
            </a:r>
            <a:r>
              <a:rPr lang="en-GB" dirty="0" err="1"/>
              <a:t>người</a:t>
            </a:r>
            <a:r>
              <a:rPr lang="en-GB" dirty="0"/>
              <a:t>, </a:t>
            </a:r>
            <a:r>
              <a:rPr lang="en-GB" dirty="0" err="1"/>
              <a:t>phương</a:t>
            </a:r>
            <a:r>
              <a:rPr lang="en-GB" dirty="0"/>
              <a:t> </a:t>
            </a:r>
            <a:r>
              <a:rPr lang="en-GB" dirty="0" err="1"/>
              <a:t>tiện</a:t>
            </a:r>
            <a:r>
              <a:rPr lang="en-GB" dirty="0"/>
              <a:t>, </a:t>
            </a:r>
            <a:r>
              <a:rPr lang="en-GB" dirty="0" err="1"/>
              <a:t>vật</a:t>
            </a:r>
            <a:r>
              <a:rPr lang="en-GB" dirty="0"/>
              <a:t> </a:t>
            </a:r>
            <a:r>
              <a:rPr lang="en-GB" dirty="0" err="1"/>
              <a:t>liệu</a:t>
            </a:r>
            <a:r>
              <a:rPr lang="en-GB" dirty="0"/>
              <a:t> </a:t>
            </a:r>
            <a:r>
              <a:rPr lang="en-GB" dirty="0" err="1"/>
              <a:t>và</a:t>
            </a:r>
            <a:r>
              <a:rPr lang="en-GB" dirty="0"/>
              <a:t> </a:t>
            </a:r>
            <a:r>
              <a:rPr lang="en-GB" dirty="0" err="1"/>
              <a:t>trang</a:t>
            </a:r>
            <a:r>
              <a:rPr lang="en-GB" dirty="0"/>
              <a:t> </a:t>
            </a:r>
            <a:r>
              <a:rPr lang="en-GB" dirty="0" err="1"/>
              <a:t>thiết</a:t>
            </a:r>
            <a:r>
              <a:rPr lang="en-GB" dirty="0"/>
              <a:t> </a:t>
            </a:r>
            <a:r>
              <a:rPr lang="en-GB" dirty="0" err="1"/>
              <a:t>bị</a:t>
            </a:r>
            <a:r>
              <a:rPr lang="en-GB" dirty="0"/>
              <a:t> </a:t>
            </a:r>
            <a:r>
              <a:rPr lang="en-GB" dirty="0" err="1"/>
              <a:t>từ</a:t>
            </a:r>
            <a:r>
              <a:rPr lang="en-GB" dirty="0"/>
              <a:t> </a:t>
            </a:r>
            <a:r>
              <a:rPr lang="en-GB" dirty="0" err="1"/>
              <a:t>trang</a:t>
            </a:r>
            <a:r>
              <a:rPr lang="en-GB" dirty="0"/>
              <a:t> </a:t>
            </a:r>
            <a:r>
              <a:rPr lang="en-GB" dirty="0" err="1"/>
              <a:t>trại</a:t>
            </a:r>
            <a:r>
              <a:rPr lang="en-GB" dirty="0"/>
              <a:t> </a:t>
            </a:r>
            <a:r>
              <a:rPr lang="en-GB" dirty="0" err="1"/>
              <a:t>này</a:t>
            </a:r>
            <a:r>
              <a:rPr lang="en-GB" dirty="0"/>
              <a:t> qua </a:t>
            </a:r>
            <a:r>
              <a:rPr lang="en-GB" dirty="0" err="1"/>
              <a:t>trang</a:t>
            </a:r>
            <a:r>
              <a:rPr lang="en-GB" dirty="0"/>
              <a:t> </a:t>
            </a:r>
            <a:r>
              <a:rPr lang="en-GB" dirty="0" err="1"/>
              <a:t>trại</a:t>
            </a:r>
            <a:r>
              <a:rPr lang="en-GB" dirty="0"/>
              <a:t> </a:t>
            </a:r>
            <a:r>
              <a:rPr lang="en-GB" dirty="0" err="1"/>
              <a:t>khác</a:t>
            </a:r>
            <a:r>
              <a:rPr lang="en-GB" dirty="0"/>
              <a:t>. </a:t>
            </a:r>
            <a:r>
              <a:rPr lang="en-GB" dirty="0" err="1"/>
              <a:t>Đây</a:t>
            </a:r>
            <a:r>
              <a:rPr lang="en-GB" dirty="0"/>
              <a:t> </a:t>
            </a:r>
            <a:r>
              <a:rPr lang="en-GB" dirty="0" err="1"/>
              <a:t>là</a:t>
            </a:r>
            <a:r>
              <a:rPr lang="en-GB" dirty="0"/>
              <a:t> </a:t>
            </a:r>
            <a:r>
              <a:rPr lang="en-GB" dirty="0" err="1"/>
              <a:t>dạng</a:t>
            </a:r>
            <a:r>
              <a:rPr lang="en-GB" dirty="0"/>
              <a:t> </a:t>
            </a:r>
            <a:r>
              <a:rPr lang="en-GB" dirty="0" err="1"/>
              <a:t>tiếp</a:t>
            </a:r>
            <a:r>
              <a:rPr lang="en-GB" dirty="0"/>
              <a:t> </a:t>
            </a:r>
            <a:r>
              <a:rPr lang="en-GB" dirty="0" err="1"/>
              <a:t>xúc</a:t>
            </a:r>
            <a:r>
              <a:rPr lang="en-GB" dirty="0"/>
              <a:t> </a:t>
            </a:r>
            <a:r>
              <a:rPr lang="en-GB" dirty="0" err="1"/>
              <a:t>thường</a:t>
            </a:r>
            <a:r>
              <a:rPr lang="en-GB" dirty="0"/>
              <a:t> </a:t>
            </a:r>
            <a:r>
              <a:rPr lang="en-GB" dirty="0" err="1"/>
              <a:t>xuyên</a:t>
            </a:r>
            <a:r>
              <a:rPr lang="en-GB" dirty="0"/>
              <a:t> </a:t>
            </a:r>
            <a:r>
              <a:rPr lang="en-GB" dirty="0" err="1"/>
              <a:t>xảy</a:t>
            </a:r>
            <a:r>
              <a:rPr lang="en-GB" dirty="0"/>
              <a:t> </a:t>
            </a:r>
            <a:r>
              <a:rPr lang="en-GB" dirty="0" err="1"/>
              <a:t>ra</a:t>
            </a:r>
            <a:r>
              <a:rPr lang="en-GB" dirty="0"/>
              <a:t> </a:t>
            </a:r>
            <a:r>
              <a:rPr lang="en-GB" dirty="0" err="1"/>
              <a:t>giữa</a:t>
            </a:r>
            <a:r>
              <a:rPr lang="en-GB" dirty="0"/>
              <a:t> </a:t>
            </a:r>
            <a:r>
              <a:rPr lang="en-GB" dirty="0" err="1"/>
              <a:t>các</a:t>
            </a:r>
            <a:r>
              <a:rPr lang="en-GB" dirty="0"/>
              <a:t> </a:t>
            </a:r>
            <a:r>
              <a:rPr lang="en-GB" dirty="0" err="1"/>
              <a:t>trang</a:t>
            </a:r>
            <a:r>
              <a:rPr lang="en-GB" dirty="0"/>
              <a:t> </a:t>
            </a:r>
            <a:r>
              <a:rPr lang="en-GB" dirty="0" err="1"/>
              <a:t>trại</a:t>
            </a:r>
            <a:r>
              <a:rPr lang="en-GB" dirty="0"/>
              <a:t> </a:t>
            </a:r>
            <a:r>
              <a:rPr lang="en-GB" dirty="0" err="1"/>
              <a:t>và</a:t>
            </a:r>
            <a:r>
              <a:rPr lang="en-GB" dirty="0"/>
              <a:t> </a:t>
            </a:r>
            <a:r>
              <a:rPr lang="en-GB" dirty="0" err="1"/>
              <a:t>có</a:t>
            </a:r>
            <a:r>
              <a:rPr lang="en-GB" dirty="0"/>
              <a:t> </a:t>
            </a:r>
            <a:r>
              <a:rPr lang="en-GB" dirty="0" err="1"/>
              <a:t>xác</a:t>
            </a:r>
            <a:r>
              <a:rPr lang="en-GB" dirty="0"/>
              <a:t> </a:t>
            </a:r>
            <a:r>
              <a:rPr lang="en-GB" dirty="0" err="1"/>
              <a:t>suất</a:t>
            </a:r>
            <a:r>
              <a:rPr lang="en-GB" dirty="0"/>
              <a:t> </a:t>
            </a:r>
            <a:r>
              <a:rPr lang="en-GB" dirty="0" err="1"/>
              <a:t>lây</a:t>
            </a:r>
            <a:r>
              <a:rPr lang="en-GB" dirty="0"/>
              <a:t> </a:t>
            </a:r>
            <a:r>
              <a:rPr lang="en-GB" dirty="0" err="1"/>
              <a:t>nhiễm</a:t>
            </a:r>
            <a:r>
              <a:rPr lang="en-GB" dirty="0"/>
              <a:t> </a:t>
            </a:r>
            <a:r>
              <a:rPr lang="en-GB" dirty="0" err="1"/>
              <a:t>phụ</a:t>
            </a:r>
            <a:r>
              <a:rPr lang="en-GB" dirty="0"/>
              <a:t> </a:t>
            </a:r>
            <a:r>
              <a:rPr lang="en-GB" dirty="0" err="1"/>
              <a:t>thuộc</a:t>
            </a:r>
            <a:r>
              <a:rPr lang="en-GB" dirty="0"/>
              <a:t> </a:t>
            </a:r>
            <a:r>
              <a:rPr lang="en-GB" dirty="0" err="1"/>
              <a:t>vào</a:t>
            </a:r>
            <a:r>
              <a:rPr lang="en-GB" dirty="0"/>
              <a:t> </a:t>
            </a:r>
            <a:r>
              <a:rPr lang="en-GB" dirty="0" err="1"/>
              <a:t>mức</a:t>
            </a:r>
            <a:r>
              <a:rPr lang="en-GB" dirty="0"/>
              <a:t> </a:t>
            </a:r>
            <a:r>
              <a:rPr lang="en-GB" dirty="0" err="1"/>
              <a:t>độ</a:t>
            </a:r>
            <a:r>
              <a:rPr lang="en-GB" dirty="0"/>
              <a:t> an </a:t>
            </a:r>
            <a:r>
              <a:rPr lang="en-GB" dirty="0" err="1"/>
              <a:t>toàn</a:t>
            </a:r>
            <a:r>
              <a:rPr lang="en-GB" dirty="0"/>
              <a:t> </a:t>
            </a:r>
            <a:r>
              <a:rPr lang="en-GB" dirty="0" err="1"/>
              <a:t>sinh</a:t>
            </a:r>
            <a:r>
              <a:rPr lang="en-GB" dirty="0"/>
              <a:t> </a:t>
            </a:r>
            <a:r>
              <a:rPr lang="en-GB" dirty="0" err="1"/>
              <a:t>học</a:t>
            </a:r>
            <a:r>
              <a:rPr lang="en-GB" dirty="0"/>
              <a:t> </a:t>
            </a:r>
            <a:r>
              <a:rPr lang="en-GB" dirty="0" err="1"/>
              <a:t>của</a:t>
            </a:r>
            <a:r>
              <a:rPr lang="en-GB" dirty="0"/>
              <a:t> </a:t>
            </a:r>
            <a:r>
              <a:rPr lang="en-GB" dirty="0" err="1"/>
              <a:t>các</a:t>
            </a:r>
            <a:r>
              <a:rPr lang="en-GB" dirty="0"/>
              <a:t> </a:t>
            </a:r>
            <a:r>
              <a:rPr lang="en-GB" dirty="0" err="1"/>
              <a:t>trang</a:t>
            </a:r>
            <a:r>
              <a:rPr lang="en-GB" dirty="0"/>
              <a:t> </a:t>
            </a:r>
            <a:r>
              <a:rPr lang="en-GB" dirty="0" err="1"/>
              <a:t>trại</a:t>
            </a:r>
            <a:r>
              <a:rPr lang="en-GB" dirty="0"/>
              <a:t>.</a:t>
            </a:r>
            <a:endParaRPr lang="en-US" dirty="0"/>
          </a:p>
        </p:txBody>
      </p:sp>
    </p:spTree>
    <p:extLst>
      <p:ext uri="{BB962C8B-B14F-4D97-AF65-F5344CB8AC3E}">
        <p14:creationId xmlns:p14="http://schemas.microsoft.com/office/powerpoint/2010/main" val="3113041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2.5 Mô hình mô phỏng – Tham số</a:t>
            </a:r>
            <a:endParaRPr lang="en-GB"/>
          </a:p>
        </p:txBody>
      </p:sp>
      <p:sp>
        <p:nvSpPr>
          <p:cNvPr id="6" name="Text Placeholder 5"/>
          <p:cNvSpPr>
            <a:spLocks noGrp="1"/>
          </p:cNvSpPr>
          <p:nvPr>
            <p:ph type="body" sz="quarter" idx="13"/>
          </p:nvPr>
        </p:nvSpPr>
        <p:spPr/>
        <p:txBody>
          <a:bodyPr>
            <a:normAutofit fontScale="92500" lnSpcReduction="20000"/>
          </a:bodyPr>
          <a:lstStyle/>
          <a:p>
            <a:r>
              <a:rPr lang="en-GB" smtClean="0"/>
              <a:t>Refer: H.S Lee 2019</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4129665"/>
              </p:ext>
            </p:extLst>
          </p:nvPr>
        </p:nvGraphicFramePr>
        <p:xfrm>
          <a:off x="1219201" y="1234076"/>
          <a:ext cx="9814557" cy="3950208"/>
        </p:xfrm>
        <a:graphic>
          <a:graphicData uri="http://schemas.openxmlformats.org/drawingml/2006/table">
            <a:tbl>
              <a:tblPr firstRow="1" firstCol="1" bandRow="1">
                <a:tableStyleId>{5C22544A-7EE6-4342-B048-85BDC9FD1C3A}</a:tableStyleId>
              </a:tblPr>
              <a:tblGrid>
                <a:gridCol w="4140939">
                  <a:extLst>
                    <a:ext uri="{9D8B030D-6E8A-4147-A177-3AD203B41FA5}">
                      <a16:colId xmlns:a16="http://schemas.microsoft.com/office/drawing/2014/main" val="3301646384"/>
                    </a:ext>
                  </a:extLst>
                </a:gridCol>
                <a:gridCol w="2989535">
                  <a:extLst>
                    <a:ext uri="{9D8B030D-6E8A-4147-A177-3AD203B41FA5}">
                      <a16:colId xmlns:a16="http://schemas.microsoft.com/office/drawing/2014/main" val="2563842182"/>
                    </a:ext>
                  </a:extLst>
                </a:gridCol>
                <a:gridCol w="2684083">
                  <a:extLst>
                    <a:ext uri="{9D8B030D-6E8A-4147-A177-3AD203B41FA5}">
                      <a16:colId xmlns:a16="http://schemas.microsoft.com/office/drawing/2014/main" val="2286036340"/>
                    </a:ext>
                  </a:extLst>
                </a:gridCol>
              </a:tblGrid>
              <a:tr h="0">
                <a:tc rowSpan="2">
                  <a:txBody>
                    <a:bodyPr/>
                    <a:lstStyle/>
                    <a:p>
                      <a:pPr algn="ctr">
                        <a:lnSpc>
                          <a:spcPct val="120000"/>
                        </a:lnSpc>
                        <a:spcBef>
                          <a:spcPts val="600"/>
                        </a:spcBef>
                        <a:spcAft>
                          <a:spcPts val="0"/>
                        </a:spcAft>
                      </a:pPr>
                      <a:r>
                        <a:rPr lang="en-GB" sz="2400" smtClean="0">
                          <a:effectLst/>
                        </a:rPr>
                        <a:t>Liên</a:t>
                      </a:r>
                      <a:r>
                        <a:rPr lang="en-GB" sz="2400" baseline="0" smtClean="0">
                          <a:effectLst/>
                        </a:rPr>
                        <a:t> </a:t>
                      </a:r>
                      <a:r>
                        <a:rPr lang="en-GB" sz="2400" smtClean="0">
                          <a:effectLst/>
                        </a:rPr>
                        <a:t>hệ</a:t>
                      </a:r>
                      <a:r>
                        <a:rPr lang="en-GB" sz="2400">
                          <a:effectLst/>
                        </a:rPr>
                        <a:t/>
                      </a:r>
                      <a:br>
                        <a:rPr lang="en-GB" sz="2400">
                          <a:effectLst/>
                        </a:rPr>
                      </a:br>
                      <a:r>
                        <a:rPr lang="en-GB" sz="2400">
                          <a:effectLst/>
                        </a:rPr>
                        <a:t>(Nguồn - Đích)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20000"/>
                        </a:lnSpc>
                        <a:spcBef>
                          <a:spcPts val="600"/>
                        </a:spcBef>
                        <a:spcAft>
                          <a:spcPts val="0"/>
                        </a:spcAft>
                        <a:tabLst>
                          <a:tab pos="1295400" algn="l"/>
                        </a:tabLst>
                      </a:pPr>
                      <a:r>
                        <a:rPr lang="en-GB" sz="2400">
                          <a:effectLst/>
                        </a:rPr>
                        <a:t>Số lượng tiếp xúc trung bình trong 1 tuần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61185259"/>
                  </a:ext>
                </a:extLst>
              </a:tr>
              <a:tr h="0">
                <a:tc vMerge="1">
                  <a:txBody>
                    <a:bodyPr/>
                    <a:lstStyle/>
                    <a:p>
                      <a:endParaRPr lang="en-US"/>
                    </a:p>
                  </a:txBody>
                  <a:tcPr/>
                </a:tc>
                <a:tc>
                  <a:txBody>
                    <a:bodyPr/>
                    <a:lstStyle/>
                    <a:p>
                      <a:pPr algn="ctr">
                        <a:lnSpc>
                          <a:spcPct val="120000"/>
                        </a:lnSpc>
                        <a:spcBef>
                          <a:spcPts val="600"/>
                        </a:spcBef>
                        <a:spcAft>
                          <a:spcPts val="0"/>
                        </a:spcAft>
                      </a:pPr>
                      <a:r>
                        <a:rPr lang="en-GB" sz="2400">
                          <a:effectLst/>
                        </a:rPr>
                        <a:t>Tiếp xúc trực tiếp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Bef>
                          <a:spcPts val="600"/>
                        </a:spcBef>
                        <a:spcAft>
                          <a:spcPts val="0"/>
                        </a:spcAft>
                      </a:pPr>
                      <a:r>
                        <a:rPr lang="en-GB" sz="2400">
                          <a:effectLst/>
                        </a:rPr>
                        <a:t>Tiếp xúc gián tiếp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1139086"/>
                  </a:ext>
                </a:extLst>
              </a:tr>
              <a:tr h="0">
                <a:tc>
                  <a:txBody>
                    <a:bodyPr/>
                    <a:lstStyle/>
                    <a:p>
                      <a:pPr algn="just">
                        <a:lnSpc>
                          <a:spcPct val="120000"/>
                        </a:lnSpc>
                        <a:spcBef>
                          <a:spcPts val="600"/>
                        </a:spcBef>
                        <a:spcAft>
                          <a:spcPts val="0"/>
                        </a:spcAft>
                      </a:pPr>
                      <a:r>
                        <a:rPr lang="en-GB" sz="2400">
                          <a:effectLst/>
                        </a:rPr>
                        <a:t>Trang trại nhỏ → Trang trại nhỏ</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0.072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0.282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625711"/>
                  </a:ext>
                </a:extLst>
              </a:tr>
              <a:tr h="0">
                <a:tc>
                  <a:txBody>
                    <a:bodyPr/>
                    <a:lstStyle/>
                    <a:p>
                      <a:pPr algn="just">
                        <a:lnSpc>
                          <a:spcPct val="120000"/>
                        </a:lnSpc>
                        <a:spcBef>
                          <a:spcPts val="600"/>
                        </a:spcBef>
                        <a:spcAft>
                          <a:spcPts val="0"/>
                        </a:spcAft>
                      </a:pPr>
                      <a:r>
                        <a:rPr lang="en-GB" sz="2400">
                          <a:effectLst/>
                        </a:rPr>
                        <a:t>Trang trại nhỏ → Trang trại vừa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dirty="0">
                          <a:effectLst/>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0.282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2783577"/>
                  </a:ext>
                </a:extLst>
              </a:tr>
              <a:tr h="0">
                <a:tc>
                  <a:txBody>
                    <a:bodyPr/>
                    <a:lstStyle/>
                    <a:p>
                      <a:pPr algn="just">
                        <a:lnSpc>
                          <a:spcPct val="120000"/>
                        </a:lnSpc>
                        <a:spcBef>
                          <a:spcPts val="600"/>
                        </a:spcBef>
                        <a:spcAft>
                          <a:spcPts val="0"/>
                        </a:spcAft>
                      </a:pPr>
                      <a:r>
                        <a:rPr lang="en-GB" sz="2400" dirty="0" err="1">
                          <a:effectLst/>
                        </a:rPr>
                        <a:t>Trang</a:t>
                      </a:r>
                      <a:r>
                        <a:rPr lang="en-GB" sz="2400" dirty="0">
                          <a:effectLst/>
                        </a:rPr>
                        <a:t> </a:t>
                      </a:r>
                      <a:r>
                        <a:rPr lang="en-GB" sz="2400" dirty="0" err="1">
                          <a:effectLst/>
                        </a:rPr>
                        <a:t>trại</a:t>
                      </a:r>
                      <a:r>
                        <a:rPr lang="en-GB" sz="2400" dirty="0">
                          <a:effectLst/>
                        </a:rPr>
                        <a:t> </a:t>
                      </a:r>
                      <a:r>
                        <a:rPr lang="en-GB" sz="2400" dirty="0" err="1">
                          <a:effectLst/>
                        </a:rPr>
                        <a:t>vừa</a:t>
                      </a:r>
                      <a:r>
                        <a:rPr lang="en-GB" sz="2400" dirty="0">
                          <a:effectLst/>
                        </a:rPr>
                        <a:t> → </a:t>
                      </a:r>
                      <a:r>
                        <a:rPr lang="en-GB" sz="2400" dirty="0" err="1">
                          <a:effectLst/>
                        </a:rPr>
                        <a:t>Trang</a:t>
                      </a:r>
                      <a:r>
                        <a:rPr lang="en-GB" sz="2400" dirty="0">
                          <a:effectLst/>
                        </a:rPr>
                        <a:t> </a:t>
                      </a:r>
                      <a:r>
                        <a:rPr lang="en-GB" sz="2400" dirty="0" err="1">
                          <a:effectLst/>
                        </a:rPr>
                        <a:t>trại</a:t>
                      </a:r>
                      <a:r>
                        <a:rPr lang="en-GB" sz="2400" dirty="0">
                          <a:effectLst/>
                        </a:rPr>
                        <a:t> </a:t>
                      </a:r>
                      <a:r>
                        <a:rPr lang="en-GB" sz="2400" dirty="0" err="1">
                          <a:effectLst/>
                        </a:rPr>
                        <a:t>nhỏ</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0.072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0.282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4478518"/>
                  </a:ext>
                </a:extLst>
              </a:tr>
              <a:tr h="0">
                <a:tc>
                  <a:txBody>
                    <a:bodyPr/>
                    <a:lstStyle/>
                    <a:p>
                      <a:pPr algn="just">
                        <a:lnSpc>
                          <a:spcPct val="120000"/>
                        </a:lnSpc>
                        <a:spcBef>
                          <a:spcPts val="600"/>
                        </a:spcBef>
                        <a:spcAft>
                          <a:spcPts val="0"/>
                        </a:spcAft>
                      </a:pPr>
                      <a:r>
                        <a:rPr lang="en-GB" sz="2400">
                          <a:effectLst/>
                        </a:rPr>
                        <a:t>Trang trại vừa → Trang trại vừa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0.073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0.271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6873036"/>
                  </a:ext>
                </a:extLst>
              </a:tr>
              <a:tr h="0">
                <a:tc>
                  <a:txBody>
                    <a:bodyPr/>
                    <a:lstStyle/>
                    <a:p>
                      <a:pPr algn="just">
                        <a:lnSpc>
                          <a:spcPct val="120000"/>
                        </a:lnSpc>
                        <a:spcBef>
                          <a:spcPts val="600"/>
                        </a:spcBef>
                        <a:spcAft>
                          <a:spcPts val="0"/>
                        </a:spcAft>
                      </a:pPr>
                      <a:r>
                        <a:rPr lang="en-GB" sz="2400">
                          <a:effectLst/>
                        </a:rPr>
                        <a:t>Trang trại vừa → Trang trại lớn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3.5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2029102"/>
                  </a:ext>
                </a:extLst>
              </a:tr>
              <a:tr h="0">
                <a:tc>
                  <a:txBody>
                    <a:bodyPr/>
                    <a:lstStyle/>
                    <a:p>
                      <a:pPr algn="just">
                        <a:lnSpc>
                          <a:spcPct val="120000"/>
                        </a:lnSpc>
                        <a:spcBef>
                          <a:spcPts val="600"/>
                        </a:spcBef>
                        <a:spcAft>
                          <a:spcPts val="0"/>
                        </a:spcAft>
                      </a:pPr>
                      <a:r>
                        <a:rPr lang="en-GB" sz="2400">
                          <a:effectLst/>
                        </a:rPr>
                        <a:t>Trang trại lớn → Trang trại vừa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0.073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Poisson 0.271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942736"/>
                  </a:ext>
                </a:extLst>
              </a:tr>
              <a:tr h="0">
                <a:tc>
                  <a:txBody>
                    <a:bodyPr/>
                    <a:lstStyle/>
                    <a:p>
                      <a:pPr algn="just">
                        <a:lnSpc>
                          <a:spcPct val="120000"/>
                        </a:lnSpc>
                        <a:spcBef>
                          <a:spcPts val="600"/>
                        </a:spcBef>
                        <a:spcAft>
                          <a:spcPts val="0"/>
                        </a:spcAft>
                      </a:pPr>
                      <a:r>
                        <a:rPr lang="en-GB" sz="2400">
                          <a:effectLst/>
                        </a:rPr>
                        <a:t>Trang trại lớn → Trang trại lớn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a:effectLst/>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20000"/>
                        </a:lnSpc>
                        <a:spcBef>
                          <a:spcPts val="600"/>
                        </a:spcBef>
                        <a:spcAft>
                          <a:spcPts val="0"/>
                        </a:spcAft>
                      </a:pPr>
                      <a:r>
                        <a:rPr lang="en-GB" sz="2400" dirty="0">
                          <a:effectLst/>
                        </a:rPr>
                        <a:t>Poisson 3.5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5598477"/>
                  </a:ext>
                </a:extLst>
              </a:tr>
            </a:tbl>
          </a:graphicData>
        </a:graphic>
      </p:graphicFrame>
    </p:spTree>
    <p:extLst>
      <p:ext uri="{BB962C8B-B14F-4D97-AF65-F5344CB8AC3E}">
        <p14:creationId xmlns:p14="http://schemas.microsoft.com/office/powerpoint/2010/main" val="1469426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2.5 Mô hình mô phỏng – Tham số</a:t>
            </a:r>
            <a:endParaRPr lang="en-GB"/>
          </a:p>
        </p:txBody>
      </p:sp>
      <p:sp>
        <p:nvSpPr>
          <p:cNvPr id="3" name="Content Placeholder 2"/>
          <p:cNvSpPr>
            <a:spLocks noGrp="1"/>
          </p:cNvSpPr>
          <p:nvPr>
            <p:ph idx="1"/>
          </p:nvPr>
        </p:nvSpPr>
        <p:spPr/>
        <p:txBody>
          <a:bodyPr/>
          <a:lstStyle/>
          <a:p>
            <a:endParaRPr lang="en-US"/>
          </a:p>
        </p:txBody>
      </p:sp>
      <p:pic>
        <p:nvPicPr>
          <p:cNvPr id="3075" name="Picture 3" descr="Scenarios"/>
          <p:cNvPicPr>
            <a:picLocks noChangeAspect="1" noChangeArrowheads="1"/>
          </p:cNvPicPr>
          <p:nvPr/>
        </p:nvPicPr>
        <p:blipFill>
          <a:blip r:embed="rId2">
            <a:extLst>
              <a:ext uri="{28A0092B-C50C-407E-A947-70E740481C1C}">
                <a14:useLocalDpi xmlns:a14="http://schemas.microsoft.com/office/drawing/2010/main" val="0"/>
              </a:ext>
            </a:extLst>
          </a:blip>
          <a:srcRect b="10231"/>
          <a:stretch>
            <a:fillRect/>
          </a:stretch>
        </p:blipFill>
        <p:spPr bwMode="auto">
          <a:xfrm>
            <a:off x="3692092" y="1528657"/>
            <a:ext cx="46323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12604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2.5 Mô hình mô phỏng – Lưu đồ</a:t>
            </a:r>
            <a:endParaRPr lang="en-GB"/>
          </a:p>
        </p:txBody>
      </p:sp>
      <p:sp>
        <p:nvSpPr>
          <p:cNvPr id="6" name="Text Placeholder 5"/>
          <p:cNvSpPr>
            <a:spLocks noGrp="1"/>
          </p:cNvSpPr>
          <p:nvPr>
            <p:ph type="body" sz="quarter" idx="13"/>
          </p:nvPr>
        </p:nvSpPr>
        <p:spPr/>
        <p:txBody>
          <a:bodyPr>
            <a:normAutofit fontScale="92500" lnSpcReduction="20000"/>
          </a:bodyPr>
          <a:lstStyle/>
          <a:p>
            <a:endParaRPr lang="en-US"/>
          </a:p>
        </p:txBody>
      </p:sp>
      <p:pic>
        <p:nvPicPr>
          <p:cNvPr id="7" name="Content Placeholder 6" descr="Model"/>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20728" y="1005170"/>
            <a:ext cx="5411504" cy="5149850"/>
          </a:xfrm>
          <a:prstGeom prst="rect">
            <a:avLst/>
          </a:prstGeom>
          <a:noFill/>
          <a:ln>
            <a:noFill/>
          </a:ln>
        </p:spPr>
      </p:pic>
    </p:spTree>
    <p:extLst>
      <p:ext uri="{BB962C8B-B14F-4D97-AF65-F5344CB8AC3E}">
        <p14:creationId xmlns:p14="http://schemas.microsoft.com/office/powerpoint/2010/main" val="1357147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2.5 Mô hình mô phỏng – Lưu đồ</a:t>
            </a:r>
            <a:endParaRPr lang="en-GB"/>
          </a:p>
        </p:txBody>
      </p:sp>
      <p:sp>
        <p:nvSpPr>
          <p:cNvPr id="6" name="Text Placeholder 5"/>
          <p:cNvSpPr>
            <a:spLocks noGrp="1"/>
          </p:cNvSpPr>
          <p:nvPr>
            <p:ph type="body" sz="quarter" idx="13"/>
          </p:nvPr>
        </p:nvSpPr>
        <p:spPr/>
        <p:txBody>
          <a:bodyPr>
            <a:normAutofit fontScale="92500" lnSpcReduction="20000"/>
          </a:bodyPr>
          <a:lstStyle/>
          <a:p>
            <a:endParaRPr lang="en-US"/>
          </a:p>
        </p:txBody>
      </p:sp>
      <p:pic>
        <p:nvPicPr>
          <p:cNvPr id="8" name="Picture 7" descr="Contact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4178" y="731520"/>
            <a:ext cx="6529382" cy="4723285"/>
          </a:xfrm>
          <a:prstGeom prst="rect">
            <a:avLst/>
          </a:prstGeom>
          <a:noFill/>
          <a:ln>
            <a:noFill/>
          </a:ln>
        </p:spPr>
      </p:pic>
      <p:pic>
        <p:nvPicPr>
          <p:cNvPr id="9" name="Picture 8" descr="C:\Users\HuyNQ52\AppData\Local\Microsoft\Windows\INetCache\Content.Word\ContactListExample.png"/>
          <p:cNvPicPr/>
          <p:nvPr/>
        </p:nvPicPr>
        <p:blipFill>
          <a:blip r:embed="rId3">
            <a:extLst>
              <a:ext uri="{28A0092B-C50C-407E-A947-70E740481C1C}">
                <a14:useLocalDpi xmlns:a14="http://schemas.microsoft.com/office/drawing/2010/main" val="0"/>
              </a:ext>
            </a:extLst>
          </a:blip>
          <a:srcRect/>
          <a:stretch>
            <a:fillRect/>
          </a:stretch>
        </p:blipFill>
        <p:spPr bwMode="auto">
          <a:xfrm>
            <a:off x="2618509" y="5553117"/>
            <a:ext cx="5760720" cy="777240"/>
          </a:xfrm>
          <a:prstGeom prst="rect">
            <a:avLst/>
          </a:prstGeom>
          <a:noFill/>
          <a:ln>
            <a:noFill/>
          </a:ln>
        </p:spPr>
      </p:pic>
    </p:spTree>
    <p:extLst>
      <p:ext uri="{BB962C8B-B14F-4D97-AF65-F5344CB8AC3E}">
        <p14:creationId xmlns:p14="http://schemas.microsoft.com/office/powerpoint/2010/main" val="292980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3. Kết quả mô phỏng</a:t>
            </a:r>
            <a:endParaRPr lang="en-US"/>
          </a:p>
        </p:txBody>
      </p:sp>
      <p:sp>
        <p:nvSpPr>
          <p:cNvPr id="3" name="Content Placeholder 2"/>
          <p:cNvSpPr>
            <a:spLocks noGrp="1"/>
          </p:cNvSpPr>
          <p:nvPr>
            <p:ph idx="1"/>
          </p:nvPr>
        </p:nvSpPr>
        <p:spPr>
          <a:xfrm>
            <a:off x="1097280" y="1219200"/>
            <a:ext cx="10058400" cy="4649894"/>
          </a:xfrm>
        </p:spPr>
        <p:txBody>
          <a:bodyPr>
            <a:normAutofit/>
          </a:bodyPr>
          <a:lstStyle/>
          <a:p>
            <a:r>
              <a:rPr lang="en-GB" sz="2400" dirty="0" smtClean="0"/>
              <a:t>3.1 </a:t>
            </a:r>
            <a:r>
              <a:rPr lang="en-GB" sz="2400" dirty="0" err="1" smtClean="0"/>
              <a:t>Kịch</a:t>
            </a:r>
            <a:r>
              <a:rPr lang="en-GB" sz="2400" dirty="0" smtClean="0"/>
              <a:t> </a:t>
            </a:r>
            <a:r>
              <a:rPr lang="en-GB" sz="2400" dirty="0" err="1" smtClean="0"/>
              <a:t>bản</a:t>
            </a:r>
            <a:r>
              <a:rPr lang="en-GB" sz="2400" dirty="0" smtClean="0"/>
              <a:t> </a:t>
            </a:r>
            <a:r>
              <a:rPr lang="en-GB" sz="2400" dirty="0" err="1" smtClean="0"/>
              <a:t>cơ</a:t>
            </a:r>
            <a:r>
              <a:rPr lang="en-GB" sz="2400" dirty="0" smtClean="0"/>
              <a:t> </a:t>
            </a:r>
            <a:r>
              <a:rPr lang="en-GB" sz="2400" dirty="0" err="1" smtClean="0"/>
              <a:t>sở</a:t>
            </a:r>
            <a:endParaRPr lang="en-GB" sz="2400" dirty="0" smtClean="0"/>
          </a:p>
          <a:p>
            <a:r>
              <a:rPr lang="en-GB" sz="2400" dirty="0" smtClean="0"/>
              <a:t>3.2 </a:t>
            </a:r>
            <a:r>
              <a:rPr lang="en-GB" sz="2400" dirty="0" err="1" smtClean="0"/>
              <a:t>Loại</a:t>
            </a:r>
            <a:r>
              <a:rPr lang="en-GB" sz="2400" dirty="0" smtClean="0"/>
              <a:t> </a:t>
            </a:r>
            <a:r>
              <a:rPr lang="en-GB" sz="2400" dirty="0" err="1" smtClean="0"/>
              <a:t>bỏ</a:t>
            </a:r>
            <a:r>
              <a:rPr lang="en-GB" sz="2400" dirty="0" smtClean="0"/>
              <a:t> </a:t>
            </a:r>
            <a:r>
              <a:rPr lang="en-GB" sz="2400" dirty="0" err="1" smtClean="0"/>
              <a:t>tiếp</a:t>
            </a:r>
            <a:r>
              <a:rPr lang="en-GB" sz="2400" dirty="0" smtClean="0"/>
              <a:t> </a:t>
            </a:r>
            <a:r>
              <a:rPr lang="en-GB" sz="2400" dirty="0" err="1" smtClean="0"/>
              <a:t>xúc</a:t>
            </a:r>
            <a:r>
              <a:rPr lang="en-GB" sz="2400" dirty="0" smtClean="0"/>
              <a:t> </a:t>
            </a:r>
            <a:r>
              <a:rPr lang="en-GB" sz="2400" dirty="0" err="1" smtClean="0"/>
              <a:t>trực</a:t>
            </a:r>
            <a:r>
              <a:rPr lang="en-GB" sz="2400" dirty="0" smtClean="0"/>
              <a:t> </a:t>
            </a:r>
            <a:r>
              <a:rPr lang="en-GB" sz="2400" dirty="0" err="1" smtClean="0"/>
              <a:t>tiếp</a:t>
            </a:r>
            <a:r>
              <a:rPr lang="en-GB" sz="2400" dirty="0" smtClean="0"/>
              <a:t> </a:t>
            </a:r>
            <a:r>
              <a:rPr lang="en-GB" sz="2400" dirty="0" err="1" smtClean="0"/>
              <a:t>và</a:t>
            </a:r>
            <a:r>
              <a:rPr lang="en-GB" sz="2400" dirty="0" smtClean="0"/>
              <a:t> </a:t>
            </a:r>
            <a:r>
              <a:rPr lang="en-GB" sz="2400" dirty="0" err="1" smtClean="0"/>
              <a:t>trang</a:t>
            </a:r>
            <a:r>
              <a:rPr lang="en-GB" sz="2400" dirty="0" smtClean="0"/>
              <a:t> </a:t>
            </a:r>
            <a:r>
              <a:rPr lang="en-GB" sz="2400" dirty="0" err="1" smtClean="0"/>
              <a:t>trại</a:t>
            </a:r>
            <a:r>
              <a:rPr lang="en-GB" sz="2400" dirty="0" smtClean="0"/>
              <a:t> </a:t>
            </a:r>
            <a:r>
              <a:rPr lang="en-GB" sz="2400" dirty="0" err="1" smtClean="0"/>
              <a:t>lớn</a:t>
            </a:r>
            <a:endParaRPr lang="en-GB" sz="2400" dirty="0" smtClean="0"/>
          </a:p>
          <a:p>
            <a:r>
              <a:rPr lang="en-GB" sz="2400" dirty="0" smtClean="0"/>
              <a:t>3.3 </a:t>
            </a:r>
            <a:r>
              <a:rPr lang="en-GB" sz="2400" dirty="0" err="1" smtClean="0"/>
              <a:t>Hạn</a:t>
            </a:r>
            <a:r>
              <a:rPr lang="en-GB" sz="2400" dirty="0" smtClean="0"/>
              <a:t> </a:t>
            </a:r>
            <a:r>
              <a:rPr lang="en-GB" sz="2400" dirty="0" err="1" smtClean="0"/>
              <a:t>chế</a:t>
            </a:r>
            <a:r>
              <a:rPr lang="en-GB" sz="2400" dirty="0" smtClean="0"/>
              <a:t> di </a:t>
            </a:r>
            <a:r>
              <a:rPr lang="en-GB" sz="2400" dirty="0" err="1" smtClean="0"/>
              <a:t>chuyển</a:t>
            </a:r>
            <a:r>
              <a:rPr lang="en-GB" sz="2400" dirty="0" smtClean="0"/>
              <a:t> </a:t>
            </a:r>
            <a:r>
              <a:rPr lang="en-GB" sz="2400" dirty="0" err="1" smtClean="0"/>
              <a:t>của</a:t>
            </a:r>
            <a:r>
              <a:rPr lang="en-GB" sz="2400" dirty="0" smtClean="0"/>
              <a:t> </a:t>
            </a:r>
            <a:r>
              <a:rPr lang="en-GB" sz="2400" dirty="0" err="1" smtClean="0"/>
              <a:t>trang</a:t>
            </a:r>
            <a:r>
              <a:rPr lang="en-GB" sz="2400" dirty="0" smtClean="0"/>
              <a:t> </a:t>
            </a:r>
            <a:r>
              <a:rPr lang="en-GB" sz="2400" dirty="0" err="1" smtClean="0"/>
              <a:t>trại</a:t>
            </a:r>
            <a:r>
              <a:rPr lang="en-GB" sz="2400" dirty="0" smtClean="0"/>
              <a:t> </a:t>
            </a:r>
            <a:r>
              <a:rPr lang="en-GB" sz="2400" dirty="0" err="1" smtClean="0"/>
              <a:t>bị</a:t>
            </a:r>
            <a:r>
              <a:rPr lang="en-GB" sz="2400" dirty="0" smtClean="0"/>
              <a:t> </a:t>
            </a:r>
            <a:r>
              <a:rPr lang="en-GB" sz="2400" dirty="0" err="1" smtClean="0"/>
              <a:t>nhiễm</a:t>
            </a:r>
            <a:r>
              <a:rPr lang="en-GB" sz="2400" dirty="0" smtClean="0"/>
              <a:t> </a:t>
            </a:r>
            <a:r>
              <a:rPr lang="en-GB" sz="2400" dirty="0" err="1" smtClean="0"/>
              <a:t>bệnh</a:t>
            </a:r>
            <a:endParaRPr lang="en-GB" sz="2400" dirty="0" smtClean="0"/>
          </a:p>
          <a:p>
            <a:r>
              <a:rPr lang="en-GB" sz="2400" dirty="0" smtClean="0"/>
              <a:t>3.4 </a:t>
            </a:r>
            <a:r>
              <a:rPr lang="en-GB" sz="2400" dirty="0" err="1" smtClean="0"/>
              <a:t>Hạn</a:t>
            </a:r>
            <a:r>
              <a:rPr lang="en-GB" sz="2400" dirty="0" smtClean="0"/>
              <a:t> </a:t>
            </a:r>
            <a:r>
              <a:rPr lang="en-GB" sz="2400" dirty="0" err="1" smtClean="0"/>
              <a:t>chế</a:t>
            </a:r>
            <a:r>
              <a:rPr lang="en-GB" sz="2400" dirty="0" smtClean="0"/>
              <a:t> di </a:t>
            </a:r>
            <a:r>
              <a:rPr lang="en-GB" sz="2400" dirty="0" err="1" smtClean="0"/>
              <a:t>chuyển</a:t>
            </a:r>
            <a:r>
              <a:rPr lang="en-GB" sz="2400" dirty="0" smtClean="0"/>
              <a:t> </a:t>
            </a:r>
            <a:r>
              <a:rPr lang="en-GB" sz="2400" dirty="0" err="1" smtClean="0"/>
              <a:t>của</a:t>
            </a:r>
            <a:r>
              <a:rPr lang="en-GB" sz="2400" dirty="0" smtClean="0"/>
              <a:t> </a:t>
            </a:r>
            <a:r>
              <a:rPr lang="en-GB" sz="2400" dirty="0" err="1" smtClean="0"/>
              <a:t>tất</a:t>
            </a:r>
            <a:r>
              <a:rPr lang="en-GB" sz="2400" dirty="0" smtClean="0"/>
              <a:t> </a:t>
            </a:r>
            <a:r>
              <a:rPr lang="en-GB" sz="2400" dirty="0" err="1" smtClean="0"/>
              <a:t>cả</a:t>
            </a:r>
            <a:r>
              <a:rPr lang="en-GB" sz="2400" dirty="0" smtClean="0"/>
              <a:t> </a:t>
            </a:r>
            <a:r>
              <a:rPr lang="en-GB" sz="2400" dirty="0" err="1" smtClean="0"/>
              <a:t>các</a:t>
            </a:r>
            <a:r>
              <a:rPr lang="en-GB" sz="2400" dirty="0" smtClean="0"/>
              <a:t> </a:t>
            </a:r>
            <a:r>
              <a:rPr lang="en-GB" sz="2400" dirty="0" err="1" smtClean="0"/>
              <a:t>trang</a:t>
            </a:r>
            <a:r>
              <a:rPr lang="en-GB" sz="2400" dirty="0" smtClean="0"/>
              <a:t> </a:t>
            </a:r>
            <a:r>
              <a:rPr lang="en-GB" sz="2400" dirty="0" err="1" smtClean="0"/>
              <a:t>trại</a:t>
            </a:r>
            <a:endParaRPr lang="en-GB" sz="2400" dirty="0" smtClean="0"/>
          </a:p>
          <a:p>
            <a:r>
              <a:rPr lang="en-GB" sz="2400" dirty="0" smtClean="0"/>
              <a:t>3.5 </a:t>
            </a:r>
            <a:r>
              <a:rPr lang="en-GB" sz="2400" dirty="0" err="1" smtClean="0"/>
              <a:t>Nâng</a:t>
            </a:r>
            <a:r>
              <a:rPr lang="en-GB" sz="2400" dirty="0" smtClean="0"/>
              <a:t> </a:t>
            </a:r>
            <a:r>
              <a:rPr lang="en-GB" sz="2400" dirty="0" err="1" smtClean="0"/>
              <a:t>cao</a:t>
            </a:r>
            <a:r>
              <a:rPr lang="en-GB" sz="2400" dirty="0" smtClean="0"/>
              <a:t> an </a:t>
            </a:r>
            <a:r>
              <a:rPr lang="en-GB" sz="2400" dirty="0" err="1" smtClean="0"/>
              <a:t>toàn</a:t>
            </a:r>
            <a:r>
              <a:rPr lang="en-GB" sz="2400" dirty="0" smtClean="0"/>
              <a:t> </a:t>
            </a:r>
            <a:r>
              <a:rPr lang="en-GB" sz="2400" dirty="0" err="1" smtClean="0"/>
              <a:t>sinh</a:t>
            </a:r>
            <a:r>
              <a:rPr lang="en-GB" sz="2400" dirty="0" smtClean="0"/>
              <a:t> </a:t>
            </a:r>
            <a:r>
              <a:rPr lang="en-GB" sz="2400" dirty="0" err="1" smtClean="0"/>
              <a:t>học</a:t>
            </a:r>
            <a:r>
              <a:rPr lang="en-GB" sz="2400" dirty="0" smtClean="0"/>
              <a:t> </a:t>
            </a:r>
            <a:r>
              <a:rPr lang="en-GB" sz="2400" dirty="0" err="1" smtClean="0"/>
              <a:t>cho</a:t>
            </a:r>
            <a:r>
              <a:rPr lang="en-GB" sz="2400" dirty="0" smtClean="0"/>
              <a:t> </a:t>
            </a:r>
            <a:r>
              <a:rPr lang="en-GB" sz="2400" dirty="0" err="1" smtClean="0"/>
              <a:t>các</a:t>
            </a:r>
            <a:r>
              <a:rPr lang="en-GB" sz="2400" dirty="0" smtClean="0"/>
              <a:t> </a:t>
            </a:r>
            <a:r>
              <a:rPr lang="en-GB" sz="2400" dirty="0" err="1" smtClean="0"/>
              <a:t>trang</a:t>
            </a:r>
            <a:r>
              <a:rPr lang="en-GB" sz="2400" dirty="0" smtClean="0"/>
              <a:t> </a:t>
            </a:r>
            <a:r>
              <a:rPr lang="en-GB" sz="2400" dirty="0" err="1" smtClean="0"/>
              <a:t>trại</a:t>
            </a:r>
            <a:r>
              <a:rPr lang="en-GB" sz="2400" dirty="0" smtClean="0"/>
              <a:t> </a:t>
            </a:r>
            <a:r>
              <a:rPr lang="en-GB" sz="2400" dirty="0" err="1" smtClean="0"/>
              <a:t>vừa</a:t>
            </a:r>
            <a:r>
              <a:rPr lang="en-GB" sz="2400" dirty="0" smtClean="0"/>
              <a:t> </a:t>
            </a:r>
            <a:r>
              <a:rPr lang="en-GB" sz="2400" dirty="0" err="1" smtClean="0"/>
              <a:t>và</a:t>
            </a:r>
            <a:r>
              <a:rPr lang="en-GB" sz="2400" dirty="0" smtClean="0"/>
              <a:t> </a:t>
            </a:r>
            <a:r>
              <a:rPr lang="en-GB" sz="2400" dirty="0" err="1" smtClean="0"/>
              <a:t>nhỏ</a:t>
            </a:r>
            <a:endParaRPr lang="en-GB" sz="2400" dirty="0" smtClean="0"/>
          </a:p>
          <a:p>
            <a:r>
              <a:rPr lang="en-GB" sz="2400" dirty="0" smtClean="0"/>
              <a:t>3.6 </a:t>
            </a:r>
            <a:r>
              <a:rPr lang="en-GB" sz="2400" dirty="0" err="1" smtClean="0"/>
              <a:t>Tiêu</a:t>
            </a:r>
            <a:r>
              <a:rPr lang="en-GB" sz="2400" dirty="0" smtClean="0"/>
              <a:t> </a:t>
            </a:r>
            <a:r>
              <a:rPr lang="en-GB" sz="2400" dirty="0" err="1" smtClean="0"/>
              <a:t>hủy</a:t>
            </a:r>
            <a:r>
              <a:rPr lang="en-GB" sz="2400" dirty="0" smtClean="0"/>
              <a:t> </a:t>
            </a:r>
            <a:r>
              <a:rPr lang="en-GB" sz="2400" dirty="0" err="1" smtClean="0"/>
              <a:t>lợn</a:t>
            </a:r>
            <a:r>
              <a:rPr lang="en-GB" sz="2400" dirty="0" smtClean="0"/>
              <a:t> </a:t>
            </a:r>
            <a:r>
              <a:rPr lang="en-GB" sz="2400" dirty="0" err="1" smtClean="0"/>
              <a:t>bị</a:t>
            </a:r>
            <a:r>
              <a:rPr lang="en-GB" sz="2400" dirty="0" smtClean="0"/>
              <a:t> </a:t>
            </a:r>
            <a:r>
              <a:rPr lang="en-GB" sz="2400" dirty="0" err="1" smtClean="0"/>
              <a:t>nhiễm</a:t>
            </a:r>
            <a:r>
              <a:rPr lang="en-GB" sz="2400" dirty="0" smtClean="0"/>
              <a:t> </a:t>
            </a:r>
            <a:r>
              <a:rPr lang="en-GB" sz="2400" dirty="0" err="1" smtClean="0"/>
              <a:t>bệnh</a:t>
            </a:r>
            <a:endParaRPr lang="en-US" sz="2400"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1901957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smtClean="0"/>
              <a:t>3.1 Kết quả mô phỏng – Kịch bản cơ sở</a:t>
            </a:r>
            <a:endParaRPr lang="en-US" sz="2800"/>
          </a:p>
        </p:txBody>
      </p:sp>
      <p:sp>
        <p:nvSpPr>
          <p:cNvPr id="6" name="Text Placeholder 5"/>
          <p:cNvSpPr>
            <a:spLocks noGrp="1"/>
          </p:cNvSpPr>
          <p:nvPr>
            <p:ph type="body" sz="quarter" idx="13"/>
          </p:nvPr>
        </p:nvSpPr>
        <p:spPr/>
        <p:txBody>
          <a:bodyPr>
            <a:normAutofit fontScale="92500" lnSpcReduction="20000"/>
          </a:bodyPr>
          <a:lstStyle/>
          <a:p>
            <a:endParaRPr lang="en-US"/>
          </a:p>
        </p:txBody>
      </p:sp>
      <p:pic>
        <p:nvPicPr>
          <p:cNvPr id="9" name="Content Placeholder 8"/>
          <p:cNvPicPr>
            <a:picLocks noGrp="1"/>
          </p:cNvPicPr>
          <p:nvPr>
            <p:ph idx="1"/>
          </p:nvPr>
        </p:nvPicPr>
        <p:blipFill>
          <a:blip r:embed="rId2"/>
          <a:stretch>
            <a:fillRect/>
          </a:stretch>
        </p:blipFill>
        <p:spPr>
          <a:xfrm>
            <a:off x="1326620" y="885392"/>
            <a:ext cx="9599720" cy="5149850"/>
          </a:xfrm>
          <a:prstGeom prst="rect">
            <a:avLst/>
          </a:prstGeom>
        </p:spPr>
      </p:pic>
    </p:spTree>
    <p:extLst>
      <p:ext uri="{BB962C8B-B14F-4D97-AF65-F5344CB8AC3E}">
        <p14:creationId xmlns:p14="http://schemas.microsoft.com/office/powerpoint/2010/main" val="2500982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a:t>
            </a:r>
            <a:r>
              <a:rPr lang="en-GB" dirty="0" err="1" smtClean="0"/>
              <a:t>Tổng</a:t>
            </a:r>
            <a:r>
              <a:rPr lang="en-GB" dirty="0" smtClean="0"/>
              <a:t> </a:t>
            </a:r>
            <a:r>
              <a:rPr lang="en-GB" dirty="0" err="1" smtClean="0"/>
              <a:t>quan</a:t>
            </a:r>
            <a:endParaRPr lang="en-US" dirty="0"/>
          </a:p>
        </p:txBody>
      </p:sp>
      <p:sp>
        <p:nvSpPr>
          <p:cNvPr id="3" name="Content Placeholder 2"/>
          <p:cNvSpPr>
            <a:spLocks noGrp="1"/>
          </p:cNvSpPr>
          <p:nvPr>
            <p:ph idx="1"/>
          </p:nvPr>
        </p:nvSpPr>
        <p:spPr>
          <a:xfrm>
            <a:off x="1097280" y="1034472"/>
            <a:ext cx="10058400" cy="4834621"/>
          </a:xfrm>
        </p:spPr>
        <p:txBody>
          <a:bodyPr>
            <a:normAutofit/>
          </a:bodyPr>
          <a:lstStyle/>
          <a:p>
            <a:r>
              <a:rPr lang="en-GB" sz="3200" dirty="0" smtClean="0"/>
              <a:t>1.1 </a:t>
            </a:r>
            <a:r>
              <a:rPr lang="en-GB" sz="3200" dirty="0" err="1" smtClean="0"/>
              <a:t>Lý</a:t>
            </a:r>
            <a:r>
              <a:rPr lang="en-GB" sz="3200" dirty="0" smtClean="0"/>
              <a:t> do </a:t>
            </a:r>
            <a:r>
              <a:rPr lang="en-GB" sz="3200" dirty="0" err="1" smtClean="0"/>
              <a:t>lựa</a:t>
            </a:r>
            <a:r>
              <a:rPr lang="en-GB" sz="3200" dirty="0" smtClean="0"/>
              <a:t> </a:t>
            </a:r>
            <a:r>
              <a:rPr lang="en-GB" sz="3200" dirty="0" err="1" smtClean="0"/>
              <a:t>chọn</a:t>
            </a:r>
            <a:r>
              <a:rPr lang="en-GB" sz="3200" dirty="0" smtClean="0"/>
              <a:t> </a:t>
            </a:r>
            <a:r>
              <a:rPr lang="en-GB" sz="3200" dirty="0" err="1" smtClean="0"/>
              <a:t>đề</a:t>
            </a:r>
            <a:r>
              <a:rPr lang="en-GB" sz="3200" dirty="0" smtClean="0"/>
              <a:t> </a:t>
            </a:r>
            <a:r>
              <a:rPr lang="en-GB" sz="3200" dirty="0" err="1" smtClean="0"/>
              <a:t>tài</a:t>
            </a:r>
            <a:endParaRPr lang="en-GB" sz="3200" dirty="0" smtClean="0"/>
          </a:p>
          <a:p>
            <a:r>
              <a:rPr lang="en-GB" sz="3200" dirty="0" smtClean="0"/>
              <a:t>1.2 </a:t>
            </a:r>
            <a:r>
              <a:rPr lang="en-GB" sz="3200" dirty="0" err="1" smtClean="0"/>
              <a:t>Tổng</a:t>
            </a:r>
            <a:r>
              <a:rPr lang="en-GB" sz="3200" dirty="0" smtClean="0"/>
              <a:t> </a:t>
            </a:r>
            <a:r>
              <a:rPr lang="en-GB" sz="3200" dirty="0" err="1" smtClean="0"/>
              <a:t>quan</a:t>
            </a:r>
            <a:r>
              <a:rPr lang="en-GB" sz="3200" dirty="0" smtClean="0"/>
              <a:t> </a:t>
            </a:r>
            <a:r>
              <a:rPr lang="en-GB" sz="3200" dirty="0" err="1" smtClean="0"/>
              <a:t>về</a:t>
            </a:r>
            <a:r>
              <a:rPr lang="en-GB" sz="3200" dirty="0" smtClean="0"/>
              <a:t> </a:t>
            </a:r>
            <a:r>
              <a:rPr lang="en-GB" sz="3200" dirty="0" err="1" smtClean="0"/>
              <a:t>dịch</a:t>
            </a:r>
            <a:r>
              <a:rPr lang="en-GB" sz="3200" dirty="0" smtClean="0"/>
              <a:t> </a:t>
            </a:r>
            <a:r>
              <a:rPr lang="en-GB" sz="3200" dirty="0" err="1" smtClean="0"/>
              <a:t>tả</a:t>
            </a:r>
            <a:r>
              <a:rPr lang="en-GB" sz="3200" dirty="0" smtClean="0"/>
              <a:t> </a:t>
            </a:r>
            <a:r>
              <a:rPr lang="en-GB" sz="3200" dirty="0" err="1" smtClean="0"/>
              <a:t>lợn</a:t>
            </a:r>
            <a:r>
              <a:rPr lang="en-GB" sz="3200" dirty="0" smtClean="0"/>
              <a:t> </a:t>
            </a:r>
            <a:r>
              <a:rPr lang="en-GB" sz="3200" dirty="0" err="1" smtClean="0"/>
              <a:t>châu</a:t>
            </a:r>
            <a:r>
              <a:rPr lang="en-GB" sz="3200" dirty="0" smtClean="0"/>
              <a:t> Phi</a:t>
            </a:r>
          </a:p>
          <a:p>
            <a:r>
              <a:rPr lang="en-GB" sz="3200" dirty="0" smtClean="0"/>
              <a:t>1.3 </a:t>
            </a:r>
            <a:r>
              <a:rPr lang="en-GB" sz="3200" dirty="0" err="1" smtClean="0"/>
              <a:t>Tổng</a:t>
            </a:r>
            <a:r>
              <a:rPr lang="en-GB" sz="3200" dirty="0" smtClean="0"/>
              <a:t> </a:t>
            </a:r>
            <a:r>
              <a:rPr lang="en-GB" sz="3200" dirty="0" err="1" smtClean="0"/>
              <a:t>quan</a:t>
            </a:r>
            <a:r>
              <a:rPr lang="en-GB" sz="3200" dirty="0" smtClean="0"/>
              <a:t> </a:t>
            </a:r>
            <a:r>
              <a:rPr lang="en-GB" sz="3200" dirty="0" err="1" smtClean="0"/>
              <a:t>về</a:t>
            </a:r>
            <a:r>
              <a:rPr lang="en-GB" sz="3200" dirty="0" smtClean="0"/>
              <a:t> </a:t>
            </a:r>
            <a:r>
              <a:rPr lang="en-GB" sz="3200" dirty="0" err="1" smtClean="0"/>
              <a:t>các</a:t>
            </a:r>
            <a:r>
              <a:rPr lang="en-GB" sz="3200" dirty="0" smtClean="0"/>
              <a:t> </a:t>
            </a:r>
            <a:r>
              <a:rPr lang="en-GB" sz="3200" dirty="0" err="1" smtClean="0"/>
              <a:t>nghiên</a:t>
            </a:r>
            <a:r>
              <a:rPr lang="en-GB" sz="3200" dirty="0" smtClean="0"/>
              <a:t> </a:t>
            </a:r>
            <a:r>
              <a:rPr lang="en-GB" sz="3200" dirty="0" err="1" smtClean="0"/>
              <a:t>cứu</a:t>
            </a:r>
            <a:r>
              <a:rPr lang="en-GB" sz="3200" dirty="0" smtClean="0"/>
              <a:t> </a:t>
            </a:r>
            <a:r>
              <a:rPr lang="en-GB" sz="3200" dirty="0" err="1" smtClean="0"/>
              <a:t>về</a:t>
            </a:r>
            <a:r>
              <a:rPr lang="en-GB" sz="3200" dirty="0" smtClean="0"/>
              <a:t> </a:t>
            </a:r>
            <a:r>
              <a:rPr lang="en-GB" sz="3200" dirty="0" err="1" smtClean="0"/>
              <a:t>mô</a:t>
            </a:r>
            <a:r>
              <a:rPr lang="en-GB" sz="3200" dirty="0" smtClean="0"/>
              <a:t> </a:t>
            </a:r>
            <a:r>
              <a:rPr lang="en-GB" sz="3200" dirty="0" err="1" smtClean="0"/>
              <a:t>hình</a:t>
            </a:r>
            <a:r>
              <a:rPr lang="en-GB" sz="3200" dirty="0" smtClean="0"/>
              <a:t> </a:t>
            </a:r>
            <a:r>
              <a:rPr lang="en-GB" sz="3200" dirty="0" err="1" smtClean="0"/>
              <a:t>lây</a:t>
            </a:r>
            <a:r>
              <a:rPr lang="en-GB" sz="3200" dirty="0" smtClean="0"/>
              <a:t> </a:t>
            </a:r>
            <a:r>
              <a:rPr lang="en-GB" sz="3200" dirty="0" err="1" smtClean="0"/>
              <a:t>lan</a:t>
            </a:r>
            <a:r>
              <a:rPr lang="en-GB" sz="3200" dirty="0" smtClean="0"/>
              <a:t> ASF</a:t>
            </a:r>
          </a:p>
          <a:p>
            <a:r>
              <a:rPr lang="en-GB" sz="3200" dirty="0" smtClean="0"/>
              <a:t>1.4 </a:t>
            </a:r>
            <a:r>
              <a:rPr lang="en-GB" sz="3200" dirty="0" err="1" smtClean="0"/>
              <a:t>Định</a:t>
            </a:r>
            <a:r>
              <a:rPr lang="en-GB" sz="3200" dirty="0" smtClean="0"/>
              <a:t> </a:t>
            </a:r>
            <a:r>
              <a:rPr lang="en-GB" sz="3200" dirty="0" err="1" smtClean="0"/>
              <a:t>hướng</a:t>
            </a:r>
            <a:r>
              <a:rPr lang="en-GB" sz="3200" dirty="0" smtClean="0"/>
              <a:t> </a:t>
            </a:r>
            <a:r>
              <a:rPr lang="en-GB" sz="3200" dirty="0" err="1" smtClean="0"/>
              <a:t>cho</a:t>
            </a:r>
            <a:r>
              <a:rPr lang="en-GB" sz="3200" dirty="0" smtClean="0"/>
              <a:t> </a:t>
            </a:r>
            <a:r>
              <a:rPr lang="en-GB" sz="3200" dirty="0" err="1" smtClean="0"/>
              <a:t>đề</a:t>
            </a:r>
            <a:r>
              <a:rPr lang="en-GB" sz="3200" dirty="0" smtClean="0"/>
              <a:t> </a:t>
            </a:r>
            <a:r>
              <a:rPr lang="en-GB" sz="3200" dirty="0" err="1" smtClean="0"/>
              <a:t>tài</a:t>
            </a:r>
            <a:endParaRPr lang="en-GB" sz="3200" dirty="0"/>
          </a:p>
          <a:p>
            <a:r>
              <a:rPr lang="en-GB" sz="3200" dirty="0" smtClean="0"/>
              <a:t>1.5 </a:t>
            </a:r>
            <a:r>
              <a:rPr lang="en-GB" sz="3200" dirty="0" err="1" smtClean="0"/>
              <a:t>Mô</a:t>
            </a:r>
            <a:r>
              <a:rPr lang="en-GB" sz="3200" dirty="0" smtClean="0"/>
              <a:t> </a:t>
            </a:r>
            <a:r>
              <a:rPr lang="en-GB" sz="3200" dirty="0" err="1" smtClean="0"/>
              <a:t>hình</a:t>
            </a:r>
            <a:r>
              <a:rPr lang="en-GB" sz="3200" dirty="0" smtClean="0"/>
              <a:t> </a:t>
            </a:r>
            <a:r>
              <a:rPr lang="en-GB" sz="3200" dirty="0" err="1" smtClean="0"/>
              <a:t>nghiên</a:t>
            </a:r>
            <a:r>
              <a:rPr lang="en-GB" sz="3200" dirty="0" smtClean="0"/>
              <a:t> </a:t>
            </a:r>
            <a:r>
              <a:rPr lang="en-GB" sz="3200" dirty="0" err="1" smtClean="0"/>
              <a:t>cứu</a:t>
            </a:r>
            <a:r>
              <a:rPr lang="en-GB" sz="3200" dirty="0" smtClean="0"/>
              <a:t> </a:t>
            </a:r>
            <a:r>
              <a:rPr lang="en-GB" sz="3200" dirty="0" err="1" smtClean="0"/>
              <a:t>có</a:t>
            </a:r>
            <a:r>
              <a:rPr lang="en-GB" sz="3200" dirty="0" smtClean="0"/>
              <a:t> </a:t>
            </a:r>
            <a:r>
              <a:rPr lang="en-GB" sz="3200" dirty="0" err="1" smtClean="0"/>
              <a:t>chung</a:t>
            </a:r>
            <a:r>
              <a:rPr lang="en-GB" sz="3200" dirty="0" smtClean="0"/>
              <a:t> </a:t>
            </a:r>
            <a:r>
              <a:rPr lang="en-GB" sz="3200" dirty="0" err="1" smtClean="0"/>
              <a:t>hướng</a:t>
            </a:r>
            <a:r>
              <a:rPr lang="en-GB" sz="3200" dirty="0" smtClean="0"/>
              <a:t> </a:t>
            </a:r>
            <a:r>
              <a:rPr lang="en-GB" sz="3200" dirty="0" err="1" smtClean="0"/>
              <a:t>đi</a:t>
            </a:r>
            <a:r>
              <a:rPr lang="en-GB" sz="3200" dirty="0" smtClean="0"/>
              <a:t> </a:t>
            </a:r>
            <a:r>
              <a:rPr lang="en-GB" sz="3200" dirty="0" err="1" smtClean="0"/>
              <a:t>với</a:t>
            </a:r>
            <a:r>
              <a:rPr lang="en-GB" sz="3200" dirty="0" smtClean="0"/>
              <a:t> </a:t>
            </a:r>
            <a:r>
              <a:rPr lang="en-GB" sz="3200" dirty="0" err="1" smtClean="0"/>
              <a:t>đề</a:t>
            </a:r>
            <a:r>
              <a:rPr lang="en-GB" sz="3200" dirty="0" smtClean="0"/>
              <a:t> </a:t>
            </a:r>
            <a:r>
              <a:rPr lang="en-GB" sz="3200" dirty="0" err="1" smtClean="0"/>
              <a:t>tài</a:t>
            </a:r>
            <a:endParaRPr lang="en-GB" sz="3200" dirty="0" smtClean="0"/>
          </a:p>
          <a:p>
            <a:r>
              <a:rPr lang="en-GB" sz="3200" dirty="0" smtClean="0"/>
              <a:t>1.6 </a:t>
            </a:r>
            <a:r>
              <a:rPr lang="en-GB" sz="3200" dirty="0" err="1" smtClean="0"/>
              <a:t>Định</a:t>
            </a:r>
            <a:r>
              <a:rPr lang="en-GB" sz="3200" dirty="0" smtClean="0"/>
              <a:t> </a:t>
            </a:r>
            <a:r>
              <a:rPr lang="en-GB" sz="3200" dirty="0" err="1" smtClean="0"/>
              <a:t>hướng</a:t>
            </a:r>
            <a:r>
              <a:rPr lang="en-GB" sz="3200" dirty="0" smtClean="0"/>
              <a:t> </a:t>
            </a:r>
            <a:r>
              <a:rPr lang="en-GB" sz="3200" dirty="0" err="1" smtClean="0"/>
              <a:t>triển</a:t>
            </a:r>
            <a:r>
              <a:rPr lang="en-GB" sz="3200" dirty="0" smtClean="0"/>
              <a:t> </a:t>
            </a:r>
            <a:r>
              <a:rPr lang="en-GB" sz="3200" dirty="0" err="1" smtClean="0"/>
              <a:t>khai</a:t>
            </a:r>
            <a:endParaRPr lang="en-US" sz="3200" dirty="0"/>
          </a:p>
        </p:txBody>
      </p:sp>
    </p:spTree>
    <p:extLst>
      <p:ext uri="{BB962C8B-B14F-4D97-AF65-F5344CB8AC3E}">
        <p14:creationId xmlns:p14="http://schemas.microsoft.com/office/powerpoint/2010/main" val="2982468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smtClean="0"/>
              <a:t>3.1 Kết quả mô phỏng – Kịch bản cơ sở</a:t>
            </a:r>
            <a:endParaRPr lang="en-US" sz="2800"/>
          </a:p>
        </p:txBody>
      </p:sp>
      <p:sp>
        <p:nvSpPr>
          <p:cNvPr id="3" name="Content Placeholder 2"/>
          <p:cNvSpPr>
            <a:spLocks noGrp="1"/>
          </p:cNvSpPr>
          <p:nvPr>
            <p:ph idx="1"/>
          </p:nvPr>
        </p:nvSpPr>
        <p:spPr>
          <a:xfrm>
            <a:off x="5222240" y="1209963"/>
            <a:ext cx="5933440" cy="5117061"/>
          </a:xfrm>
        </p:spPr>
        <p:txBody>
          <a:bodyPr>
            <a:normAutofit/>
          </a:bodyPr>
          <a:lstStyle/>
          <a:p>
            <a:r>
              <a:rPr lang="en-GB" sz="2400" dirty="0" smtClean="0"/>
              <a:t>- Ở </a:t>
            </a:r>
            <a:r>
              <a:rPr lang="en-GB" sz="2400" dirty="0" err="1" smtClean="0"/>
              <a:t>tuần</a:t>
            </a:r>
            <a:r>
              <a:rPr lang="en-GB" sz="2400" dirty="0" smtClean="0"/>
              <a:t> 33 </a:t>
            </a:r>
            <a:r>
              <a:rPr lang="en-GB" sz="2400" dirty="0" err="1" smtClean="0"/>
              <a:t>hầu</a:t>
            </a:r>
            <a:r>
              <a:rPr lang="en-GB" sz="2400" dirty="0" smtClean="0"/>
              <a:t> </a:t>
            </a:r>
            <a:r>
              <a:rPr lang="en-GB" sz="2400" dirty="0" err="1" smtClean="0"/>
              <a:t>hết</a:t>
            </a:r>
            <a:r>
              <a:rPr lang="en-GB" sz="2400" dirty="0" smtClean="0"/>
              <a:t> </a:t>
            </a:r>
            <a:r>
              <a:rPr lang="en-GB" sz="2400" dirty="0" err="1" smtClean="0"/>
              <a:t>các</a:t>
            </a:r>
            <a:r>
              <a:rPr lang="en-GB" sz="2400" dirty="0" smtClean="0"/>
              <a:t> </a:t>
            </a:r>
            <a:r>
              <a:rPr lang="en-GB" sz="2400" dirty="0" err="1" smtClean="0"/>
              <a:t>trang</a:t>
            </a:r>
            <a:r>
              <a:rPr lang="en-GB" sz="2400" dirty="0" smtClean="0"/>
              <a:t> </a:t>
            </a:r>
            <a:r>
              <a:rPr lang="en-GB" sz="2400" dirty="0" err="1" smtClean="0"/>
              <a:t>trại</a:t>
            </a:r>
            <a:r>
              <a:rPr lang="en-GB" sz="2400" dirty="0" smtClean="0"/>
              <a:t> </a:t>
            </a:r>
            <a:r>
              <a:rPr lang="en-GB" sz="2400" dirty="0" err="1" smtClean="0"/>
              <a:t>bị</a:t>
            </a:r>
            <a:r>
              <a:rPr lang="en-GB" sz="2400" dirty="0" smtClean="0"/>
              <a:t> </a:t>
            </a:r>
            <a:r>
              <a:rPr lang="en-GB" sz="2400" dirty="0" err="1" smtClean="0"/>
              <a:t>nhiễm</a:t>
            </a:r>
            <a:r>
              <a:rPr lang="en-GB" sz="2400" dirty="0" smtClean="0"/>
              <a:t> </a:t>
            </a:r>
            <a:r>
              <a:rPr lang="en-GB" sz="2400" dirty="0" err="1" smtClean="0"/>
              <a:t>bệnh</a:t>
            </a:r>
            <a:r>
              <a:rPr lang="en-GB" sz="2400" dirty="0" smtClean="0"/>
              <a:t> (</a:t>
            </a:r>
            <a:r>
              <a:rPr lang="en-GB" sz="2400" dirty="0" err="1" smtClean="0"/>
              <a:t>phù</a:t>
            </a:r>
            <a:r>
              <a:rPr lang="en-GB" sz="2400" dirty="0" smtClean="0"/>
              <a:t> </a:t>
            </a:r>
            <a:r>
              <a:rPr lang="en-GB" sz="2400" dirty="0" err="1" smtClean="0"/>
              <a:t>hợp</a:t>
            </a:r>
            <a:r>
              <a:rPr lang="en-GB" sz="2400" dirty="0" smtClean="0"/>
              <a:t> </a:t>
            </a:r>
            <a:r>
              <a:rPr lang="en-GB" sz="2400" dirty="0" err="1" smtClean="0"/>
              <a:t>với</a:t>
            </a:r>
            <a:r>
              <a:rPr lang="en-GB" sz="2400" dirty="0" smtClean="0"/>
              <a:t> </a:t>
            </a:r>
            <a:r>
              <a:rPr lang="en-GB" sz="2400" dirty="0" err="1" smtClean="0"/>
              <a:t>nghiên</a:t>
            </a:r>
            <a:r>
              <a:rPr lang="en-GB" sz="2400" dirty="0" smtClean="0"/>
              <a:t> </a:t>
            </a:r>
            <a:r>
              <a:rPr lang="en-GB" sz="2400" dirty="0" err="1" smtClean="0"/>
              <a:t>cứu</a:t>
            </a:r>
            <a:r>
              <a:rPr lang="en-GB" sz="2400" dirty="0" smtClean="0"/>
              <a:t> </a:t>
            </a:r>
            <a:r>
              <a:rPr lang="en-GB" sz="2400" dirty="0" err="1" smtClean="0"/>
              <a:t>của</a:t>
            </a:r>
            <a:r>
              <a:rPr lang="en-GB" sz="2400" dirty="0" smtClean="0"/>
              <a:t> H.S Lee et al, 2020)</a:t>
            </a:r>
          </a:p>
          <a:p>
            <a:r>
              <a:rPr lang="en-GB" sz="2400" dirty="0" smtClean="0"/>
              <a:t>- </a:t>
            </a:r>
            <a:r>
              <a:rPr lang="vi-VN" sz="2400" dirty="0"/>
              <a:t>Số các trang trại chưa bị nhiễm bệnh còn lại hầu hết là các trang trại </a:t>
            </a:r>
            <a:r>
              <a:rPr lang="vi-VN" sz="2400" dirty="0" smtClean="0"/>
              <a:t>lớ</a:t>
            </a:r>
            <a:r>
              <a:rPr lang="en-GB" sz="2400" dirty="0" smtClean="0"/>
              <a:t>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thực</a:t>
            </a:r>
            <a:r>
              <a:rPr lang="en-US" sz="2400" dirty="0" smtClean="0"/>
              <a:t> </a:t>
            </a:r>
            <a:r>
              <a:rPr lang="en-US" sz="2400" dirty="0" err="1" smtClean="0"/>
              <a:t>tế</a:t>
            </a:r>
            <a:r>
              <a:rPr lang="en-US" sz="2400" dirty="0" smtClean="0"/>
              <a:t>, </a:t>
            </a:r>
            <a:r>
              <a:rPr lang="en-US" sz="2400" dirty="0" err="1" smtClean="0"/>
              <a:t>các</a:t>
            </a:r>
            <a:r>
              <a:rPr lang="en-US" sz="2400" dirty="0" smtClean="0"/>
              <a:t> </a:t>
            </a:r>
            <a:r>
              <a:rPr lang="en-US" sz="2400" dirty="0" err="1" smtClean="0"/>
              <a:t>trang</a:t>
            </a:r>
            <a:r>
              <a:rPr lang="en-US" sz="2400" dirty="0" smtClean="0"/>
              <a:t> </a:t>
            </a:r>
            <a:r>
              <a:rPr lang="en-US" sz="2400" dirty="0" err="1" smtClean="0"/>
              <a:t>trại</a:t>
            </a:r>
            <a:r>
              <a:rPr lang="en-US" sz="2400" dirty="0" smtClean="0"/>
              <a:t> </a:t>
            </a:r>
            <a:r>
              <a:rPr lang="en-US" sz="2400" dirty="0" err="1" smtClean="0"/>
              <a:t>lớn</a:t>
            </a:r>
            <a:r>
              <a:rPr lang="en-US" sz="2400" dirty="0" smtClean="0"/>
              <a:t> </a:t>
            </a:r>
            <a:r>
              <a:rPr lang="en-US" sz="2400" dirty="0" err="1" smtClean="0"/>
              <a:t>có</a:t>
            </a:r>
            <a:r>
              <a:rPr lang="en-US" sz="2400" dirty="0" smtClean="0"/>
              <a:t> an </a:t>
            </a:r>
            <a:r>
              <a:rPr lang="en-US" sz="2400" dirty="0" err="1" smtClean="0"/>
              <a:t>toàn</a:t>
            </a:r>
            <a:r>
              <a:rPr lang="en-US" sz="2400" dirty="0" smtClean="0"/>
              <a:t> </a:t>
            </a:r>
            <a:r>
              <a:rPr lang="en-US" sz="2400" dirty="0" err="1" smtClean="0"/>
              <a:t>sinh</a:t>
            </a:r>
            <a:r>
              <a:rPr lang="en-US" sz="2400" dirty="0" smtClean="0"/>
              <a:t> </a:t>
            </a:r>
            <a:r>
              <a:rPr lang="en-US" sz="2400" dirty="0" err="1" smtClean="0"/>
              <a:t>học</a:t>
            </a:r>
            <a:r>
              <a:rPr lang="en-US" sz="2400" dirty="0" smtClean="0"/>
              <a:t> </a:t>
            </a:r>
            <a:r>
              <a:rPr lang="en-US" sz="2400" dirty="0" err="1" smtClean="0"/>
              <a:t>cao</a:t>
            </a:r>
            <a:r>
              <a:rPr lang="en-US" sz="2400" dirty="0" smtClean="0"/>
              <a:t>)</a:t>
            </a:r>
            <a:endParaRPr lang="en-GB" sz="2400" dirty="0" smtClean="0"/>
          </a:p>
        </p:txBody>
      </p:sp>
      <p:sp>
        <p:nvSpPr>
          <p:cNvPr id="6" name="Text Placeholder 5"/>
          <p:cNvSpPr>
            <a:spLocks noGrp="1"/>
          </p:cNvSpPr>
          <p:nvPr>
            <p:ph type="body" sz="quarter" idx="13"/>
          </p:nvPr>
        </p:nvSpPr>
        <p:spPr/>
        <p:txBody>
          <a:bodyPr>
            <a:normAutofit fontScale="92500" lnSpcReduction="20000"/>
          </a:bodyPr>
          <a:lstStyle/>
          <a:p>
            <a:endParaRPr lang="en-US"/>
          </a:p>
        </p:txBody>
      </p:sp>
      <p:pic>
        <p:nvPicPr>
          <p:cNvPr id="5" name="Picture 4"/>
          <p:cNvPicPr/>
          <p:nvPr/>
        </p:nvPicPr>
        <p:blipFill>
          <a:blip r:embed="rId2"/>
          <a:stretch>
            <a:fillRect/>
          </a:stretch>
        </p:blipFill>
        <p:spPr>
          <a:xfrm>
            <a:off x="1097279" y="845357"/>
            <a:ext cx="3907536" cy="2615184"/>
          </a:xfrm>
          <a:prstGeom prst="rect">
            <a:avLst/>
          </a:prstGeom>
        </p:spPr>
      </p:pic>
      <p:pic>
        <p:nvPicPr>
          <p:cNvPr id="7" name="Picture 6"/>
          <p:cNvPicPr/>
          <p:nvPr/>
        </p:nvPicPr>
        <p:blipFill>
          <a:blip r:embed="rId3"/>
          <a:stretch>
            <a:fillRect/>
          </a:stretch>
        </p:blipFill>
        <p:spPr>
          <a:xfrm>
            <a:off x="1097279" y="3699649"/>
            <a:ext cx="3886200" cy="2627376"/>
          </a:xfrm>
          <a:prstGeom prst="rect">
            <a:avLst/>
          </a:prstGeom>
        </p:spPr>
      </p:pic>
    </p:spTree>
    <p:extLst>
      <p:ext uri="{BB962C8B-B14F-4D97-AF65-F5344CB8AC3E}">
        <p14:creationId xmlns:p14="http://schemas.microsoft.com/office/powerpoint/2010/main" val="31428982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smtClean="0"/>
              <a:t>3.2 Kết quả mô phỏng – Loại bỏ tiếp xúc trực tiếp và trang trại lớn</a:t>
            </a:r>
            <a:endParaRPr lang="en-GB" sz="28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6570144"/>
              </p:ext>
            </p:extLst>
          </p:nvPr>
        </p:nvGraphicFramePr>
        <p:xfrm>
          <a:off x="1096963" y="1004177"/>
          <a:ext cx="10058401" cy="3511296"/>
        </p:xfrm>
        <a:graphic>
          <a:graphicData uri="http://schemas.openxmlformats.org/drawingml/2006/table">
            <a:tbl>
              <a:tblPr firstRow="1" firstCol="1" bandRow="1">
                <a:tableStyleId>{5C22544A-7EE6-4342-B048-85BDC9FD1C3A}</a:tableStyleId>
              </a:tblPr>
              <a:tblGrid>
                <a:gridCol w="2820561">
                  <a:extLst>
                    <a:ext uri="{9D8B030D-6E8A-4147-A177-3AD203B41FA5}">
                      <a16:colId xmlns:a16="http://schemas.microsoft.com/office/drawing/2014/main" val="1228944088"/>
                    </a:ext>
                  </a:extLst>
                </a:gridCol>
                <a:gridCol w="1809460">
                  <a:extLst>
                    <a:ext uri="{9D8B030D-6E8A-4147-A177-3AD203B41FA5}">
                      <a16:colId xmlns:a16="http://schemas.microsoft.com/office/drawing/2014/main" val="898378037"/>
                    </a:ext>
                  </a:extLst>
                </a:gridCol>
                <a:gridCol w="1809460">
                  <a:extLst>
                    <a:ext uri="{9D8B030D-6E8A-4147-A177-3AD203B41FA5}">
                      <a16:colId xmlns:a16="http://schemas.microsoft.com/office/drawing/2014/main" val="4280915583"/>
                    </a:ext>
                  </a:extLst>
                </a:gridCol>
                <a:gridCol w="1809460">
                  <a:extLst>
                    <a:ext uri="{9D8B030D-6E8A-4147-A177-3AD203B41FA5}">
                      <a16:colId xmlns:a16="http://schemas.microsoft.com/office/drawing/2014/main" val="2616788387"/>
                    </a:ext>
                  </a:extLst>
                </a:gridCol>
                <a:gridCol w="1809460">
                  <a:extLst>
                    <a:ext uri="{9D8B030D-6E8A-4147-A177-3AD203B41FA5}">
                      <a16:colId xmlns:a16="http://schemas.microsoft.com/office/drawing/2014/main" val="1148660786"/>
                    </a:ext>
                  </a:extLst>
                </a:gridCol>
              </a:tblGrid>
              <a:tr h="774001">
                <a:tc>
                  <a:txBody>
                    <a:bodyPr/>
                    <a:lstStyle/>
                    <a:p>
                      <a:pPr algn="ctr">
                        <a:lnSpc>
                          <a:spcPct val="120000"/>
                        </a:lnSpc>
                        <a:spcBef>
                          <a:spcPts val="600"/>
                        </a:spcBef>
                        <a:spcAft>
                          <a:spcPts val="0"/>
                        </a:spcAft>
                      </a:pPr>
                      <a:r>
                        <a:rPr lang="en-US" sz="2400">
                          <a:effectLst/>
                        </a:rPr>
                        <a:t>Loại tiếp xúc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dirty="0" err="1">
                          <a:effectLst/>
                        </a:rPr>
                        <a:t>Tổng</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Trang trại </a:t>
                      </a:r>
                      <a:r>
                        <a:rPr lang="en-US" sz="2400" smtClean="0">
                          <a:effectLst/>
                        </a:rPr>
                        <a:t/>
                      </a:r>
                      <a:br>
                        <a:rPr lang="en-US" sz="2400" smtClean="0">
                          <a:effectLst/>
                        </a:rPr>
                      </a:br>
                      <a:r>
                        <a:rPr lang="en-US" sz="2400" smtClean="0">
                          <a:effectLst/>
                        </a:rPr>
                        <a:t>nhỏ</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Trang trại </a:t>
                      </a:r>
                      <a:r>
                        <a:rPr lang="en-US" sz="2400" smtClean="0">
                          <a:effectLst/>
                        </a:rPr>
                        <a:t/>
                      </a:r>
                      <a:br>
                        <a:rPr lang="en-US" sz="2400" smtClean="0">
                          <a:effectLst/>
                        </a:rPr>
                      </a:br>
                      <a:r>
                        <a:rPr lang="en-US" sz="2400" smtClean="0">
                          <a:effectLst/>
                        </a:rPr>
                        <a:t>vừa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Trang trại </a:t>
                      </a:r>
                      <a:r>
                        <a:rPr lang="en-US" sz="2400" smtClean="0">
                          <a:effectLst/>
                        </a:rPr>
                        <a:t/>
                      </a:r>
                      <a:br>
                        <a:rPr lang="en-US" sz="2400" smtClean="0">
                          <a:effectLst/>
                        </a:rPr>
                      </a:br>
                      <a:r>
                        <a:rPr lang="en-US" sz="2400" smtClean="0">
                          <a:effectLst/>
                        </a:rPr>
                        <a:t>lớn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5468366"/>
                  </a:ext>
                </a:extLst>
              </a:tr>
              <a:tr h="0">
                <a:tc>
                  <a:txBody>
                    <a:bodyPr/>
                    <a:lstStyle/>
                    <a:p>
                      <a:pPr algn="ctr">
                        <a:lnSpc>
                          <a:spcPct val="120000"/>
                        </a:lnSpc>
                        <a:spcBef>
                          <a:spcPts val="600"/>
                        </a:spcBef>
                        <a:spcAft>
                          <a:spcPts val="800"/>
                        </a:spcAft>
                      </a:pPr>
                      <a:r>
                        <a:rPr lang="en-US" sz="2400" b="0">
                          <a:effectLst/>
                        </a:rPr>
                        <a:t>Tiếp xúc </a:t>
                      </a:r>
                      <a:r>
                        <a:rPr lang="en-US" sz="2400" b="0" smtClean="0">
                          <a:effectLst/>
                        </a:rPr>
                        <a:t>trực </a:t>
                      </a:r>
                      <a:r>
                        <a:rPr lang="en-US" sz="2400" b="0">
                          <a:effectLst/>
                        </a:rPr>
                        <a:t>tiếp và gián tiếp</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dirty="0">
                          <a:effectLst/>
                        </a:rPr>
                        <a:t>44645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39444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5201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139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490242"/>
                  </a:ext>
                </a:extLst>
              </a:tr>
              <a:tr h="0">
                <a:tc>
                  <a:txBody>
                    <a:bodyPr/>
                    <a:lstStyle/>
                    <a:p>
                      <a:pPr algn="ctr">
                        <a:lnSpc>
                          <a:spcPct val="120000"/>
                        </a:lnSpc>
                        <a:spcBef>
                          <a:spcPts val="600"/>
                        </a:spcBef>
                        <a:spcAft>
                          <a:spcPts val="800"/>
                        </a:spcAft>
                      </a:pPr>
                      <a:r>
                        <a:rPr lang="en-US" sz="2400" b="0" dirty="0" err="1">
                          <a:effectLst/>
                        </a:rPr>
                        <a:t>Chỉ</a:t>
                      </a:r>
                      <a:r>
                        <a:rPr lang="en-US" sz="2400" b="0" dirty="0">
                          <a:effectLst/>
                        </a:rPr>
                        <a:t> </a:t>
                      </a:r>
                      <a:r>
                        <a:rPr lang="en-US" sz="2400" b="0" dirty="0" err="1">
                          <a:effectLst/>
                        </a:rPr>
                        <a:t>có</a:t>
                      </a:r>
                      <a:r>
                        <a:rPr lang="en-US" sz="2400" b="0" dirty="0">
                          <a:effectLst/>
                        </a:rPr>
                        <a:t> </a:t>
                      </a:r>
                      <a:r>
                        <a:rPr lang="en-US" sz="2400" b="0" dirty="0" err="1">
                          <a:effectLst/>
                        </a:rPr>
                        <a:t>tiếp</a:t>
                      </a:r>
                      <a:r>
                        <a:rPr lang="en-US" sz="2400" b="0" dirty="0">
                          <a:effectLst/>
                        </a:rPr>
                        <a:t> </a:t>
                      </a:r>
                      <a:r>
                        <a:rPr lang="en-US" sz="2400" b="0" dirty="0" err="1">
                          <a:effectLst/>
                        </a:rPr>
                        <a:t>xúc</a:t>
                      </a:r>
                      <a:r>
                        <a:rPr lang="en-US" sz="2400" b="0" dirty="0">
                          <a:effectLst/>
                        </a:rPr>
                        <a:t> </a:t>
                      </a:r>
                      <a:r>
                        <a:rPr lang="en-US" sz="2400" b="0" dirty="0" smtClean="0">
                          <a:effectLst/>
                        </a:rPr>
                        <a:t/>
                      </a:r>
                      <a:br>
                        <a:rPr lang="en-US" sz="2400" b="0" dirty="0" smtClean="0">
                          <a:effectLst/>
                        </a:rPr>
                      </a:br>
                      <a:r>
                        <a:rPr lang="en-US" sz="2400" b="0" dirty="0" err="1" smtClean="0">
                          <a:effectLst/>
                        </a:rPr>
                        <a:t>gián</a:t>
                      </a:r>
                      <a:r>
                        <a:rPr lang="en-US" sz="2400" b="0" dirty="0" smtClean="0">
                          <a:effectLst/>
                        </a:rPr>
                        <a:t> </a:t>
                      </a:r>
                      <a:r>
                        <a:rPr lang="en-US" sz="2400" b="0" dirty="0" err="1">
                          <a:effectLst/>
                        </a:rPr>
                        <a:t>tiếp</a:t>
                      </a:r>
                      <a:endParaRPr lang="en-US" sz="2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dirty="0">
                          <a:effectLst/>
                        </a:rPr>
                        <a:t>44615  </a:t>
                      </a:r>
                      <a:br>
                        <a:rPr lang="en-US" sz="2400" dirty="0">
                          <a:effectLst/>
                        </a:rPr>
                      </a:br>
                      <a:r>
                        <a:rPr lang="en-US" sz="2400" dirty="0">
                          <a:effectLst/>
                        </a:rPr>
                        <a:t>(-0.07 %)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39443</a:t>
                      </a:r>
                      <a:br>
                        <a:rPr lang="en-US" sz="2400">
                          <a:effectLst/>
                        </a:rPr>
                      </a:br>
                      <a:r>
                        <a:rPr lang="en-US" sz="2400">
                          <a:effectLst/>
                        </a:rPr>
                        <a:t>(-0.02%)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5172</a:t>
                      </a:r>
                      <a:br>
                        <a:rPr lang="en-US" sz="2400">
                          <a:effectLst/>
                        </a:rPr>
                      </a:br>
                      <a:r>
                        <a:rPr lang="en-US" sz="2400">
                          <a:effectLst/>
                        </a:rPr>
                        <a:t>(-0.56%)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127</a:t>
                      </a:r>
                      <a:br>
                        <a:rPr lang="en-US" sz="2400">
                          <a:effectLst/>
                        </a:rPr>
                      </a:br>
                      <a:r>
                        <a:rPr lang="en-US" sz="2400">
                          <a:effectLst/>
                        </a:rPr>
                        <a:t>(-9.45%)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4579800"/>
                  </a:ext>
                </a:extLst>
              </a:tr>
              <a:tr h="0">
                <a:tc>
                  <a:txBody>
                    <a:bodyPr/>
                    <a:lstStyle/>
                    <a:p>
                      <a:pPr algn="ctr">
                        <a:lnSpc>
                          <a:spcPct val="120000"/>
                        </a:lnSpc>
                        <a:spcBef>
                          <a:spcPts val="600"/>
                        </a:spcBef>
                        <a:spcAft>
                          <a:spcPts val="800"/>
                        </a:spcAft>
                      </a:pPr>
                      <a:r>
                        <a:rPr lang="en-US" sz="2400" b="0">
                          <a:effectLst/>
                        </a:rPr>
                        <a:t>Bỏ qua tiếp xúc </a:t>
                      </a:r>
                      <a:r>
                        <a:rPr lang="en-US" sz="2400" b="0" smtClean="0">
                          <a:effectLst/>
                        </a:rPr>
                        <a:t>gián</a:t>
                      </a:r>
                      <a:r>
                        <a:rPr lang="en-US" sz="2400" b="0" baseline="0" smtClean="0">
                          <a:effectLst/>
                        </a:rPr>
                        <a:t> tiếp và </a:t>
                      </a:r>
                      <a:r>
                        <a:rPr lang="en-US" sz="2400" b="0" smtClean="0">
                          <a:effectLst/>
                        </a:rPr>
                        <a:t>trang </a:t>
                      </a:r>
                      <a:r>
                        <a:rPr lang="en-US" sz="2400" b="0">
                          <a:effectLst/>
                        </a:rPr>
                        <a:t>trại lớn</a:t>
                      </a:r>
                      <a:endParaRPr lang="en-US" sz="2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44134</a:t>
                      </a:r>
                      <a:br>
                        <a:rPr lang="en-US" sz="2400">
                          <a:effectLst/>
                        </a:rPr>
                      </a:br>
                      <a:r>
                        <a:rPr lang="en-US" sz="2400">
                          <a:effectLst/>
                        </a:rPr>
                        <a:t>(-1.16 %)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39340</a:t>
                      </a:r>
                      <a:br>
                        <a:rPr lang="en-US" sz="2400">
                          <a:effectLst/>
                        </a:rPr>
                      </a:br>
                      <a:r>
                        <a:rPr lang="en-US" sz="2400">
                          <a:effectLst/>
                        </a:rPr>
                        <a:t>(-0.27%)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a:effectLst/>
                        </a:rPr>
                        <a:t>5169</a:t>
                      </a:r>
                      <a:br>
                        <a:rPr lang="en-US" sz="2400">
                          <a:effectLst/>
                        </a:rPr>
                      </a:br>
                      <a:r>
                        <a:rPr lang="en-US" sz="2400">
                          <a:effectLst/>
                        </a:rPr>
                        <a:t>(-0.62%)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800"/>
                        </a:spcAft>
                      </a:pPr>
                      <a:r>
                        <a:rPr lang="en-US" sz="2400" dirty="0" smtClean="0">
                          <a:effectLst/>
                        </a:rPr>
                        <a:t>0</a:t>
                      </a:r>
                      <a:br>
                        <a:rPr lang="en-US" sz="2400" dirty="0" smtClean="0">
                          <a:effectLst/>
                        </a:rPr>
                      </a:br>
                      <a:r>
                        <a:rPr lang="en-US" sz="2400" dirty="0" smtClean="0">
                          <a:effectLst/>
                        </a:rPr>
                        <a:t>(-</a:t>
                      </a:r>
                      <a:r>
                        <a:rPr lang="en-US" sz="2400" dirty="0">
                          <a:effectLst/>
                        </a:rPr>
                        <a:t>100%)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6691842"/>
                  </a:ext>
                </a:extLst>
              </a:tr>
            </a:tbl>
          </a:graphicData>
        </a:graphic>
      </p:graphicFrame>
      <p:sp>
        <p:nvSpPr>
          <p:cNvPr id="8" name="Text Placeholder 7"/>
          <p:cNvSpPr>
            <a:spLocks noGrp="1"/>
          </p:cNvSpPr>
          <p:nvPr>
            <p:ph type="body" sz="quarter" idx="13"/>
          </p:nvPr>
        </p:nvSpPr>
        <p:spPr/>
        <p:txBody>
          <a:bodyPr>
            <a:normAutofit fontScale="92500" lnSpcReduction="20000"/>
          </a:bodyPr>
          <a:lstStyle/>
          <a:p>
            <a:endParaRPr lang="en-US"/>
          </a:p>
        </p:txBody>
      </p:sp>
      <p:sp>
        <p:nvSpPr>
          <p:cNvPr id="12" name="Content Placeholder 2"/>
          <p:cNvSpPr txBox="1">
            <a:spLocks/>
          </p:cNvSpPr>
          <p:nvPr/>
        </p:nvSpPr>
        <p:spPr>
          <a:xfrm>
            <a:off x="1096963" y="4788130"/>
            <a:ext cx="10058717" cy="1538894"/>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smtClean="0"/>
              <a:t>- </a:t>
            </a:r>
            <a:r>
              <a:rPr lang="en-US" sz="2400" dirty="0" err="1"/>
              <a:t>T</a:t>
            </a:r>
            <a:r>
              <a:rPr lang="en-US" sz="2400" dirty="0" err="1" smtClean="0"/>
              <a:t>iếp</a:t>
            </a:r>
            <a:r>
              <a:rPr lang="en-US" sz="2400" dirty="0" smtClean="0"/>
              <a:t> </a:t>
            </a:r>
            <a:r>
              <a:rPr lang="en-US" sz="2400" dirty="0" err="1"/>
              <a:t>xúc</a:t>
            </a:r>
            <a:r>
              <a:rPr lang="en-US" sz="2400" dirty="0"/>
              <a:t> </a:t>
            </a:r>
            <a:r>
              <a:rPr lang="en-US" sz="2400" dirty="0" err="1"/>
              <a:t>gián</a:t>
            </a:r>
            <a:r>
              <a:rPr lang="en-US" sz="2400" dirty="0"/>
              <a:t> </a:t>
            </a:r>
            <a:r>
              <a:rPr lang="en-US" sz="2400" dirty="0" err="1"/>
              <a:t>tiếp</a:t>
            </a:r>
            <a:r>
              <a:rPr lang="en-US" sz="2400" dirty="0"/>
              <a:t> </a:t>
            </a:r>
            <a:r>
              <a:rPr lang="en-US" sz="2400" dirty="0" err="1" smtClean="0"/>
              <a:t>có</a:t>
            </a:r>
            <a:r>
              <a:rPr lang="en-US" sz="2400" dirty="0" smtClean="0"/>
              <a:t> </a:t>
            </a:r>
            <a:r>
              <a:rPr lang="en-US" sz="2400" dirty="0" err="1" smtClean="0"/>
              <a:t>vai</a:t>
            </a:r>
            <a:r>
              <a:rPr lang="en-US" sz="2400" dirty="0" smtClean="0"/>
              <a:t> </a:t>
            </a:r>
            <a:r>
              <a:rPr lang="en-US" sz="2400" dirty="0" err="1" smtClean="0"/>
              <a:t>trò</a:t>
            </a:r>
            <a:r>
              <a:rPr lang="en-US" sz="2400" dirty="0" smtClean="0"/>
              <a:t> </a:t>
            </a:r>
            <a:r>
              <a:rPr lang="en-US" sz="2400" dirty="0" err="1" smtClean="0"/>
              <a:t>chủ</a:t>
            </a:r>
            <a:r>
              <a:rPr lang="en-US" sz="2400" dirty="0" smtClean="0"/>
              <a:t> </a:t>
            </a:r>
            <a:r>
              <a:rPr lang="en-US" sz="2400" dirty="0" err="1" smtClean="0"/>
              <a:t>chính</a:t>
            </a:r>
            <a:r>
              <a:rPr lang="en-US" sz="2400" dirty="0" smtClean="0"/>
              <a:t> </a:t>
            </a:r>
            <a:r>
              <a:rPr lang="en-US" sz="2400" dirty="0" err="1" smtClean="0"/>
              <a:t>trong</a:t>
            </a:r>
            <a:r>
              <a:rPr lang="en-US" sz="2400" dirty="0" smtClean="0"/>
              <a:t> </a:t>
            </a:r>
            <a:r>
              <a:rPr lang="en-US" sz="2400" dirty="0" err="1" smtClean="0"/>
              <a:t>lây</a:t>
            </a:r>
            <a:r>
              <a:rPr lang="en-US" sz="2400" dirty="0" smtClean="0"/>
              <a:t> </a:t>
            </a:r>
            <a:r>
              <a:rPr lang="en-US" sz="2400" dirty="0" err="1" smtClean="0"/>
              <a:t>lan</a:t>
            </a:r>
            <a:r>
              <a:rPr lang="en-US" sz="2400" dirty="0" smtClean="0"/>
              <a:t> </a:t>
            </a:r>
            <a:r>
              <a:rPr lang="en-US" sz="2400" dirty="0" err="1" smtClean="0"/>
              <a:t>dịch</a:t>
            </a:r>
            <a:endParaRPr lang="en-US" sz="2400" dirty="0" smtClean="0"/>
          </a:p>
          <a:p>
            <a:r>
              <a:rPr lang="en-GB" sz="2400" dirty="0" smtClean="0"/>
              <a:t>- </a:t>
            </a:r>
            <a:r>
              <a:rPr lang="en-GB" sz="2400" dirty="0" err="1" smtClean="0"/>
              <a:t>Các</a:t>
            </a:r>
            <a:r>
              <a:rPr lang="en-GB" sz="2400" dirty="0" smtClean="0"/>
              <a:t> </a:t>
            </a:r>
            <a:r>
              <a:rPr lang="en-GB" sz="2400" dirty="0" err="1" smtClean="0"/>
              <a:t>trang</a:t>
            </a:r>
            <a:r>
              <a:rPr lang="en-GB" sz="2400" dirty="0" smtClean="0"/>
              <a:t> </a:t>
            </a:r>
            <a:r>
              <a:rPr lang="en-GB" sz="2400" dirty="0" err="1" smtClean="0"/>
              <a:t>trại</a:t>
            </a:r>
            <a:r>
              <a:rPr lang="en-GB" sz="2400" dirty="0" smtClean="0"/>
              <a:t> </a:t>
            </a:r>
            <a:r>
              <a:rPr lang="en-GB" sz="2400" dirty="0" err="1" smtClean="0"/>
              <a:t>vừa</a:t>
            </a:r>
            <a:r>
              <a:rPr lang="en-GB" sz="2400" dirty="0" smtClean="0"/>
              <a:t> </a:t>
            </a:r>
            <a:r>
              <a:rPr lang="en-GB" sz="2400" dirty="0" err="1" smtClean="0"/>
              <a:t>và</a:t>
            </a:r>
            <a:r>
              <a:rPr lang="en-GB" sz="2400" dirty="0" smtClean="0"/>
              <a:t> </a:t>
            </a:r>
            <a:r>
              <a:rPr lang="en-GB" sz="2400" dirty="0" err="1" smtClean="0"/>
              <a:t>nhỏ</a:t>
            </a:r>
            <a:r>
              <a:rPr lang="en-GB" sz="2400" dirty="0" smtClean="0"/>
              <a:t> </a:t>
            </a:r>
            <a:r>
              <a:rPr lang="en-GB" sz="2400" dirty="0" err="1" smtClean="0"/>
              <a:t>là</a:t>
            </a:r>
            <a:r>
              <a:rPr lang="en-GB" sz="2400" dirty="0" smtClean="0"/>
              <a:t> </a:t>
            </a:r>
            <a:r>
              <a:rPr lang="en-GB" sz="2400" dirty="0" err="1" smtClean="0"/>
              <a:t>các</a:t>
            </a:r>
            <a:r>
              <a:rPr lang="en-GB" sz="2400" dirty="0" smtClean="0"/>
              <a:t> </a:t>
            </a:r>
            <a:r>
              <a:rPr lang="en-GB" sz="2400" dirty="0" err="1" smtClean="0"/>
              <a:t>đối</a:t>
            </a:r>
            <a:r>
              <a:rPr lang="en-GB" sz="2400" dirty="0" smtClean="0"/>
              <a:t> </a:t>
            </a:r>
            <a:r>
              <a:rPr lang="en-GB" sz="2400" dirty="0" err="1" smtClean="0"/>
              <a:t>tượng</a:t>
            </a:r>
            <a:r>
              <a:rPr lang="en-GB" sz="2400" dirty="0" smtClean="0"/>
              <a:t> </a:t>
            </a:r>
            <a:r>
              <a:rPr lang="en-GB" sz="2400" dirty="0" err="1" smtClean="0"/>
              <a:t>chính</a:t>
            </a:r>
            <a:r>
              <a:rPr lang="en-GB" sz="2400" dirty="0" smtClean="0"/>
              <a:t> </a:t>
            </a:r>
            <a:r>
              <a:rPr lang="en-GB" sz="2400" dirty="0" err="1" smtClean="0"/>
              <a:t>gây</a:t>
            </a:r>
            <a:r>
              <a:rPr lang="en-GB" sz="2400" dirty="0" smtClean="0"/>
              <a:t> </a:t>
            </a:r>
            <a:r>
              <a:rPr lang="en-GB" sz="2400" dirty="0" err="1" smtClean="0"/>
              <a:t>lây</a:t>
            </a:r>
            <a:r>
              <a:rPr lang="en-GB" sz="2400" dirty="0" smtClean="0"/>
              <a:t> </a:t>
            </a:r>
            <a:r>
              <a:rPr lang="en-GB" sz="2400" dirty="0" err="1" smtClean="0"/>
              <a:t>lan</a:t>
            </a:r>
            <a:r>
              <a:rPr lang="en-GB" sz="2400" dirty="0" smtClean="0"/>
              <a:t> </a:t>
            </a:r>
            <a:r>
              <a:rPr lang="en-GB" sz="2400" dirty="0" err="1" smtClean="0"/>
              <a:t>dịch</a:t>
            </a:r>
            <a:r>
              <a:rPr lang="en-GB" sz="2400" dirty="0" smtClean="0"/>
              <a:t> </a:t>
            </a:r>
            <a:r>
              <a:rPr lang="en-GB" sz="2400" dirty="0" err="1" smtClean="0"/>
              <a:t>bệnh</a:t>
            </a:r>
            <a:endParaRPr lang="en-US" sz="2400" dirty="0" smtClean="0"/>
          </a:p>
        </p:txBody>
      </p:sp>
    </p:spTree>
    <p:extLst>
      <p:ext uri="{BB962C8B-B14F-4D97-AF65-F5344CB8AC3E}">
        <p14:creationId xmlns:p14="http://schemas.microsoft.com/office/powerpoint/2010/main" val="3657517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smtClean="0"/>
              <a:t>3.3 Kết quả mô phỏng – </a:t>
            </a:r>
            <a:r>
              <a:rPr lang="en-GB" sz="2800"/>
              <a:t>Hạn chế di chuyển của trang trại bị nhiễm bệnh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0730962"/>
              </p:ext>
            </p:extLst>
          </p:nvPr>
        </p:nvGraphicFramePr>
        <p:xfrm>
          <a:off x="1816279" y="731520"/>
          <a:ext cx="8620084" cy="3511296"/>
        </p:xfrm>
        <a:graphic>
          <a:graphicData uri="http://schemas.openxmlformats.org/drawingml/2006/table">
            <a:tbl>
              <a:tblPr firstRow="1" firstCol="1" bandRow="1">
                <a:tableStyleId>{5C22544A-7EE6-4342-B048-85BDC9FD1C3A}</a:tableStyleId>
              </a:tblPr>
              <a:tblGrid>
                <a:gridCol w="1620153">
                  <a:extLst>
                    <a:ext uri="{9D8B030D-6E8A-4147-A177-3AD203B41FA5}">
                      <a16:colId xmlns:a16="http://schemas.microsoft.com/office/drawing/2014/main" val="2150187870"/>
                    </a:ext>
                  </a:extLst>
                </a:gridCol>
                <a:gridCol w="975495">
                  <a:extLst>
                    <a:ext uri="{9D8B030D-6E8A-4147-A177-3AD203B41FA5}">
                      <a16:colId xmlns:a16="http://schemas.microsoft.com/office/drawing/2014/main" val="3292566144"/>
                    </a:ext>
                  </a:extLst>
                </a:gridCol>
                <a:gridCol w="1065276">
                  <a:extLst>
                    <a:ext uri="{9D8B030D-6E8A-4147-A177-3AD203B41FA5}">
                      <a16:colId xmlns:a16="http://schemas.microsoft.com/office/drawing/2014/main" val="1493358799"/>
                    </a:ext>
                  </a:extLst>
                </a:gridCol>
                <a:gridCol w="1052576">
                  <a:extLst>
                    <a:ext uri="{9D8B030D-6E8A-4147-A177-3AD203B41FA5}">
                      <a16:colId xmlns:a16="http://schemas.microsoft.com/office/drawing/2014/main" val="3998568116"/>
                    </a:ext>
                  </a:extLst>
                </a:gridCol>
                <a:gridCol w="990664">
                  <a:extLst>
                    <a:ext uri="{9D8B030D-6E8A-4147-A177-3AD203B41FA5}">
                      <a16:colId xmlns:a16="http://schemas.microsoft.com/office/drawing/2014/main" val="1173889782"/>
                    </a:ext>
                  </a:extLst>
                </a:gridCol>
                <a:gridCol w="2915920">
                  <a:extLst>
                    <a:ext uri="{9D8B030D-6E8A-4147-A177-3AD203B41FA5}">
                      <a16:colId xmlns:a16="http://schemas.microsoft.com/office/drawing/2014/main" val="2743109993"/>
                    </a:ext>
                  </a:extLst>
                </a:gridCol>
              </a:tblGrid>
              <a:tr h="36830">
                <a:tc rowSpan="2">
                  <a:txBody>
                    <a:bodyPr/>
                    <a:lstStyle/>
                    <a:p>
                      <a:pPr algn="ctr">
                        <a:lnSpc>
                          <a:spcPct val="120000"/>
                        </a:lnSpc>
                        <a:spcBef>
                          <a:spcPts val="600"/>
                        </a:spcBef>
                        <a:spcAft>
                          <a:spcPts val="0"/>
                        </a:spcAft>
                      </a:pPr>
                      <a:r>
                        <a:rPr lang="en-US" sz="2400">
                          <a:effectLst/>
                        </a:rPr>
                        <a:t>Hạn chế </a:t>
                      </a:r>
                      <a:br>
                        <a:rPr lang="en-US" sz="2400">
                          <a:effectLst/>
                        </a:rPr>
                      </a:br>
                      <a:r>
                        <a:rPr lang="en-US" sz="2400">
                          <a:effectLst/>
                        </a:rPr>
                        <a:t>di chuyển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20000"/>
                        </a:lnSpc>
                        <a:spcBef>
                          <a:spcPts val="600"/>
                        </a:spcBef>
                        <a:spcAft>
                          <a:spcPts val="0"/>
                        </a:spcAft>
                      </a:pPr>
                      <a:r>
                        <a:rPr lang="en-US" sz="2400">
                          <a:effectLst/>
                        </a:rPr>
                        <a:t>Số trang trại bị nhiễm </a:t>
                      </a:r>
                      <a:br>
                        <a:rPr lang="en-US" sz="2400">
                          <a:effectLst/>
                        </a:rPr>
                      </a:br>
                      <a:r>
                        <a:rPr lang="en-US" sz="2400">
                          <a:effectLst/>
                        </a:rPr>
                        <a:t>trung bình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lnSpc>
                          <a:spcPct val="120000"/>
                        </a:lnSpc>
                        <a:spcBef>
                          <a:spcPts val="600"/>
                        </a:spcBef>
                        <a:spcAft>
                          <a:spcPts val="0"/>
                        </a:spcAft>
                      </a:pPr>
                      <a:r>
                        <a:rPr lang="en-US" sz="2400">
                          <a:effectLst/>
                        </a:rPr>
                        <a:t>% thay đổi về số lượng trang trại bị nhiễm trung bình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3799689"/>
                  </a:ext>
                </a:extLst>
              </a:tr>
              <a:tr h="228600">
                <a:tc vMerge="1">
                  <a:txBody>
                    <a:bodyPr/>
                    <a:lstStyle/>
                    <a:p>
                      <a:endParaRPr lang="en-US"/>
                    </a:p>
                  </a:txBody>
                  <a:tcPr/>
                </a:tc>
                <a:tc>
                  <a:txBody>
                    <a:bodyPr/>
                    <a:lstStyle/>
                    <a:p>
                      <a:pPr algn="ctr">
                        <a:lnSpc>
                          <a:spcPct val="120000"/>
                        </a:lnSpc>
                        <a:spcBef>
                          <a:spcPts val="600"/>
                        </a:spcBef>
                        <a:spcAft>
                          <a:spcPts val="0"/>
                        </a:spcAft>
                      </a:pPr>
                      <a:r>
                        <a:rPr lang="en-US" sz="2400">
                          <a:effectLst/>
                        </a:rPr>
                        <a:t>Tổng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smtClean="0">
                          <a:effectLst/>
                        </a:rPr>
                        <a:t>TT nhỏ</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smtClean="0">
                          <a:effectLst/>
                        </a:rPr>
                        <a:t>TT vừa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smtClean="0">
                          <a:effectLst/>
                        </a:rPr>
                        <a:t>TT lớn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58466503"/>
                  </a:ext>
                </a:extLst>
              </a:tr>
              <a:tr h="228600">
                <a:tc>
                  <a:txBody>
                    <a:bodyPr/>
                    <a:lstStyle/>
                    <a:p>
                      <a:pPr algn="ctr">
                        <a:lnSpc>
                          <a:spcPct val="120000"/>
                        </a:lnSpc>
                        <a:spcBef>
                          <a:spcPts val="600"/>
                        </a:spcBef>
                        <a:spcAft>
                          <a:spcPts val="0"/>
                        </a:spcAft>
                      </a:pPr>
                      <a:r>
                        <a:rPr lang="en-US" sz="2400" smtClean="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44645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39444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5201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139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smtClean="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6757847"/>
                  </a:ext>
                </a:extLst>
              </a:tr>
              <a:tr h="228600">
                <a:tc>
                  <a:txBody>
                    <a:bodyPr/>
                    <a:lstStyle/>
                    <a:p>
                      <a:pPr algn="ctr">
                        <a:lnSpc>
                          <a:spcPct val="120000"/>
                        </a:lnSpc>
                        <a:spcBef>
                          <a:spcPts val="600"/>
                        </a:spcBef>
                        <a:spcAft>
                          <a:spcPts val="0"/>
                        </a:spcAft>
                      </a:pPr>
                      <a:r>
                        <a:rPr lang="en-US" sz="2400">
                          <a:effectLst/>
                        </a:rPr>
                        <a:t>25%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44565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39236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5329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71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0.18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6261207"/>
                  </a:ext>
                </a:extLst>
              </a:tr>
              <a:tr h="228600">
                <a:tc>
                  <a:txBody>
                    <a:bodyPr/>
                    <a:lstStyle/>
                    <a:p>
                      <a:pPr algn="ctr">
                        <a:lnSpc>
                          <a:spcPct val="120000"/>
                        </a:lnSpc>
                        <a:spcBef>
                          <a:spcPts val="600"/>
                        </a:spcBef>
                        <a:spcAft>
                          <a:spcPts val="0"/>
                        </a:spcAft>
                      </a:pPr>
                      <a:r>
                        <a:rPr lang="en-US" sz="2400">
                          <a:effectLst/>
                        </a:rPr>
                        <a:t>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44163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39049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5114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55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1.08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4723619"/>
                  </a:ext>
                </a:extLst>
              </a:tr>
              <a:tr h="228600">
                <a:tc>
                  <a:txBody>
                    <a:bodyPr/>
                    <a:lstStyle/>
                    <a:p>
                      <a:pPr algn="ctr">
                        <a:lnSpc>
                          <a:spcPct val="120000"/>
                        </a:lnSpc>
                        <a:spcBef>
                          <a:spcPts val="600"/>
                        </a:spcBef>
                        <a:spcAft>
                          <a:spcPts val="0"/>
                        </a:spcAft>
                      </a:pPr>
                      <a:r>
                        <a:rPr lang="en-US" sz="2400">
                          <a:effectLst/>
                        </a:rPr>
                        <a:t>75%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26206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23112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3094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41.30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1621327"/>
                  </a:ext>
                </a:extLst>
              </a:tr>
              <a:tr h="228600">
                <a:tc>
                  <a:txBody>
                    <a:bodyPr/>
                    <a:lstStyle/>
                    <a:p>
                      <a:pPr algn="ctr">
                        <a:lnSpc>
                          <a:spcPct val="120000"/>
                        </a:lnSpc>
                        <a:spcBef>
                          <a:spcPts val="600"/>
                        </a:spcBef>
                        <a:spcAft>
                          <a:spcPts val="0"/>
                        </a:spcAft>
                      </a:pPr>
                      <a:r>
                        <a:rPr lang="en-US" sz="2400">
                          <a:effectLst/>
                        </a:rPr>
                        <a:t>100%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126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GB" sz="2400" smtClean="0">
                          <a:effectLst/>
                          <a:latin typeface="+mn-lt"/>
                          <a:ea typeface="+mn-ea"/>
                          <a:cs typeface="+mn-cs"/>
                        </a:rPr>
                        <a:t>112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GB" sz="2400" smtClean="0">
                          <a:effectLst/>
                          <a:latin typeface="+mn-lt"/>
                          <a:ea typeface="+mn-ea"/>
                          <a:cs typeface="+mn-cs"/>
                        </a:rPr>
                        <a:t>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99.72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6153350"/>
                  </a:ext>
                </a:extLst>
              </a:tr>
            </a:tbl>
          </a:graphicData>
        </a:graphic>
      </p:graphicFrame>
      <p:sp>
        <p:nvSpPr>
          <p:cNvPr id="6" name="Text Placeholder 5"/>
          <p:cNvSpPr>
            <a:spLocks noGrp="1"/>
          </p:cNvSpPr>
          <p:nvPr>
            <p:ph type="body" sz="quarter" idx="13"/>
          </p:nvPr>
        </p:nvSpPr>
        <p:spPr/>
        <p:txBody>
          <a:bodyPr>
            <a:normAutofit fontScale="92500" lnSpcReduction="20000"/>
          </a:bodyPr>
          <a:lstStyle/>
          <a:p>
            <a:endParaRPr lang="en-US"/>
          </a:p>
        </p:txBody>
      </p:sp>
      <p:sp>
        <p:nvSpPr>
          <p:cNvPr id="7" name="Content Placeholder 2"/>
          <p:cNvSpPr txBox="1">
            <a:spLocks/>
          </p:cNvSpPr>
          <p:nvPr/>
        </p:nvSpPr>
        <p:spPr>
          <a:xfrm>
            <a:off x="1096963" y="4242816"/>
            <a:ext cx="10058717" cy="2084208"/>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smtClean="0"/>
              <a:t>- </a:t>
            </a:r>
            <a:r>
              <a:rPr lang="en-GB" dirty="0" err="1" smtClean="0"/>
              <a:t>Hạn</a:t>
            </a:r>
            <a:r>
              <a:rPr lang="en-GB" dirty="0" smtClean="0"/>
              <a:t> </a:t>
            </a:r>
            <a:r>
              <a:rPr lang="en-GB" dirty="0" err="1" smtClean="0"/>
              <a:t>chế</a:t>
            </a:r>
            <a:r>
              <a:rPr lang="en-GB" dirty="0" smtClean="0"/>
              <a:t> di </a:t>
            </a:r>
            <a:r>
              <a:rPr lang="en-GB" dirty="0" err="1" smtClean="0"/>
              <a:t>chuyển</a:t>
            </a:r>
            <a:r>
              <a:rPr lang="en-GB" dirty="0" smtClean="0"/>
              <a:t> </a:t>
            </a:r>
            <a:r>
              <a:rPr lang="en-GB" dirty="0" err="1" smtClean="0"/>
              <a:t>của</a:t>
            </a:r>
            <a:r>
              <a:rPr lang="en-GB" dirty="0" smtClean="0"/>
              <a:t> </a:t>
            </a:r>
            <a:r>
              <a:rPr lang="en-GB" dirty="0" err="1" smtClean="0"/>
              <a:t>các</a:t>
            </a:r>
            <a:r>
              <a:rPr lang="en-GB" dirty="0" smtClean="0"/>
              <a:t> </a:t>
            </a:r>
            <a:r>
              <a:rPr lang="en-GB" dirty="0" err="1" smtClean="0"/>
              <a:t>trang</a:t>
            </a:r>
            <a:r>
              <a:rPr lang="en-GB" dirty="0" smtClean="0"/>
              <a:t> </a:t>
            </a:r>
            <a:r>
              <a:rPr lang="en-GB" dirty="0" err="1" smtClean="0"/>
              <a:t>trại</a:t>
            </a:r>
            <a:r>
              <a:rPr lang="en-GB" dirty="0" smtClean="0"/>
              <a:t> </a:t>
            </a:r>
            <a:r>
              <a:rPr lang="en-GB" dirty="0" err="1" smtClean="0"/>
              <a:t>bị</a:t>
            </a:r>
            <a:r>
              <a:rPr lang="en-GB" dirty="0" smtClean="0"/>
              <a:t> </a:t>
            </a:r>
            <a:r>
              <a:rPr lang="en-GB" dirty="0" err="1" smtClean="0"/>
              <a:t>bệnh</a:t>
            </a:r>
            <a:r>
              <a:rPr lang="en-GB" dirty="0" smtClean="0"/>
              <a:t> </a:t>
            </a:r>
            <a:r>
              <a:rPr lang="en-GB" dirty="0" err="1" smtClean="0"/>
              <a:t>không</a:t>
            </a:r>
            <a:r>
              <a:rPr lang="en-GB" dirty="0" smtClean="0"/>
              <a:t> </a:t>
            </a:r>
            <a:r>
              <a:rPr lang="en-GB" dirty="0" err="1" smtClean="0"/>
              <a:t>đủ</a:t>
            </a:r>
            <a:r>
              <a:rPr lang="en-GB" dirty="0" smtClean="0"/>
              <a:t> </a:t>
            </a:r>
            <a:r>
              <a:rPr lang="en-GB" dirty="0" err="1" smtClean="0"/>
              <a:t>lớn</a:t>
            </a:r>
            <a:r>
              <a:rPr lang="en-GB" dirty="0" smtClean="0"/>
              <a:t> (</a:t>
            </a:r>
            <a:r>
              <a:rPr lang="en-GB" dirty="0" err="1" smtClean="0"/>
              <a:t>nhỏ</a:t>
            </a:r>
            <a:r>
              <a:rPr lang="en-GB" dirty="0" smtClean="0"/>
              <a:t> </a:t>
            </a:r>
            <a:r>
              <a:rPr lang="en-GB" dirty="0" err="1" smtClean="0"/>
              <a:t>hơn</a:t>
            </a:r>
            <a:r>
              <a:rPr lang="en-GB" dirty="0" smtClean="0"/>
              <a:t> 50 %)</a:t>
            </a:r>
            <a:r>
              <a:rPr lang="en-US" dirty="0"/>
              <a:t> </a:t>
            </a:r>
            <a:r>
              <a:rPr lang="en-US" dirty="0" err="1" smtClean="0"/>
              <a:t>không</a:t>
            </a:r>
            <a:r>
              <a:rPr lang="en-US" dirty="0" smtClean="0"/>
              <a:t> </a:t>
            </a:r>
            <a:r>
              <a:rPr lang="en-US" dirty="0" err="1" smtClean="0"/>
              <a:t>có</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đáng</a:t>
            </a:r>
            <a:r>
              <a:rPr lang="en-US" dirty="0" smtClean="0"/>
              <a:t> </a:t>
            </a:r>
            <a:r>
              <a:rPr lang="en-US" dirty="0" err="1" smtClean="0"/>
              <a:t>kể</a:t>
            </a:r>
            <a:r>
              <a:rPr lang="en-US" dirty="0" smtClean="0"/>
              <a:t> </a:t>
            </a:r>
            <a:r>
              <a:rPr lang="en-US" dirty="0" err="1" smtClean="0"/>
              <a:t>đến</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lây</a:t>
            </a:r>
            <a:r>
              <a:rPr lang="en-US" dirty="0" smtClean="0"/>
              <a:t> </a:t>
            </a:r>
            <a:r>
              <a:rPr lang="en-US" dirty="0" err="1" smtClean="0"/>
              <a:t>lan</a:t>
            </a:r>
            <a:r>
              <a:rPr lang="en-US" dirty="0" smtClean="0"/>
              <a:t> </a:t>
            </a:r>
            <a:r>
              <a:rPr lang="en-US" dirty="0" err="1" smtClean="0"/>
              <a:t>dịch</a:t>
            </a:r>
            <a:endParaRPr lang="en-US" dirty="0" smtClean="0"/>
          </a:p>
          <a:p>
            <a:r>
              <a:rPr lang="en-GB" dirty="0" smtClean="0"/>
              <a:t>- </a:t>
            </a:r>
            <a:r>
              <a:rPr lang="en-GB" dirty="0" err="1" smtClean="0"/>
              <a:t>Hiệu</a:t>
            </a:r>
            <a:r>
              <a:rPr lang="en-GB" dirty="0" smtClean="0"/>
              <a:t> </a:t>
            </a:r>
            <a:r>
              <a:rPr lang="en-GB" dirty="0" err="1" smtClean="0"/>
              <a:t>quả</a:t>
            </a:r>
            <a:r>
              <a:rPr lang="en-GB" dirty="0" smtClean="0"/>
              <a:t> </a:t>
            </a:r>
            <a:r>
              <a:rPr lang="en-GB" dirty="0" err="1" smtClean="0"/>
              <a:t>của</a:t>
            </a:r>
            <a:r>
              <a:rPr lang="en-GB" dirty="0" smtClean="0"/>
              <a:t> </a:t>
            </a:r>
            <a:r>
              <a:rPr lang="en-GB" dirty="0" err="1" smtClean="0"/>
              <a:t>phương</a:t>
            </a:r>
            <a:r>
              <a:rPr lang="en-GB" dirty="0" smtClean="0"/>
              <a:t> </a:t>
            </a:r>
            <a:r>
              <a:rPr lang="en-GB" dirty="0" err="1" smtClean="0"/>
              <a:t>pháp</a:t>
            </a:r>
            <a:r>
              <a:rPr lang="en-GB" dirty="0" smtClean="0"/>
              <a:t> </a:t>
            </a:r>
            <a:r>
              <a:rPr lang="en-GB" dirty="0" err="1" smtClean="0"/>
              <a:t>chỉ</a:t>
            </a:r>
            <a:r>
              <a:rPr lang="en-GB" dirty="0" smtClean="0"/>
              <a:t> </a:t>
            </a:r>
            <a:r>
              <a:rPr lang="en-GB" dirty="0" err="1" smtClean="0"/>
              <a:t>thấy</a:t>
            </a:r>
            <a:r>
              <a:rPr lang="en-GB" dirty="0" smtClean="0"/>
              <a:t> </a:t>
            </a:r>
            <a:r>
              <a:rPr lang="en-GB" dirty="0" err="1" smtClean="0"/>
              <a:t>được</a:t>
            </a:r>
            <a:r>
              <a:rPr lang="en-GB" dirty="0" smtClean="0"/>
              <a:t> </a:t>
            </a:r>
            <a:r>
              <a:rPr lang="en-GB" dirty="0" err="1" smtClean="0"/>
              <a:t>rõ</a:t>
            </a:r>
            <a:r>
              <a:rPr lang="en-GB" dirty="0" smtClean="0"/>
              <a:t> </a:t>
            </a:r>
            <a:r>
              <a:rPr lang="en-GB" dirty="0" err="1" smtClean="0"/>
              <a:t>trong</a:t>
            </a:r>
            <a:r>
              <a:rPr lang="en-GB" dirty="0" smtClean="0"/>
              <a:t> </a:t>
            </a:r>
            <a:r>
              <a:rPr lang="en-GB" dirty="0" err="1" smtClean="0"/>
              <a:t>phạm</a:t>
            </a:r>
            <a:r>
              <a:rPr lang="en-GB" dirty="0" smtClean="0"/>
              <a:t> vi </a:t>
            </a:r>
            <a:r>
              <a:rPr lang="en-GB" dirty="0" err="1" smtClean="0"/>
              <a:t>hạn</a:t>
            </a:r>
            <a:r>
              <a:rPr lang="en-GB" dirty="0" smtClean="0"/>
              <a:t> </a:t>
            </a:r>
            <a:r>
              <a:rPr lang="en-GB" dirty="0" err="1" smtClean="0"/>
              <a:t>chế</a:t>
            </a:r>
            <a:r>
              <a:rPr lang="en-GB" dirty="0" smtClean="0"/>
              <a:t> 75% </a:t>
            </a:r>
            <a:r>
              <a:rPr lang="en-GB" dirty="0" err="1" smtClean="0"/>
              <a:t>đến</a:t>
            </a:r>
            <a:r>
              <a:rPr lang="en-GB" dirty="0" smtClean="0"/>
              <a:t> 100% di </a:t>
            </a:r>
            <a:r>
              <a:rPr lang="en-GB" dirty="0" err="1" smtClean="0"/>
              <a:t>chuyển</a:t>
            </a:r>
            <a:endParaRPr lang="en-GB" dirty="0" smtClean="0"/>
          </a:p>
        </p:txBody>
      </p:sp>
    </p:spTree>
    <p:extLst>
      <p:ext uri="{BB962C8B-B14F-4D97-AF65-F5344CB8AC3E}">
        <p14:creationId xmlns:p14="http://schemas.microsoft.com/office/powerpoint/2010/main" val="3159959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smtClean="0"/>
              <a:t>3.4 Kết quả mô phỏng – </a:t>
            </a:r>
            <a:r>
              <a:rPr lang="en-GB" sz="2800"/>
              <a:t>Hạn chế di chuyển của tất cả các trang trại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6026143"/>
              </p:ext>
            </p:extLst>
          </p:nvPr>
        </p:nvGraphicFramePr>
        <p:xfrm>
          <a:off x="1885043" y="945388"/>
          <a:ext cx="8464402" cy="3072384"/>
        </p:xfrm>
        <a:graphic>
          <a:graphicData uri="http://schemas.openxmlformats.org/drawingml/2006/table">
            <a:tbl>
              <a:tblPr firstRow="1" firstCol="1" bandRow="1">
                <a:tableStyleId>{5C22544A-7EE6-4342-B048-85BDC9FD1C3A}</a:tableStyleId>
              </a:tblPr>
              <a:tblGrid>
                <a:gridCol w="1367376">
                  <a:extLst>
                    <a:ext uri="{9D8B030D-6E8A-4147-A177-3AD203B41FA5}">
                      <a16:colId xmlns:a16="http://schemas.microsoft.com/office/drawing/2014/main" val="395611119"/>
                    </a:ext>
                  </a:extLst>
                </a:gridCol>
                <a:gridCol w="983298">
                  <a:extLst>
                    <a:ext uri="{9D8B030D-6E8A-4147-A177-3AD203B41FA5}">
                      <a16:colId xmlns:a16="http://schemas.microsoft.com/office/drawing/2014/main" val="3998154133"/>
                    </a:ext>
                  </a:extLst>
                </a:gridCol>
                <a:gridCol w="1101654">
                  <a:extLst>
                    <a:ext uri="{9D8B030D-6E8A-4147-A177-3AD203B41FA5}">
                      <a16:colId xmlns:a16="http://schemas.microsoft.com/office/drawing/2014/main" val="1316795052"/>
                    </a:ext>
                  </a:extLst>
                </a:gridCol>
                <a:gridCol w="1088520">
                  <a:extLst>
                    <a:ext uri="{9D8B030D-6E8A-4147-A177-3AD203B41FA5}">
                      <a16:colId xmlns:a16="http://schemas.microsoft.com/office/drawing/2014/main" val="1555071036"/>
                    </a:ext>
                  </a:extLst>
                </a:gridCol>
                <a:gridCol w="1024494">
                  <a:extLst>
                    <a:ext uri="{9D8B030D-6E8A-4147-A177-3AD203B41FA5}">
                      <a16:colId xmlns:a16="http://schemas.microsoft.com/office/drawing/2014/main" val="1274316606"/>
                    </a:ext>
                  </a:extLst>
                </a:gridCol>
                <a:gridCol w="2899060">
                  <a:extLst>
                    <a:ext uri="{9D8B030D-6E8A-4147-A177-3AD203B41FA5}">
                      <a16:colId xmlns:a16="http://schemas.microsoft.com/office/drawing/2014/main" val="2974304547"/>
                    </a:ext>
                  </a:extLst>
                </a:gridCol>
              </a:tblGrid>
              <a:tr h="443230">
                <a:tc rowSpan="2">
                  <a:txBody>
                    <a:bodyPr/>
                    <a:lstStyle/>
                    <a:p>
                      <a:pPr algn="ctr">
                        <a:lnSpc>
                          <a:spcPct val="120000"/>
                        </a:lnSpc>
                        <a:spcBef>
                          <a:spcPts val="600"/>
                        </a:spcBef>
                        <a:spcAft>
                          <a:spcPts val="0"/>
                        </a:spcAft>
                      </a:pPr>
                      <a:r>
                        <a:rPr lang="en-US" sz="2400">
                          <a:effectLst/>
                        </a:rPr>
                        <a:t>Hạn chế </a:t>
                      </a:r>
                      <a:br>
                        <a:rPr lang="en-US" sz="2400">
                          <a:effectLst/>
                        </a:rPr>
                      </a:br>
                      <a:r>
                        <a:rPr lang="en-US" sz="2400">
                          <a:effectLst/>
                        </a:rPr>
                        <a:t>di chuyển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20000"/>
                        </a:lnSpc>
                        <a:spcBef>
                          <a:spcPts val="600"/>
                        </a:spcBef>
                        <a:spcAft>
                          <a:spcPts val="0"/>
                        </a:spcAft>
                      </a:pPr>
                      <a:r>
                        <a:rPr lang="en-US" sz="2400">
                          <a:effectLst/>
                        </a:rPr>
                        <a:t>Số trang trại bị nhiễm </a:t>
                      </a:r>
                      <a:br>
                        <a:rPr lang="en-US" sz="2400">
                          <a:effectLst/>
                        </a:rPr>
                      </a:br>
                      <a:r>
                        <a:rPr lang="en-US" sz="2400">
                          <a:effectLst/>
                        </a:rPr>
                        <a:t>trung bình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lnSpc>
                          <a:spcPct val="120000"/>
                        </a:lnSpc>
                        <a:spcBef>
                          <a:spcPts val="600"/>
                        </a:spcBef>
                        <a:spcAft>
                          <a:spcPts val="0"/>
                        </a:spcAft>
                      </a:pPr>
                      <a:r>
                        <a:rPr lang="en-US" sz="2400">
                          <a:effectLst/>
                        </a:rPr>
                        <a:t>% thay đổi về số lượng trang trại bị nhiễm trung bình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5333859"/>
                  </a:ext>
                </a:extLst>
              </a:tr>
              <a:tr h="228600">
                <a:tc vMerge="1">
                  <a:txBody>
                    <a:bodyPr/>
                    <a:lstStyle/>
                    <a:p>
                      <a:endParaRPr lang="en-US"/>
                    </a:p>
                  </a:txBody>
                  <a:tcPr/>
                </a:tc>
                <a:tc>
                  <a:txBody>
                    <a:bodyPr/>
                    <a:lstStyle/>
                    <a:p>
                      <a:pPr algn="ctr">
                        <a:lnSpc>
                          <a:spcPct val="120000"/>
                        </a:lnSpc>
                        <a:spcBef>
                          <a:spcPts val="600"/>
                        </a:spcBef>
                        <a:spcAft>
                          <a:spcPts val="0"/>
                        </a:spcAft>
                      </a:pPr>
                      <a:r>
                        <a:rPr lang="en-US" sz="2400">
                          <a:effectLst/>
                        </a:rPr>
                        <a:t>Tổng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smtClean="0">
                          <a:effectLst/>
                        </a:rPr>
                        <a:t>TT nhỏ</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smtClean="0">
                          <a:effectLst/>
                        </a:rPr>
                        <a:t>TT</a:t>
                      </a:r>
                      <a:r>
                        <a:rPr lang="en-US" sz="2400" baseline="0" smtClean="0">
                          <a:effectLst/>
                        </a:rPr>
                        <a:t> v</a:t>
                      </a:r>
                      <a:r>
                        <a:rPr lang="en-US" sz="2400" smtClean="0">
                          <a:effectLst/>
                        </a:rPr>
                        <a:t>ừa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smtClean="0">
                          <a:effectLst/>
                        </a:rPr>
                        <a:t>TT lớn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3091674443"/>
                  </a:ext>
                </a:extLst>
              </a:tr>
              <a:tr h="228600">
                <a:tc>
                  <a:txBody>
                    <a:bodyPr/>
                    <a:lstStyle/>
                    <a:p>
                      <a:pPr algn="ctr">
                        <a:lnSpc>
                          <a:spcPct val="120000"/>
                        </a:lnSpc>
                        <a:spcBef>
                          <a:spcPts val="600"/>
                        </a:spcBef>
                        <a:spcAft>
                          <a:spcPts val="0"/>
                        </a:spcAft>
                      </a:pPr>
                      <a:r>
                        <a:rPr lang="en-US" sz="2400" smtClean="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44645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dirty="0">
                          <a:effectLst/>
                        </a:rPr>
                        <a:t>39444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5201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139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20000"/>
                        </a:lnSpc>
                        <a:spcBef>
                          <a:spcPts val="600"/>
                        </a:spcBef>
                        <a:spcAft>
                          <a:spcPts val="0"/>
                        </a:spcAft>
                        <a:buClrTx/>
                        <a:buSzTx/>
                        <a:buFontTx/>
                        <a:buNone/>
                        <a:tabLst/>
                        <a:defRPr/>
                      </a:pPr>
                      <a:r>
                        <a:rPr lang="en-GB" sz="240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5824482"/>
                  </a:ext>
                </a:extLst>
              </a:tr>
              <a:tr h="228600">
                <a:tc>
                  <a:txBody>
                    <a:bodyPr/>
                    <a:lstStyle/>
                    <a:p>
                      <a:pPr algn="ctr">
                        <a:lnSpc>
                          <a:spcPct val="120000"/>
                        </a:lnSpc>
                        <a:spcBef>
                          <a:spcPts val="600"/>
                        </a:spcBef>
                        <a:spcAft>
                          <a:spcPts val="0"/>
                        </a:spcAft>
                      </a:pPr>
                      <a:r>
                        <a:rPr lang="en-US" sz="2400">
                          <a:effectLst/>
                        </a:rPr>
                        <a:t>25%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44354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38873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5481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71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0.65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4237425"/>
                  </a:ext>
                </a:extLst>
              </a:tr>
              <a:tr h="228600">
                <a:tc>
                  <a:txBody>
                    <a:bodyPr/>
                    <a:lstStyle/>
                    <a:p>
                      <a:pPr algn="ctr">
                        <a:lnSpc>
                          <a:spcPct val="120000"/>
                        </a:lnSpc>
                        <a:spcBef>
                          <a:spcPts val="600"/>
                        </a:spcBef>
                        <a:spcAft>
                          <a:spcPts val="0"/>
                        </a:spcAft>
                      </a:pPr>
                      <a:r>
                        <a:rPr lang="en-US" sz="2400">
                          <a:effectLst/>
                        </a:rPr>
                        <a:t>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26655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23745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2912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40.30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6080295"/>
                  </a:ext>
                </a:extLst>
              </a:tr>
              <a:tr h="228600">
                <a:tc>
                  <a:txBody>
                    <a:bodyPr/>
                    <a:lstStyle/>
                    <a:p>
                      <a:pPr algn="ctr">
                        <a:lnSpc>
                          <a:spcPct val="120000"/>
                        </a:lnSpc>
                        <a:spcBef>
                          <a:spcPts val="600"/>
                        </a:spcBef>
                        <a:spcAft>
                          <a:spcPts val="0"/>
                        </a:spcAft>
                      </a:pPr>
                      <a:r>
                        <a:rPr lang="en-US" sz="2400">
                          <a:effectLst/>
                        </a:rPr>
                        <a:t>75%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621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570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51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dirty="0">
                          <a:effectLst/>
                        </a:rPr>
                        <a:t>98.61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1261702"/>
                  </a:ext>
                </a:extLst>
              </a:tr>
            </a:tbl>
          </a:graphicData>
        </a:graphic>
      </p:graphicFrame>
      <p:sp>
        <p:nvSpPr>
          <p:cNvPr id="6" name="Text Placeholder 5"/>
          <p:cNvSpPr>
            <a:spLocks noGrp="1"/>
          </p:cNvSpPr>
          <p:nvPr>
            <p:ph type="body" sz="quarter" idx="13"/>
          </p:nvPr>
        </p:nvSpPr>
        <p:spPr/>
        <p:txBody>
          <a:bodyPr>
            <a:normAutofit fontScale="92500" lnSpcReduction="20000"/>
          </a:bodyPr>
          <a:lstStyle/>
          <a:p>
            <a:endParaRPr lang="en-US"/>
          </a:p>
        </p:txBody>
      </p:sp>
      <p:sp>
        <p:nvSpPr>
          <p:cNvPr id="7" name="Content Placeholder 2"/>
          <p:cNvSpPr txBox="1">
            <a:spLocks/>
          </p:cNvSpPr>
          <p:nvPr/>
        </p:nvSpPr>
        <p:spPr>
          <a:xfrm>
            <a:off x="1096963" y="4119418"/>
            <a:ext cx="10058717" cy="2207606"/>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smtClean="0"/>
              <a:t>- </a:t>
            </a:r>
            <a:r>
              <a:rPr lang="en-GB" dirty="0" err="1" smtClean="0"/>
              <a:t>Việc</a:t>
            </a:r>
            <a:r>
              <a:rPr lang="en-GB" dirty="0" smtClean="0"/>
              <a:t> </a:t>
            </a:r>
            <a:r>
              <a:rPr lang="en-GB" dirty="0" err="1"/>
              <a:t>hạn</a:t>
            </a:r>
            <a:r>
              <a:rPr lang="en-GB" dirty="0"/>
              <a:t> </a:t>
            </a:r>
            <a:r>
              <a:rPr lang="en-GB" dirty="0" err="1"/>
              <a:t>chế</a:t>
            </a:r>
            <a:r>
              <a:rPr lang="en-GB" dirty="0"/>
              <a:t> </a:t>
            </a:r>
            <a:r>
              <a:rPr lang="en-GB" dirty="0" err="1"/>
              <a:t>sự</a:t>
            </a:r>
            <a:r>
              <a:rPr lang="en-GB" dirty="0"/>
              <a:t> di </a:t>
            </a:r>
            <a:r>
              <a:rPr lang="en-GB" dirty="0" err="1"/>
              <a:t>chuyển</a:t>
            </a:r>
            <a:r>
              <a:rPr lang="en-GB" dirty="0"/>
              <a:t> </a:t>
            </a:r>
            <a:r>
              <a:rPr lang="en-GB" dirty="0" err="1"/>
              <a:t>của</a:t>
            </a:r>
            <a:r>
              <a:rPr lang="en-GB" dirty="0"/>
              <a:t> </a:t>
            </a:r>
            <a:r>
              <a:rPr lang="en-GB" dirty="0" err="1"/>
              <a:t>tất</a:t>
            </a:r>
            <a:r>
              <a:rPr lang="en-GB" dirty="0"/>
              <a:t> </a:t>
            </a:r>
            <a:r>
              <a:rPr lang="en-GB" dirty="0" err="1"/>
              <a:t>cả</a:t>
            </a:r>
            <a:r>
              <a:rPr lang="en-GB" dirty="0"/>
              <a:t> </a:t>
            </a:r>
            <a:r>
              <a:rPr lang="en-GB" dirty="0" err="1"/>
              <a:t>các</a:t>
            </a:r>
            <a:r>
              <a:rPr lang="en-GB" dirty="0"/>
              <a:t> </a:t>
            </a:r>
            <a:r>
              <a:rPr lang="en-GB" dirty="0" err="1"/>
              <a:t>trang</a:t>
            </a:r>
            <a:r>
              <a:rPr lang="en-GB" dirty="0"/>
              <a:t> </a:t>
            </a:r>
            <a:r>
              <a:rPr lang="en-GB" dirty="0" err="1"/>
              <a:t>trại</a:t>
            </a:r>
            <a:r>
              <a:rPr lang="en-GB" dirty="0"/>
              <a:t> </a:t>
            </a:r>
            <a:r>
              <a:rPr lang="en-GB" dirty="0" err="1"/>
              <a:t>đạt</a:t>
            </a:r>
            <a:r>
              <a:rPr lang="en-GB" dirty="0"/>
              <a:t> </a:t>
            </a:r>
            <a:r>
              <a:rPr lang="en-GB" dirty="0" err="1"/>
              <a:t>hiệu</a:t>
            </a:r>
            <a:r>
              <a:rPr lang="en-GB" dirty="0"/>
              <a:t> </a:t>
            </a:r>
            <a:r>
              <a:rPr lang="en-GB" dirty="0" err="1"/>
              <a:t>quả</a:t>
            </a:r>
            <a:r>
              <a:rPr lang="en-GB" dirty="0"/>
              <a:t> </a:t>
            </a:r>
            <a:r>
              <a:rPr lang="en-GB" dirty="0" err="1"/>
              <a:t>phòng</a:t>
            </a:r>
            <a:r>
              <a:rPr lang="en-GB" dirty="0"/>
              <a:t> </a:t>
            </a:r>
            <a:r>
              <a:rPr lang="en-GB" dirty="0" err="1"/>
              <a:t>ngừa</a:t>
            </a:r>
            <a:r>
              <a:rPr lang="en-GB" dirty="0"/>
              <a:t> </a:t>
            </a:r>
            <a:r>
              <a:rPr lang="en-GB" dirty="0" err="1"/>
              <a:t>lây</a:t>
            </a:r>
            <a:r>
              <a:rPr lang="en-GB" dirty="0"/>
              <a:t> </a:t>
            </a:r>
            <a:r>
              <a:rPr lang="en-GB" dirty="0" err="1"/>
              <a:t>lan</a:t>
            </a:r>
            <a:r>
              <a:rPr lang="en-GB" dirty="0"/>
              <a:t> </a:t>
            </a:r>
            <a:r>
              <a:rPr lang="en-GB" dirty="0" err="1"/>
              <a:t>dịch</a:t>
            </a:r>
            <a:r>
              <a:rPr lang="en-GB" dirty="0"/>
              <a:t> </a:t>
            </a:r>
            <a:r>
              <a:rPr lang="en-GB" dirty="0" err="1"/>
              <a:t>bệnh</a:t>
            </a:r>
            <a:r>
              <a:rPr lang="en-GB" dirty="0"/>
              <a:t> </a:t>
            </a:r>
            <a:r>
              <a:rPr lang="en-GB" dirty="0" err="1"/>
              <a:t>khá</a:t>
            </a:r>
            <a:r>
              <a:rPr lang="en-GB" dirty="0"/>
              <a:t> </a:t>
            </a:r>
            <a:r>
              <a:rPr lang="en-GB" dirty="0" err="1"/>
              <a:t>nhanh</a:t>
            </a:r>
            <a:r>
              <a:rPr lang="en-GB" dirty="0"/>
              <a:t> (</a:t>
            </a:r>
            <a:r>
              <a:rPr lang="en-GB" dirty="0" err="1"/>
              <a:t>khi</a:t>
            </a:r>
            <a:r>
              <a:rPr lang="en-GB" dirty="0"/>
              <a:t> </a:t>
            </a:r>
            <a:r>
              <a:rPr lang="en-GB" dirty="0" err="1"/>
              <a:t>đạt</a:t>
            </a:r>
            <a:r>
              <a:rPr lang="en-GB" dirty="0"/>
              <a:t> </a:t>
            </a:r>
            <a:r>
              <a:rPr lang="en-GB" dirty="0" err="1"/>
              <a:t>hạn</a:t>
            </a:r>
            <a:r>
              <a:rPr lang="en-GB" dirty="0"/>
              <a:t> </a:t>
            </a:r>
            <a:r>
              <a:rPr lang="en-GB" dirty="0" err="1"/>
              <a:t>chế</a:t>
            </a:r>
            <a:r>
              <a:rPr lang="en-GB" dirty="0"/>
              <a:t> </a:t>
            </a:r>
            <a:r>
              <a:rPr lang="en-GB" dirty="0" err="1"/>
              <a:t>lớn</a:t>
            </a:r>
            <a:r>
              <a:rPr lang="en-GB" dirty="0"/>
              <a:t> </a:t>
            </a:r>
            <a:r>
              <a:rPr lang="en-GB" dirty="0" err="1"/>
              <a:t>hơn</a:t>
            </a:r>
            <a:r>
              <a:rPr lang="en-GB" dirty="0"/>
              <a:t> 50%). </a:t>
            </a:r>
            <a:endParaRPr lang="en-GB" dirty="0" smtClean="0"/>
          </a:p>
          <a:p>
            <a:r>
              <a:rPr lang="en-GB" dirty="0" smtClean="0"/>
              <a:t>- </a:t>
            </a:r>
            <a:r>
              <a:rPr lang="en-GB" dirty="0" err="1" smtClean="0"/>
              <a:t>Tuy</a:t>
            </a:r>
            <a:r>
              <a:rPr lang="en-GB" dirty="0" smtClean="0"/>
              <a:t> </a:t>
            </a:r>
            <a:r>
              <a:rPr lang="en-GB" dirty="0" err="1"/>
              <a:t>nhiên</a:t>
            </a:r>
            <a:r>
              <a:rPr lang="en-GB" dirty="0"/>
              <a:t>, </a:t>
            </a:r>
            <a:r>
              <a:rPr lang="en-GB" dirty="0" err="1"/>
              <a:t>nếu</a:t>
            </a:r>
            <a:r>
              <a:rPr lang="en-GB" dirty="0"/>
              <a:t> </a:t>
            </a:r>
            <a:r>
              <a:rPr lang="en-GB" dirty="0" err="1"/>
              <a:t>hạn</a:t>
            </a:r>
            <a:r>
              <a:rPr lang="en-GB" dirty="0"/>
              <a:t> </a:t>
            </a:r>
            <a:r>
              <a:rPr lang="en-GB" dirty="0" err="1"/>
              <a:t>chế</a:t>
            </a:r>
            <a:r>
              <a:rPr lang="en-GB" dirty="0"/>
              <a:t> di </a:t>
            </a:r>
            <a:r>
              <a:rPr lang="en-GB" dirty="0" err="1"/>
              <a:t>chuyển</a:t>
            </a:r>
            <a:r>
              <a:rPr lang="en-GB" dirty="0"/>
              <a:t> </a:t>
            </a:r>
            <a:r>
              <a:rPr lang="en-GB" dirty="0" err="1"/>
              <a:t>tất</a:t>
            </a:r>
            <a:r>
              <a:rPr lang="en-GB" dirty="0"/>
              <a:t> </a:t>
            </a:r>
            <a:r>
              <a:rPr lang="en-GB" dirty="0" err="1"/>
              <a:t>cả</a:t>
            </a:r>
            <a:r>
              <a:rPr lang="en-GB" dirty="0"/>
              <a:t> </a:t>
            </a:r>
            <a:r>
              <a:rPr lang="en-GB" dirty="0" err="1"/>
              <a:t>các</a:t>
            </a:r>
            <a:r>
              <a:rPr lang="en-GB" dirty="0"/>
              <a:t> </a:t>
            </a:r>
            <a:r>
              <a:rPr lang="en-GB" dirty="0" err="1"/>
              <a:t>trang</a:t>
            </a:r>
            <a:r>
              <a:rPr lang="en-GB" dirty="0"/>
              <a:t> </a:t>
            </a:r>
            <a:r>
              <a:rPr lang="en-GB" dirty="0" err="1"/>
              <a:t>trại</a:t>
            </a:r>
            <a:r>
              <a:rPr lang="en-GB" dirty="0"/>
              <a:t> </a:t>
            </a:r>
            <a:r>
              <a:rPr lang="en-GB" dirty="0" err="1"/>
              <a:t>sẽ</a:t>
            </a:r>
            <a:r>
              <a:rPr lang="en-GB" dirty="0"/>
              <a:t> </a:t>
            </a:r>
            <a:r>
              <a:rPr lang="en-GB" dirty="0" err="1" smtClean="0"/>
              <a:t>cần</a:t>
            </a:r>
            <a:r>
              <a:rPr lang="en-GB" dirty="0" smtClean="0"/>
              <a:t> </a:t>
            </a:r>
            <a:r>
              <a:rPr lang="en-GB" dirty="0" err="1" smtClean="0"/>
              <a:t>đánh</a:t>
            </a:r>
            <a:r>
              <a:rPr lang="en-GB" dirty="0" smtClean="0"/>
              <a:t> </a:t>
            </a:r>
            <a:r>
              <a:rPr lang="en-GB" dirty="0" err="1" smtClean="0"/>
              <a:t>đổi</a:t>
            </a:r>
            <a:r>
              <a:rPr lang="en-GB" dirty="0" smtClean="0"/>
              <a:t> </a:t>
            </a:r>
            <a:r>
              <a:rPr lang="en-GB" dirty="0" err="1" smtClean="0"/>
              <a:t>lợi</a:t>
            </a:r>
            <a:r>
              <a:rPr lang="en-GB" dirty="0" smtClean="0"/>
              <a:t> </a:t>
            </a:r>
            <a:r>
              <a:rPr lang="en-GB" dirty="0" err="1" smtClean="0"/>
              <a:t>ích</a:t>
            </a:r>
            <a:r>
              <a:rPr lang="en-GB" dirty="0" smtClean="0"/>
              <a:t> </a:t>
            </a:r>
            <a:r>
              <a:rPr lang="en-GB" dirty="0" err="1" smtClean="0"/>
              <a:t>kinh</a:t>
            </a:r>
            <a:r>
              <a:rPr lang="en-GB" dirty="0" smtClean="0"/>
              <a:t> </a:t>
            </a:r>
            <a:r>
              <a:rPr lang="en-GB" dirty="0" err="1" smtClean="0"/>
              <a:t>tế</a:t>
            </a:r>
            <a:r>
              <a:rPr lang="en-GB" dirty="0" smtClean="0"/>
              <a:t> </a:t>
            </a:r>
            <a:r>
              <a:rPr lang="en-GB" dirty="0" err="1" smtClean="0"/>
              <a:t>khi</a:t>
            </a:r>
            <a:r>
              <a:rPr lang="en-GB" dirty="0" smtClean="0"/>
              <a:t> </a:t>
            </a:r>
            <a:r>
              <a:rPr lang="en-GB" dirty="0" err="1" smtClean="0"/>
              <a:t>cả</a:t>
            </a:r>
            <a:r>
              <a:rPr lang="en-GB" dirty="0" smtClean="0"/>
              <a:t> </a:t>
            </a:r>
            <a:r>
              <a:rPr lang="en-GB" dirty="0" err="1" smtClean="0"/>
              <a:t>các</a:t>
            </a:r>
            <a:r>
              <a:rPr lang="en-GB" dirty="0" smtClean="0"/>
              <a:t> </a:t>
            </a:r>
            <a:r>
              <a:rPr lang="en-GB" dirty="0" err="1" smtClean="0"/>
              <a:t>trang</a:t>
            </a:r>
            <a:r>
              <a:rPr lang="en-GB" dirty="0" smtClean="0"/>
              <a:t> </a:t>
            </a:r>
            <a:r>
              <a:rPr lang="en-GB" dirty="0" err="1" smtClean="0"/>
              <a:t>trại</a:t>
            </a:r>
            <a:r>
              <a:rPr lang="en-GB" dirty="0" smtClean="0"/>
              <a:t> </a:t>
            </a:r>
            <a:r>
              <a:rPr lang="en-GB" dirty="0" err="1" smtClean="0"/>
              <a:t>không</a:t>
            </a:r>
            <a:r>
              <a:rPr lang="en-GB" dirty="0" smtClean="0"/>
              <a:t> </a:t>
            </a:r>
            <a:r>
              <a:rPr lang="en-GB" dirty="0" err="1" smtClean="0"/>
              <a:t>bị</a:t>
            </a:r>
            <a:r>
              <a:rPr lang="en-GB" dirty="0" smtClean="0"/>
              <a:t> </a:t>
            </a:r>
            <a:r>
              <a:rPr lang="en-GB" dirty="0" err="1" smtClean="0"/>
              <a:t>nhiễm</a:t>
            </a:r>
            <a:r>
              <a:rPr lang="en-GB" dirty="0" smtClean="0"/>
              <a:t> </a:t>
            </a:r>
            <a:r>
              <a:rPr lang="en-GB" dirty="0" err="1" smtClean="0"/>
              <a:t>cũng</a:t>
            </a:r>
            <a:r>
              <a:rPr lang="en-GB" dirty="0" smtClean="0"/>
              <a:t> </a:t>
            </a:r>
            <a:r>
              <a:rPr lang="en-GB" dirty="0" err="1" smtClean="0"/>
              <a:t>bị</a:t>
            </a:r>
            <a:r>
              <a:rPr lang="en-GB" dirty="0" smtClean="0"/>
              <a:t> </a:t>
            </a:r>
            <a:r>
              <a:rPr lang="en-GB" dirty="0" err="1" smtClean="0"/>
              <a:t>hạn</a:t>
            </a:r>
            <a:r>
              <a:rPr lang="en-GB" dirty="0" smtClean="0"/>
              <a:t> </a:t>
            </a:r>
            <a:r>
              <a:rPr lang="en-GB" dirty="0" err="1" smtClean="0"/>
              <a:t>chế</a:t>
            </a:r>
            <a:r>
              <a:rPr lang="en-GB" dirty="0" smtClean="0"/>
              <a:t> di </a:t>
            </a:r>
            <a:r>
              <a:rPr lang="en-GB" dirty="0" err="1" smtClean="0"/>
              <a:t>chuyển</a:t>
            </a:r>
            <a:endParaRPr lang="en-GB" dirty="0" smtClean="0"/>
          </a:p>
        </p:txBody>
      </p:sp>
    </p:spTree>
    <p:extLst>
      <p:ext uri="{BB962C8B-B14F-4D97-AF65-F5344CB8AC3E}">
        <p14:creationId xmlns:p14="http://schemas.microsoft.com/office/powerpoint/2010/main" val="2021411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smtClean="0"/>
              <a:t>3.5 Kết quả mô phỏng – </a:t>
            </a:r>
            <a:r>
              <a:rPr lang="en-GB" sz="2800"/>
              <a:t>Nâng cao an toàn sinh học </a:t>
            </a:r>
            <a:r>
              <a:rPr lang="en-GB" sz="2800" smtClean="0"/>
              <a:t>trang </a:t>
            </a:r>
            <a:r>
              <a:rPr lang="en-GB" sz="2800"/>
              <a:t>trại vừa và nhỏ</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1321198"/>
              </p:ext>
            </p:extLst>
          </p:nvPr>
        </p:nvGraphicFramePr>
        <p:xfrm>
          <a:off x="1552444" y="1191132"/>
          <a:ext cx="9147754" cy="2718056"/>
        </p:xfrm>
        <a:graphic>
          <a:graphicData uri="http://schemas.openxmlformats.org/drawingml/2006/table">
            <a:tbl>
              <a:tblPr firstRow="1" firstCol="1" bandRow="1">
                <a:tableStyleId>{5C22544A-7EE6-4342-B048-85BDC9FD1C3A}</a:tableStyleId>
              </a:tblPr>
              <a:tblGrid>
                <a:gridCol w="2194560">
                  <a:extLst>
                    <a:ext uri="{9D8B030D-6E8A-4147-A177-3AD203B41FA5}">
                      <a16:colId xmlns:a16="http://schemas.microsoft.com/office/drawing/2014/main" val="2410235084"/>
                    </a:ext>
                  </a:extLst>
                </a:gridCol>
                <a:gridCol w="1745298">
                  <a:extLst>
                    <a:ext uri="{9D8B030D-6E8A-4147-A177-3AD203B41FA5}">
                      <a16:colId xmlns:a16="http://schemas.microsoft.com/office/drawing/2014/main" val="1830478747"/>
                    </a:ext>
                  </a:extLst>
                </a:gridCol>
                <a:gridCol w="1892107">
                  <a:extLst>
                    <a:ext uri="{9D8B030D-6E8A-4147-A177-3AD203B41FA5}">
                      <a16:colId xmlns:a16="http://schemas.microsoft.com/office/drawing/2014/main" val="2167081298"/>
                    </a:ext>
                  </a:extLst>
                </a:gridCol>
                <a:gridCol w="3315789">
                  <a:extLst>
                    <a:ext uri="{9D8B030D-6E8A-4147-A177-3AD203B41FA5}">
                      <a16:colId xmlns:a16="http://schemas.microsoft.com/office/drawing/2014/main" val="785204172"/>
                    </a:ext>
                  </a:extLst>
                </a:gridCol>
              </a:tblGrid>
              <a:tr h="962408">
                <a:tc>
                  <a:txBody>
                    <a:bodyPr/>
                    <a:lstStyle/>
                    <a:p>
                      <a:pPr algn="ctr">
                        <a:lnSpc>
                          <a:spcPct val="120000"/>
                        </a:lnSpc>
                        <a:spcBef>
                          <a:spcPts val="600"/>
                        </a:spcBef>
                        <a:spcAft>
                          <a:spcPts val="0"/>
                        </a:spcAft>
                      </a:pPr>
                      <a:r>
                        <a:rPr lang="en-US" sz="2400" smtClean="0">
                          <a:effectLst/>
                        </a:rPr>
                        <a:t>Tham số </a:t>
                      </a:r>
                      <a:r>
                        <a:rPr lang="en-US" sz="2400" baseline="0" smtClean="0">
                          <a:effectLst/>
                        </a:rPr>
                        <a:t>tiếp xúc gián tiếp </a:t>
                      </a:r>
                      <a:endParaRPr lang="en-US" sz="2400">
                        <a:effectLst/>
                      </a:endParaRPr>
                    </a:p>
                  </a:txBody>
                  <a:tcPr marL="68580" marR="68580" marT="0" marB="0" anchor="ctr"/>
                </a:tc>
                <a:tc>
                  <a:txBody>
                    <a:bodyPr/>
                    <a:lstStyle/>
                    <a:p>
                      <a:pPr marL="0" marR="0" indent="0" algn="ctr" defTabSz="914400" rtl="0" eaLnBrk="1" fontAlgn="auto" latinLnBrk="0" hangingPunct="1">
                        <a:lnSpc>
                          <a:spcPct val="120000"/>
                        </a:lnSpc>
                        <a:spcBef>
                          <a:spcPts val="600"/>
                        </a:spcBef>
                        <a:spcAft>
                          <a:spcPts val="0"/>
                        </a:spcAft>
                        <a:buClrTx/>
                        <a:buSzTx/>
                        <a:buFontTx/>
                        <a:buNone/>
                        <a:tabLst/>
                        <a:defRPr/>
                      </a:pPr>
                      <a:r>
                        <a:rPr lang="en-US" sz="2400" smtClean="0">
                          <a:effectLst/>
                        </a:rPr>
                        <a:t>% thay đổi </a:t>
                      </a:r>
                      <a:br>
                        <a:rPr lang="en-US" sz="2400" smtClean="0">
                          <a:effectLst/>
                        </a:rPr>
                      </a:br>
                      <a:r>
                        <a:rPr lang="en-US" sz="2400" smtClean="0">
                          <a:effectLst/>
                        </a:rPr>
                        <a:t>của tham số</a:t>
                      </a:r>
                      <a:endParaRPr lang="en-US" sz="240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Trung bình </a:t>
                      </a:r>
                      <a:r>
                        <a:rPr lang="en-US" sz="2400" smtClean="0">
                          <a:effectLst/>
                        </a:rPr>
                        <a:t/>
                      </a:r>
                      <a:br>
                        <a:rPr lang="en-US" sz="2400" smtClean="0">
                          <a:effectLst/>
                        </a:rPr>
                      </a:br>
                      <a:r>
                        <a:rPr lang="en-US" sz="2400" smtClean="0">
                          <a:effectLst/>
                        </a:rPr>
                        <a:t>quy </a:t>
                      </a:r>
                      <a:r>
                        <a:rPr lang="en-US" sz="2400">
                          <a:effectLst/>
                        </a:rPr>
                        <a:t>mô dịch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 thay đổi trong kết quả trung bình so với cơ sở</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9177676"/>
                  </a:ext>
                </a:extLst>
              </a:tr>
              <a:tr h="304473">
                <a:tc>
                  <a:txBody>
                    <a:bodyPr/>
                    <a:lstStyle/>
                    <a:p>
                      <a:pPr algn="ctr">
                        <a:lnSpc>
                          <a:spcPct val="120000"/>
                        </a:lnSpc>
                        <a:spcBef>
                          <a:spcPts val="600"/>
                        </a:spcBef>
                        <a:spcAft>
                          <a:spcPts val="0"/>
                        </a:spcAft>
                      </a:pPr>
                      <a:r>
                        <a:rPr lang="en-US" sz="2400">
                          <a:effectLst/>
                        </a:rPr>
                        <a:t>0.6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smtClean="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44645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smtClean="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7776538"/>
                  </a:ext>
                </a:extLst>
              </a:tr>
              <a:tr h="304473">
                <a:tc>
                  <a:txBody>
                    <a:bodyPr/>
                    <a:lstStyle/>
                    <a:p>
                      <a:pPr algn="ctr">
                        <a:lnSpc>
                          <a:spcPct val="120000"/>
                        </a:lnSpc>
                        <a:spcBef>
                          <a:spcPts val="600"/>
                        </a:spcBef>
                        <a:spcAft>
                          <a:spcPts val="0"/>
                        </a:spcAft>
                      </a:pPr>
                      <a:r>
                        <a:rPr lang="en-US" sz="2400">
                          <a:effectLst/>
                        </a:rPr>
                        <a:t>0.45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−25%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dirty="0">
                          <a:effectLst/>
                        </a:rPr>
                        <a:t>44605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0.09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6185645"/>
                  </a:ext>
                </a:extLst>
              </a:tr>
              <a:tr h="304473">
                <a:tc>
                  <a:txBody>
                    <a:bodyPr/>
                    <a:lstStyle/>
                    <a:p>
                      <a:pPr algn="ctr">
                        <a:lnSpc>
                          <a:spcPct val="120000"/>
                        </a:lnSpc>
                        <a:spcBef>
                          <a:spcPts val="600"/>
                        </a:spcBef>
                        <a:spcAft>
                          <a:spcPts val="0"/>
                        </a:spcAft>
                      </a:pPr>
                      <a:r>
                        <a:rPr lang="en-US" sz="2400">
                          <a:effectLst/>
                        </a:rPr>
                        <a:t>0.3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34105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23.61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6302606"/>
                  </a:ext>
                </a:extLst>
              </a:tr>
              <a:tr h="304473">
                <a:tc>
                  <a:txBody>
                    <a:bodyPr/>
                    <a:lstStyle/>
                    <a:p>
                      <a:pPr algn="ctr">
                        <a:lnSpc>
                          <a:spcPct val="120000"/>
                        </a:lnSpc>
                        <a:spcBef>
                          <a:spcPts val="600"/>
                        </a:spcBef>
                        <a:spcAft>
                          <a:spcPts val="0"/>
                        </a:spcAft>
                      </a:pPr>
                      <a:r>
                        <a:rPr lang="en-US" sz="2400">
                          <a:effectLst/>
                        </a:rPr>
                        <a:t>0.15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−75%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a:effectLst/>
                        </a:rPr>
                        <a:t>24646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0"/>
                        </a:spcAft>
                      </a:pPr>
                      <a:r>
                        <a:rPr lang="en-US" sz="2400" dirty="0">
                          <a:effectLst/>
                        </a:rPr>
                        <a:t>44.80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0518183"/>
                  </a:ext>
                </a:extLst>
              </a:tr>
            </a:tbl>
          </a:graphicData>
        </a:graphic>
      </p:graphicFrame>
      <p:sp>
        <p:nvSpPr>
          <p:cNvPr id="6" name="Text Placeholder 5"/>
          <p:cNvSpPr>
            <a:spLocks noGrp="1"/>
          </p:cNvSpPr>
          <p:nvPr>
            <p:ph type="body" sz="quarter" idx="13"/>
          </p:nvPr>
        </p:nvSpPr>
        <p:spPr/>
        <p:txBody>
          <a:bodyPr>
            <a:normAutofit fontScale="92500" lnSpcReduction="20000"/>
          </a:bodyPr>
          <a:lstStyle/>
          <a:p>
            <a:endParaRPr lang="en-US"/>
          </a:p>
        </p:txBody>
      </p:sp>
      <p:sp>
        <p:nvSpPr>
          <p:cNvPr id="7" name="Content Placeholder 2"/>
          <p:cNvSpPr txBox="1">
            <a:spLocks/>
          </p:cNvSpPr>
          <p:nvPr/>
        </p:nvSpPr>
        <p:spPr>
          <a:xfrm>
            <a:off x="1096963" y="4368800"/>
            <a:ext cx="10058717" cy="1958224"/>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smtClean="0"/>
              <a:t>- </a:t>
            </a:r>
            <a:r>
              <a:rPr lang="en-GB" dirty="0" err="1" smtClean="0"/>
              <a:t>Biện</a:t>
            </a:r>
            <a:r>
              <a:rPr lang="en-GB" dirty="0" smtClean="0"/>
              <a:t> </a:t>
            </a:r>
            <a:r>
              <a:rPr lang="en-GB" dirty="0" err="1"/>
              <a:t>pháp</a:t>
            </a:r>
            <a:r>
              <a:rPr lang="en-GB" dirty="0"/>
              <a:t> </a:t>
            </a:r>
            <a:r>
              <a:rPr lang="en-GB" dirty="0" err="1" smtClean="0"/>
              <a:t>đầu</a:t>
            </a:r>
            <a:r>
              <a:rPr lang="en-GB" dirty="0" smtClean="0"/>
              <a:t> </a:t>
            </a:r>
            <a:r>
              <a:rPr lang="en-GB" dirty="0" err="1"/>
              <a:t>có</a:t>
            </a:r>
            <a:r>
              <a:rPr lang="en-GB" dirty="0"/>
              <a:t> </a:t>
            </a:r>
            <a:r>
              <a:rPr lang="en-GB" dirty="0" err="1"/>
              <a:t>tác</a:t>
            </a:r>
            <a:r>
              <a:rPr lang="en-GB" dirty="0"/>
              <a:t> </a:t>
            </a:r>
            <a:r>
              <a:rPr lang="en-GB" dirty="0" err="1"/>
              <a:t>dụng</a:t>
            </a:r>
            <a:r>
              <a:rPr lang="en-GB" dirty="0"/>
              <a:t> </a:t>
            </a:r>
            <a:r>
              <a:rPr lang="en-GB" dirty="0" err="1" smtClean="0"/>
              <a:t>đáng</a:t>
            </a:r>
            <a:r>
              <a:rPr lang="en-GB" dirty="0" smtClean="0"/>
              <a:t> </a:t>
            </a:r>
            <a:r>
              <a:rPr lang="en-GB" dirty="0" err="1" smtClean="0"/>
              <a:t>kể</a:t>
            </a:r>
            <a:r>
              <a:rPr lang="en-GB" dirty="0" smtClean="0"/>
              <a:t> </a:t>
            </a:r>
            <a:r>
              <a:rPr lang="en-GB" dirty="0" err="1" smtClean="0"/>
              <a:t>khi</a:t>
            </a:r>
            <a:r>
              <a:rPr lang="en-GB" dirty="0" smtClean="0"/>
              <a:t> </a:t>
            </a:r>
            <a:r>
              <a:rPr lang="en-GB" dirty="0" err="1"/>
              <a:t>giảm</a:t>
            </a:r>
            <a:r>
              <a:rPr lang="en-GB" dirty="0"/>
              <a:t> </a:t>
            </a:r>
            <a:r>
              <a:rPr lang="en-GB" dirty="0" err="1"/>
              <a:t>trên</a:t>
            </a:r>
            <a:r>
              <a:rPr lang="en-GB" dirty="0"/>
              <a:t> 50% </a:t>
            </a:r>
            <a:r>
              <a:rPr lang="en-GB" dirty="0" err="1"/>
              <a:t>xác</a:t>
            </a:r>
            <a:r>
              <a:rPr lang="en-GB" dirty="0"/>
              <a:t> </a:t>
            </a:r>
            <a:r>
              <a:rPr lang="en-GB" dirty="0" err="1"/>
              <a:t>suất</a:t>
            </a:r>
            <a:r>
              <a:rPr lang="en-GB" dirty="0"/>
              <a:t> </a:t>
            </a:r>
            <a:r>
              <a:rPr lang="en-GB" dirty="0" err="1"/>
              <a:t>lây</a:t>
            </a:r>
            <a:r>
              <a:rPr lang="en-GB" dirty="0"/>
              <a:t> </a:t>
            </a:r>
            <a:r>
              <a:rPr lang="en-GB" dirty="0" err="1"/>
              <a:t>truyền</a:t>
            </a:r>
            <a:r>
              <a:rPr lang="en-GB" dirty="0"/>
              <a:t> qua </a:t>
            </a:r>
            <a:r>
              <a:rPr lang="en-GB" dirty="0" err="1"/>
              <a:t>tiếp</a:t>
            </a:r>
            <a:r>
              <a:rPr lang="en-GB" dirty="0"/>
              <a:t> </a:t>
            </a:r>
            <a:r>
              <a:rPr lang="en-GB" dirty="0" err="1"/>
              <a:t>xúc</a:t>
            </a:r>
            <a:r>
              <a:rPr lang="en-GB" dirty="0"/>
              <a:t> </a:t>
            </a:r>
            <a:r>
              <a:rPr lang="en-GB" dirty="0" err="1"/>
              <a:t>gián</a:t>
            </a:r>
            <a:r>
              <a:rPr lang="en-GB" dirty="0"/>
              <a:t> </a:t>
            </a:r>
            <a:r>
              <a:rPr lang="en-GB" dirty="0" err="1" smtClean="0"/>
              <a:t>tiếp</a:t>
            </a:r>
            <a:r>
              <a:rPr lang="en-GB" dirty="0" smtClean="0"/>
              <a:t>. </a:t>
            </a:r>
            <a:r>
              <a:rPr lang="en-GB" dirty="0" err="1" smtClean="0"/>
              <a:t>Biện</a:t>
            </a:r>
            <a:r>
              <a:rPr lang="en-GB" dirty="0" smtClean="0"/>
              <a:t> </a:t>
            </a:r>
            <a:r>
              <a:rPr lang="en-GB" dirty="0" err="1" smtClean="0"/>
              <a:t>pháp</a:t>
            </a:r>
            <a:r>
              <a:rPr lang="en-GB" dirty="0" smtClean="0"/>
              <a:t> </a:t>
            </a:r>
            <a:r>
              <a:rPr lang="en-GB" dirty="0" err="1" smtClean="0"/>
              <a:t>này</a:t>
            </a:r>
            <a:r>
              <a:rPr lang="en-GB" dirty="0" smtClean="0"/>
              <a:t> </a:t>
            </a:r>
            <a:r>
              <a:rPr lang="en-GB" dirty="0" err="1" smtClean="0"/>
              <a:t>có</a:t>
            </a:r>
            <a:r>
              <a:rPr lang="en-GB" dirty="0" smtClean="0"/>
              <a:t> </a:t>
            </a:r>
            <a:r>
              <a:rPr lang="en-GB" dirty="0" err="1" smtClean="0"/>
              <a:t>thể</a:t>
            </a:r>
            <a:r>
              <a:rPr lang="en-GB" dirty="0" smtClean="0"/>
              <a:t> </a:t>
            </a:r>
            <a:r>
              <a:rPr lang="en-GB" dirty="0" err="1" smtClean="0"/>
              <a:t>được</a:t>
            </a:r>
            <a:r>
              <a:rPr lang="en-GB" dirty="0" smtClean="0"/>
              <a:t> </a:t>
            </a:r>
            <a:r>
              <a:rPr lang="en-GB" dirty="0" err="1" smtClean="0"/>
              <a:t>thực</a:t>
            </a:r>
            <a:r>
              <a:rPr lang="en-GB" dirty="0" smtClean="0"/>
              <a:t> </a:t>
            </a:r>
            <a:r>
              <a:rPr lang="en-GB" dirty="0" err="1" smtClean="0"/>
              <a:t>hiện</a:t>
            </a:r>
            <a:r>
              <a:rPr lang="en-GB" dirty="0" smtClean="0"/>
              <a:t> </a:t>
            </a:r>
            <a:r>
              <a:rPr lang="en-GB" dirty="0" err="1" smtClean="0"/>
              <a:t>bằng</a:t>
            </a:r>
            <a:r>
              <a:rPr lang="en-GB" dirty="0" smtClean="0"/>
              <a:t> </a:t>
            </a:r>
            <a:r>
              <a:rPr lang="en-GB" dirty="0" err="1" smtClean="0"/>
              <a:t>cách</a:t>
            </a:r>
            <a:r>
              <a:rPr lang="en-GB" dirty="0" smtClean="0"/>
              <a:t> </a:t>
            </a:r>
            <a:r>
              <a:rPr lang="en-GB" dirty="0" err="1" smtClean="0"/>
              <a:t>nâng</a:t>
            </a:r>
            <a:r>
              <a:rPr lang="en-GB" dirty="0" smtClean="0"/>
              <a:t> </a:t>
            </a:r>
            <a:r>
              <a:rPr lang="en-GB" dirty="0" err="1" smtClean="0"/>
              <a:t>cao</a:t>
            </a:r>
            <a:r>
              <a:rPr lang="en-GB" dirty="0" smtClean="0"/>
              <a:t> an </a:t>
            </a:r>
            <a:r>
              <a:rPr lang="en-GB" dirty="0" err="1" smtClean="0"/>
              <a:t>toàn</a:t>
            </a:r>
            <a:r>
              <a:rPr lang="en-GB" dirty="0" smtClean="0"/>
              <a:t> </a:t>
            </a:r>
            <a:r>
              <a:rPr lang="en-GB" dirty="0" err="1" smtClean="0"/>
              <a:t>sinh</a:t>
            </a:r>
            <a:r>
              <a:rPr lang="en-GB" dirty="0" smtClean="0"/>
              <a:t> </a:t>
            </a:r>
            <a:r>
              <a:rPr lang="en-GB" dirty="0" err="1" smtClean="0"/>
              <a:t>học</a:t>
            </a:r>
            <a:r>
              <a:rPr lang="en-GB" dirty="0" smtClean="0"/>
              <a:t> ở </a:t>
            </a:r>
            <a:r>
              <a:rPr lang="en-GB" dirty="0" err="1" smtClean="0"/>
              <a:t>các</a:t>
            </a:r>
            <a:r>
              <a:rPr lang="en-GB" dirty="0" smtClean="0"/>
              <a:t> </a:t>
            </a:r>
            <a:r>
              <a:rPr lang="en-GB" dirty="0" err="1" smtClean="0"/>
              <a:t>trang</a:t>
            </a:r>
            <a:r>
              <a:rPr lang="en-GB" dirty="0" smtClean="0"/>
              <a:t> </a:t>
            </a:r>
            <a:r>
              <a:rPr lang="en-GB" dirty="0" err="1" smtClean="0"/>
              <a:t>trại</a:t>
            </a:r>
            <a:r>
              <a:rPr lang="en-GB" dirty="0" smtClean="0"/>
              <a:t> </a:t>
            </a:r>
            <a:r>
              <a:rPr lang="en-GB" dirty="0" err="1" smtClean="0"/>
              <a:t>vừa</a:t>
            </a:r>
            <a:r>
              <a:rPr lang="en-GB" dirty="0" smtClean="0"/>
              <a:t> </a:t>
            </a:r>
            <a:r>
              <a:rPr lang="en-GB" dirty="0" err="1" smtClean="0"/>
              <a:t>và</a:t>
            </a:r>
            <a:r>
              <a:rPr lang="en-GB" dirty="0" smtClean="0"/>
              <a:t> </a:t>
            </a:r>
            <a:r>
              <a:rPr lang="en-GB" dirty="0" err="1" smtClean="0"/>
              <a:t>nhỏ</a:t>
            </a:r>
            <a:endParaRPr lang="en-GB" dirty="0" smtClean="0"/>
          </a:p>
        </p:txBody>
      </p:sp>
    </p:spTree>
    <p:extLst>
      <p:ext uri="{BB962C8B-B14F-4D97-AF65-F5344CB8AC3E}">
        <p14:creationId xmlns:p14="http://schemas.microsoft.com/office/powerpoint/2010/main" val="4390016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smtClean="0"/>
              <a:t>3.5 Kết quả mô phỏng – </a:t>
            </a:r>
            <a:r>
              <a:rPr lang="en-GB" sz="2800"/>
              <a:t>Tiêu hủy lợn bị nhiễm bệnh</a:t>
            </a:r>
            <a:endParaRPr lang="en-US" sz="28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7243157"/>
              </p:ext>
            </p:extLst>
          </p:nvPr>
        </p:nvGraphicFramePr>
        <p:xfrm>
          <a:off x="1187899" y="731520"/>
          <a:ext cx="9877162" cy="3518034"/>
        </p:xfrm>
        <a:graphic>
          <a:graphicData uri="http://schemas.openxmlformats.org/drawingml/2006/table">
            <a:tbl>
              <a:tblPr firstRow="1" firstCol="1" bandRow="1">
                <a:tableStyleId>{5C22544A-7EE6-4342-B048-85BDC9FD1C3A}</a:tableStyleId>
              </a:tblPr>
              <a:tblGrid>
                <a:gridCol w="1793478">
                  <a:extLst>
                    <a:ext uri="{9D8B030D-6E8A-4147-A177-3AD203B41FA5}">
                      <a16:colId xmlns:a16="http://schemas.microsoft.com/office/drawing/2014/main" val="834845002"/>
                    </a:ext>
                  </a:extLst>
                </a:gridCol>
                <a:gridCol w="971540">
                  <a:extLst>
                    <a:ext uri="{9D8B030D-6E8A-4147-A177-3AD203B41FA5}">
                      <a16:colId xmlns:a16="http://schemas.microsoft.com/office/drawing/2014/main" val="1428063358"/>
                    </a:ext>
                  </a:extLst>
                </a:gridCol>
                <a:gridCol w="1053518">
                  <a:extLst>
                    <a:ext uri="{9D8B030D-6E8A-4147-A177-3AD203B41FA5}">
                      <a16:colId xmlns:a16="http://schemas.microsoft.com/office/drawing/2014/main" val="2456050369"/>
                    </a:ext>
                  </a:extLst>
                </a:gridCol>
                <a:gridCol w="1040818">
                  <a:extLst>
                    <a:ext uri="{9D8B030D-6E8A-4147-A177-3AD203B41FA5}">
                      <a16:colId xmlns:a16="http://schemas.microsoft.com/office/drawing/2014/main" val="686383618"/>
                    </a:ext>
                  </a:extLst>
                </a:gridCol>
                <a:gridCol w="978906">
                  <a:extLst>
                    <a:ext uri="{9D8B030D-6E8A-4147-A177-3AD203B41FA5}">
                      <a16:colId xmlns:a16="http://schemas.microsoft.com/office/drawing/2014/main" val="4270593320"/>
                    </a:ext>
                  </a:extLst>
                </a:gridCol>
                <a:gridCol w="4038902">
                  <a:extLst>
                    <a:ext uri="{9D8B030D-6E8A-4147-A177-3AD203B41FA5}">
                      <a16:colId xmlns:a16="http://schemas.microsoft.com/office/drawing/2014/main" val="950079313"/>
                    </a:ext>
                  </a:extLst>
                </a:gridCol>
              </a:tblGrid>
              <a:tr h="486532">
                <a:tc rowSpan="2">
                  <a:txBody>
                    <a:bodyPr/>
                    <a:lstStyle/>
                    <a:p>
                      <a:pPr algn="ctr">
                        <a:lnSpc>
                          <a:spcPct val="120000"/>
                        </a:lnSpc>
                        <a:spcBef>
                          <a:spcPts val="600"/>
                        </a:spcBef>
                        <a:spcAft>
                          <a:spcPts val="0"/>
                        </a:spcAft>
                      </a:pPr>
                      <a:r>
                        <a:rPr lang="en-US" sz="2400">
                          <a:effectLst/>
                        </a:rPr>
                        <a:t>Thời gian xử lý</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gridSpan="4">
                  <a:txBody>
                    <a:bodyPr/>
                    <a:lstStyle/>
                    <a:p>
                      <a:pPr algn="ctr">
                        <a:lnSpc>
                          <a:spcPct val="120000"/>
                        </a:lnSpc>
                        <a:spcBef>
                          <a:spcPts val="600"/>
                        </a:spcBef>
                        <a:spcAft>
                          <a:spcPts val="0"/>
                        </a:spcAft>
                      </a:pPr>
                      <a:r>
                        <a:rPr lang="en-US" sz="2400">
                          <a:effectLst/>
                        </a:rPr>
                        <a:t>Số </a:t>
                      </a:r>
                      <a:r>
                        <a:rPr lang="en-US" sz="2400" smtClean="0">
                          <a:effectLst/>
                        </a:rPr>
                        <a:t>TT bị </a:t>
                      </a:r>
                      <a:r>
                        <a:rPr lang="en-US" sz="2400">
                          <a:effectLst/>
                        </a:rPr>
                        <a:t>nhiễm </a:t>
                      </a:r>
                      <a:r>
                        <a:rPr lang="en-US" sz="2400" smtClean="0">
                          <a:effectLst/>
                        </a:rPr>
                        <a:t>trung </a:t>
                      </a:r>
                      <a:r>
                        <a:rPr lang="en-US" sz="2400">
                          <a:effectLst/>
                        </a:rPr>
                        <a:t>bình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lnSpc>
                          <a:spcPct val="120000"/>
                        </a:lnSpc>
                        <a:spcBef>
                          <a:spcPts val="600"/>
                        </a:spcBef>
                        <a:spcAft>
                          <a:spcPts val="0"/>
                        </a:spcAft>
                      </a:pPr>
                      <a:r>
                        <a:rPr lang="en-US" sz="2400">
                          <a:effectLst/>
                        </a:rPr>
                        <a:t>% thay đổi trong kết quả </a:t>
                      </a:r>
                      <a:r>
                        <a:rPr lang="en-US" sz="2400" smtClean="0">
                          <a:effectLst/>
                        </a:rPr>
                        <a:t>TB của </a:t>
                      </a:r>
                      <a:r>
                        <a:rPr lang="en-US" sz="2400">
                          <a:effectLst/>
                        </a:rPr>
                        <a:t>tất cả các </a:t>
                      </a:r>
                      <a:r>
                        <a:rPr lang="en-US" sz="2400" smtClean="0">
                          <a:effectLst/>
                        </a:rPr>
                        <a:t>TT </a:t>
                      </a:r>
                      <a:r>
                        <a:rPr lang="en-US" sz="2400">
                          <a:effectLst/>
                        </a:rPr>
                        <a:t>so với cơ sở</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extLst>
                  <a:ext uri="{0D108BD9-81ED-4DB2-BD59-A6C34878D82A}">
                    <a16:rowId xmlns:a16="http://schemas.microsoft.com/office/drawing/2014/main" val="407567446"/>
                  </a:ext>
                </a:extLst>
              </a:tr>
              <a:tr h="523736">
                <a:tc vMerge="1">
                  <a:txBody>
                    <a:bodyPr/>
                    <a:lstStyle/>
                    <a:p>
                      <a:endParaRPr lang="en-US"/>
                    </a:p>
                  </a:txBody>
                  <a:tcPr/>
                </a:tc>
                <a:tc>
                  <a:txBody>
                    <a:bodyPr/>
                    <a:lstStyle/>
                    <a:p>
                      <a:pPr algn="ctr">
                        <a:lnSpc>
                          <a:spcPct val="120000"/>
                        </a:lnSpc>
                        <a:spcBef>
                          <a:spcPts val="600"/>
                        </a:spcBef>
                        <a:spcAft>
                          <a:spcPts val="0"/>
                        </a:spcAft>
                      </a:pPr>
                      <a:r>
                        <a:rPr lang="en-US" sz="2400">
                          <a:effectLst/>
                        </a:rPr>
                        <a:t>Tổng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smtClean="0">
                          <a:effectLst/>
                        </a:rPr>
                        <a:t>TT nhỏ</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smtClean="0">
                          <a:effectLst/>
                        </a:rPr>
                        <a:t>TT vừa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smtClean="0">
                          <a:effectLst/>
                        </a:rPr>
                        <a:t>TT lớn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vMerge="1">
                  <a:txBody>
                    <a:bodyPr/>
                    <a:lstStyle/>
                    <a:p>
                      <a:endParaRPr lang="en-US"/>
                    </a:p>
                  </a:txBody>
                  <a:tcPr/>
                </a:tc>
                <a:extLst>
                  <a:ext uri="{0D108BD9-81ED-4DB2-BD59-A6C34878D82A}">
                    <a16:rowId xmlns:a16="http://schemas.microsoft.com/office/drawing/2014/main" val="566829358"/>
                  </a:ext>
                </a:extLst>
              </a:tr>
              <a:tr h="486532">
                <a:tc>
                  <a:txBody>
                    <a:bodyPr/>
                    <a:lstStyle/>
                    <a:p>
                      <a:pPr algn="ctr">
                        <a:lnSpc>
                          <a:spcPct val="120000"/>
                        </a:lnSpc>
                        <a:spcBef>
                          <a:spcPts val="600"/>
                        </a:spcBef>
                        <a:spcAft>
                          <a:spcPts val="0"/>
                        </a:spcAft>
                      </a:pPr>
                      <a:r>
                        <a:rPr lang="en-US" sz="2400">
                          <a:effectLst/>
                        </a:rPr>
                        <a:t>Cơ sở</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44645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39444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5201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139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smtClean="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extLst>
                  <a:ext uri="{0D108BD9-81ED-4DB2-BD59-A6C34878D82A}">
                    <a16:rowId xmlns:a16="http://schemas.microsoft.com/office/drawing/2014/main" val="76880725"/>
                  </a:ext>
                </a:extLst>
              </a:tr>
              <a:tr h="486532">
                <a:tc>
                  <a:txBody>
                    <a:bodyPr/>
                    <a:lstStyle/>
                    <a:p>
                      <a:pPr algn="ctr">
                        <a:lnSpc>
                          <a:spcPct val="120000"/>
                        </a:lnSpc>
                        <a:spcBef>
                          <a:spcPts val="600"/>
                        </a:spcBef>
                        <a:spcAft>
                          <a:spcPts val="0"/>
                        </a:spcAft>
                      </a:pPr>
                      <a:r>
                        <a:rPr lang="en-US" sz="2400">
                          <a:effectLst/>
                        </a:rPr>
                        <a:t>6 tuần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44585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39380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5205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81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0.13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extLst>
                  <a:ext uri="{0D108BD9-81ED-4DB2-BD59-A6C34878D82A}">
                    <a16:rowId xmlns:a16="http://schemas.microsoft.com/office/drawing/2014/main" val="3948776141"/>
                  </a:ext>
                </a:extLst>
              </a:tr>
              <a:tr h="486532">
                <a:tc>
                  <a:txBody>
                    <a:bodyPr/>
                    <a:lstStyle/>
                    <a:p>
                      <a:pPr algn="ctr">
                        <a:lnSpc>
                          <a:spcPct val="120000"/>
                        </a:lnSpc>
                        <a:spcBef>
                          <a:spcPts val="600"/>
                        </a:spcBef>
                        <a:spcAft>
                          <a:spcPts val="0"/>
                        </a:spcAft>
                      </a:pPr>
                      <a:r>
                        <a:rPr lang="en-US" sz="2400">
                          <a:effectLst/>
                        </a:rPr>
                        <a:t>4 tuần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43302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37853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5449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64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3.01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extLst>
                  <a:ext uri="{0D108BD9-81ED-4DB2-BD59-A6C34878D82A}">
                    <a16:rowId xmlns:a16="http://schemas.microsoft.com/office/drawing/2014/main" val="3877629515"/>
                  </a:ext>
                </a:extLst>
              </a:tr>
              <a:tr h="486532">
                <a:tc>
                  <a:txBody>
                    <a:bodyPr/>
                    <a:lstStyle/>
                    <a:p>
                      <a:pPr algn="ctr">
                        <a:lnSpc>
                          <a:spcPct val="120000"/>
                        </a:lnSpc>
                        <a:spcBef>
                          <a:spcPts val="600"/>
                        </a:spcBef>
                        <a:spcAft>
                          <a:spcPts val="0"/>
                        </a:spcAft>
                      </a:pPr>
                      <a:r>
                        <a:rPr lang="en-US" sz="2400">
                          <a:effectLst/>
                        </a:rPr>
                        <a:t>3 tuần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310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292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21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99.31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extLst>
                  <a:ext uri="{0D108BD9-81ED-4DB2-BD59-A6C34878D82A}">
                    <a16:rowId xmlns:a16="http://schemas.microsoft.com/office/drawing/2014/main" val="1532348220"/>
                  </a:ext>
                </a:extLst>
              </a:tr>
              <a:tr h="561638">
                <a:tc>
                  <a:txBody>
                    <a:bodyPr/>
                    <a:lstStyle/>
                    <a:p>
                      <a:pPr algn="ctr">
                        <a:lnSpc>
                          <a:spcPct val="120000"/>
                        </a:lnSpc>
                        <a:spcBef>
                          <a:spcPts val="600"/>
                        </a:spcBef>
                        <a:spcAft>
                          <a:spcPts val="0"/>
                        </a:spcAft>
                      </a:pPr>
                      <a:r>
                        <a:rPr lang="en-US" sz="2400">
                          <a:effectLst/>
                        </a:rPr>
                        <a:t>2 tuần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48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44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tc>
                  <a:txBody>
                    <a:bodyPr/>
                    <a:lstStyle/>
                    <a:p>
                      <a:pPr algn="ctr">
                        <a:lnSpc>
                          <a:spcPct val="120000"/>
                        </a:lnSpc>
                        <a:spcBef>
                          <a:spcPts val="600"/>
                        </a:spcBef>
                        <a:spcAft>
                          <a:spcPts val="0"/>
                        </a:spcAft>
                      </a:pPr>
                      <a:r>
                        <a:rPr lang="en-US" sz="2400">
                          <a:effectLst/>
                        </a:rPr>
                        <a:t>99.89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2701" marR="62701" marT="0" marB="0" anchor="ctr"/>
                </a:tc>
                <a:extLst>
                  <a:ext uri="{0D108BD9-81ED-4DB2-BD59-A6C34878D82A}">
                    <a16:rowId xmlns:a16="http://schemas.microsoft.com/office/drawing/2014/main" val="2477730188"/>
                  </a:ext>
                </a:extLst>
              </a:tr>
            </a:tbl>
          </a:graphicData>
        </a:graphic>
      </p:graphicFrame>
      <p:sp>
        <p:nvSpPr>
          <p:cNvPr id="6" name="Text Placeholder 5"/>
          <p:cNvSpPr>
            <a:spLocks noGrp="1"/>
          </p:cNvSpPr>
          <p:nvPr>
            <p:ph type="body" sz="quarter" idx="13"/>
          </p:nvPr>
        </p:nvSpPr>
        <p:spPr/>
        <p:txBody>
          <a:bodyPr>
            <a:normAutofit fontScale="92500" lnSpcReduction="20000"/>
          </a:bodyPr>
          <a:lstStyle/>
          <a:p>
            <a:endParaRPr lang="en-US"/>
          </a:p>
        </p:txBody>
      </p:sp>
      <p:sp>
        <p:nvSpPr>
          <p:cNvPr id="7" name="Content Placeholder 2"/>
          <p:cNvSpPr txBox="1">
            <a:spLocks/>
          </p:cNvSpPr>
          <p:nvPr/>
        </p:nvSpPr>
        <p:spPr>
          <a:xfrm>
            <a:off x="1096963" y="4249554"/>
            <a:ext cx="10058717" cy="207747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mtClean="0"/>
              <a:t>- </a:t>
            </a:r>
            <a:r>
              <a:rPr lang="en-GB"/>
              <a:t>G</a:t>
            </a:r>
            <a:r>
              <a:rPr lang="en-GB" smtClean="0"/>
              <a:t>iảm </a:t>
            </a:r>
            <a:r>
              <a:rPr lang="en-GB"/>
              <a:t>thời gian chờ tiêu hủy xuống dưới 3 tuần </a:t>
            </a:r>
            <a:r>
              <a:rPr lang="en-GB" smtClean="0"/>
              <a:t>thì </a:t>
            </a:r>
            <a:r>
              <a:rPr lang="en-GB"/>
              <a:t>sẽ cho hiệu quả phòng chống lây lan dịch ASF rất cao gần như có thể chặn đứng sự lây lan của </a:t>
            </a:r>
            <a:r>
              <a:rPr lang="en-GB" smtClean="0"/>
              <a:t>dịch</a:t>
            </a:r>
          </a:p>
          <a:p>
            <a:r>
              <a:rPr lang="en-GB" smtClean="0"/>
              <a:t>- </a:t>
            </a:r>
            <a:r>
              <a:rPr lang="vi-VN"/>
              <a:t>Đây là biện pháp hiệu quả nhất trong số các biện pháp phòng chống dịch trong khi chưa có vắc xin của </a:t>
            </a:r>
            <a:r>
              <a:rPr lang="vi-VN" smtClean="0"/>
              <a:t>ASF</a:t>
            </a:r>
            <a:r>
              <a:rPr lang="en-GB" smtClean="0"/>
              <a:t>V</a:t>
            </a:r>
          </a:p>
        </p:txBody>
      </p:sp>
    </p:spTree>
    <p:extLst>
      <p:ext uri="{BB962C8B-B14F-4D97-AF65-F5344CB8AC3E}">
        <p14:creationId xmlns:p14="http://schemas.microsoft.com/office/powerpoint/2010/main" val="3857971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3. Kết luận</a:t>
            </a:r>
            <a:endParaRPr lang="en-US"/>
          </a:p>
        </p:txBody>
      </p:sp>
      <p:sp>
        <p:nvSpPr>
          <p:cNvPr id="3" name="Content Placeholder 2"/>
          <p:cNvSpPr>
            <a:spLocks noGrp="1"/>
          </p:cNvSpPr>
          <p:nvPr>
            <p:ph idx="1"/>
          </p:nvPr>
        </p:nvSpPr>
        <p:spPr>
          <a:xfrm>
            <a:off x="1097280" y="1071418"/>
            <a:ext cx="10058400" cy="4797676"/>
          </a:xfrm>
        </p:spPr>
        <p:txBody>
          <a:bodyPr>
            <a:normAutofit/>
          </a:bodyPr>
          <a:lstStyle/>
          <a:p>
            <a:r>
              <a:rPr lang="en-GB" sz="2400" dirty="0" smtClean="0"/>
              <a:t>3.1 </a:t>
            </a:r>
            <a:r>
              <a:rPr lang="en-GB" sz="2400" dirty="0" err="1" smtClean="0"/>
              <a:t>Đánh</a:t>
            </a:r>
            <a:r>
              <a:rPr lang="en-GB" sz="2400" dirty="0" smtClean="0"/>
              <a:t> </a:t>
            </a:r>
            <a:r>
              <a:rPr lang="en-GB" sz="2400" dirty="0" err="1" smtClean="0"/>
              <a:t>giá</a:t>
            </a:r>
            <a:r>
              <a:rPr lang="en-GB" sz="2400" dirty="0" smtClean="0"/>
              <a:t> </a:t>
            </a:r>
            <a:r>
              <a:rPr lang="en-GB" sz="2400" dirty="0" err="1" smtClean="0"/>
              <a:t>mô</a:t>
            </a:r>
            <a:r>
              <a:rPr lang="en-GB" sz="2400" dirty="0" smtClean="0"/>
              <a:t> </a:t>
            </a:r>
            <a:r>
              <a:rPr lang="en-GB" sz="2400" dirty="0" err="1" smtClean="0"/>
              <a:t>hình</a:t>
            </a:r>
            <a:r>
              <a:rPr lang="en-GB" sz="2400" dirty="0" smtClean="0"/>
              <a:t> </a:t>
            </a:r>
            <a:r>
              <a:rPr lang="en-GB" sz="2400" dirty="0" err="1" smtClean="0"/>
              <a:t>mô</a:t>
            </a:r>
            <a:r>
              <a:rPr lang="en-GB" sz="2400" dirty="0" smtClean="0"/>
              <a:t> </a:t>
            </a:r>
            <a:r>
              <a:rPr lang="en-GB" sz="2400" dirty="0" err="1" smtClean="0"/>
              <a:t>phỏng</a:t>
            </a:r>
            <a:endParaRPr lang="en-GB" sz="2400" dirty="0" smtClean="0"/>
          </a:p>
          <a:p>
            <a:r>
              <a:rPr lang="en-GB" sz="2400" dirty="0" smtClean="0"/>
              <a:t>3.2 </a:t>
            </a:r>
            <a:r>
              <a:rPr lang="en-GB" sz="2400" dirty="0" err="1" smtClean="0"/>
              <a:t>Kết</a:t>
            </a:r>
            <a:r>
              <a:rPr lang="en-GB" sz="2400" dirty="0" smtClean="0"/>
              <a:t> </a:t>
            </a:r>
            <a:r>
              <a:rPr lang="en-GB" sz="2400" dirty="0" err="1" smtClean="0"/>
              <a:t>luận</a:t>
            </a:r>
            <a:endParaRPr lang="en-GB" sz="2400" dirty="0" smtClean="0"/>
          </a:p>
          <a:p>
            <a:r>
              <a:rPr lang="en-GB" sz="2400" dirty="0" smtClean="0"/>
              <a:t>3.3 </a:t>
            </a:r>
            <a:r>
              <a:rPr lang="en-GB" sz="2400" dirty="0" err="1" smtClean="0"/>
              <a:t>Định</a:t>
            </a:r>
            <a:r>
              <a:rPr lang="en-GB" sz="2400" dirty="0" smtClean="0"/>
              <a:t> </a:t>
            </a:r>
            <a:r>
              <a:rPr lang="en-GB" sz="2400" dirty="0" err="1" smtClean="0"/>
              <a:t>hướng</a:t>
            </a:r>
            <a:r>
              <a:rPr lang="en-GB" sz="2400" dirty="0" smtClean="0"/>
              <a:t> </a:t>
            </a:r>
            <a:r>
              <a:rPr lang="en-GB" sz="2400" dirty="0" err="1" smtClean="0"/>
              <a:t>phát</a:t>
            </a:r>
            <a:r>
              <a:rPr lang="en-GB" sz="2400" dirty="0" smtClean="0"/>
              <a:t> </a:t>
            </a:r>
            <a:r>
              <a:rPr lang="en-GB" sz="2400" dirty="0" err="1" smtClean="0"/>
              <a:t>triển</a:t>
            </a:r>
            <a:endParaRPr lang="en-US" sz="2400"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1244987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3.1 </a:t>
            </a:r>
            <a:r>
              <a:rPr lang="en-GB" sz="2400" dirty="0" err="1" smtClean="0"/>
              <a:t>Đánh</a:t>
            </a:r>
            <a:r>
              <a:rPr lang="en-GB" sz="2400" dirty="0" smtClean="0"/>
              <a:t> </a:t>
            </a:r>
            <a:r>
              <a:rPr lang="en-GB" sz="2400" dirty="0" err="1" smtClean="0"/>
              <a:t>giá</a:t>
            </a:r>
            <a:r>
              <a:rPr lang="en-GB" sz="2400" dirty="0" smtClean="0"/>
              <a:t> </a:t>
            </a:r>
            <a:r>
              <a:rPr lang="en-GB" sz="2400" dirty="0" err="1" smtClean="0"/>
              <a:t>mô</a:t>
            </a:r>
            <a:r>
              <a:rPr lang="en-GB" sz="2400" dirty="0" smtClean="0"/>
              <a:t> </a:t>
            </a:r>
            <a:r>
              <a:rPr lang="en-GB" sz="2400" dirty="0" err="1" smtClean="0"/>
              <a:t>hình</a:t>
            </a:r>
            <a:r>
              <a:rPr lang="en-GB" sz="2400" dirty="0" smtClean="0"/>
              <a:t> </a:t>
            </a:r>
            <a:r>
              <a:rPr lang="en-GB" sz="2400" dirty="0" err="1" smtClean="0"/>
              <a:t>mô</a:t>
            </a:r>
            <a:r>
              <a:rPr lang="en-GB" sz="2400" dirty="0" smtClean="0"/>
              <a:t> </a:t>
            </a:r>
            <a:r>
              <a:rPr lang="en-GB" sz="2400" dirty="0" err="1" smtClean="0"/>
              <a:t>phỏng</a:t>
            </a:r>
            <a:endParaRPr lang="en-US" sz="2400" dirty="0"/>
          </a:p>
        </p:txBody>
      </p:sp>
      <p:sp>
        <p:nvSpPr>
          <p:cNvPr id="3" name="Content Placeholder 2"/>
          <p:cNvSpPr>
            <a:spLocks noGrp="1"/>
          </p:cNvSpPr>
          <p:nvPr>
            <p:ph idx="1"/>
          </p:nvPr>
        </p:nvSpPr>
        <p:spPr>
          <a:xfrm>
            <a:off x="1097280" y="960582"/>
            <a:ext cx="10058400" cy="4908512"/>
          </a:xfrm>
        </p:spPr>
        <p:txBody>
          <a:bodyPr>
            <a:normAutofit fontScale="92500" lnSpcReduction="10000"/>
          </a:bodyPr>
          <a:lstStyle/>
          <a:p>
            <a:pPr lvl="0"/>
            <a:r>
              <a:rPr lang="en-GB" sz="2100" b="1" dirty="0" err="1" smtClean="0"/>
              <a:t>Những</a:t>
            </a:r>
            <a:r>
              <a:rPr lang="en-GB" sz="2100" b="1" dirty="0" smtClean="0"/>
              <a:t> </a:t>
            </a:r>
            <a:r>
              <a:rPr lang="en-GB" sz="2100" b="1" dirty="0" err="1"/>
              <a:t>điểm</a:t>
            </a:r>
            <a:r>
              <a:rPr lang="en-GB" sz="2100" b="1" dirty="0"/>
              <a:t> </a:t>
            </a:r>
            <a:r>
              <a:rPr lang="en-GB" sz="2100" b="1" dirty="0" err="1"/>
              <a:t>mới</a:t>
            </a:r>
            <a:r>
              <a:rPr lang="en-GB" sz="2100" b="1" dirty="0"/>
              <a:t> </a:t>
            </a:r>
            <a:r>
              <a:rPr lang="en-GB" sz="2100" b="1" dirty="0" err="1"/>
              <a:t>của</a:t>
            </a:r>
            <a:r>
              <a:rPr lang="en-GB" sz="2100" b="1" dirty="0"/>
              <a:t> </a:t>
            </a:r>
            <a:r>
              <a:rPr lang="en-GB" sz="2100" b="1" dirty="0" err="1"/>
              <a:t>mô</a:t>
            </a:r>
            <a:r>
              <a:rPr lang="en-GB" sz="2100" b="1" dirty="0"/>
              <a:t> </a:t>
            </a:r>
            <a:r>
              <a:rPr lang="en-GB" sz="2100" b="1" dirty="0" err="1"/>
              <a:t>hình</a:t>
            </a:r>
            <a:r>
              <a:rPr lang="en-GB" sz="2100" b="1" dirty="0"/>
              <a:t> </a:t>
            </a:r>
            <a:r>
              <a:rPr lang="en-GB" sz="2100" b="1" dirty="0" err="1"/>
              <a:t>mô</a:t>
            </a:r>
            <a:r>
              <a:rPr lang="en-GB" sz="2100" b="1" dirty="0"/>
              <a:t> </a:t>
            </a:r>
            <a:r>
              <a:rPr lang="en-GB" sz="2100" b="1" dirty="0" err="1"/>
              <a:t>phỏng</a:t>
            </a:r>
            <a:endParaRPr lang="en-GB" sz="2100" b="1" dirty="0"/>
          </a:p>
          <a:p>
            <a:pPr lvl="0">
              <a:buFont typeface="Wingdings" panose="05000000000000000000" pitchFamily="2" charset="2"/>
              <a:buChar char="Ø"/>
            </a:pPr>
            <a:r>
              <a:rPr lang="en-GB" sz="2100" dirty="0" smtClean="0"/>
              <a:t>Cho </a:t>
            </a:r>
            <a:r>
              <a:rPr lang="en-GB" sz="2100" dirty="0" err="1"/>
              <a:t>phép</a:t>
            </a:r>
            <a:r>
              <a:rPr lang="en-GB" sz="2100" dirty="0"/>
              <a:t> </a:t>
            </a:r>
            <a:r>
              <a:rPr lang="en-GB" sz="2100" dirty="0" err="1"/>
              <a:t>nhận</a:t>
            </a:r>
            <a:r>
              <a:rPr lang="en-GB" sz="2100" dirty="0"/>
              <a:t> </a:t>
            </a:r>
            <a:r>
              <a:rPr lang="en-GB" sz="2100" dirty="0" err="1"/>
              <a:t>và</a:t>
            </a:r>
            <a:r>
              <a:rPr lang="en-GB" sz="2100" dirty="0"/>
              <a:t> </a:t>
            </a:r>
            <a:r>
              <a:rPr lang="en-GB" sz="2100" dirty="0" err="1"/>
              <a:t>sử</a:t>
            </a:r>
            <a:r>
              <a:rPr lang="en-GB" sz="2100" dirty="0"/>
              <a:t> </a:t>
            </a:r>
            <a:r>
              <a:rPr lang="en-GB" sz="2100" dirty="0" err="1"/>
              <a:t>dụng</a:t>
            </a:r>
            <a:r>
              <a:rPr lang="en-GB" sz="2100" dirty="0"/>
              <a:t> </a:t>
            </a:r>
            <a:r>
              <a:rPr lang="en-GB" sz="2100" dirty="0" err="1"/>
              <a:t>dữ</a:t>
            </a:r>
            <a:r>
              <a:rPr lang="en-GB" sz="2100" dirty="0"/>
              <a:t> </a:t>
            </a:r>
            <a:r>
              <a:rPr lang="en-GB" sz="2100" dirty="0" err="1"/>
              <a:t>liệu</a:t>
            </a:r>
            <a:r>
              <a:rPr lang="en-GB" sz="2100" dirty="0"/>
              <a:t> </a:t>
            </a:r>
            <a:r>
              <a:rPr lang="en-GB" sz="2100" dirty="0" err="1"/>
              <a:t>thực</a:t>
            </a:r>
            <a:r>
              <a:rPr lang="en-GB" sz="2100" dirty="0"/>
              <a:t> </a:t>
            </a:r>
            <a:r>
              <a:rPr lang="en-GB" sz="2100" dirty="0" err="1"/>
              <a:t>tế</a:t>
            </a:r>
            <a:r>
              <a:rPr lang="en-GB" sz="2100" dirty="0"/>
              <a:t> </a:t>
            </a:r>
            <a:r>
              <a:rPr lang="en-GB" sz="2100" dirty="0" err="1"/>
              <a:t>vể</a:t>
            </a:r>
            <a:r>
              <a:rPr lang="en-GB" sz="2100" dirty="0"/>
              <a:t> </a:t>
            </a:r>
            <a:r>
              <a:rPr lang="en-GB" sz="2100" dirty="0" err="1"/>
              <a:t>số</a:t>
            </a:r>
            <a:r>
              <a:rPr lang="en-GB" sz="2100" dirty="0"/>
              <a:t> </a:t>
            </a:r>
            <a:r>
              <a:rPr lang="en-GB" sz="2100" dirty="0" err="1"/>
              <a:t>lượng</a:t>
            </a:r>
            <a:r>
              <a:rPr lang="en-GB" sz="2100" dirty="0"/>
              <a:t> </a:t>
            </a:r>
            <a:r>
              <a:rPr lang="en-GB" sz="2100" dirty="0" err="1"/>
              <a:t>trang</a:t>
            </a:r>
            <a:r>
              <a:rPr lang="en-GB" sz="2100" dirty="0"/>
              <a:t> </a:t>
            </a:r>
            <a:r>
              <a:rPr lang="en-GB" sz="2100" dirty="0" err="1"/>
              <a:t>trại</a:t>
            </a:r>
            <a:r>
              <a:rPr lang="en-GB" sz="2100" dirty="0"/>
              <a:t>, </a:t>
            </a:r>
            <a:r>
              <a:rPr lang="en-GB" sz="2100" dirty="0" err="1"/>
              <a:t>tổng</a:t>
            </a:r>
            <a:r>
              <a:rPr lang="en-GB" sz="2100" dirty="0"/>
              <a:t> </a:t>
            </a:r>
            <a:r>
              <a:rPr lang="en-GB" sz="2100" dirty="0" err="1"/>
              <a:t>số</a:t>
            </a:r>
            <a:r>
              <a:rPr lang="en-GB" sz="2100" dirty="0"/>
              <a:t> </a:t>
            </a:r>
            <a:r>
              <a:rPr lang="en-GB" sz="2100" dirty="0" err="1"/>
              <a:t>lợn</a:t>
            </a:r>
            <a:r>
              <a:rPr lang="en-GB" sz="2100" dirty="0"/>
              <a:t> </a:t>
            </a:r>
            <a:r>
              <a:rPr lang="en-GB" sz="2100" dirty="0" err="1"/>
              <a:t>trên</a:t>
            </a:r>
            <a:r>
              <a:rPr lang="en-GB" sz="2100" dirty="0"/>
              <a:t> </a:t>
            </a:r>
            <a:r>
              <a:rPr lang="en-GB" sz="2100" dirty="0" err="1"/>
              <a:t>địa</a:t>
            </a:r>
            <a:r>
              <a:rPr lang="en-GB" sz="2100" dirty="0"/>
              <a:t> </a:t>
            </a:r>
            <a:r>
              <a:rPr lang="en-GB" sz="2100" dirty="0" err="1"/>
              <a:t>bàn</a:t>
            </a:r>
            <a:r>
              <a:rPr lang="en-GB" sz="2100" dirty="0"/>
              <a:t> </a:t>
            </a:r>
            <a:r>
              <a:rPr lang="en-GB" sz="2100" dirty="0" err="1"/>
              <a:t>các</a:t>
            </a:r>
            <a:r>
              <a:rPr lang="en-GB" sz="2100" dirty="0"/>
              <a:t> </a:t>
            </a:r>
            <a:r>
              <a:rPr lang="en-GB" sz="2100" dirty="0" err="1"/>
              <a:t>quận</a:t>
            </a:r>
            <a:r>
              <a:rPr lang="en-GB" sz="2100" dirty="0"/>
              <a:t> </a:t>
            </a:r>
            <a:r>
              <a:rPr lang="en-GB" sz="2100" dirty="0" err="1"/>
              <a:t>huyện</a:t>
            </a:r>
            <a:endParaRPr lang="en-US" sz="2100" dirty="0"/>
          </a:p>
          <a:p>
            <a:pPr lvl="0">
              <a:buFont typeface="Wingdings" panose="05000000000000000000" pitchFamily="2" charset="2"/>
              <a:buChar char="Ø"/>
            </a:pPr>
            <a:r>
              <a:rPr lang="en-GB" sz="2100" dirty="0" err="1"/>
              <a:t>Đưa</a:t>
            </a:r>
            <a:r>
              <a:rPr lang="en-GB" sz="2100" dirty="0"/>
              <a:t> </a:t>
            </a:r>
            <a:r>
              <a:rPr lang="en-GB" sz="2100" dirty="0" err="1"/>
              <a:t>nông</a:t>
            </a:r>
            <a:r>
              <a:rPr lang="en-GB" sz="2100" dirty="0"/>
              <a:t> </a:t>
            </a:r>
            <a:r>
              <a:rPr lang="en-GB" sz="2100" dirty="0" err="1"/>
              <a:t>hộ</a:t>
            </a:r>
            <a:r>
              <a:rPr lang="en-GB" sz="2100" dirty="0"/>
              <a:t> </a:t>
            </a:r>
            <a:r>
              <a:rPr lang="en-GB" sz="2100" dirty="0" err="1"/>
              <a:t>chăn</a:t>
            </a:r>
            <a:r>
              <a:rPr lang="en-GB" sz="2100" dirty="0"/>
              <a:t> </a:t>
            </a:r>
            <a:r>
              <a:rPr lang="en-GB" sz="2100" dirty="0" err="1"/>
              <a:t>nuôi</a:t>
            </a:r>
            <a:r>
              <a:rPr lang="en-GB" sz="2100" dirty="0"/>
              <a:t> </a:t>
            </a:r>
            <a:r>
              <a:rPr lang="en-GB" sz="2100" dirty="0" err="1"/>
              <a:t>vào</a:t>
            </a:r>
            <a:r>
              <a:rPr lang="en-GB" sz="2100" dirty="0"/>
              <a:t> </a:t>
            </a:r>
            <a:r>
              <a:rPr lang="en-GB" sz="2100" dirty="0" err="1"/>
              <a:t>mô</a:t>
            </a:r>
            <a:r>
              <a:rPr lang="en-GB" sz="2100" dirty="0"/>
              <a:t> </a:t>
            </a:r>
            <a:r>
              <a:rPr lang="en-GB" sz="2100" dirty="0" err="1" smtClean="0"/>
              <a:t>phỏng</a:t>
            </a:r>
            <a:r>
              <a:rPr lang="en-GB" sz="2100" dirty="0" smtClean="0"/>
              <a:t>.</a:t>
            </a:r>
            <a:endParaRPr lang="en-US" sz="2100" dirty="0"/>
          </a:p>
          <a:p>
            <a:pPr lvl="0">
              <a:buFont typeface="Wingdings" panose="05000000000000000000" pitchFamily="2" charset="2"/>
              <a:buChar char="Ø"/>
            </a:pPr>
            <a:r>
              <a:rPr lang="en-GB" sz="2100" dirty="0" err="1"/>
              <a:t>Mô</a:t>
            </a:r>
            <a:r>
              <a:rPr lang="en-GB" sz="2100" dirty="0"/>
              <a:t> </a:t>
            </a:r>
            <a:r>
              <a:rPr lang="en-GB" sz="2100" dirty="0" err="1"/>
              <a:t>hình</a:t>
            </a:r>
            <a:r>
              <a:rPr lang="en-GB" sz="2100" dirty="0"/>
              <a:t> </a:t>
            </a:r>
            <a:r>
              <a:rPr lang="en-GB" sz="2100" dirty="0" err="1"/>
              <a:t>mô</a:t>
            </a:r>
            <a:r>
              <a:rPr lang="en-GB" sz="2100" dirty="0"/>
              <a:t> </a:t>
            </a:r>
            <a:r>
              <a:rPr lang="en-GB" sz="2100" dirty="0" err="1"/>
              <a:t>phỏng</a:t>
            </a:r>
            <a:r>
              <a:rPr lang="en-GB" sz="2100" dirty="0"/>
              <a:t> </a:t>
            </a:r>
            <a:r>
              <a:rPr lang="en-GB" sz="2100" dirty="0" err="1"/>
              <a:t>bởi</a:t>
            </a:r>
            <a:r>
              <a:rPr lang="en-GB" sz="2100" dirty="0"/>
              <a:t> </a:t>
            </a:r>
            <a:r>
              <a:rPr lang="en-GB" sz="2100" dirty="0" err="1"/>
              <a:t>công</a:t>
            </a:r>
            <a:r>
              <a:rPr lang="en-GB" sz="2100" dirty="0"/>
              <a:t> </a:t>
            </a:r>
            <a:r>
              <a:rPr lang="en-GB" sz="2100" dirty="0" err="1"/>
              <a:t>cụ</a:t>
            </a:r>
            <a:r>
              <a:rPr lang="en-GB" sz="2100" dirty="0"/>
              <a:t> GAMA </a:t>
            </a:r>
            <a:r>
              <a:rPr lang="en-GB" sz="2100" dirty="0" err="1"/>
              <a:t>cho</a:t>
            </a:r>
            <a:r>
              <a:rPr lang="en-GB" sz="2100" dirty="0"/>
              <a:t> </a:t>
            </a:r>
            <a:r>
              <a:rPr lang="en-GB" sz="2100" dirty="0" err="1"/>
              <a:t>góc</a:t>
            </a:r>
            <a:r>
              <a:rPr lang="en-GB" sz="2100" dirty="0"/>
              <a:t> </a:t>
            </a:r>
            <a:r>
              <a:rPr lang="en-GB" sz="2100" dirty="0" err="1"/>
              <a:t>nhìn</a:t>
            </a:r>
            <a:r>
              <a:rPr lang="en-GB" sz="2100" dirty="0"/>
              <a:t> </a:t>
            </a:r>
            <a:r>
              <a:rPr lang="en-GB" sz="2100" dirty="0" err="1"/>
              <a:t>trực</a:t>
            </a:r>
            <a:r>
              <a:rPr lang="en-GB" sz="2100" dirty="0"/>
              <a:t> </a:t>
            </a:r>
            <a:r>
              <a:rPr lang="en-GB" sz="2100" dirty="0" err="1"/>
              <a:t>quan</a:t>
            </a:r>
            <a:r>
              <a:rPr lang="en-GB" sz="2100" dirty="0"/>
              <a:t> </a:t>
            </a:r>
            <a:r>
              <a:rPr lang="en-GB" sz="2100" dirty="0" err="1"/>
              <a:t>về</a:t>
            </a:r>
            <a:r>
              <a:rPr lang="en-GB" sz="2100" dirty="0"/>
              <a:t> </a:t>
            </a:r>
            <a:r>
              <a:rPr lang="en-GB" sz="2100" dirty="0" err="1"/>
              <a:t>sự</a:t>
            </a:r>
            <a:r>
              <a:rPr lang="en-GB" sz="2100" dirty="0"/>
              <a:t> </a:t>
            </a:r>
            <a:r>
              <a:rPr lang="en-GB" sz="2100" dirty="0" err="1"/>
              <a:t>lây</a:t>
            </a:r>
            <a:r>
              <a:rPr lang="en-GB" sz="2100" dirty="0"/>
              <a:t> </a:t>
            </a:r>
            <a:r>
              <a:rPr lang="en-GB" sz="2100" dirty="0" err="1"/>
              <a:t>lan</a:t>
            </a:r>
            <a:r>
              <a:rPr lang="en-GB" sz="2100" dirty="0"/>
              <a:t>, </a:t>
            </a:r>
            <a:r>
              <a:rPr lang="en-GB" sz="2100" dirty="0" err="1"/>
              <a:t>tốc</a:t>
            </a:r>
            <a:r>
              <a:rPr lang="en-GB" sz="2100" dirty="0"/>
              <a:t> </a:t>
            </a:r>
            <a:r>
              <a:rPr lang="en-GB" sz="2100" dirty="0" err="1"/>
              <a:t>độ</a:t>
            </a:r>
            <a:r>
              <a:rPr lang="en-GB" sz="2100" dirty="0"/>
              <a:t> </a:t>
            </a:r>
            <a:r>
              <a:rPr lang="en-GB" sz="2100" dirty="0" err="1"/>
              <a:t>lây</a:t>
            </a:r>
            <a:r>
              <a:rPr lang="en-GB" sz="2100" dirty="0"/>
              <a:t> </a:t>
            </a:r>
            <a:r>
              <a:rPr lang="en-GB" sz="2100" dirty="0" err="1"/>
              <a:t>lan</a:t>
            </a:r>
            <a:r>
              <a:rPr lang="en-GB" sz="2100" dirty="0"/>
              <a:t> </a:t>
            </a:r>
            <a:r>
              <a:rPr lang="en-GB" sz="2100" dirty="0" err="1"/>
              <a:t>trên</a:t>
            </a:r>
            <a:r>
              <a:rPr lang="en-GB" sz="2100" dirty="0"/>
              <a:t> </a:t>
            </a:r>
            <a:r>
              <a:rPr lang="en-GB" sz="2100" dirty="0" err="1"/>
              <a:t>bản</a:t>
            </a:r>
            <a:r>
              <a:rPr lang="en-GB" sz="2100" dirty="0"/>
              <a:t> </a:t>
            </a:r>
            <a:r>
              <a:rPr lang="en-GB" sz="2100" dirty="0" err="1"/>
              <a:t>đồ</a:t>
            </a:r>
            <a:r>
              <a:rPr lang="en-GB" sz="2100" dirty="0"/>
              <a:t> </a:t>
            </a:r>
            <a:r>
              <a:rPr lang="en-GB" sz="2100" dirty="0" err="1"/>
              <a:t>Hà</a:t>
            </a:r>
            <a:r>
              <a:rPr lang="en-GB" sz="2100" dirty="0"/>
              <a:t> </a:t>
            </a:r>
            <a:r>
              <a:rPr lang="en-GB" sz="2100" dirty="0" err="1" smtClean="0"/>
              <a:t>Nội</a:t>
            </a:r>
            <a:r>
              <a:rPr lang="en-GB" sz="2100" dirty="0" smtClean="0"/>
              <a:t>; </a:t>
            </a:r>
            <a:r>
              <a:rPr lang="en-GB" sz="2100" dirty="0" err="1"/>
              <a:t>cho</a:t>
            </a:r>
            <a:r>
              <a:rPr lang="en-GB" sz="2100" dirty="0"/>
              <a:t> </a:t>
            </a:r>
            <a:r>
              <a:rPr lang="en-GB" sz="2100" dirty="0" err="1"/>
              <a:t>phép</a:t>
            </a:r>
            <a:r>
              <a:rPr lang="en-GB" sz="2100" dirty="0"/>
              <a:t> </a:t>
            </a:r>
            <a:r>
              <a:rPr lang="en-GB" sz="2100" dirty="0" err="1"/>
              <a:t>thay</a:t>
            </a:r>
            <a:r>
              <a:rPr lang="en-GB" sz="2100" dirty="0"/>
              <a:t> </a:t>
            </a:r>
            <a:r>
              <a:rPr lang="en-GB" sz="2100" dirty="0" err="1"/>
              <a:t>đổi</a:t>
            </a:r>
            <a:r>
              <a:rPr lang="en-GB" sz="2100" dirty="0"/>
              <a:t> </a:t>
            </a:r>
            <a:r>
              <a:rPr lang="en-GB" sz="2100" dirty="0" err="1"/>
              <a:t>các</a:t>
            </a:r>
            <a:r>
              <a:rPr lang="en-GB" sz="2100" dirty="0"/>
              <a:t> </a:t>
            </a:r>
            <a:r>
              <a:rPr lang="en-GB" sz="2100" dirty="0" err="1"/>
              <a:t>tham</a:t>
            </a:r>
            <a:r>
              <a:rPr lang="en-GB" sz="2100" dirty="0"/>
              <a:t> </a:t>
            </a:r>
            <a:r>
              <a:rPr lang="en-GB" sz="2100" dirty="0" err="1"/>
              <a:t>số</a:t>
            </a:r>
            <a:r>
              <a:rPr lang="en-GB" sz="2100" dirty="0"/>
              <a:t> </a:t>
            </a:r>
            <a:r>
              <a:rPr lang="en-GB" sz="2100" dirty="0" err="1"/>
              <a:t>một</a:t>
            </a:r>
            <a:r>
              <a:rPr lang="en-GB" sz="2100" dirty="0"/>
              <a:t> </a:t>
            </a:r>
            <a:r>
              <a:rPr lang="en-GB" sz="2100" dirty="0" err="1"/>
              <a:t>cách</a:t>
            </a:r>
            <a:r>
              <a:rPr lang="en-GB" sz="2100" dirty="0"/>
              <a:t> </a:t>
            </a:r>
            <a:r>
              <a:rPr lang="en-GB" sz="2100" dirty="0" err="1"/>
              <a:t>trực</a:t>
            </a:r>
            <a:r>
              <a:rPr lang="en-GB" sz="2100" dirty="0"/>
              <a:t> </a:t>
            </a:r>
            <a:r>
              <a:rPr lang="en-GB" sz="2100" dirty="0" err="1"/>
              <a:t>quan</a:t>
            </a:r>
            <a:r>
              <a:rPr lang="en-GB" sz="2100" dirty="0"/>
              <a:t> </a:t>
            </a:r>
            <a:r>
              <a:rPr lang="en-GB" sz="2100" dirty="0" err="1"/>
              <a:t>để</a:t>
            </a:r>
            <a:r>
              <a:rPr lang="en-GB" sz="2100" dirty="0"/>
              <a:t> </a:t>
            </a:r>
            <a:r>
              <a:rPr lang="en-GB" sz="2100" dirty="0" err="1"/>
              <a:t>tạo</a:t>
            </a:r>
            <a:r>
              <a:rPr lang="en-GB" sz="2100" dirty="0"/>
              <a:t> </a:t>
            </a:r>
            <a:r>
              <a:rPr lang="en-GB" sz="2100" dirty="0" err="1"/>
              <a:t>nên</a:t>
            </a:r>
            <a:r>
              <a:rPr lang="en-GB" sz="2100" dirty="0"/>
              <a:t> </a:t>
            </a:r>
            <a:r>
              <a:rPr lang="en-GB" sz="2100" dirty="0" err="1"/>
              <a:t>các</a:t>
            </a:r>
            <a:r>
              <a:rPr lang="en-GB" sz="2100" dirty="0"/>
              <a:t> </a:t>
            </a:r>
            <a:r>
              <a:rPr lang="en-GB" sz="2100" dirty="0" err="1"/>
              <a:t>kịch</a:t>
            </a:r>
            <a:r>
              <a:rPr lang="en-GB" sz="2100" dirty="0"/>
              <a:t> </a:t>
            </a:r>
            <a:r>
              <a:rPr lang="en-GB" sz="2100" dirty="0" err="1"/>
              <a:t>bản</a:t>
            </a:r>
            <a:r>
              <a:rPr lang="en-GB" sz="2100" dirty="0"/>
              <a:t> </a:t>
            </a:r>
            <a:r>
              <a:rPr lang="en-GB" sz="2100" dirty="0" err="1"/>
              <a:t>riêng</a:t>
            </a:r>
            <a:r>
              <a:rPr lang="en-GB" sz="2100" dirty="0"/>
              <a:t> </a:t>
            </a:r>
            <a:r>
              <a:rPr lang="en-GB" sz="2100" dirty="0" err="1"/>
              <a:t>biệt</a:t>
            </a:r>
            <a:r>
              <a:rPr lang="en-GB" sz="2100" dirty="0"/>
              <a:t> </a:t>
            </a:r>
            <a:r>
              <a:rPr lang="en-GB" sz="2100" dirty="0" err="1"/>
              <a:t>và</a:t>
            </a:r>
            <a:r>
              <a:rPr lang="en-GB" sz="2100" dirty="0"/>
              <a:t> </a:t>
            </a:r>
            <a:r>
              <a:rPr lang="en-GB" sz="2100" dirty="0" err="1"/>
              <a:t>kết</a:t>
            </a:r>
            <a:r>
              <a:rPr lang="en-GB" sz="2100" dirty="0"/>
              <a:t> </a:t>
            </a:r>
            <a:r>
              <a:rPr lang="en-GB" sz="2100" dirty="0" err="1" smtClean="0"/>
              <a:t>hợp</a:t>
            </a:r>
            <a:r>
              <a:rPr lang="en-GB" sz="2100" dirty="0" smtClean="0"/>
              <a:t>.</a:t>
            </a:r>
            <a:endParaRPr lang="en-US" sz="2100" dirty="0"/>
          </a:p>
          <a:p>
            <a:pPr lvl="0">
              <a:buFont typeface="Wingdings" panose="05000000000000000000" pitchFamily="2" charset="2"/>
              <a:buChar char="Ø"/>
            </a:pPr>
            <a:r>
              <a:rPr lang="en-GB" sz="2100" dirty="0" err="1"/>
              <a:t>Bổ</a:t>
            </a:r>
            <a:r>
              <a:rPr lang="en-GB" sz="2100" dirty="0"/>
              <a:t> sung </a:t>
            </a:r>
            <a:r>
              <a:rPr lang="en-GB" sz="2100" dirty="0" err="1"/>
              <a:t>thêm</a:t>
            </a:r>
            <a:r>
              <a:rPr lang="en-GB" sz="2100" dirty="0"/>
              <a:t> </a:t>
            </a:r>
            <a:r>
              <a:rPr lang="en-GB" sz="2100" dirty="0" err="1"/>
              <a:t>kịch</a:t>
            </a:r>
            <a:r>
              <a:rPr lang="en-GB" sz="2100" dirty="0"/>
              <a:t> </a:t>
            </a:r>
            <a:r>
              <a:rPr lang="en-GB" sz="2100" dirty="0" err="1"/>
              <a:t>bản</a:t>
            </a:r>
            <a:r>
              <a:rPr lang="en-GB" sz="2100" dirty="0"/>
              <a:t> </a:t>
            </a:r>
            <a:r>
              <a:rPr lang="en-GB" sz="2100" dirty="0" err="1"/>
              <a:t>hạn</a:t>
            </a:r>
            <a:r>
              <a:rPr lang="en-GB" sz="2100" dirty="0"/>
              <a:t> </a:t>
            </a:r>
            <a:r>
              <a:rPr lang="en-GB" sz="2100" dirty="0" err="1"/>
              <a:t>chế</a:t>
            </a:r>
            <a:r>
              <a:rPr lang="en-GB" sz="2100" dirty="0"/>
              <a:t> di </a:t>
            </a:r>
            <a:r>
              <a:rPr lang="en-GB" sz="2100" dirty="0" err="1"/>
              <a:t>chuyển</a:t>
            </a:r>
            <a:r>
              <a:rPr lang="en-GB" sz="2100" dirty="0"/>
              <a:t> </a:t>
            </a:r>
            <a:r>
              <a:rPr lang="en-GB" sz="2100" dirty="0" err="1"/>
              <a:t>của</a:t>
            </a:r>
            <a:r>
              <a:rPr lang="en-GB" sz="2100" dirty="0"/>
              <a:t> </a:t>
            </a:r>
            <a:r>
              <a:rPr lang="en-GB" sz="2100" dirty="0" err="1"/>
              <a:t>tất</a:t>
            </a:r>
            <a:r>
              <a:rPr lang="en-GB" sz="2100" dirty="0"/>
              <a:t> </a:t>
            </a:r>
            <a:r>
              <a:rPr lang="en-GB" sz="2100" dirty="0" err="1"/>
              <a:t>cả</a:t>
            </a:r>
            <a:r>
              <a:rPr lang="en-GB" sz="2100" dirty="0"/>
              <a:t> </a:t>
            </a:r>
            <a:r>
              <a:rPr lang="en-GB" sz="2100" dirty="0" err="1"/>
              <a:t>các</a:t>
            </a:r>
            <a:r>
              <a:rPr lang="en-GB" sz="2100" dirty="0"/>
              <a:t> </a:t>
            </a:r>
            <a:r>
              <a:rPr lang="en-GB" sz="2100" dirty="0" err="1"/>
              <a:t>trang</a:t>
            </a:r>
            <a:r>
              <a:rPr lang="en-GB" sz="2100" dirty="0"/>
              <a:t> </a:t>
            </a:r>
            <a:r>
              <a:rPr lang="en-GB" sz="2100" dirty="0" err="1" smtClean="0"/>
              <a:t>trại</a:t>
            </a:r>
            <a:r>
              <a:rPr lang="en-GB" sz="2100" dirty="0" smtClean="0"/>
              <a:t>, </a:t>
            </a:r>
            <a:r>
              <a:rPr lang="en-GB" sz="2100" dirty="0" err="1" smtClean="0"/>
              <a:t>biện</a:t>
            </a:r>
            <a:r>
              <a:rPr lang="en-GB" sz="2100" dirty="0" smtClean="0"/>
              <a:t> </a:t>
            </a:r>
            <a:r>
              <a:rPr lang="en-GB" sz="2100" dirty="0" err="1"/>
              <a:t>pháp</a:t>
            </a:r>
            <a:r>
              <a:rPr lang="en-GB" sz="2100" dirty="0"/>
              <a:t> </a:t>
            </a:r>
            <a:r>
              <a:rPr lang="en-GB" sz="2100" dirty="0" err="1"/>
              <a:t>này</a:t>
            </a:r>
            <a:r>
              <a:rPr lang="en-GB" sz="2100" dirty="0"/>
              <a:t> </a:t>
            </a:r>
            <a:r>
              <a:rPr lang="en-GB" sz="2100" dirty="0" err="1"/>
              <a:t>có</a:t>
            </a:r>
            <a:r>
              <a:rPr lang="en-GB" sz="2100" dirty="0"/>
              <a:t> </a:t>
            </a:r>
            <a:r>
              <a:rPr lang="en-GB" sz="2100" dirty="0" err="1"/>
              <a:t>tác</a:t>
            </a:r>
            <a:r>
              <a:rPr lang="en-GB" sz="2100" dirty="0"/>
              <a:t> </a:t>
            </a:r>
            <a:r>
              <a:rPr lang="en-GB" sz="2100" dirty="0" err="1"/>
              <a:t>động</a:t>
            </a:r>
            <a:r>
              <a:rPr lang="en-GB" sz="2100" dirty="0"/>
              <a:t> </a:t>
            </a:r>
            <a:r>
              <a:rPr lang="en-GB" sz="2100" dirty="0" err="1"/>
              <a:t>nhanh</a:t>
            </a:r>
            <a:r>
              <a:rPr lang="en-GB" sz="2100" dirty="0"/>
              <a:t> </a:t>
            </a:r>
            <a:r>
              <a:rPr lang="en-GB" sz="2100" dirty="0" err="1"/>
              <a:t>hơn</a:t>
            </a:r>
            <a:r>
              <a:rPr lang="en-GB" sz="2100" dirty="0"/>
              <a:t> so </a:t>
            </a:r>
            <a:r>
              <a:rPr lang="en-GB" sz="2100" dirty="0" err="1"/>
              <a:t>với</a:t>
            </a:r>
            <a:r>
              <a:rPr lang="en-GB" sz="2100" dirty="0"/>
              <a:t> </a:t>
            </a:r>
            <a:r>
              <a:rPr lang="en-GB" sz="2100" dirty="0" err="1"/>
              <a:t>hạn</a:t>
            </a:r>
            <a:r>
              <a:rPr lang="en-GB" sz="2100" dirty="0"/>
              <a:t> </a:t>
            </a:r>
            <a:r>
              <a:rPr lang="en-GB" sz="2100" dirty="0" err="1"/>
              <a:t>chế</a:t>
            </a:r>
            <a:r>
              <a:rPr lang="en-GB" sz="2100" dirty="0"/>
              <a:t> di </a:t>
            </a:r>
            <a:r>
              <a:rPr lang="en-GB" sz="2100" dirty="0" err="1"/>
              <a:t>chuyển</a:t>
            </a:r>
            <a:r>
              <a:rPr lang="en-GB" sz="2100" dirty="0"/>
              <a:t> </a:t>
            </a:r>
            <a:r>
              <a:rPr lang="en-GB" sz="2100" dirty="0" err="1"/>
              <a:t>của</a:t>
            </a:r>
            <a:r>
              <a:rPr lang="en-GB" sz="2100" dirty="0"/>
              <a:t> </a:t>
            </a:r>
            <a:r>
              <a:rPr lang="en-GB" sz="2100" dirty="0" err="1"/>
              <a:t>các</a:t>
            </a:r>
            <a:r>
              <a:rPr lang="en-GB" sz="2100" dirty="0"/>
              <a:t> </a:t>
            </a:r>
            <a:r>
              <a:rPr lang="en-GB" sz="2100" dirty="0" err="1"/>
              <a:t>trang</a:t>
            </a:r>
            <a:r>
              <a:rPr lang="en-GB" sz="2100" dirty="0"/>
              <a:t> </a:t>
            </a:r>
            <a:r>
              <a:rPr lang="en-GB" sz="2100" dirty="0" err="1"/>
              <a:t>trại</a:t>
            </a:r>
            <a:r>
              <a:rPr lang="en-GB" sz="2100" dirty="0"/>
              <a:t> </a:t>
            </a:r>
            <a:r>
              <a:rPr lang="en-GB" sz="2100" dirty="0" err="1"/>
              <a:t>bị</a:t>
            </a:r>
            <a:r>
              <a:rPr lang="en-GB" sz="2100" dirty="0"/>
              <a:t> </a:t>
            </a:r>
            <a:r>
              <a:rPr lang="en-GB" sz="2100" dirty="0" err="1"/>
              <a:t>nhiễm</a:t>
            </a:r>
            <a:r>
              <a:rPr lang="en-GB" sz="2100" dirty="0"/>
              <a:t> </a:t>
            </a:r>
            <a:r>
              <a:rPr lang="en-GB" sz="2100" dirty="0" err="1"/>
              <a:t>bệnh</a:t>
            </a:r>
            <a:r>
              <a:rPr lang="en-GB" sz="2100" dirty="0"/>
              <a:t>. </a:t>
            </a:r>
            <a:r>
              <a:rPr lang="en-GB" sz="2100" dirty="0" err="1"/>
              <a:t>Tuy</a:t>
            </a:r>
            <a:r>
              <a:rPr lang="en-GB" sz="2100" dirty="0"/>
              <a:t> </a:t>
            </a:r>
            <a:r>
              <a:rPr lang="en-GB" sz="2100" dirty="0" err="1"/>
              <a:t>nhiên</a:t>
            </a:r>
            <a:r>
              <a:rPr lang="en-GB" sz="2100" dirty="0"/>
              <a:t> </a:t>
            </a:r>
            <a:r>
              <a:rPr lang="en-GB" sz="2100" dirty="0" err="1"/>
              <a:t>phương</a:t>
            </a:r>
            <a:r>
              <a:rPr lang="en-GB" sz="2100" dirty="0"/>
              <a:t> </a:t>
            </a:r>
            <a:r>
              <a:rPr lang="en-GB" sz="2100" dirty="0" err="1"/>
              <a:t>pháp</a:t>
            </a:r>
            <a:r>
              <a:rPr lang="en-GB" sz="2100" dirty="0"/>
              <a:t> </a:t>
            </a:r>
            <a:r>
              <a:rPr lang="en-GB" sz="2100" dirty="0" err="1"/>
              <a:t>này</a:t>
            </a:r>
            <a:r>
              <a:rPr lang="en-GB" sz="2100" dirty="0"/>
              <a:t> </a:t>
            </a:r>
            <a:r>
              <a:rPr lang="en-GB" sz="2100" dirty="0" err="1"/>
              <a:t>cần</a:t>
            </a:r>
            <a:r>
              <a:rPr lang="en-GB" sz="2100" dirty="0"/>
              <a:t> </a:t>
            </a:r>
            <a:r>
              <a:rPr lang="en-GB" sz="2100" dirty="0" err="1"/>
              <a:t>đánh</a:t>
            </a:r>
            <a:r>
              <a:rPr lang="en-GB" sz="2100" dirty="0"/>
              <a:t> </a:t>
            </a:r>
            <a:r>
              <a:rPr lang="en-GB" sz="2100" dirty="0" err="1"/>
              <a:t>đổi</a:t>
            </a:r>
            <a:r>
              <a:rPr lang="en-GB" sz="2100" dirty="0"/>
              <a:t> </a:t>
            </a:r>
            <a:r>
              <a:rPr lang="en-GB" sz="2100" dirty="0" err="1"/>
              <a:t>bằng</a:t>
            </a:r>
            <a:r>
              <a:rPr lang="en-GB" sz="2100" dirty="0"/>
              <a:t> </a:t>
            </a:r>
            <a:r>
              <a:rPr lang="en-GB" sz="2100" dirty="0" err="1"/>
              <a:t>lợi</a:t>
            </a:r>
            <a:r>
              <a:rPr lang="en-GB" sz="2100" dirty="0"/>
              <a:t> </a:t>
            </a:r>
            <a:r>
              <a:rPr lang="en-GB" sz="2100" dirty="0" err="1"/>
              <a:t>ích</a:t>
            </a:r>
            <a:r>
              <a:rPr lang="en-GB" sz="2100" dirty="0"/>
              <a:t> </a:t>
            </a:r>
            <a:r>
              <a:rPr lang="en-GB" sz="2100" dirty="0" err="1"/>
              <a:t>kinh</a:t>
            </a:r>
            <a:r>
              <a:rPr lang="en-GB" sz="2100" dirty="0"/>
              <a:t> </a:t>
            </a:r>
            <a:r>
              <a:rPr lang="en-GB" sz="2100" dirty="0" err="1" smtClean="0"/>
              <a:t>tế</a:t>
            </a:r>
            <a:r>
              <a:rPr lang="en-GB" sz="2100" dirty="0" smtClean="0"/>
              <a:t>.</a:t>
            </a:r>
            <a:endParaRPr lang="en-US" sz="2100" dirty="0"/>
          </a:p>
          <a:p>
            <a:pPr lvl="0">
              <a:buFont typeface="Wingdings" panose="05000000000000000000" pitchFamily="2" charset="2"/>
              <a:buChar char="Ø"/>
            </a:pPr>
            <a:r>
              <a:rPr lang="en-GB" sz="2100" dirty="0" err="1"/>
              <a:t>C</a:t>
            </a:r>
            <a:r>
              <a:rPr lang="en-GB" sz="2100" dirty="0" err="1" smtClean="0"/>
              <a:t>ấu</a:t>
            </a:r>
            <a:r>
              <a:rPr lang="en-GB" sz="2100" dirty="0" smtClean="0"/>
              <a:t> </a:t>
            </a:r>
            <a:r>
              <a:rPr lang="en-GB" sz="2100" dirty="0" err="1"/>
              <a:t>trúc</a:t>
            </a:r>
            <a:r>
              <a:rPr lang="en-GB" sz="2100" dirty="0"/>
              <a:t> </a:t>
            </a:r>
            <a:r>
              <a:rPr lang="en-GB" sz="2100" dirty="0" err="1"/>
              <a:t>liên</a:t>
            </a:r>
            <a:r>
              <a:rPr lang="en-GB" sz="2100" dirty="0"/>
              <a:t> </a:t>
            </a:r>
            <a:r>
              <a:rPr lang="en-GB" sz="2100" dirty="0" err="1"/>
              <a:t>hệ</a:t>
            </a:r>
            <a:r>
              <a:rPr lang="en-GB" sz="2100" dirty="0"/>
              <a:t> </a:t>
            </a:r>
            <a:r>
              <a:rPr lang="en-GB" sz="2100" dirty="0" err="1"/>
              <a:t>của</a:t>
            </a:r>
            <a:r>
              <a:rPr lang="en-GB" sz="2100" dirty="0"/>
              <a:t> </a:t>
            </a:r>
            <a:r>
              <a:rPr lang="en-GB" sz="2100" dirty="0" err="1"/>
              <a:t>một</a:t>
            </a:r>
            <a:r>
              <a:rPr lang="en-GB" sz="2100" dirty="0"/>
              <a:t> </a:t>
            </a:r>
            <a:r>
              <a:rPr lang="en-GB" sz="2100" dirty="0" err="1"/>
              <a:t>trang</a:t>
            </a:r>
            <a:r>
              <a:rPr lang="en-GB" sz="2100" dirty="0"/>
              <a:t> </a:t>
            </a:r>
            <a:r>
              <a:rPr lang="en-GB" sz="2100" dirty="0" err="1"/>
              <a:t>trại</a:t>
            </a:r>
            <a:r>
              <a:rPr lang="en-GB" sz="2100" dirty="0"/>
              <a:t> </a:t>
            </a:r>
            <a:r>
              <a:rPr lang="en-GB" sz="2100" dirty="0" err="1"/>
              <a:t>sẽ</a:t>
            </a:r>
            <a:r>
              <a:rPr lang="en-GB" sz="2100" dirty="0"/>
              <a:t> </a:t>
            </a:r>
            <a:r>
              <a:rPr lang="en-GB" sz="2100" dirty="0" err="1"/>
              <a:t>được</a:t>
            </a:r>
            <a:r>
              <a:rPr lang="en-GB" sz="2100" dirty="0"/>
              <a:t> </a:t>
            </a:r>
            <a:r>
              <a:rPr lang="en-GB" sz="2100" dirty="0" err="1"/>
              <a:t>giữ</a:t>
            </a:r>
            <a:r>
              <a:rPr lang="en-GB" sz="2100" dirty="0"/>
              <a:t> </a:t>
            </a:r>
            <a:r>
              <a:rPr lang="en-GB" sz="2100" dirty="0" err="1"/>
              <a:t>nguyên</a:t>
            </a:r>
            <a:r>
              <a:rPr lang="en-GB" sz="2100" dirty="0"/>
              <a:t> </a:t>
            </a:r>
            <a:r>
              <a:rPr lang="en-GB" sz="2100" dirty="0" err="1"/>
              <a:t>trong</a:t>
            </a:r>
            <a:r>
              <a:rPr lang="en-GB" sz="2100" dirty="0"/>
              <a:t> </a:t>
            </a:r>
            <a:r>
              <a:rPr lang="en-GB" sz="2100" dirty="0" err="1"/>
              <a:t>quá</a:t>
            </a:r>
            <a:r>
              <a:rPr lang="en-GB" sz="2100" dirty="0"/>
              <a:t> </a:t>
            </a:r>
            <a:r>
              <a:rPr lang="en-GB" sz="2100" dirty="0" err="1"/>
              <a:t>trình</a:t>
            </a:r>
            <a:r>
              <a:rPr lang="en-GB" sz="2100" dirty="0"/>
              <a:t> </a:t>
            </a:r>
            <a:r>
              <a:rPr lang="en-GB" sz="2100" dirty="0" err="1"/>
              <a:t>mô</a:t>
            </a:r>
            <a:r>
              <a:rPr lang="en-GB" sz="2100" dirty="0"/>
              <a:t> </a:t>
            </a:r>
            <a:r>
              <a:rPr lang="en-GB" sz="2100" dirty="0" err="1"/>
              <a:t>phỏng</a:t>
            </a:r>
            <a:r>
              <a:rPr lang="en-GB" sz="2100" dirty="0"/>
              <a:t> </a:t>
            </a:r>
            <a:r>
              <a:rPr lang="en-GB" sz="2100" dirty="0" err="1"/>
              <a:t>nhưng</a:t>
            </a:r>
            <a:r>
              <a:rPr lang="en-GB" sz="2100" dirty="0"/>
              <a:t> </a:t>
            </a:r>
            <a:r>
              <a:rPr lang="en-GB" sz="2100" dirty="0" err="1"/>
              <a:t>vẫn</a:t>
            </a:r>
            <a:r>
              <a:rPr lang="en-GB" sz="2100" dirty="0"/>
              <a:t> </a:t>
            </a:r>
            <a:r>
              <a:rPr lang="en-GB" sz="2100" dirty="0" err="1"/>
              <a:t>đảm</a:t>
            </a:r>
            <a:r>
              <a:rPr lang="en-GB" sz="2100" dirty="0"/>
              <a:t> </a:t>
            </a:r>
            <a:r>
              <a:rPr lang="en-GB" sz="2100" dirty="0" err="1"/>
              <a:t>bảo</a:t>
            </a:r>
            <a:r>
              <a:rPr lang="en-GB" sz="2100" dirty="0"/>
              <a:t> </a:t>
            </a:r>
            <a:r>
              <a:rPr lang="en-GB" sz="2100" dirty="0" err="1"/>
              <a:t>được</a:t>
            </a:r>
            <a:r>
              <a:rPr lang="en-GB" sz="2100" dirty="0"/>
              <a:t> </a:t>
            </a:r>
            <a:r>
              <a:rPr lang="en-GB" sz="2100" dirty="0" err="1"/>
              <a:t>số</a:t>
            </a:r>
            <a:r>
              <a:rPr lang="en-GB" sz="2100" dirty="0"/>
              <a:t> </a:t>
            </a:r>
            <a:r>
              <a:rPr lang="en-GB" sz="2100" dirty="0" err="1"/>
              <a:t>lần</a:t>
            </a:r>
            <a:r>
              <a:rPr lang="en-GB" sz="2100" dirty="0"/>
              <a:t> </a:t>
            </a:r>
            <a:r>
              <a:rPr lang="en-GB" sz="2100" dirty="0" err="1"/>
              <a:t>tiếp</a:t>
            </a:r>
            <a:r>
              <a:rPr lang="en-GB" sz="2100" dirty="0"/>
              <a:t> </a:t>
            </a:r>
            <a:r>
              <a:rPr lang="en-GB" sz="2100" dirty="0" err="1"/>
              <a:t>xúc</a:t>
            </a:r>
            <a:r>
              <a:rPr lang="en-GB" sz="2100" dirty="0"/>
              <a:t> </a:t>
            </a:r>
            <a:r>
              <a:rPr lang="en-GB" sz="2100" dirty="0" err="1"/>
              <a:t>với</a:t>
            </a:r>
            <a:r>
              <a:rPr lang="en-GB" sz="2100" dirty="0"/>
              <a:t> </a:t>
            </a:r>
            <a:r>
              <a:rPr lang="en-GB" sz="2100" dirty="0" err="1"/>
              <a:t>các</a:t>
            </a:r>
            <a:r>
              <a:rPr lang="en-GB" sz="2100" dirty="0"/>
              <a:t> </a:t>
            </a:r>
            <a:r>
              <a:rPr lang="en-GB" sz="2100" dirty="0" err="1"/>
              <a:t>trang</a:t>
            </a:r>
            <a:r>
              <a:rPr lang="en-GB" sz="2100" dirty="0"/>
              <a:t> </a:t>
            </a:r>
            <a:r>
              <a:rPr lang="en-GB" sz="2100" dirty="0" err="1"/>
              <a:t>trại</a:t>
            </a:r>
            <a:r>
              <a:rPr lang="en-GB" sz="2100" dirty="0"/>
              <a:t> </a:t>
            </a:r>
            <a:r>
              <a:rPr lang="en-GB" sz="2100" dirty="0" err="1"/>
              <a:t>khác</a:t>
            </a:r>
            <a:r>
              <a:rPr lang="en-GB" sz="2100" dirty="0"/>
              <a:t> </a:t>
            </a:r>
            <a:r>
              <a:rPr lang="en-GB" sz="2100" dirty="0" err="1"/>
              <a:t>được</a:t>
            </a:r>
            <a:r>
              <a:rPr lang="en-GB" sz="2100" dirty="0"/>
              <a:t> </a:t>
            </a:r>
            <a:r>
              <a:rPr lang="en-GB" sz="2100" dirty="0" err="1"/>
              <a:t>cập</a:t>
            </a:r>
            <a:r>
              <a:rPr lang="en-GB" sz="2100" dirty="0"/>
              <a:t> </a:t>
            </a:r>
            <a:r>
              <a:rPr lang="en-GB" sz="2100" dirty="0" err="1"/>
              <a:t>nhật</a:t>
            </a:r>
            <a:r>
              <a:rPr lang="en-GB" sz="2100" dirty="0"/>
              <a:t> </a:t>
            </a:r>
            <a:r>
              <a:rPr lang="en-GB" sz="2100" dirty="0" err="1"/>
              <a:t>hàng</a:t>
            </a:r>
            <a:r>
              <a:rPr lang="en-GB" sz="2100" dirty="0"/>
              <a:t> </a:t>
            </a:r>
            <a:r>
              <a:rPr lang="en-GB" sz="2100" dirty="0" err="1" smtClean="0"/>
              <a:t>tuần</a:t>
            </a:r>
            <a:endParaRPr lang="en-US"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3677313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smtClean="0"/>
              <a:t>3.1 Đánh giá mô hình mô phỏng</a:t>
            </a:r>
            <a:endParaRPr lang="en-US" sz="2400"/>
          </a:p>
        </p:txBody>
      </p:sp>
      <p:sp>
        <p:nvSpPr>
          <p:cNvPr id="3" name="Content Placeholder 2"/>
          <p:cNvSpPr>
            <a:spLocks noGrp="1"/>
          </p:cNvSpPr>
          <p:nvPr>
            <p:ph idx="1"/>
          </p:nvPr>
        </p:nvSpPr>
        <p:spPr>
          <a:xfrm>
            <a:off x="1097280" y="923636"/>
            <a:ext cx="10058400" cy="4945458"/>
          </a:xfrm>
        </p:spPr>
        <p:txBody>
          <a:bodyPr>
            <a:normAutofit/>
          </a:bodyPr>
          <a:lstStyle/>
          <a:p>
            <a:pPr lvl="0"/>
            <a:r>
              <a:rPr lang="en-GB" b="1" dirty="0" err="1"/>
              <a:t>Những</a:t>
            </a:r>
            <a:r>
              <a:rPr lang="en-GB" b="1" dirty="0"/>
              <a:t> </a:t>
            </a:r>
            <a:r>
              <a:rPr lang="en-GB" b="1" dirty="0" err="1"/>
              <a:t>điểm</a:t>
            </a:r>
            <a:r>
              <a:rPr lang="en-GB" b="1" dirty="0"/>
              <a:t> </a:t>
            </a:r>
            <a:r>
              <a:rPr lang="en-GB" b="1" dirty="0" err="1"/>
              <a:t>thay</a:t>
            </a:r>
            <a:r>
              <a:rPr lang="en-GB" b="1" dirty="0"/>
              <a:t> </a:t>
            </a:r>
            <a:r>
              <a:rPr lang="en-GB" b="1" dirty="0" err="1" smtClean="0"/>
              <a:t>đổi</a:t>
            </a:r>
            <a:endParaRPr lang="en-GB" b="1" dirty="0" smtClean="0"/>
          </a:p>
          <a:p>
            <a:pPr lvl="0">
              <a:buFont typeface="Wingdings" panose="05000000000000000000" pitchFamily="2" charset="2"/>
              <a:buChar char="Ø"/>
            </a:pPr>
            <a:r>
              <a:rPr lang="vi-VN" dirty="0" smtClean="0"/>
              <a:t>Việc </a:t>
            </a:r>
            <a:r>
              <a:rPr lang="vi-VN" dirty="0"/>
              <a:t>sử dụng phân phối khoảng cách để lựa chọn trang trại là đích của sự lây nhiễm được thay thế bằng lấy trang trại ngẫu nhiên nằm trong bán kính cho trước. Điều này sẽ không gây ra nhiều thay đổi cho kết quả mô phỏng vì mật độ các trang trại khá dày đặc so với số liên hệ mà từng trang trại có. Mặt khác nếu nếu lấy ngẫu nhiên trang trại nằm trong bán kính cho trước sẽ giúp giảm gánh nặng tính toán cho mô phỏng. Hơn thế nữa GAMA đã hỗ trợ hàm lấy ngẫu nhiên một đối tượng trong bán kính cho trước, trong khi không hỗ trợ hàm phân phối khoảng cách PERT. </a:t>
            </a:r>
          </a:p>
          <a:p>
            <a:pPr lvl="0">
              <a:buFont typeface="Wingdings" panose="05000000000000000000" pitchFamily="2" charset="2"/>
              <a:buChar char="Ø"/>
            </a:pPr>
            <a:r>
              <a:rPr lang="vi-VN" dirty="0" smtClean="0"/>
              <a:t>Tỉ </a:t>
            </a:r>
            <a:r>
              <a:rPr lang="vi-VN" dirty="0"/>
              <a:t>lệ các trang trại lớn – vừa – nhỏ không còn là 5 – 25 – 70 % mà được lấy từ số liệu thực tế. Quy mô các trang trại cũng có sự thay đổi theo Luật chăn nuôi 2018 mới ban hành. </a:t>
            </a:r>
            <a:endParaRPr lang="en-US"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3568641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smtClean="0"/>
              <a:t>3.1 Đánh giá mô hình mô phỏng</a:t>
            </a:r>
            <a:endParaRPr lang="en-US" sz="2400"/>
          </a:p>
        </p:txBody>
      </p:sp>
      <p:sp>
        <p:nvSpPr>
          <p:cNvPr id="3" name="Content Placeholder 2"/>
          <p:cNvSpPr>
            <a:spLocks noGrp="1"/>
          </p:cNvSpPr>
          <p:nvPr>
            <p:ph idx="1"/>
          </p:nvPr>
        </p:nvSpPr>
        <p:spPr>
          <a:xfrm>
            <a:off x="1097280" y="1043709"/>
            <a:ext cx="10058400" cy="4825385"/>
          </a:xfrm>
        </p:spPr>
        <p:txBody>
          <a:bodyPr>
            <a:normAutofit/>
          </a:bodyPr>
          <a:lstStyle/>
          <a:p>
            <a:pPr lvl="0"/>
            <a:r>
              <a:rPr lang="en-GB" sz="2200" b="1" dirty="0" err="1" smtClean="0"/>
              <a:t>Hạn</a:t>
            </a:r>
            <a:r>
              <a:rPr lang="en-GB" sz="2200" b="1" dirty="0" smtClean="0"/>
              <a:t> </a:t>
            </a:r>
            <a:r>
              <a:rPr lang="en-GB" sz="2200" b="1" dirty="0" err="1" smtClean="0"/>
              <a:t>chế</a:t>
            </a:r>
            <a:endParaRPr lang="en-GB" sz="2200" b="1" dirty="0" smtClean="0"/>
          </a:p>
          <a:p>
            <a:pPr lvl="0">
              <a:buFont typeface="Wingdings" panose="05000000000000000000" pitchFamily="2" charset="2"/>
              <a:buChar char="Ø"/>
            </a:pPr>
            <a:r>
              <a:rPr lang="en-GB" sz="2200" dirty="0" err="1"/>
              <a:t>Mô</a:t>
            </a:r>
            <a:r>
              <a:rPr lang="en-GB" sz="2200" dirty="0"/>
              <a:t> </a:t>
            </a:r>
            <a:r>
              <a:rPr lang="en-GB" sz="2200" dirty="0" err="1"/>
              <a:t>hình</a:t>
            </a:r>
            <a:r>
              <a:rPr lang="en-GB" sz="2200" dirty="0"/>
              <a:t> </a:t>
            </a:r>
            <a:r>
              <a:rPr lang="en-GB" sz="2200" dirty="0" err="1"/>
              <a:t>mô</a:t>
            </a:r>
            <a:r>
              <a:rPr lang="en-GB" sz="2200" dirty="0"/>
              <a:t> </a:t>
            </a:r>
            <a:r>
              <a:rPr lang="en-GB" sz="2200" dirty="0" err="1"/>
              <a:t>phỏng</a:t>
            </a:r>
            <a:r>
              <a:rPr lang="en-GB" sz="2200" dirty="0"/>
              <a:t> </a:t>
            </a:r>
            <a:r>
              <a:rPr lang="en-GB" sz="2200" dirty="0" err="1"/>
              <a:t>không</a:t>
            </a:r>
            <a:r>
              <a:rPr lang="en-GB" sz="2200" dirty="0"/>
              <a:t> </a:t>
            </a:r>
            <a:r>
              <a:rPr lang="en-GB" sz="2200" dirty="0" err="1"/>
              <a:t>cho</a:t>
            </a:r>
            <a:r>
              <a:rPr lang="en-GB" sz="2200" dirty="0"/>
              <a:t> </a:t>
            </a:r>
            <a:r>
              <a:rPr lang="en-GB" sz="2200" dirty="0" err="1"/>
              <a:t>phép</a:t>
            </a:r>
            <a:r>
              <a:rPr lang="en-GB" sz="2200" dirty="0"/>
              <a:t> </a:t>
            </a:r>
            <a:r>
              <a:rPr lang="en-GB" sz="2200" dirty="0" err="1"/>
              <a:t>các</a:t>
            </a:r>
            <a:r>
              <a:rPr lang="en-GB" sz="2200" dirty="0"/>
              <a:t> </a:t>
            </a:r>
            <a:r>
              <a:rPr lang="en-GB" sz="2200" dirty="0" err="1"/>
              <a:t>trang</a:t>
            </a:r>
            <a:r>
              <a:rPr lang="en-GB" sz="2200" dirty="0"/>
              <a:t> </a:t>
            </a:r>
            <a:r>
              <a:rPr lang="en-GB" sz="2200" dirty="0" err="1"/>
              <a:t>trại</a:t>
            </a:r>
            <a:r>
              <a:rPr lang="en-GB" sz="2200" dirty="0"/>
              <a:t> </a:t>
            </a:r>
            <a:r>
              <a:rPr lang="en-GB" sz="2200" dirty="0" err="1"/>
              <a:t>vừa</a:t>
            </a:r>
            <a:r>
              <a:rPr lang="en-GB" sz="2200" dirty="0"/>
              <a:t> </a:t>
            </a:r>
            <a:r>
              <a:rPr lang="en-GB" sz="2200" dirty="0" err="1"/>
              <a:t>tái</a:t>
            </a:r>
            <a:r>
              <a:rPr lang="en-GB" sz="2200" dirty="0"/>
              <a:t> </a:t>
            </a:r>
            <a:r>
              <a:rPr lang="en-GB" sz="2200" dirty="0" err="1"/>
              <a:t>đàn</a:t>
            </a:r>
            <a:r>
              <a:rPr lang="en-GB" sz="2200" dirty="0"/>
              <a:t> </a:t>
            </a:r>
            <a:r>
              <a:rPr lang="en-GB" sz="2200" dirty="0" err="1"/>
              <a:t>sau</a:t>
            </a:r>
            <a:r>
              <a:rPr lang="en-GB" sz="2200" dirty="0"/>
              <a:t> </a:t>
            </a:r>
            <a:r>
              <a:rPr lang="en-GB" sz="2200" dirty="0" err="1"/>
              <a:t>khi</a:t>
            </a:r>
            <a:r>
              <a:rPr lang="en-GB" sz="2200" dirty="0"/>
              <a:t> </a:t>
            </a:r>
            <a:r>
              <a:rPr lang="en-GB" sz="2200" dirty="0" err="1"/>
              <a:t>bị</a:t>
            </a:r>
            <a:r>
              <a:rPr lang="en-GB" sz="2200" dirty="0"/>
              <a:t> </a:t>
            </a:r>
            <a:r>
              <a:rPr lang="en-GB" sz="2200" dirty="0" err="1"/>
              <a:t>nhiễm</a:t>
            </a:r>
            <a:r>
              <a:rPr lang="en-GB" sz="2200" dirty="0"/>
              <a:t> </a:t>
            </a:r>
            <a:r>
              <a:rPr lang="en-GB" sz="2200" dirty="0" err="1"/>
              <a:t>bệnh</a:t>
            </a:r>
            <a:r>
              <a:rPr lang="en-GB" sz="2200" dirty="0"/>
              <a:t>. </a:t>
            </a:r>
            <a:r>
              <a:rPr lang="en-GB" sz="2200" dirty="0" err="1"/>
              <a:t>Mô</a:t>
            </a:r>
            <a:r>
              <a:rPr lang="en-GB" sz="2200" dirty="0"/>
              <a:t> </a:t>
            </a:r>
            <a:r>
              <a:rPr lang="en-GB" sz="2200" dirty="0" err="1"/>
              <a:t>hình</a:t>
            </a:r>
            <a:r>
              <a:rPr lang="en-GB" sz="2200" dirty="0"/>
              <a:t> </a:t>
            </a:r>
            <a:r>
              <a:rPr lang="en-GB" sz="2200" dirty="0" err="1"/>
              <a:t>chỉ</a:t>
            </a:r>
            <a:r>
              <a:rPr lang="en-GB" sz="2200" dirty="0"/>
              <a:t> </a:t>
            </a:r>
            <a:r>
              <a:rPr lang="en-GB" sz="2200" dirty="0" err="1"/>
              <a:t>giữ</a:t>
            </a:r>
            <a:r>
              <a:rPr lang="en-GB" sz="2200" dirty="0"/>
              <a:t> </a:t>
            </a:r>
            <a:r>
              <a:rPr lang="en-GB" sz="2200" dirty="0" err="1"/>
              <a:t>lại</a:t>
            </a:r>
            <a:r>
              <a:rPr lang="en-GB" sz="2200" dirty="0"/>
              <a:t> </a:t>
            </a:r>
            <a:r>
              <a:rPr lang="en-GB" sz="2200" dirty="0" err="1"/>
              <a:t>thông</a:t>
            </a:r>
            <a:r>
              <a:rPr lang="en-GB" sz="2200" dirty="0"/>
              <a:t> </a:t>
            </a:r>
            <a:r>
              <a:rPr lang="en-GB" sz="2200" dirty="0" err="1"/>
              <a:t>số</a:t>
            </a:r>
            <a:r>
              <a:rPr lang="en-GB" sz="2200" dirty="0"/>
              <a:t> </a:t>
            </a:r>
            <a:r>
              <a:rPr lang="en-GB" sz="2200" dirty="0" err="1"/>
              <a:t>về</a:t>
            </a:r>
            <a:r>
              <a:rPr lang="en-GB" sz="2200" dirty="0"/>
              <a:t> </a:t>
            </a:r>
            <a:r>
              <a:rPr lang="en-GB" sz="2200" dirty="0" err="1"/>
              <a:t>tái</a:t>
            </a:r>
            <a:r>
              <a:rPr lang="en-GB" sz="2200" dirty="0"/>
              <a:t> </a:t>
            </a:r>
            <a:r>
              <a:rPr lang="en-GB" sz="2200" dirty="0" err="1"/>
              <a:t>đàn</a:t>
            </a:r>
            <a:r>
              <a:rPr lang="en-GB" sz="2200" dirty="0"/>
              <a:t> </a:t>
            </a:r>
            <a:r>
              <a:rPr lang="en-GB" sz="2200" dirty="0" err="1"/>
              <a:t>cho</a:t>
            </a:r>
            <a:r>
              <a:rPr lang="en-GB" sz="2200" dirty="0"/>
              <a:t> </a:t>
            </a:r>
            <a:r>
              <a:rPr lang="en-GB" sz="2200" dirty="0" err="1"/>
              <a:t>trang</a:t>
            </a:r>
            <a:r>
              <a:rPr lang="en-GB" sz="2200" dirty="0"/>
              <a:t> </a:t>
            </a:r>
            <a:r>
              <a:rPr lang="en-GB" sz="2200" dirty="0" err="1"/>
              <a:t>trại</a:t>
            </a:r>
            <a:r>
              <a:rPr lang="en-GB" sz="2200" dirty="0"/>
              <a:t> </a:t>
            </a:r>
            <a:r>
              <a:rPr lang="en-GB" sz="2200" dirty="0" err="1"/>
              <a:t>lớn</a:t>
            </a:r>
            <a:r>
              <a:rPr lang="en-GB" sz="2200" dirty="0"/>
              <a:t>. Theo </a:t>
            </a:r>
            <a:r>
              <a:rPr lang="en-GB" sz="2200" dirty="0" err="1"/>
              <a:t>đó</a:t>
            </a:r>
            <a:r>
              <a:rPr lang="en-GB" sz="2200" dirty="0"/>
              <a:t>, </a:t>
            </a:r>
            <a:r>
              <a:rPr lang="en-GB" sz="2200" dirty="0" err="1"/>
              <a:t>sau</a:t>
            </a:r>
            <a:r>
              <a:rPr lang="en-GB" sz="2200" dirty="0"/>
              <a:t> 4 </a:t>
            </a:r>
            <a:r>
              <a:rPr lang="en-GB" sz="2200" dirty="0" err="1"/>
              <a:t>tuần</a:t>
            </a:r>
            <a:r>
              <a:rPr lang="en-GB" sz="2200" dirty="0"/>
              <a:t> </a:t>
            </a:r>
            <a:r>
              <a:rPr lang="en-GB" sz="2200" dirty="0" err="1"/>
              <a:t>kể</a:t>
            </a:r>
            <a:r>
              <a:rPr lang="en-GB" sz="2200" dirty="0"/>
              <a:t> </a:t>
            </a:r>
            <a:r>
              <a:rPr lang="en-GB" sz="2200" dirty="0" err="1"/>
              <a:t>từ</a:t>
            </a:r>
            <a:r>
              <a:rPr lang="en-GB" sz="2200" dirty="0"/>
              <a:t> </a:t>
            </a:r>
            <a:r>
              <a:rPr lang="en-GB" sz="2200" dirty="0" err="1"/>
              <a:t>khi</a:t>
            </a:r>
            <a:r>
              <a:rPr lang="en-GB" sz="2200" dirty="0"/>
              <a:t> </a:t>
            </a:r>
            <a:r>
              <a:rPr lang="en-GB" sz="2200" dirty="0" err="1"/>
              <a:t>nhiễm</a:t>
            </a:r>
            <a:r>
              <a:rPr lang="en-GB" sz="2200" dirty="0"/>
              <a:t> </a:t>
            </a:r>
            <a:r>
              <a:rPr lang="en-GB" sz="2200" dirty="0" err="1"/>
              <a:t>bệnh</a:t>
            </a:r>
            <a:r>
              <a:rPr lang="en-GB" sz="2200" dirty="0"/>
              <a:t>, </a:t>
            </a:r>
            <a:r>
              <a:rPr lang="en-GB" sz="2200" dirty="0" err="1"/>
              <a:t>các</a:t>
            </a:r>
            <a:r>
              <a:rPr lang="en-GB" sz="2200" dirty="0"/>
              <a:t> </a:t>
            </a:r>
            <a:r>
              <a:rPr lang="en-GB" sz="2200" dirty="0" err="1"/>
              <a:t>trang</a:t>
            </a:r>
            <a:r>
              <a:rPr lang="en-GB" sz="2200" dirty="0"/>
              <a:t> </a:t>
            </a:r>
            <a:r>
              <a:rPr lang="en-GB" sz="2200" dirty="0" err="1"/>
              <a:t>trại</a:t>
            </a:r>
            <a:r>
              <a:rPr lang="en-GB" sz="2200" dirty="0"/>
              <a:t> </a:t>
            </a:r>
            <a:r>
              <a:rPr lang="en-GB" sz="2200" dirty="0" err="1"/>
              <a:t>lớn</a:t>
            </a:r>
            <a:r>
              <a:rPr lang="en-GB" sz="2200" dirty="0"/>
              <a:t> </a:t>
            </a:r>
            <a:r>
              <a:rPr lang="en-GB" sz="2200" dirty="0" err="1"/>
              <a:t>được</a:t>
            </a:r>
            <a:r>
              <a:rPr lang="en-GB" sz="2200" dirty="0"/>
              <a:t> </a:t>
            </a:r>
            <a:r>
              <a:rPr lang="en-GB" sz="2200" dirty="0" err="1"/>
              <a:t>giả</a:t>
            </a:r>
            <a:r>
              <a:rPr lang="en-GB" sz="2200" dirty="0"/>
              <a:t> </a:t>
            </a:r>
            <a:r>
              <a:rPr lang="en-GB" sz="2200" dirty="0" err="1"/>
              <a:t>thiết</a:t>
            </a:r>
            <a:r>
              <a:rPr lang="en-GB" sz="2200" dirty="0"/>
              <a:t> </a:t>
            </a:r>
            <a:r>
              <a:rPr lang="en-GB" sz="2200" dirty="0" err="1"/>
              <a:t>là</a:t>
            </a:r>
            <a:r>
              <a:rPr lang="en-GB" sz="2200" dirty="0"/>
              <a:t> </a:t>
            </a:r>
            <a:r>
              <a:rPr lang="en-GB" sz="2200" dirty="0" err="1"/>
              <a:t>cho</a:t>
            </a:r>
            <a:r>
              <a:rPr lang="en-GB" sz="2200" dirty="0"/>
              <a:t> </a:t>
            </a:r>
            <a:r>
              <a:rPr lang="en-GB" sz="2200" dirty="0" err="1"/>
              <a:t>phép</a:t>
            </a:r>
            <a:r>
              <a:rPr lang="en-GB" sz="2200" dirty="0"/>
              <a:t> </a:t>
            </a:r>
            <a:r>
              <a:rPr lang="en-GB" sz="2200" dirty="0" err="1"/>
              <a:t>tái</a:t>
            </a:r>
            <a:r>
              <a:rPr lang="en-GB" sz="2200" dirty="0"/>
              <a:t> </a:t>
            </a:r>
            <a:r>
              <a:rPr lang="en-GB" sz="2200" dirty="0" err="1"/>
              <a:t>đàn</a:t>
            </a:r>
            <a:r>
              <a:rPr lang="en-GB" sz="2200" dirty="0"/>
              <a:t>, </a:t>
            </a:r>
            <a:r>
              <a:rPr lang="en-GB" sz="2200" dirty="0" err="1"/>
              <a:t>tức</a:t>
            </a:r>
            <a:r>
              <a:rPr lang="en-GB" sz="2200" dirty="0"/>
              <a:t> </a:t>
            </a:r>
            <a:r>
              <a:rPr lang="en-GB" sz="2200" dirty="0" err="1"/>
              <a:t>là</a:t>
            </a:r>
            <a:r>
              <a:rPr lang="en-GB" sz="2200" dirty="0"/>
              <a:t> </a:t>
            </a:r>
            <a:r>
              <a:rPr lang="en-GB" sz="2200" dirty="0" err="1"/>
              <a:t>loại</a:t>
            </a:r>
            <a:r>
              <a:rPr lang="en-GB" sz="2200" dirty="0"/>
              <a:t> </a:t>
            </a:r>
            <a:r>
              <a:rPr lang="en-GB" sz="2200" dirty="0" err="1"/>
              <a:t>bỏ</a:t>
            </a:r>
            <a:r>
              <a:rPr lang="en-GB" sz="2200" dirty="0"/>
              <a:t> </a:t>
            </a:r>
            <a:r>
              <a:rPr lang="en-GB" sz="2200" dirty="0" err="1"/>
              <a:t>trạng</a:t>
            </a:r>
            <a:r>
              <a:rPr lang="en-GB" sz="2200" dirty="0"/>
              <a:t> </a:t>
            </a:r>
            <a:r>
              <a:rPr lang="en-GB" sz="2200" dirty="0" err="1"/>
              <a:t>thái</a:t>
            </a:r>
            <a:r>
              <a:rPr lang="en-GB" sz="2200" dirty="0"/>
              <a:t> </a:t>
            </a:r>
            <a:r>
              <a:rPr lang="en-GB" sz="2200" dirty="0" err="1"/>
              <a:t>bị</a:t>
            </a:r>
            <a:r>
              <a:rPr lang="en-GB" sz="2200" dirty="0"/>
              <a:t> </a:t>
            </a:r>
            <a:r>
              <a:rPr lang="en-GB" sz="2200" dirty="0" err="1"/>
              <a:t>nhiễm</a:t>
            </a:r>
            <a:r>
              <a:rPr lang="en-GB" sz="2200" dirty="0"/>
              <a:t> </a:t>
            </a:r>
            <a:r>
              <a:rPr lang="en-GB" sz="2200" dirty="0" err="1"/>
              <a:t>bệnh</a:t>
            </a:r>
            <a:r>
              <a:rPr lang="en-GB" sz="2200" dirty="0"/>
              <a:t> </a:t>
            </a:r>
            <a:r>
              <a:rPr lang="en-GB" sz="2200" dirty="0" err="1"/>
              <a:t>và</a:t>
            </a:r>
            <a:r>
              <a:rPr lang="en-GB" sz="2200" dirty="0"/>
              <a:t> </a:t>
            </a:r>
            <a:r>
              <a:rPr lang="en-GB" sz="2200" dirty="0" err="1" smtClean="0"/>
              <a:t>tiếp</a:t>
            </a:r>
            <a:r>
              <a:rPr lang="en-GB" sz="2200" dirty="0" smtClean="0"/>
              <a:t> </a:t>
            </a:r>
            <a:r>
              <a:rPr lang="en-GB" sz="2200" dirty="0" err="1"/>
              <a:t>tục</a:t>
            </a:r>
            <a:r>
              <a:rPr lang="en-GB" sz="2200" dirty="0"/>
              <a:t> </a:t>
            </a:r>
            <a:r>
              <a:rPr lang="en-GB" sz="2200" dirty="0" err="1"/>
              <a:t>tham</a:t>
            </a:r>
            <a:r>
              <a:rPr lang="en-GB" sz="2200" dirty="0"/>
              <a:t> </a:t>
            </a:r>
            <a:r>
              <a:rPr lang="en-GB" sz="2200" dirty="0" err="1"/>
              <a:t>gia</a:t>
            </a:r>
            <a:r>
              <a:rPr lang="en-GB" sz="2200" dirty="0"/>
              <a:t> </a:t>
            </a:r>
            <a:r>
              <a:rPr lang="en-GB" sz="2200" dirty="0" err="1"/>
              <a:t>vào</a:t>
            </a:r>
            <a:r>
              <a:rPr lang="en-GB" sz="2200" dirty="0"/>
              <a:t> </a:t>
            </a:r>
            <a:r>
              <a:rPr lang="en-GB" sz="2200" dirty="0" err="1"/>
              <a:t>mô</a:t>
            </a:r>
            <a:r>
              <a:rPr lang="en-GB" sz="2200" dirty="0"/>
              <a:t> </a:t>
            </a:r>
            <a:r>
              <a:rPr lang="en-GB" sz="2200" dirty="0" err="1"/>
              <a:t>phỏng</a:t>
            </a:r>
            <a:r>
              <a:rPr lang="en-GB" sz="2200" dirty="0"/>
              <a:t> </a:t>
            </a:r>
            <a:r>
              <a:rPr lang="en-GB" sz="2200" dirty="0" err="1"/>
              <a:t>và</a:t>
            </a:r>
            <a:r>
              <a:rPr lang="en-GB" sz="2200" dirty="0"/>
              <a:t> </a:t>
            </a:r>
            <a:r>
              <a:rPr lang="en-GB" sz="2200" dirty="0" err="1"/>
              <a:t>hoàn</a:t>
            </a:r>
            <a:r>
              <a:rPr lang="en-GB" sz="2200" dirty="0"/>
              <a:t> </a:t>
            </a:r>
            <a:r>
              <a:rPr lang="en-GB" sz="2200" dirty="0" err="1"/>
              <a:t>toàn</a:t>
            </a:r>
            <a:r>
              <a:rPr lang="en-GB" sz="2200" dirty="0"/>
              <a:t> </a:t>
            </a:r>
            <a:r>
              <a:rPr lang="en-GB" sz="2200" dirty="0" err="1"/>
              <a:t>có</a:t>
            </a:r>
            <a:r>
              <a:rPr lang="en-GB" sz="2200" dirty="0"/>
              <a:t> </a:t>
            </a:r>
            <a:r>
              <a:rPr lang="en-GB" sz="2200" dirty="0" err="1"/>
              <a:t>thể</a:t>
            </a:r>
            <a:r>
              <a:rPr lang="en-GB" sz="2200" dirty="0"/>
              <a:t> </a:t>
            </a:r>
            <a:r>
              <a:rPr lang="en-GB" sz="2200" dirty="0" err="1"/>
              <a:t>tái</a:t>
            </a:r>
            <a:r>
              <a:rPr lang="en-GB" sz="2200" dirty="0"/>
              <a:t> </a:t>
            </a:r>
            <a:r>
              <a:rPr lang="en-GB" sz="2200" dirty="0" err="1" smtClean="0"/>
              <a:t>nhiễm</a:t>
            </a:r>
            <a:endParaRPr lang="en-US" sz="2200" dirty="0"/>
          </a:p>
          <a:p>
            <a:pPr>
              <a:buFont typeface="Wingdings" panose="05000000000000000000" pitchFamily="2" charset="2"/>
              <a:buChar char="Ø"/>
            </a:pPr>
            <a:endParaRPr lang="en-US"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4159582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1.1 Lí do chọn đề tài</a:t>
            </a:r>
            <a:endParaRPr lang="en-GB"/>
          </a:p>
        </p:txBody>
      </p:sp>
      <p:sp>
        <p:nvSpPr>
          <p:cNvPr id="3" name="Content Placeholder 2"/>
          <p:cNvSpPr>
            <a:spLocks noGrp="1"/>
          </p:cNvSpPr>
          <p:nvPr>
            <p:ph idx="1"/>
          </p:nvPr>
        </p:nvSpPr>
        <p:spPr>
          <a:xfrm>
            <a:off x="1097280" y="975360"/>
            <a:ext cx="10058400" cy="4893734"/>
          </a:xfrm>
        </p:spPr>
        <p:txBody>
          <a:bodyPr>
            <a:normAutofit/>
          </a:bodyPr>
          <a:lstStyle/>
          <a:p>
            <a:pPr>
              <a:buFont typeface="Wingdings" panose="05000000000000000000" pitchFamily="2" charset="2"/>
              <a:buChar char="Ø"/>
            </a:pPr>
            <a:r>
              <a:rPr lang="en-GB" sz="2400" dirty="0" err="1" smtClean="0"/>
              <a:t>Dịch</a:t>
            </a:r>
            <a:r>
              <a:rPr lang="en-GB" sz="2400" dirty="0" smtClean="0"/>
              <a:t> </a:t>
            </a:r>
            <a:r>
              <a:rPr lang="en-GB" sz="2400" dirty="0" err="1" smtClean="0"/>
              <a:t>tả</a:t>
            </a:r>
            <a:r>
              <a:rPr lang="en-GB" sz="2400" dirty="0" smtClean="0"/>
              <a:t> </a:t>
            </a:r>
            <a:r>
              <a:rPr lang="en-GB" sz="2400" dirty="0" err="1" smtClean="0"/>
              <a:t>lợn</a:t>
            </a:r>
            <a:r>
              <a:rPr lang="en-GB" sz="2400" dirty="0" smtClean="0"/>
              <a:t> </a:t>
            </a:r>
            <a:r>
              <a:rPr lang="en-GB" sz="2400" dirty="0" err="1" smtClean="0"/>
              <a:t>châu</a:t>
            </a:r>
            <a:r>
              <a:rPr lang="en-GB" sz="2400" dirty="0" smtClean="0"/>
              <a:t> Phi (ASF) </a:t>
            </a:r>
            <a:r>
              <a:rPr lang="en-GB" sz="2400" dirty="0" err="1" smtClean="0"/>
              <a:t>gây</a:t>
            </a:r>
            <a:r>
              <a:rPr lang="en-GB" sz="2400" dirty="0" smtClean="0"/>
              <a:t> </a:t>
            </a:r>
            <a:r>
              <a:rPr lang="en-GB" sz="2400" dirty="0" err="1" smtClean="0"/>
              <a:t>thiệt</a:t>
            </a:r>
            <a:r>
              <a:rPr lang="en-GB" sz="2400" dirty="0" smtClean="0"/>
              <a:t> </a:t>
            </a:r>
            <a:r>
              <a:rPr lang="en-GB" sz="2400" dirty="0" err="1" smtClean="0"/>
              <a:t>hại</a:t>
            </a:r>
            <a:r>
              <a:rPr lang="en-GB" sz="2400" dirty="0" smtClean="0"/>
              <a:t> </a:t>
            </a:r>
            <a:r>
              <a:rPr lang="en-GB" sz="2400" dirty="0" err="1" smtClean="0"/>
              <a:t>lớn</a:t>
            </a:r>
            <a:r>
              <a:rPr lang="en-GB" sz="2400" dirty="0" smtClean="0"/>
              <a:t> </a:t>
            </a:r>
            <a:r>
              <a:rPr lang="en-GB" sz="2400" dirty="0" err="1" smtClean="0"/>
              <a:t>về</a:t>
            </a:r>
            <a:r>
              <a:rPr lang="en-GB" sz="2400" dirty="0" smtClean="0"/>
              <a:t> </a:t>
            </a:r>
            <a:r>
              <a:rPr lang="en-GB" sz="2400" dirty="0" err="1" smtClean="0"/>
              <a:t>kinh</a:t>
            </a:r>
            <a:r>
              <a:rPr lang="en-GB" sz="2400" dirty="0" smtClean="0"/>
              <a:t> </a:t>
            </a:r>
            <a:r>
              <a:rPr lang="en-GB" sz="2400" dirty="0" err="1" smtClean="0"/>
              <a:t>tế</a:t>
            </a:r>
            <a:r>
              <a:rPr lang="en-GB" sz="2400" dirty="0" smtClean="0"/>
              <a:t> </a:t>
            </a:r>
            <a:r>
              <a:rPr lang="en-GB" sz="2400" dirty="0" err="1" smtClean="0"/>
              <a:t>cho</a:t>
            </a:r>
            <a:r>
              <a:rPr lang="en-GB" sz="2400" dirty="0" smtClean="0"/>
              <a:t> </a:t>
            </a:r>
            <a:r>
              <a:rPr lang="en-GB" sz="2400" dirty="0" err="1" smtClean="0"/>
              <a:t>nước</a:t>
            </a:r>
            <a:r>
              <a:rPr lang="en-GB" sz="2400" dirty="0" smtClean="0"/>
              <a:t> ta</a:t>
            </a:r>
          </a:p>
          <a:p>
            <a:pPr lvl="1">
              <a:buFont typeface="Courier New" panose="02070309020205020404" pitchFamily="49" charset="0"/>
              <a:buChar char="o"/>
            </a:pPr>
            <a:r>
              <a:rPr lang="en-GB" sz="2000" dirty="0" err="1" smtClean="0"/>
              <a:t>Thiệt</a:t>
            </a:r>
            <a:r>
              <a:rPr lang="en-GB" sz="2000" dirty="0" smtClean="0"/>
              <a:t> </a:t>
            </a:r>
            <a:r>
              <a:rPr lang="en-GB" sz="2000" dirty="0" err="1" smtClean="0"/>
              <a:t>hại</a:t>
            </a:r>
            <a:r>
              <a:rPr lang="en-GB" sz="2000" dirty="0" smtClean="0"/>
              <a:t> </a:t>
            </a:r>
            <a:r>
              <a:rPr lang="en-GB" sz="2000" dirty="0" err="1" smtClean="0"/>
              <a:t>cho</a:t>
            </a:r>
            <a:r>
              <a:rPr lang="en-GB" sz="2000" dirty="0" smtClean="0"/>
              <a:t> </a:t>
            </a:r>
            <a:r>
              <a:rPr lang="en-GB" sz="2000" dirty="0" err="1" smtClean="0"/>
              <a:t>sản</a:t>
            </a:r>
            <a:r>
              <a:rPr lang="en-GB" sz="2000" dirty="0" smtClean="0"/>
              <a:t> </a:t>
            </a:r>
            <a:r>
              <a:rPr lang="en-GB" sz="2000" dirty="0" err="1" smtClean="0"/>
              <a:t>xuất</a:t>
            </a:r>
            <a:r>
              <a:rPr lang="en-GB" sz="2000" dirty="0" smtClean="0"/>
              <a:t>: </a:t>
            </a:r>
            <a:r>
              <a:rPr lang="en-GB" sz="2000" dirty="0" err="1" smtClean="0"/>
              <a:t>Tiêu</a:t>
            </a:r>
            <a:r>
              <a:rPr lang="en-GB" sz="2000" dirty="0" smtClean="0"/>
              <a:t> </a:t>
            </a:r>
            <a:r>
              <a:rPr lang="en-GB" sz="2000" dirty="0" err="1" smtClean="0"/>
              <a:t>hủy</a:t>
            </a:r>
            <a:r>
              <a:rPr lang="en-GB" sz="2000" dirty="0" smtClean="0"/>
              <a:t> </a:t>
            </a:r>
            <a:r>
              <a:rPr lang="en-GB" sz="2000" dirty="0" err="1" smtClean="0"/>
              <a:t>số</a:t>
            </a:r>
            <a:r>
              <a:rPr lang="en-GB" sz="2000" dirty="0" smtClean="0"/>
              <a:t> </a:t>
            </a:r>
            <a:r>
              <a:rPr lang="en-GB" sz="2000" dirty="0" err="1" smtClean="0"/>
              <a:t>lượng</a:t>
            </a:r>
            <a:r>
              <a:rPr lang="en-GB" sz="2000" dirty="0" smtClean="0"/>
              <a:t> </a:t>
            </a:r>
            <a:r>
              <a:rPr lang="en-GB" sz="2000" dirty="0" err="1" smtClean="0"/>
              <a:t>lớn</a:t>
            </a:r>
            <a:r>
              <a:rPr lang="en-GB" sz="2000" dirty="0" smtClean="0"/>
              <a:t> </a:t>
            </a:r>
            <a:r>
              <a:rPr lang="en-GB" sz="2000" dirty="0" err="1" smtClean="0"/>
              <a:t>lợn</a:t>
            </a:r>
            <a:endParaRPr lang="en-GB" sz="2000" dirty="0" smtClean="0"/>
          </a:p>
          <a:p>
            <a:pPr lvl="1">
              <a:buFont typeface="Courier New" panose="02070309020205020404" pitchFamily="49" charset="0"/>
              <a:buChar char="o"/>
            </a:pPr>
            <a:r>
              <a:rPr lang="en-GB" sz="2000" dirty="0" err="1" smtClean="0"/>
              <a:t>Thiệt</a:t>
            </a:r>
            <a:r>
              <a:rPr lang="en-GB" sz="2000" dirty="0" smtClean="0"/>
              <a:t> </a:t>
            </a:r>
            <a:r>
              <a:rPr lang="en-GB" sz="2000" dirty="0" err="1" smtClean="0"/>
              <a:t>hại</a:t>
            </a:r>
            <a:r>
              <a:rPr lang="en-GB" sz="2000" dirty="0" smtClean="0"/>
              <a:t> </a:t>
            </a:r>
            <a:r>
              <a:rPr lang="en-GB" sz="2000" dirty="0" err="1" smtClean="0"/>
              <a:t>cho</a:t>
            </a:r>
            <a:r>
              <a:rPr lang="en-GB" sz="2000" dirty="0" smtClean="0"/>
              <a:t> </a:t>
            </a:r>
            <a:r>
              <a:rPr lang="en-GB" sz="2000" dirty="0" err="1" smtClean="0"/>
              <a:t>người</a:t>
            </a:r>
            <a:r>
              <a:rPr lang="en-GB" sz="2000" dirty="0" smtClean="0"/>
              <a:t> </a:t>
            </a:r>
            <a:r>
              <a:rPr lang="en-GB" sz="2000" dirty="0" err="1" smtClean="0"/>
              <a:t>tiêu</a:t>
            </a:r>
            <a:r>
              <a:rPr lang="en-GB" sz="2000" dirty="0" smtClean="0"/>
              <a:t> </a:t>
            </a:r>
            <a:r>
              <a:rPr lang="en-GB" sz="2000" dirty="0" err="1" smtClean="0"/>
              <a:t>dùng</a:t>
            </a:r>
            <a:r>
              <a:rPr lang="en-GB" sz="2000" dirty="0" smtClean="0"/>
              <a:t>: </a:t>
            </a:r>
            <a:r>
              <a:rPr lang="en-GB" sz="2000" dirty="0" err="1" smtClean="0"/>
              <a:t>Giá</a:t>
            </a:r>
            <a:r>
              <a:rPr lang="en-GB" sz="2000" dirty="0" smtClean="0"/>
              <a:t> </a:t>
            </a:r>
            <a:r>
              <a:rPr lang="en-GB" sz="2000" dirty="0" err="1" smtClean="0"/>
              <a:t>thịt</a:t>
            </a:r>
            <a:r>
              <a:rPr lang="en-GB" sz="2000" dirty="0" smtClean="0"/>
              <a:t> </a:t>
            </a:r>
            <a:r>
              <a:rPr lang="en-GB" sz="2000" dirty="0" err="1" smtClean="0"/>
              <a:t>lợn</a:t>
            </a:r>
            <a:r>
              <a:rPr lang="en-GB" sz="2000" dirty="0" smtClean="0"/>
              <a:t> </a:t>
            </a:r>
            <a:r>
              <a:rPr lang="en-GB" sz="2000" dirty="0" err="1" smtClean="0"/>
              <a:t>tăng</a:t>
            </a:r>
            <a:r>
              <a:rPr lang="en-GB" sz="2000" dirty="0" smtClean="0"/>
              <a:t> </a:t>
            </a:r>
            <a:r>
              <a:rPr lang="en-GB" sz="2000" dirty="0" err="1" smtClean="0"/>
              <a:t>gấp</a:t>
            </a:r>
            <a:r>
              <a:rPr lang="en-GB" sz="2000" dirty="0" smtClean="0"/>
              <a:t> </a:t>
            </a:r>
            <a:r>
              <a:rPr lang="en-GB" sz="2000" dirty="0" err="1" smtClean="0"/>
              <a:t>đôi</a:t>
            </a:r>
            <a:r>
              <a:rPr lang="en-GB" sz="2000" dirty="0" smtClean="0"/>
              <a:t>, </a:t>
            </a:r>
            <a:r>
              <a:rPr lang="en-GB" sz="2000" dirty="0" err="1" smtClean="0"/>
              <a:t>gấp</a:t>
            </a:r>
            <a:r>
              <a:rPr lang="en-GB" sz="2000" dirty="0" smtClean="0"/>
              <a:t> </a:t>
            </a:r>
            <a:r>
              <a:rPr lang="en-GB" sz="2000" dirty="0" err="1" smtClean="0"/>
              <a:t>ba</a:t>
            </a:r>
            <a:endParaRPr lang="en-GB" sz="2000" dirty="0" smtClean="0"/>
          </a:p>
          <a:p>
            <a:pPr>
              <a:buFont typeface="Wingdings" panose="05000000000000000000" pitchFamily="2" charset="2"/>
              <a:buChar char="Ø"/>
            </a:pPr>
            <a:r>
              <a:rPr lang="en-GB" sz="2400" dirty="0" smtClean="0"/>
              <a:t>Con </a:t>
            </a:r>
            <a:r>
              <a:rPr lang="en-GB" sz="2400" dirty="0" err="1" smtClean="0"/>
              <a:t>đường</a:t>
            </a:r>
            <a:r>
              <a:rPr lang="en-GB" sz="2400" dirty="0" smtClean="0"/>
              <a:t> </a:t>
            </a:r>
            <a:r>
              <a:rPr lang="en-GB" sz="2400" dirty="0" err="1" smtClean="0"/>
              <a:t>lây</a:t>
            </a:r>
            <a:r>
              <a:rPr lang="en-GB" sz="2400" dirty="0" smtClean="0"/>
              <a:t> </a:t>
            </a:r>
            <a:r>
              <a:rPr lang="en-GB" sz="2400" dirty="0" err="1" smtClean="0"/>
              <a:t>nhiễm</a:t>
            </a:r>
            <a:r>
              <a:rPr lang="en-GB" sz="2400" dirty="0" smtClean="0"/>
              <a:t> ASF </a:t>
            </a:r>
            <a:r>
              <a:rPr lang="en-GB" sz="2400" dirty="0" err="1" smtClean="0"/>
              <a:t>vào</a:t>
            </a:r>
            <a:r>
              <a:rPr lang="en-GB" sz="2400" dirty="0" smtClean="0"/>
              <a:t> </a:t>
            </a:r>
            <a:r>
              <a:rPr lang="en-GB" sz="2400" dirty="0" err="1" smtClean="0"/>
              <a:t>nước</a:t>
            </a:r>
            <a:r>
              <a:rPr lang="en-GB" sz="2400" dirty="0" smtClean="0"/>
              <a:t> ta </a:t>
            </a:r>
            <a:r>
              <a:rPr lang="en-GB" sz="2400" dirty="0" err="1" smtClean="0"/>
              <a:t>bắt</a:t>
            </a:r>
            <a:r>
              <a:rPr lang="en-GB" sz="2400" dirty="0" smtClean="0"/>
              <a:t> </a:t>
            </a:r>
            <a:r>
              <a:rPr lang="en-GB" sz="2400" dirty="0" err="1" smtClean="0"/>
              <a:t>nguồn</a:t>
            </a:r>
            <a:r>
              <a:rPr lang="en-GB" sz="2400" dirty="0" smtClean="0"/>
              <a:t> </a:t>
            </a:r>
            <a:r>
              <a:rPr lang="en-GB" sz="2400" dirty="0" err="1" smtClean="0"/>
              <a:t>từ</a:t>
            </a:r>
            <a:r>
              <a:rPr lang="en-GB" sz="2400" dirty="0" smtClean="0"/>
              <a:t> </a:t>
            </a:r>
            <a:r>
              <a:rPr lang="en-GB" sz="2400" dirty="0" err="1" smtClean="0"/>
              <a:t>Trung</a:t>
            </a:r>
            <a:r>
              <a:rPr lang="en-GB" sz="2400" dirty="0" smtClean="0"/>
              <a:t> </a:t>
            </a:r>
            <a:r>
              <a:rPr lang="en-GB" sz="2400" dirty="0" err="1" smtClean="0"/>
              <a:t>Quốc</a:t>
            </a:r>
            <a:r>
              <a:rPr lang="en-GB" sz="2400" dirty="0"/>
              <a:t> (Van Phan Le, 2019), </a:t>
            </a:r>
            <a:r>
              <a:rPr lang="en-GB" sz="2400" dirty="0" err="1" smtClean="0"/>
              <a:t>lan</a:t>
            </a:r>
            <a:r>
              <a:rPr lang="en-GB" sz="2400" dirty="0" smtClean="0"/>
              <a:t> </a:t>
            </a:r>
            <a:r>
              <a:rPr lang="en-GB" sz="2400" dirty="0" err="1" smtClean="0"/>
              <a:t>rộng</a:t>
            </a:r>
            <a:r>
              <a:rPr lang="en-GB" sz="2400" dirty="0" smtClean="0"/>
              <a:t> </a:t>
            </a:r>
            <a:r>
              <a:rPr lang="en-GB" sz="2400" dirty="0" err="1" smtClean="0"/>
              <a:t>khắp</a:t>
            </a:r>
            <a:r>
              <a:rPr lang="en-GB" sz="2400" dirty="0" smtClean="0"/>
              <a:t> </a:t>
            </a:r>
            <a:r>
              <a:rPr lang="en-GB" sz="2400" dirty="0" err="1" smtClean="0"/>
              <a:t>miền</a:t>
            </a:r>
            <a:r>
              <a:rPr lang="en-GB" sz="2400" dirty="0" smtClean="0"/>
              <a:t> </a:t>
            </a:r>
            <a:r>
              <a:rPr lang="en-GB" sz="2400" dirty="0" err="1" smtClean="0"/>
              <a:t>Bắc</a:t>
            </a:r>
            <a:r>
              <a:rPr lang="en-GB" sz="2400" dirty="0" smtClean="0"/>
              <a:t> </a:t>
            </a:r>
            <a:r>
              <a:rPr lang="en-GB" sz="2400" dirty="0" err="1" smtClean="0"/>
              <a:t>sau</a:t>
            </a:r>
            <a:r>
              <a:rPr lang="en-GB" sz="2400" dirty="0" smtClean="0"/>
              <a:t> </a:t>
            </a:r>
            <a:r>
              <a:rPr lang="en-GB" sz="2400" dirty="0" err="1" smtClean="0"/>
              <a:t>đó</a:t>
            </a:r>
            <a:r>
              <a:rPr lang="en-GB" sz="2400" dirty="0" smtClean="0"/>
              <a:t> </a:t>
            </a:r>
            <a:r>
              <a:rPr lang="en-GB" sz="2400" dirty="0" err="1" smtClean="0"/>
              <a:t>từ</a:t>
            </a:r>
            <a:r>
              <a:rPr lang="en-GB" sz="2400" dirty="0" smtClean="0"/>
              <a:t> </a:t>
            </a:r>
            <a:r>
              <a:rPr lang="en-GB" sz="2400" dirty="0" err="1" smtClean="0"/>
              <a:t>miền</a:t>
            </a:r>
            <a:r>
              <a:rPr lang="en-GB" sz="2400" dirty="0" smtClean="0"/>
              <a:t> </a:t>
            </a:r>
            <a:r>
              <a:rPr lang="en-GB" sz="2400" dirty="0" err="1" smtClean="0"/>
              <a:t>Bắc</a:t>
            </a:r>
            <a:r>
              <a:rPr lang="en-GB" sz="2400" dirty="0" smtClean="0"/>
              <a:t> </a:t>
            </a:r>
            <a:r>
              <a:rPr lang="en-GB" sz="2400" dirty="0" err="1" smtClean="0"/>
              <a:t>lan</a:t>
            </a:r>
            <a:r>
              <a:rPr lang="en-GB" sz="2400" dirty="0" smtClean="0"/>
              <a:t> </a:t>
            </a:r>
            <a:r>
              <a:rPr lang="en-GB" sz="2400" dirty="0" err="1" smtClean="0"/>
              <a:t>xuống</a:t>
            </a:r>
            <a:r>
              <a:rPr lang="en-GB" sz="2400" dirty="0" smtClean="0"/>
              <a:t> </a:t>
            </a:r>
            <a:r>
              <a:rPr lang="en-GB" sz="2400" dirty="0" err="1" smtClean="0"/>
              <a:t>miền</a:t>
            </a:r>
            <a:r>
              <a:rPr lang="en-GB" sz="2400" dirty="0" smtClean="0"/>
              <a:t> </a:t>
            </a:r>
            <a:r>
              <a:rPr lang="en-GB" sz="2400" dirty="0" err="1" smtClean="0"/>
              <a:t>Trung</a:t>
            </a:r>
            <a:r>
              <a:rPr lang="en-GB" sz="2400" dirty="0" smtClean="0"/>
              <a:t> </a:t>
            </a:r>
            <a:r>
              <a:rPr lang="en-GB" sz="2400" dirty="0" err="1" smtClean="0"/>
              <a:t>và</a:t>
            </a:r>
            <a:r>
              <a:rPr lang="en-GB" sz="2400" dirty="0" smtClean="0"/>
              <a:t> Nam. </a:t>
            </a:r>
            <a:r>
              <a:rPr lang="en-GB" sz="2400" dirty="0" err="1" smtClean="0"/>
              <a:t>Kiểm</a:t>
            </a:r>
            <a:r>
              <a:rPr lang="en-GB" sz="2400" dirty="0" smtClean="0"/>
              <a:t> </a:t>
            </a:r>
            <a:r>
              <a:rPr lang="en-GB" sz="2400" dirty="0" err="1" smtClean="0"/>
              <a:t>soát</a:t>
            </a:r>
            <a:r>
              <a:rPr lang="en-GB" sz="2400" dirty="0" smtClean="0"/>
              <a:t> </a:t>
            </a:r>
            <a:r>
              <a:rPr lang="en-GB" sz="2400" dirty="0" err="1" smtClean="0"/>
              <a:t>dịch</a:t>
            </a:r>
            <a:r>
              <a:rPr lang="en-GB" sz="2400" dirty="0" smtClean="0"/>
              <a:t> </a:t>
            </a:r>
            <a:r>
              <a:rPr lang="en-GB" sz="2400" dirty="0" err="1" smtClean="0"/>
              <a:t>tốt</a:t>
            </a:r>
            <a:r>
              <a:rPr lang="en-GB" sz="2400" dirty="0" smtClean="0"/>
              <a:t> ở </a:t>
            </a:r>
            <a:r>
              <a:rPr lang="en-GB" sz="2400" dirty="0" err="1" smtClean="0"/>
              <a:t>miền</a:t>
            </a:r>
            <a:r>
              <a:rPr lang="en-GB" sz="2400" dirty="0" smtClean="0"/>
              <a:t> </a:t>
            </a:r>
            <a:r>
              <a:rPr lang="en-GB" sz="2400" dirty="0" err="1" smtClean="0"/>
              <a:t>Bắc</a:t>
            </a:r>
            <a:r>
              <a:rPr lang="en-GB" sz="2400" dirty="0" smtClean="0"/>
              <a:t> </a:t>
            </a:r>
            <a:r>
              <a:rPr lang="en-GB" sz="2400" dirty="0" err="1" smtClean="0"/>
              <a:t>sẽ</a:t>
            </a:r>
            <a:r>
              <a:rPr lang="en-GB" sz="2400" dirty="0" smtClean="0"/>
              <a:t> </a:t>
            </a:r>
            <a:r>
              <a:rPr lang="en-GB" sz="2400" dirty="0" err="1" smtClean="0"/>
              <a:t>giảm</a:t>
            </a:r>
            <a:r>
              <a:rPr lang="en-GB" sz="2400" dirty="0" smtClean="0"/>
              <a:t> </a:t>
            </a:r>
            <a:r>
              <a:rPr lang="en-GB" sz="2400" dirty="0" err="1" smtClean="0"/>
              <a:t>gánh</a:t>
            </a:r>
            <a:r>
              <a:rPr lang="en-GB" sz="2400" dirty="0" smtClean="0"/>
              <a:t> </a:t>
            </a:r>
            <a:r>
              <a:rPr lang="en-GB" sz="2400" dirty="0" err="1" smtClean="0"/>
              <a:t>nặng</a:t>
            </a:r>
            <a:r>
              <a:rPr lang="en-GB" sz="2400" dirty="0" smtClean="0"/>
              <a:t> </a:t>
            </a:r>
            <a:r>
              <a:rPr lang="en-GB" sz="2400" dirty="0" err="1" smtClean="0"/>
              <a:t>cho</a:t>
            </a:r>
            <a:r>
              <a:rPr lang="en-GB" sz="2400" dirty="0" smtClean="0"/>
              <a:t> </a:t>
            </a:r>
            <a:r>
              <a:rPr lang="en-GB" sz="2400" dirty="0" err="1" smtClean="0"/>
              <a:t>công</a:t>
            </a:r>
            <a:r>
              <a:rPr lang="en-GB" sz="2400" dirty="0" smtClean="0"/>
              <a:t> </a:t>
            </a:r>
            <a:r>
              <a:rPr lang="en-GB" sz="2400" dirty="0" err="1" smtClean="0"/>
              <a:t>cuộc</a:t>
            </a:r>
            <a:r>
              <a:rPr lang="en-GB" sz="2400" dirty="0" smtClean="0"/>
              <a:t> </a:t>
            </a:r>
            <a:r>
              <a:rPr lang="en-GB" sz="2400" dirty="0" err="1" smtClean="0"/>
              <a:t>phòng</a:t>
            </a:r>
            <a:r>
              <a:rPr lang="en-GB" sz="2400" dirty="0" smtClean="0"/>
              <a:t> </a:t>
            </a:r>
            <a:r>
              <a:rPr lang="en-GB" sz="2400" dirty="0" err="1" smtClean="0"/>
              <a:t>chống</a:t>
            </a:r>
            <a:r>
              <a:rPr lang="en-GB" sz="2400" dirty="0" smtClean="0"/>
              <a:t> </a:t>
            </a:r>
            <a:r>
              <a:rPr lang="en-GB" sz="2400" dirty="0" err="1" smtClean="0"/>
              <a:t>dịch</a:t>
            </a:r>
            <a:r>
              <a:rPr lang="en-GB" sz="2400" dirty="0" smtClean="0"/>
              <a:t> </a:t>
            </a:r>
            <a:r>
              <a:rPr lang="en-GB" sz="2400" dirty="0" err="1" smtClean="0"/>
              <a:t>miền</a:t>
            </a:r>
            <a:r>
              <a:rPr lang="en-GB" sz="2400" dirty="0" smtClean="0"/>
              <a:t> </a:t>
            </a:r>
            <a:r>
              <a:rPr lang="en-GB" sz="2400" dirty="0" err="1" smtClean="0"/>
              <a:t>Trung</a:t>
            </a:r>
            <a:r>
              <a:rPr lang="en-GB" sz="2400" dirty="0" smtClean="0"/>
              <a:t> </a:t>
            </a:r>
            <a:r>
              <a:rPr lang="en-GB" sz="2400" dirty="0" err="1" smtClean="0"/>
              <a:t>và</a:t>
            </a:r>
            <a:r>
              <a:rPr lang="en-GB" sz="2400" dirty="0" smtClean="0"/>
              <a:t> </a:t>
            </a:r>
            <a:r>
              <a:rPr lang="en-GB" sz="2400" dirty="0" err="1" smtClean="0"/>
              <a:t>miền</a:t>
            </a:r>
            <a:r>
              <a:rPr lang="en-GB" sz="2400" dirty="0" smtClean="0"/>
              <a:t> Nam</a:t>
            </a:r>
          </a:p>
          <a:p>
            <a:pPr>
              <a:buFont typeface="Wingdings" panose="05000000000000000000" pitchFamily="2" charset="2"/>
              <a:buChar char="Ø"/>
            </a:pPr>
            <a:r>
              <a:rPr lang="en-GB" sz="2400" dirty="0" err="1" smtClean="0"/>
              <a:t>Hà</a:t>
            </a:r>
            <a:r>
              <a:rPr lang="en-GB" sz="2400" dirty="0" smtClean="0"/>
              <a:t> </a:t>
            </a:r>
            <a:r>
              <a:rPr lang="en-GB" sz="2400" dirty="0" err="1" smtClean="0"/>
              <a:t>Nội</a:t>
            </a:r>
            <a:r>
              <a:rPr lang="en-GB" sz="2400" dirty="0" smtClean="0"/>
              <a:t> </a:t>
            </a:r>
            <a:r>
              <a:rPr lang="en-GB" sz="2400" dirty="0" err="1" smtClean="0"/>
              <a:t>chiếm</a:t>
            </a:r>
            <a:r>
              <a:rPr lang="en-GB" sz="2400" dirty="0" smtClean="0"/>
              <a:t> </a:t>
            </a:r>
            <a:r>
              <a:rPr lang="en-GB" sz="2400" dirty="0" err="1" smtClean="0"/>
              <a:t>tỉ</a:t>
            </a:r>
            <a:r>
              <a:rPr lang="en-GB" sz="2400" dirty="0" smtClean="0"/>
              <a:t> </a:t>
            </a:r>
            <a:r>
              <a:rPr lang="en-GB" sz="2400" dirty="0" err="1" smtClean="0"/>
              <a:t>trọng</a:t>
            </a:r>
            <a:r>
              <a:rPr lang="en-GB" sz="2400" dirty="0" smtClean="0"/>
              <a:t> </a:t>
            </a:r>
            <a:r>
              <a:rPr lang="en-GB" sz="2400" dirty="0" err="1" smtClean="0"/>
              <a:t>chăn</a:t>
            </a:r>
            <a:r>
              <a:rPr lang="en-GB" sz="2400" dirty="0" smtClean="0"/>
              <a:t> </a:t>
            </a:r>
            <a:r>
              <a:rPr lang="en-GB" sz="2400" dirty="0" err="1" smtClean="0"/>
              <a:t>nuôi</a:t>
            </a:r>
            <a:r>
              <a:rPr lang="en-GB" sz="2400" dirty="0" smtClean="0"/>
              <a:t> </a:t>
            </a:r>
            <a:r>
              <a:rPr lang="en-GB" sz="2400" dirty="0" err="1" smtClean="0"/>
              <a:t>lợn</a:t>
            </a:r>
            <a:r>
              <a:rPr lang="en-GB" sz="2400" dirty="0" smtClean="0"/>
              <a:t> </a:t>
            </a:r>
            <a:r>
              <a:rPr lang="en-GB" sz="2400" dirty="0" err="1" smtClean="0"/>
              <a:t>lớn</a:t>
            </a:r>
            <a:r>
              <a:rPr lang="en-GB" sz="2400" dirty="0" smtClean="0"/>
              <a:t> </a:t>
            </a:r>
            <a:r>
              <a:rPr lang="en-GB" sz="2400" dirty="0" err="1" smtClean="0"/>
              <a:t>trong</a:t>
            </a:r>
            <a:r>
              <a:rPr lang="en-GB" sz="2400" dirty="0" smtClean="0"/>
              <a:t> </a:t>
            </a:r>
            <a:r>
              <a:rPr lang="en-GB" sz="2400" dirty="0" err="1" smtClean="0"/>
              <a:t>cả</a:t>
            </a:r>
            <a:r>
              <a:rPr lang="en-GB" sz="2400" dirty="0" smtClean="0"/>
              <a:t> </a:t>
            </a:r>
            <a:r>
              <a:rPr lang="en-GB" sz="2400" dirty="0" err="1" smtClean="0"/>
              <a:t>nước</a:t>
            </a:r>
            <a:r>
              <a:rPr lang="en-GB" sz="2400" dirty="0" smtClean="0"/>
              <a:t> (</a:t>
            </a:r>
            <a:r>
              <a:rPr lang="en-GB" sz="2400" dirty="0" err="1" smtClean="0"/>
              <a:t>Tổng</a:t>
            </a:r>
            <a:r>
              <a:rPr lang="en-GB" sz="2400" dirty="0" smtClean="0"/>
              <a:t> </a:t>
            </a:r>
            <a:r>
              <a:rPr lang="en-GB" sz="2400" dirty="0" err="1" smtClean="0"/>
              <a:t>cục</a:t>
            </a:r>
            <a:r>
              <a:rPr lang="en-GB" sz="2400" dirty="0" smtClean="0"/>
              <a:t> </a:t>
            </a:r>
            <a:r>
              <a:rPr lang="en-GB" sz="2400" dirty="0" err="1" smtClean="0"/>
              <a:t>thống</a:t>
            </a:r>
            <a:r>
              <a:rPr lang="en-GB" sz="2400" dirty="0" smtClean="0"/>
              <a:t> </a:t>
            </a:r>
            <a:r>
              <a:rPr lang="en-GB" sz="2400" dirty="0" err="1" smtClean="0"/>
              <a:t>kê</a:t>
            </a:r>
            <a:r>
              <a:rPr lang="en-GB" sz="2400" dirty="0" smtClean="0"/>
              <a:t>), </a:t>
            </a:r>
            <a:r>
              <a:rPr lang="en-GB" sz="2400" dirty="0" err="1" smtClean="0"/>
              <a:t>số</a:t>
            </a:r>
            <a:r>
              <a:rPr lang="en-GB" sz="2400" dirty="0" smtClean="0"/>
              <a:t> </a:t>
            </a:r>
            <a:r>
              <a:rPr lang="en-GB" sz="2400" dirty="0" err="1" smtClean="0"/>
              <a:t>liệu</a:t>
            </a:r>
            <a:r>
              <a:rPr lang="en-GB" sz="2400" dirty="0" smtClean="0"/>
              <a:t> </a:t>
            </a:r>
            <a:r>
              <a:rPr lang="en-GB" sz="2400" dirty="0" err="1" smtClean="0"/>
              <a:t>chăn</a:t>
            </a:r>
            <a:r>
              <a:rPr lang="en-GB" sz="2400" dirty="0" smtClean="0"/>
              <a:t> </a:t>
            </a:r>
            <a:r>
              <a:rPr lang="en-GB" sz="2400" dirty="0" err="1" smtClean="0"/>
              <a:t>nuôi</a:t>
            </a:r>
            <a:r>
              <a:rPr lang="en-GB" sz="2400" dirty="0" smtClean="0"/>
              <a:t> </a:t>
            </a:r>
            <a:r>
              <a:rPr lang="en-GB" sz="2400" dirty="0" err="1" smtClean="0"/>
              <a:t>lợn</a:t>
            </a:r>
            <a:r>
              <a:rPr lang="en-GB" sz="2400" dirty="0" smtClean="0"/>
              <a:t> ở </a:t>
            </a:r>
            <a:r>
              <a:rPr lang="en-GB" sz="2400" dirty="0" err="1" smtClean="0"/>
              <a:t>Hà</a:t>
            </a:r>
            <a:r>
              <a:rPr lang="en-GB" sz="2400" dirty="0" smtClean="0"/>
              <a:t> </a:t>
            </a:r>
            <a:r>
              <a:rPr lang="en-GB" sz="2400" dirty="0" err="1" smtClean="0"/>
              <a:t>Nội</a:t>
            </a:r>
            <a:r>
              <a:rPr lang="en-GB" sz="2400" dirty="0" smtClean="0"/>
              <a:t> </a:t>
            </a:r>
            <a:r>
              <a:rPr lang="en-GB" sz="2400" dirty="0" err="1" smtClean="0"/>
              <a:t>được</a:t>
            </a:r>
            <a:r>
              <a:rPr lang="en-GB" sz="2400" dirty="0" smtClean="0"/>
              <a:t> </a:t>
            </a:r>
            <a:r>
              <a:rPr lang="en-GB" sz="2400" dirty="0" err="1" smtClean="0"/>
              <a:t>thu</a:t>
            </a:r>
            <a:r>
              <a:rPr lang="en-GB" sz="2400" dirty="0" smtClean="0"/>
              <a:t> </a:t>
            </a:r>
            <a:r>
              <a:rPr lang="en-GB" sz="2400" dirty="0" err="1" smtClean="0"/>
              <a:t>thập</a:t>
            </a:r>
            <a:r>
              <a:rPr lang="en-GB" sz="2400" dirty="0" smtClean="0"/>
              <a:t> </a:t>
            </a:r>
            <a:r>
              <a:rPr lang="en-GB" sz="2400" dirty="0" err="1" smtClean="0"/>
              <a:t>dễ</a:t>
            </a:r>
            <a:r>
              <a:rPr lang="en-GB" sz="2400" dirty="0" smtClean="0"/>
              <a:t> </a:t>
            </a:r>
            <a:r>
              <a:rPr lang="en-GB" sz="2400" dirty="0" err="1" smtClean="0"/>
              <a:t>dàng</a:t>
            </a:r>
            <a:r>
              <a:rPr lang="en-GB" sz="2400" dirty="0" smtClean="0"/>
              <a:t> </a:t>
            </a:r>
            <a:r>
              <a:rPr lang="en-GB" sz="2400" dirty="0" err="1" smtClean="0"/>
              <a:t>và</a:t>
            </a:r>
            <a:r>
              <a:rPr lang="en-GB" sz="2400" dirty="0" smtClean="0"/>
              <a:t> chi </a:t>
            </a:r>
            <a:r>
              <a:rPr lang="en-GB" sz="2400" dirty="0" err="1" smtClean="0"/>
              <a:t>tiết</a:t>
            </a:r>
            <a:r>
              <a:rPr lang="en-GB" sz="2400" dirty="0" smtClean="0"/>
              <a:t> </a:t>
            </a:r>
            <a:r>
              <a:rPr lang="en-GB" sz="2400" dirty="0" err="1" smtClean="0"/>
              <a:t>hơn</a:t>
            </a:r>
            <a:endParaRPr lang="en-GB" sz="2400" dirty="0" smtClean="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24262481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smtClean="0"/>
              <a:t>3.2 </a:t>
            </a:r>
            <a:r>
              <a:rPr lang="en-GB" sz="2400"/>
              <a:t>Kết luận</a:t>
            </a:r>
          </a:p>
        </p:txBody>
      </p:sp>
      <p:sp>
        <p:nvSpPr>
          <p:cNvPr id="3" name="Content Placeholder 2"/>
          <p:cNvSpPr>
            <a:spLocks noGrp="1"/>
          </p:cNvSpPr>
          <p:nvPr>
            <p:ph idx="1"/>
          </p:nvPr>
        </p:nvSpPr>
        <p:spPr>
          <a:xfrm>
            <a:off x="1097280" y="1089891"/>
            <a:ext cx="10058400" cy="4779203"/>
          </a:xfrm>
        </p:spPr>
        <p:txBody>
          <a:bodyPr>
            <a:normAutofit fontScale="92500" lnSpcReduction="10000"/>
          </a:bodyPr>
          <a:lstStyle/>
          <a:p>
            <a:pPr lvl="0">
              <a:buFont typeface="Wingdings" panose="05000000000000000000" pitchFamily="2" charset="2"/>
              <a:buChar char="Ø"/>
            </a:pPr>
            <a:r>
              <a:rPr lang="en-GB" sz="2400" dirty="0" err="1"/>
              <a:t>Tiếp</a:t>
            </a:r>
            <a:r>
              <a:rPr lang="en-GB" sz="2400" dirty="0"/>
              <a:t> </a:t>
            </a:r>
            <a:r>
              <a:rPr lang="en-GB" sz="2400" dirty="0" err="1"/>
              <a:t>xúc</a:t>
            </a:r>
            <a:r>
              <a:rPr lang="en-GB" sz="2400" dirty="0"/>
              <a:t> </a:t>
            </a:r>
            <a:r>
              <a:rPr lang="en-GB" sz="2400" dirty="0" err="1"/>
              <a:t>gián</a:t>
            </a:r>
            <a:r>
              <a:rPr lang="en-GB" sz="2400" dirty="0"/>
              <a:t> </a:t>
            </a:r>
            <a:r>
              <a:rPr lang="en-GB" sz="2400" dirty="0" err="1"/>
              <a:t>tiếp</a:t>
            </a:r>
            <a:r>
              <a:rPr lang="en-GB" sz="2400" dirty="0"/>
              <a:t> </a:t>
            </a:r>
            <a:r>
              <a:rPr lang="en-GB" sz="2400" dirty="0" err="1"/>
              <a:t>đóng</a:t>
            </a:r>
            <a:r>
              <a:rPr lang="en-GB" sz="2400" dirty="0"/>
              <a:t> </a:t>
            </a:r>
            <a:r>
              <a:rPr lang="en-GB" sz="2400" dirty="0" err="1"/>
              <a:t>vai</a:t>
            </a:r>
            <a:r>
              <a:rPr lang="en-GB" sz="2400" dirty="0"/>
              <a:t> </a:t>
            </a:r>
            <a:r>
              <a:rPr lang="en-GB" sz="2400" dirty="0" err="1"/>
              <a:t>trò</a:t>
            </a:r>
            <a:r>
              <a:rPr lang="en-GB" sz="2400" dirty="0"/>
              <a:t> </a:t>
            </a:r>
            <a:r>
              <a:rPr lang="en-GB" sz="2400" dirty="0" err="1"/>
              <a:t>chính</a:t>
            </a:r>
            <a:r>
              <a:rPr lang="en-GB" sz="2400" dirty="0"/>
              <a:t> </a:t>
            </a:r>
            <a:r>
              <a:rPr lang="en-GB" sz="2400" dirty="0" err="1"/>
              <a:t>trong</a:t>
            </a:r>
            <a:r>
              <a:rPr lang="en-GB" sz="2400" dirty="0"/>
              <a:t> </a:t>
            </a:r>
            <a:r>
              <a:rPr lang="en-GB" sz="2400" dirty="0" err="1"/>
              <a:t>lây</a:t>
            </a:r>
            <a:r>
              <a:rPr lang="en-GB" sz="2400" dirty="0"/>
              <a:t> </a:t>
            </a:r>
            <a:r>
              <a:rPr lang="en-GB" sz="2400" dirty="0" err="1"/>
              <a:t>lan</a:t>
            </a:r>
            <a:r>
              <a:rPr lang="en-GB" sz="2400" dirty="0"/>
              <a:t> ASF ở </a:t>
            </a:r>
            <a:r>
              <a:rPr lang="en-GB" sz="2400" dirty="0" err="1"/>
              <a:t>Hà</a:t>
            </a:r>
            <a:r>
              <a:rPr lang="en-GB" sz="2400" dirty="0"/>
              <a:t> </a:t>
            </a:r>
            <a:r>
              <a:rPr lang="en-GB" sz="2400" dirty="0" err="1"/>
              <a:t>Nội</a:t>
            </a:r>
            <a:r>
              <a:rPr lang="en-GB" sz="2400" dirty="0"/>
              <a:t>. </a:t>
            </a:r>
            <a:r>
              <a:rPr lang="en-GB" sz="2400" dirty="0" err="1"/>
              <a:t>Trong</a:t>
            </a:r>
            <a:r>
              <a:rPr lang="en-GB" sz="2400" dirty="0"/>
              <a:t> </a:t>
            </a:r>
            <a:r>
              <a:rPr lang="en-GB" sz="2400" dirty="0" err="1"/>
              <a:t>số</a:t>
            </a:r>
            <a:r>
              <a:rPr lang="en-GB" sz="2400" dirty="0"/>
              <a:t> </a:t>
            </a:r>
            <a:r>
              <a:rPr lang="en-GB" sz="2400" dirty="0" err="1"/>
              <a:t>các</a:t>
            </a:r>
            <a:r>
              <a:rPr lang="en-GB" sz="2400" dirty="0"/>
              <a:t> </a:t>
            </a:r>
            <a:r>
              <a:rPr lang="en-GB" sz="2400" dirty="0" err="1"/>
              <a:t>loại</a:t>
            </a:r>
            <a:r>
              <a:rPr lang="en-GB" sz="2400" dirty="0"/>
              <a:t> </a:t>
            </a:r>
            <a:r>
              <a:rPr lang="en-GB" sz="2400" dirty="0" err="1"/>
              <a:t>hình</a:t>
            </a:r>
            <a:r>
              <a:rPr lang="en-GB" sz="2400" dirty="0"/>
              <a:t> </a:t>
            </a:r>
            <a:r>
              <a:rPr lang="en-GB" sz="2400" dirty="0" err="1"/>
              <a:t>trang</a:t>
            </a:r>
            <a:r>
              <a:rPr lang="en-GB" sz="2400" dirty="0"/>
              <a:t> </a:t>
            </a:r>
            <a:r>
              <a:rPr lang="en-GB" sz="2400" dirty="0" err="1"/>
              <a:t>trại</a:t>
            </a:r>
            <a:r>
              <a:rPr lang="en-GB" sz="2400" dirty="0"/>
              <a:t>, </a:t>
            </a:r>
            <a:r>
              <a:rPr lang="en-GB" sz="2400" dirty="0" err="1"/>
              <a:t>các</a:t>
            </a:r>
            <a:r>
              <a:rPr lang="en-GB" sz="2400" dirty="0"/>
              <a:t> </a:t>
            </a:r>
            <a:r>
              <a:rPr lang="en-GB" sz="2400" dirty="0" err="1"/>
              <a:t>trang</a:t>
            </a:r>
            <a:r>
              <a:rPr lang="en-GB" sz="2400" dirty="0"/>
              <a:t> </a:t>
            </a:r>
            <a:r>
              <a:rPr lang="en-GB" sz="2400" dirty="0" err="1"/>
              <a:t>trại</a:t>
            </a:r>
            <a:r>
              <a:rPr lang="en-GB" sz="2400" dirty="0"/>
              <a:t> </a:t>
            </a:r>
            <a:r>
              <a:rPr lang="en-GB" sz="2400" dirty="0" err="1"/>
              <a:t>vừa</a:t>
            </a:r>
            <a:r>
              <a:rPr lang="en-GB" sz="2400" dirty="0"/>
              <a:t> </a:t>
            </a:r>
            <a:r>
              <a:rPr lang="en-GB" sz="2400" dirty="0" err="1"/>
              <a:t>và</a:t>
            </a:r>
            <a:r>
              <a:rPr lang="en-GB" sz="2400" dirty="0"/>
              <a:t> </a:t>
            </a:r>
            <a:r>
              <a:rPr lang="en-GB" sz="2400" dirty="0" err="1"/>
              <a:t>nhỏ</a:t>
            </a:r>
            <a:r>
              <a:rPr lang="en-GB" sz="2400" dirty="0"/>
              <a:t> </a:t>
            </a:r>
            <a:r>
              <a:rPr lang="en-GB" sz="2400" dirty="0" err="1"/>
              <a:t>đóng</a:t>
            </a:r>
            <a:r>
              <a:rPr lang="en-GB" sz="2400" dirty="0"/>
              <a:t> </a:t>
            </a:r>
            <a:r>
              <a:rPr lang="en-GB" sz="2400" dirty="0" err="1"/>
              <a:t>vai</a:t>
            </a:r>
            <a:r>
              <a:rPr lang="en-GB" sz="2400" dirty="0"/>
              <a:t> </a:t>
            </a:r>
            <a:r>
              <a:rPr lang="en-GB" sz="2400" dirty="0" err="1"/>
              <a:t>trò</a:t>
            </a:r>
            <a:r>
              <a:rPr lang="en-GB" sz="2400" dirty="0"/>
              <a:t> </a:t>
            </a:r>
            <a:r>
              <a:rPr lang="en-GB" sz="2400" dirty="0" err="1"/>
              <a:t>chủ</a:t>
            </a:r>
            <a:r>
              <a:rPr lang="en-GB" sz="2400" dirty="0"/>
              <a:t> </a:t>
            </a:r>
            <a:r>
              <a:rPr lang="en-GB" sz="2400" dirty="0" err="1"/>
              <a:t>yếu</a:t>
            </a:r>
            <a:r>
              <a:rPr lang="en-GB" sz="2400" dirty="0"/>
              <a:t> </a:t>
            </a:r>
            <a:r>
              <a:rPr lang="en-GB" sz="2400" dirty="0" err="1"/>
              <a:t>trong</a:t>
            </a:r>
            <a:r>
              <a:rPr lang="en-GB" sz="2400" dirty="0"/>
              <a:t> </a:t>
            </a:r>
            <a:r>
              <a:rPr lang="en-GB" sz="2400" dirty="0" err="1"/>
              <a:t>lây</a:t>
            </a:r>
            <a:r>
              <a:rPr lang="en-GB" sz="2400" dirty="0"/>
              <a:t> </a:t>
            </a:r>
            <a:r>
              <a:rPr lang="en-GB" sz="2400" dirty="0" err="1"/>
              <a:t>lan</a:t>
            </a:r>
            <a:r>
              <a:rPr lang="en-GB" sz="2400" dirty="0"/>
              <a:t> ASF</a:t>
            </a:r>
            <a:endParaRPr lang="en-US" sz="2400" dirty="0"/>
          </a:p>
          <a:p>
            <a:pPr lvl="0">
              <a:buFont typeface="Wingdings" panose="05000000000000000000" pitchFamily="2" charset="2"/>
              <a:buChar char="Ø"/>
            </a:pPr>
            <a:r>
              <a:rPr lang="en-GB" sz="2400" dirty="0" err="1"/>
              <a:t>Việc</a:t>
            </a:r>
            <a:r>
              <a:rPr lang="en-GB" sz="2400" dirty="0"/>
              <a:t> </a:t>
            </a:r>
            <a:r>
              <a:rPr lang="en-GB" sz="2400" dirty="0" err="1"/>
              <a:t>hạn</a:t>
            </a:r>
            <a:r>
              <a:rPr lang="en-GB" sz="2400" dirty="0"/>
              <a:t> </a:t>
            </a:r>
            <a:r>
              <a:rPr lang="en-GB" sz="2400" dirty="0" err="1"/>
              <a:t>chế</a:t>
            </a:r>
            <a:r>
              <a:rPr lang="en-GB" sz="2400" dirty="0"/>
              <a:t> di </a:t>
            </a:r>
            <a:r>
              <a:rPr lang="en-GB" sz="2400" dirty="0" err="1"/>
              <a:t>chuyển</a:t>
            </a:r>
            <a:r>
              <a:rPr lang="en-GB" sz="2400" dirty="0"/>
              <a:t> </a:t>
            </a:r>
            <a:r>
              <a:rPr lang="en-GB" sz="2400" dirty="0" err="1"/>
              <a:t>của</a:t>
            </a:r>
            <a:r>
              <a:rPr lang="en-GB" sz="2400" dirty="0"/>
              <a:t> </a:t>
            </a:r>
            <a:r>
              <a:rPr lang="en-GB" sz="2400" dirty="0" err="1"/>
              <a:t>các</a:t>
            </a:r>
            <a:r>
              <a:rPr lang="en-GB" sz="2400" dirty="0"/>
              <a:t> </a:t>
            </a:r>
            <a:r>
              <a:rPr lang="en-GB" sz="2400" dirty="0" err="1"/>
              <a:t>trang</a:t>
            </a:r>
            <a:r>
              <a:rPr lang="en-GB" sz="2400" dirty="0"/>
              <a:t> </a:t>
            </a:r>
            <a:r>
              <a:rPr lang="en-GB" sz="2400" dirty="0" err="1"/>
              <a:t>trại</a:t>
            </a:r>
            <a:r>
              <a:rPr lang="en-GB" sz="2400" dirty="0"/>
              <a:t> </a:t>
            </a:r>
            <a:r>
              <a:rPr lang="en-GB" sz="2400" dirty="0" err="1"/>
              <a:t>bị</a:t>
            </a:r>
            <a:r>
              <a:rPr lang="en-GB" sz="2400" dirty="0"/>
              <a:t> </a:t>
            </a:r>
            <a:r>
              <a:rPr lang="en-GB" sz="2400" dirty="0" err="1"/>
              <a:t>nhiễm</a:t>
            </a:r>
            <a:r>
              <a:rPr lang="en-GB" sz="2400" dirty="0"/>
              <a:t> </a:t>
            </a:r>
            <a:r>
              <a:rPr lang="en-GB" sz="2400" dirty="0" err="1"/>
              <a:t>bệnh</a:t>
            </a:r>
            <a:r>
              <a:rPr lang="en-GB" sz="2400" dirty="0"/>
              <a:t> </a:t>
            </a:r>
            <a:r>
              <a:rPr lang="en-GB" sz="2400" dirty="0" err="1"/>
              <a:t>góp</a:t>
            </a:r>
            <a:r>
              <a:rPr lang="en-GB" sz="2400" dirty="0"/>
              <a:t> </a:t>
            </a:r>
            <a:r>
              <a:rPr lang="en-GB" sz="2400" dirty="0" err="1"/>
              <a:t>phần</a:t>
            </a:r>
            <a:r>
              <a:rPr lang="en-GB" sz="2400" dirty="0"/>
              <a:t> </a:t>
            </a:r>
            <a:r>
              <a:rPr lang="en-GB" sz="2400" dirty="0" err="1"/>
              <a:t>làm</a:t>
            </a:r>
            <a:r>
              <a:rPr lang="en-GB" sz="2400" dirty="0"/>
              <a:t> </a:t>
            </a:r>
            <a:r>
              <a:rPr lang="en-GB" sz="2400" dirty="0" err="1"/>
              <a:t>giảm</a:t>
            </a:r>
            <a:r>
              <a:rPr lang="en-GB" sz="2400" dirty="0"/>
              <a:t> </a:t>
            </a:r>
            <a:r>
              <a:rPr lang="en-GB" sz="2400" dirty="0" err="1"/>
              <a:t>tốc</a:t>
            </a:r>
            <a:r>
              <a:rPr lang="en-GB" sz="2400" dirty="0"/>
              <a:t> </a:t>
            </a:r>
            <a:r>
              <a:rPr lang="en-GB" sz="2400" dirty="0" err="1"/>
              <a:t>độ</a:t>
            </a:r>
            <a:r>
              <a:rPr lang="en-GB" sz="2400" dirty="0"/>
              <a:t> </a:t>
            </a:r>
            <a:r>
              <a:rPr lang="en-GB" sz="2400" dirty="0" err="1"/>
              <a:t>lây</a:t>
            </a:r>
            <a:r>
              <a:rPr lang="en-GB" sz="2400" dirty="0"/>
              <a:t> </a:t>
            </a:r>
            <a:r>
              <a:rPr lang="en-GB" sz="2400" dirty="0" err="1"/>
              <a:t>lan</a:t>
            </a:r>
            <a:r>
              <a:rPr lang="en-GB" sz="2400" dirty="0"/>
              <a:t> ASF. </a:t>
            </a:r>
            <a:r>
              <a:rPr lang="en-GB" sz="2400" dirty="0" err="1"/>
              <a:t>Hạn</a:t>
            </a:r>
            <a:r>
              <a:rPr lang="en-GB" sz="2400" dirty="0"/>
              <a:t> </a:t>
            </a:r>
            <a:r>
              <a:rPr lang="en-GB" sz="2400" dirty="0" err="1"/>
              <a:t>chế</a:t>
            </a:r>
            <a:r>
              <a:rPr lang="en-GB" sz="2400" dirty="0"/>
              <a:t> di </a:t>
            </a:r>
            <a:r>
              <a:rPr lang="en-GB" sz="2400" dirty="0" err="1"/>
              <a:t>chuyển</a:t>
            </a:r>
            <a:r>
              <a:rPr lang="en-GB" sz="2400" dirty="0"/>
              <a:t> </a:t>
            </a:r>
            <a:r>
              <a:rPr lang="en-GB" sz="2400" dirty="0" err="1"/>
              <a:t>của</a:t>
            </a:r>
            <a:r>
              <a:rPr lang="en-GB" sz="2400" dirty="0"/>
              <a:t> </a:t>
            </a:r>
            <a:r>
              <a:rPr lang="en-GB" sz="2400" dirty="0" err="1"/>
              <a:t>tất</a:t>
            </a:r>
            <a:r>
              <a:rPr lang="en-GB" sz="2400" dirty="0"/>
              <a:t> </a:t>
            </a:r>
            <a:r>
              <a:rPr lang="en-GB" sz="2400" dirty="0" err="1"/>
              <a:t>cả</a:t>
            </a:r>
            <a:r>
              <a:rPr lang="en-GB" sz="2400" dirty="0"/>
              <a:t> </a:t>
            </a:r>
            <a:r>
              <a:rPr lang="en-GB" sz="2400" dirty="0" err="1"/>
              <a:t>các</a:t>
            </a:r>
            <a:r>
              <a:rPr lang="en-GB" sz="2400" dirty="0"/>
              <a:t> </a:t>
            </a:r>
            <a:r>
              <a:rPr lang="en-GB" sz="2400" dirty="0" err="1"/>
              <a:t>trang</a:t>
            </a:r>
            <a:r>
              <a:rPr lang="en-GB" sz="2400" dirty="0"/>
              <a:t> </a:t>
            </a:r>
            <a:r>
              <a:rPr lang="en-GB" sz="2400" dirty="0" err="1"/>
              <a:t>trại</a:t>
            </a:r>
            <a:r>
              <a:rPr lang="en-GB" sz="2400" dirty="0"/>
              <a:t> </a:t>
            </a:r>
            <a:r>
              <a:rPr lang="en-GB" sz="2400" dirty="0" err="1"/>
              <a:t>trên</a:t>
            </a:r>
            <a:r>
              <a:rPr lang="en-GB" sz="2400" dirty="0"/>
              <a:t> </a:t>
            </a:r>
            <a:r>
              <a:rPr lang="en-GB" sz="2400" dirty="0" err="1"/>
              <a:t>địa</a:t>
            </a:r>
            <a:r>
              <a:rPr lang="en-GB" sz="2400" dirty="0"/>
              <a:t> </a:t>
            </a:r>
            <a:r>
              <a:rPr lang="en-GB" sz="2400" dirty="0" err="1"/>
              <a:t>bàn</a:t>
            </a:r>
            <a:r>
              <a:rPr lang="en-GB" sz="2400" dirty="0"/>
              <a:t> </a:t>
            </a:r>
            <a:r>
              <a:rPr lang="en-GB" sz="2400" dirty="0" err="1"/>
              <a:t>sẽ</a:t>
            </a:r>
            <a:r>
              <a:rPr lang="en-GB" sz="2400" dirty="0"/>
              <a:t> </a:t>
            </a:r>
            <a:r>
              <a:rPr lang="en-GB" sz="2400" dirty="0" err="1"/>
              <a:t>giúp</a:t>
            </a:r>
            <a:r>
              <a:rPr lang="en-GB" sz="2400" dirty="0"/>
              <a:t> </a:t>
            </a:r>
            <a:r>
              <a:rPr lang="en-GB" sz="2400" dirty="0" err="1"/>
              <a:t>kiểm</a:t>
            </a:r>
            <a:r>
              <a:rPr lang="en-GB" sz="2400" dirty="0"/>
              <a:t> </a:t>
            </a:r>
            <a:r>
              <a:rPr lang="en-GB" sz="2400" dirty="0" err="1"/>
              <a:t>soát</a:t>
            </a:r>
            <a:r>
              <a:rPr lang="en-GB" sz="2400" dirty="0"/>
              <a:t> </a:t>
            </a:r>
            <a:r>
              <a:rPr lang="en-GB" sz="2400" dirty="0" err="1"/>
              <a:t>dịch</a:t>
            </a:r>
            <a:r>
              <a:rPr lang="en-GB" sz="2400" dirty="0"/>
              <a:t> </a:t>
            </a:r>
            <a:r>
              <a:rPr lang="en-GB" sz="2400" dirty="0" err="1"/>
              <a:t>tốt</a:t>
            </a:r>
            <a:r>
              <a:rPr lang="en-GB" sz="2400" dirty="0"/>
              <a:t> </a:t>
            </a:r>
            <a:r>
              <a:rPr lang="en-GB" sz="2400" dirty="0" err="1"/>
              <a:t>hơn</a:t>
            </a:r>
            <a:r>
              <a:rPr lang="en-GB" sz="2400" dirty="0"/>
              <a:t> </a:t>
            </a:r>
            <a:r>
              <a:rPr lang="en-GB" sz="2400" dirty="0" err="1"/>
              <a:t>tuy</a:t>
            </a:r>
            <a:r>
              <a:rPr lang="en-GB" sz="2400" dirty="0"/>
              <a:t> </a:t>
            </a:r>
            <a:r>
              <a:rPr lang="en-GB" sz="2400" dirty="0" err="1"/>
              <a:t>nhiên</a:t>
            </a:r>
            <a:r>
              <a:rPr lang="en-GB" sz="2400" dirty="0"/>
              <a:t> </a:t>
            </a:r>
            <a:r>
              <a:rPr lang="en-GB" sz="2400" dirty="0" err="1"/>
              <a:t>sẽ</a:t>
            </a:r>
            <a:r>
              <a:rPr lang="en-GB" sz="2400" dirty="0"/>
              <a:t> </a:t>
            </a:r>
            <a:r>
              <a:rPr lang="en-GB" sz="2400" dirty="0" err="1"/>
              <a:t>phải</a:t>
            </a:r>
            <a:r>
              <a:rPr lang="en-GB" sz="2400" dirty="0"/>
              <a:t> </a:t>
            </a:r>
            <a:r>
              <a:rPr lang="en-GB" sz="2400" dirty="0" err="1"/>
              <a:t>đánh</a:t>
            </a:r>
            <a:r>
              <a:rPr lang="en-GB" sz="2400" dirty="0"/>
              <a:t> </a:t>
            </a:r>
            <a:r>
              <a:rPr lang="en-GB" sz="2400" dirty="0" err="1"/>
              <a:t>đổi</a:t>
            </a:r>
            <a:r>
              <a:rPr lang="en-GB" sz="2400" dirty="0"/>
              <a:t> </a:t>
            </a:r>
            <a:r>
              <a:rPr lang="en-GB" sz="2400" dirty="0" err="1"/>
              <a:t>lợi</a:t>
            </a:r>
            <a:r>
              <a:rPr lang="en-GB" sz="2400" dirty="0"/>
              <a:t> </a:t>
            </a:r>
            <a:r>
              <a:rPr lang="en-GB" sz="2400" dirty="0" err="1"/>
              <a:t>ích</a:t>
            </a:r>
            <a:r>
              <a:rPr lang="en-GB" sz="2400" dirty="0"/>
              <a:t> </a:t>
            </a:r>
            <a:r>
              <a:rPr lang="en-GB" sz="2400" dirty="0" err="1"/>
              <a:t>kinh</a:t>
            </a:r>
            <a:r>
              <a:rPr lang="en-GB" sz="2400" dirty="0"/>
              <a:t> </a:t>
            </a:r>
            <a:r>
              <a:rPr lang="en-GB" sz="2400" dirty="0" err="1"/>
              <a:t>tế</a:t>
            </a:r>
            <a:r>
              <a:rPr lang="en-GB" sz="2400" dirty="0"/>
              <a:t>. </a:t>
            </a:r>
            <a:r>
              <a:rPr lang="en-GB" sz="2400" dirty="0" err="1"/>
              <a:t>Nâng</a:t>
            </a:r>
            <a:r>
              <a:rPr lang="en-GB" sz="2400" dirty="0"/>
              <a:t> </a:t>
            </a:r>
            <a:r>
              <a:rPr lang="en-GB" sz="2400" dirty="0" err="1"/>
              <a:t>cao</a:t>
            </a:r>
            <a:r>
              <a:rPr lang="en-GB" sz="2400" dirty="0"/>
              <a:t> an </a:t>
            </a:r>
            <a:r>
              <a:rPr lang="en-GB" sz="2400" dirty="0" err="1"/>
              <a:t>toàn</a:t>
            </a:r>
            <a:r>
              <a:rPr lang="en-GB" sz="2400" dirty="0"/>
              <a:t> </a:t>
            </a:r>
            <a:r>
              <a:rPr lang="en-GB" sz="2400" dirty="0" err="1"/>
              <a:t>sinh</a:t>
            </a:r>
            <a:r>
              <a:rPr lang="en-GB" sz="2400" dirty="0"/>
              <a:t> </a:t>
            </a:r>
            <a:r>
              <a:rPr lang="en-GB" sz="2400" dirty="0" err="1"/>
              <a:t>học</a:t>
            </a:r>
            <a:r>
              <a:rPr lang="en-GB" sz="2400" dirty="0"/>
              <a:t> </a:t>
            </a:r>
            <a:r>
              <a:rPr lang="en-GB" sz="2400" dirty="0" err="1"/>
              <a:t>cho</a:t>
            </a:r>
            <a:r>
              <a:rPr lang="en-GB" sz="2400" dirty="0"/>
              <a:t> </a:t>
            </a:r>
            <a:r>
              <a:rPr lang="en-GB" sz="2400" dirty="0" err="1"/>
              <a:t>các</a:t>
            </a:r>
            <a:r>
              <a:rPr lang="en-GB" sz="2400" dirty="0"/>
              <a:t> </a:t>
            </a:r>
            <a:r>
              <a:rPr lang="en-GB" sz="2400" dirty="0" err="1"/>
              <a:t>trang</a:t>
            </a:r>
            <a:r>
              <a:rPr lang="en-GB" sz="2400" dirty="0"/>
              <a:t> </a:t>
            </a:r>
            <a:r>
              <a:rPr lang="en-GB" sz="2400" dirty="0" err="1"/>
              <a:t>trại</a:t>
            </a:r>
            <a:r>
              <a:rPr lang="en-GB" sz="2400" dirty="0"/>
              <a:t> </a:t>
            </a:r>
            <a:r>
              <a:rPr lang="en-GB" sz="2400" dirty="0" err="1"/>
              <a:t>vừa</a:t>
            </a:r>
            <a:r>
              <a:rPr lang="en-GB" sz="2400" dirty="0"/>
              <a:t> </a:t>
            </a:r>
            <a:r>
              <a:rPr lang="en-GB" sz="2400" dirty="0" err="1"/>
              <a:t>và</a:t>
            </a:r>
            <a:r>
              <a:rPr lang="en-GB" sz="2400" dirty="0"/>
              <a:t> </a:t>
            </a:r>
            <a:r>
              <a:rPr lang="en-GB" sz="2400" dirty="0" err="1"/>
              <a:t>nhỏ</a:t>
            </a:r>
            <a:r>
              <a:rPr lang="en-GB" sz="2400" dirty="0"/>
              <a:t> </a:t>
            </a:r>
            <a:r>
              <a:rPr lang="en-GB" sz="2400" dirty="0" err="1"/>
              <a:t>cũng</a:t>
            </a:r>
            <a:r>
              <a:rPr lang="en-GB" sz="2400" dirty="0"/>
              <a:t> </a:t>
            </a:r>
            <a:r>
              <a:rPr lang="en-GB" sz="2400" dirty="0" err="1"/>
              <a:t>là</a:t>
            </a:r>
            <a:r>
              <a:rPr lang="en-GB" sz="2400" dirty="0"/>
              <a:t> </a:t>
            </a:r>
            <a:r>
              <a:rPr lang="en-GB" sz="2400" dirty="0" err="1"/>
              <a:t>một</a:t>
            </a:r>
            <a:r>
              <a:rPr lang="en-GB" sz="2400" dirty="0"/>
              <a:t> </a:t>
            </a:r>
            <a:r>
              <a:rPr lang="en-GB" sz="2400" dirty="0" err="1"/>
              <a:t>phương</a:t>
            </a:r>
            <a:r>
              <a:rPr lang="en-GB" sz="2400" dirty="0"/>
              <a:t> </a:t>
            </a:r>
            <a:r>
              <a:rPr lang="en-GB" sz="2400" dirty="0" err="1"/>
              <a:t>pháp</a:t>
            </a:r>
            <a:r>
              <a:rPr lang="en-GB" sz="2400" dirty="0"/>
              <a:t> </a:t>
            </a:r>
            <a:r>
              <a:rPr lang="en-GB" sz="2400" dirty="0" err="1"/>
              <a:t>hiệu</a:t>
            </a:r>
            <a:r>
              <a:rPr lang="en-GB" sz="2400" dirty="0"/>
              <a:t> </a:t>
            </a:r>
            <a:r>
              <a:rPr lang="en-GB" sz="2400" dirty="0" err="1"/>
              <a:t>quả</a:t>
            </a:r>
            <a:r>
              <a:rPr lang="en-GB" sz="2400" dirty="0"/>
              <a:t> </a:t>
            </a:r>
            <a:r>
              <a:rPr lang="en-GB" sz="2400" dirty="0" err="1"/>
              <a:t>trong</a:t>
            </a:r>
            <a:r>
              <a:rPr lang="en-GB" sz="2400" dirty="0"/>
              <a:t> </a:t>
            </a:r>
            <a:r>
              <a:rPr lang="en-GB" sz="2400" dirty="0" err="1"/>
              <a:t>các</a:t>
            </a:r>
            <a:r>
              <a:rPr lang="en-GB" sz="2400" dirty="0"/>
              <a:t> </a:t>
            </a:r>
            <a:r>
              <a:rPr lang="en-GB" sz="2400" dirty="0" err="1"/>
              <a:t>biện</a:t>
            </a:r>
            <a:r>
              <a:rPr lang="en-GB" sz="2400" dirty="0"/>
              <a:t> </a:t>
            </a:r>
            <a:r>
              <a:rPr lang="en-GB" sz="2400" dirty="0" err="1"/>
              <a:t>pháp</a:t>
            </a:r>
            <a:r>
              <a:rPr lang="en-GB" sz="2400" dirty="0"/>
              <a:t> </a:t>
            </a:r>
            <a:r>
              <a:rPr lang="en-GB" sz="2400" dirty="0" err="1"/>
              <a:t>chống</a:t>
            </a:r>
            <a:r>
              <a:rPr lang="en-GB" sz="2400" dirty="0"/>
              <a:t> </a:t>
            </a:r>
            <a:r>
              <a:rPr lang="en-GB" sz="2400" dirty="0" err="1"/>
              <a:t>dịch</a:t>
            </a:r>
            <a:r>
              <a:rPr lang="en-GB" sz="2400" dirty="0"/>
              <a:t>. </a:t>
            </a:r>
            <a:r>
              <a:rPr lang="en-GB" sz="2400" dirty="0" err="1"/>
              <a:t>Việc</a:t>
            </a:r>
            <a:r>
              <a:rPr lang="en-GB" sz="2400" dirty="0"/>
              <a:t> </a:t>
            </a:r>
            <a:r>
              <a:rPr lang="en-GB" sz="2400" dirty="0" err="1"/>
              <a:t>tiêu</a:t>
            </a:r>
            <a:r>
              <a:rPr lang="en-GB" sz="2400" dirty="0"/>
              <a:t> </a:t>
            </a:r>
            <a:r>
              <a:rPr lang="en-GB" sz="2400" dirty="0" err="1"/>
              <a:t>hủy</a:t>
            </a:r>
            <a:r>
              <a:rPr lang="en-GB" sz="2400" dirty="0"/>
              <a:t> </a:t>
            </a:r>
            <a:r>
              <a:rPr lang="en-GB" sz="2400" dirty="0" err="1"/>
              <a:t>sớm</a:t>
            </a:r>
            <a:r>
              <a:rPr lang="en-GB" sz="2400" dirty="0"/>
              <a:t> </a:t>
            </a:r>
            <a:r>
              <a:rPr lang="en-GB" sz="2400" dirty="0" err="1"/>
              <a:t>là</a:t>
            </a:r>
            <a:r>
              <a:rPr lang="en-GB" sz="2400" dirty="0"/>
              <a:t> </a:t>
            </a:r>
            <a:r>
              <a:rPr lang="en-GB" sz="2400" dirty="0" err="1"/>
              <a:t>phương</a:t>
            </a:r>
            <a:r>
              <a:rPr lang="en-GB" sz="2400" dirty="0"/>
              <a:t> </a:t>
            </a:r>
            <a:r>
              <a:rPr lang="en-GB" sz="2400" dirty="0" err="1"/>
              <a:t>pháp</a:t>
            </a:r>
            <a:r>
              <a:rPr lang="en-GB" sz="2400" dirty="0"/>
              <a:t> </a:t>
            </a:r>
            <a:r>
              <a:rPr lang="en-GB" sz="2400" dirty="0" err="1"/>
              <a:t>hiệu</a:t>
            </a:r>
            <a:r>
              <a:rPr lang="en-GB" sz="2400" dirty="0"/>
              <a:t> </a:t>
            </a:r>
            <a:r>
              <a:rPr lang="en-GB" sz="2400" dirty="0" err="1"/>
              <a:t>quả</a:t>
            </a:r>
            <a:r>
              <a:rPr lang="en-GB" sz="2400" dirty="0"/>
              <a:t> </a:t>
            </a:r>
            <a:r>
              <a:rPr lang="en-GB" sz="2400" dirty="0" err="1"/>
              <a:t>nhất</a:t>
            </a:r>
            <a:r>
              <a:rPr lang="en-GB" sz="2400" dirty="0"/>
              <a:t> </a:t>
            </a:r>
            <a:r>
              <a:rPr lang="en-GB" sz="2400" dirty="0" err="1"/>
              <a:t>để</a:t>
            </a:r>
            <a:r>
              <a:rPr lang="en-GB" sz="2400" dirty="0"/>
              <a:t> </a:t>
            </a:r>
            <a:r>
              <a:rPr lang="en-GB" sz="2400" dirty="0" err="1"/>
              <a:t>ngăn</a:t>
            </a:r>
            <a:r>
              <a:rPr lang="en-GB" sz="2400" dirty="0"/>
              <a:t> </a:t>
            </a:r>
            <a:r>
              <a:rPr lang="en-GB" sz="2400" dirty="0" err="1"/>
              <a:t>chặn</a:t>
            </a:r>
            <a:r>
              <a:rPr lang="en-GB" sz="2400" dirty="0"/>
              <a:t> </a:t>
            </a:r>
            <a:r>
              <a:rPr lang="en-GB" sz="2400" dirty="0" err="1"/>
              <a:t>dịch</a:t>
            </a:r>
            <a:r>
              <a:rPr lang="en-GB" sz="2400" dirty="0"/>
              <a:t> </a:t>
            </a:r>
            <a:r>
              <a:rPr lang="en-GB" sz="2400" dirty="0" err="1"/>
              <a:t>lây</a:t>
            </a:r>
            <a:r>
              <a:rPr lang="en-GB" sz="2400" dirty="0"/>
              <a:t> </a:t>
            </a:r>
            <a:r>
              <a:rPr lang="en-GB" sz="2400" dirty="0" err="1" smtClean="0"/>
              <a:t>lan</a:t>
            </a:r>
            <a:r>
              <a:rPr lang="en-GB" sz="2400" dirty="0" smtClean="0"/>
              <a:t> </a:t>
            </a:r>
            <a:r>
              <a:rPr lang="en-GB" sz="2400" dirty="0" err="1" smtClean="0"/>
              <a:t>khi</a:t>
            </a:r>
            <a:r>
              <a:rPr lang="en-GB" sz="2400" dirty="0" smtClean="0"/>
              <a:t> </a:t>
            </a:r>
            <a:r>
              <a:rPr lang="en-GB" sz="2400" dirty="0" err="1" smtClean="0"/>
              <a:t>chưa</a:t>
            </a:r>
            <a:r>
              <a:rPr lang="en-GB" sz="2400" dirty="0" smtClean="0"/>
              <a:t> </a:t>
            </a:r>
            <a:r>
              <a:rPr lang="en-GB" sz="2400" dirty="0" err="1" smtClean="0"/>
              <a:t>có</a:t>
            </a:r>
            <a:r>
              <a:rPr lang="en-GB" sz="2400" dirty="0" smtClean="0"/>
              <a:t> </a:t>
            </a:r>
            <a:r>
              <a:rPr lang="en-GB" sz="2400" dirty="0" err="1" smtClean="0"/>
              <a:t>vacxin</a:t>
            </a:r>
            <a:r>
              <a:rPr lang="en-GB" sz="2400" dirty="0" smtClean="0"/>
              <a:t> </a:t>
            </a:r>
            <a:endParaRPr lang="en-US" sz="2400" dirty="0"/>
          </a:p>
          <a:p>
            <a:pPr lvl="0">
              <a:buFont typeface="Wingdings" panose="05000000000000000000" pitchFamily="2" charset="2"/>
              <a:buChar char="Ø"/>
            </a:pPr>
            <a:r>
              <a:rPr lang="en-GB" sz="2400" dirty="0" err="1"/>
              <a:t>Mô</a:t>
            </a:r>
            <a:r>
              <a:rPr lang="en-GB" sz="2400" dirty="0"/>
              <a:t> </a:t>
            </a:r>
            <a:r>
              <a:rPr lang="en-GB" sz="2400" dirty="0" err="1"/>
              <a:t>hình</a:t>
            </a:r>
            <a:r>
              <a:rPr lang="en-GB" sz="2400" dirty="0"/>
              <a:t> NAADSM </a:t>
            </a:r>
            <a:r>
              <a:rPr lang="en-GB" sz="2400" dirty="0" err="1"/>
              <a:t>là</a:t>
            </a:r>
            <a:r>
              <a:rPr lang="en-GB" sz="2400" dirty="0"/>
              <a:t> </a:t>
            </a:r>
            <a:r>
              <a:rPr lang="en-GB" sz="2400" dirty="0" err="1"/>
              <a:t>một</a:t>
            </a:r>
            <a:r>
              <a:rPr lang="en-GB" sz="2400" dirty="0"/>
              <a:t> </a:t>
            </a:r>
            <a:r>
              <a:rPr lang="en-GB" sz="2400" dirty="0" err="1"/>
              <a:t>mô</a:t>
            </a:r>
            <a:r>
              <a:rPr lang="en-GB" sz="2400" dirty="0"/>
              <a:t> </a:t>
            </a:r>
            <a:r>
              <a:rPr lang="en-GB" sz="2400" dirty="0" err="1"/>
              <a:t>hình</a:t>
            </a:r>
            <a:r>
              <a:rPr lang="en-GB" sz="2400" dirty="0"/>
              <a:t> </a:t>
            </a:r>
            <a:r>
              <a:rPr lang="en-GB" sz="2400" dirty="0" err="1"/>
              <a:t>hiệu</a:t>
            </a:r>
            <a:r>
              <a:rPr lang="en-GB" sz="2400" dirty="0"/>
              <a:t> </a:t>
            </a:r>
            <a:r>
              <a:rPr lang="en-GB" sz="2400" dirty="0" err="1"/>
              <a:t>quả</a:t>
            </a:r>
            <a:r>
              <a:rPr lang="en-GB" sz="2400" dirty="0"/>
              <a:t> </a:t>
            </a:r>
            <a:r>
              <a:rPr lang="en-GB" sz="2400" dirty="0" err="1"/>
              <a:t>trong</a:t>
            </a:r>
            <a:r>
              <a:rPr lang="en-GB" sz="2400" dirty="0"/>
              <a:t> </a:t>
            </a:r>
            <a:r>
              <a:rPr lang="en-GB" sz="2400" dirty="0" err="1"/>
              <a:t>mô</a:t>
            </a:r>
            <a:r>
              <a:rPr lang="en-GB" sz="2400" dirty="0"/>
              <a:t> </a:t>
            </a:r>
            <a:r>
              <a:rPr lang="en-GB" sz="2400" dirty="0" err="1"/>
              <a:t>phỏng</a:t>
            </a:r>
            <a:r>
              <a:rPr lang="en-GB" sz="2400" dirty="0"/>
              <a:t> </a:t>
            </a:r>
            <a:r>
              <a:rPr lang="en-GB" sz="2400" dirty="0" err="1"/>
              <a:t>lây</a:t>
            </a:r>
            <a:r>
              <a:rPr lang="en-GB" sz="2400" dirty="0"/>
              <a:t> </a:t>
            </a:r>
            <a:r>
              <a:rPr lang="en-GB" sz="2400" dirty="0" err="1"/>
              <a:t>lan</a:t>
            </a:r>
            <a:r>
              <a:rPr lang="en-GB" sz="2400" dirty="0"/>
              <a:t> </a:t>
            </a:r>
            <a:r>
              <a:rPr lang="en-GB" sz="2400" dirty="0" err="1"/>
              <a:t>dịch</a:t>
            </a:r>
            <a:r>
              <a:rPr lang="en-GB" sz="2400" dirty="0"/>
              <a:t> </a:t>
            </a:r>
            <a:r>
              <a:rPr lang="en-GB" sz="2400" dirty="0" err="1"/>
              <a:t>bệnh</a:t>
            </a:r>
            <a:r>
              <a:rPr lang="en-GB" sz="2400" dirty="0"/>
              <a:t> </a:t>
            </a:r>
            <a:r>
              <a:rPr lang="en-GB" sz="2400" dirty="0" err="1"/>
              <a:t>nói</a:t>
            </a:r>
            <a:r>
              <a:rPr lang="en-GB" sz="2400" dirty="0"/>
              <a:t> </a:t>
            </a:r>
            <a:r>
              <a:rPr lang="en-GB" sz="2400" dirty="0" err="1"/>
              <a:t>chung</a:t>
            </a:r>
            <a:r>
              <a:rPr lang="en-GB" sz="2400" dirty="0"/>
              <a:t> </a:t>
            </a:r>
            <a:r>
              <a:rPr lang="en-GB" sz="2400" dirty="0" err="1"/>
              <a:t>và</a:t>
            </a:r>
            <a:r>
              <a:rPr lang="en-GB" sz="2400" dirty="0"/>
              <a:t> ASF </a:t>
            </a:r>
            <a:r>
              <a:rPr lang="en-GB" sz="2400" dirty="0" err="1"/>
              <a:t>nói</a:t>
            </a:r>
            <a:r>
              <a:rPr lang="en-GB" sz="2400" dirty="0"/>
              <a:t> </a:t>
            </a:r>
            <a:r>
              <a:rPr lang="en-GB" sz="2400" dirty="0" err="1"/>
              <a:t>riêng</a:t>
            </a:r>
            <a:r>
              <a:rPr lang="en-GB" sz="2400" dirty="0"/>
              <a:t>. </a:t>
            </a:r>
            <a:r>
              <a:rPr lang="en-GB" sz="2400" dirty="0" err="1"/>
              <a:t>Công</a:t>
            </a:r>
            <a:r>
              <a:rPr lang="en-GB" sz="2400" dirty="0"/>
              <a:t> </a:t>
            </a:r>
            <a:r>
              <a:rPr lang="en-GB" sz="2400" dirty="0" err="1"/>
              <a:t>cụ</a:t>
            </a:r>
            <a:r>
              <a:rPr lang="en-GB" sz="2400" dirty="0"/>
              <a:t> GAMA </a:t>
            </a:r>
            <a:r>
              <a:rPr lang="en-GB" sz="2400" dirty="0" err="1"/>
              <a:t>là</a:t>
            </a:r>
            <a:r>
              <a:rPr lang="en-GB" sz="2400" dirty="0"/>
              <a:t> </a:t>
            </a:r>
            <a:r>
              <a:rPr lang="en-GB" sz="2400" dirty="0" err="1"/>
              <a:t>một</a:t>
            </a:r>
            <a:r>
              <a:rPr lang="en-GB" sz="2400" dirty="0"/>
              <a:t> </a:t>
            </a:r>
            <a:r>
              <a:rPr lang="en-GB" sz="2400" dirty="0" err="1"/>
              <a:t>công</a:t>
            </a:r>
            <a:r>
              <a:rPr lang="en-GB" sz="2400" dirty="0"/>
              <a:t> </a:t>
            </a:r>
            <a:r>
              <a:rPr lang="en-GB" sz="2400" dirty="0" err="1"/>
              <a:t>cụ</a:t>
            </a:r>
            <a:r>
              <a:rPr lang="en-GB" sz="2400" dirty="0"/>
              <a:t> </a:t>
            </a:r>
            <a:r>
              <a:rPr lang="en-GB" sz="2400" dirty="0" err="1"/>
              <a:t>mạnh</a:t>
            </a:r>
            <a:r>
              <a:rPr lang="en-GB" sz="2400" dirty="0"/>
              <a:t>, </a:t>
            </a:r>
            <a:r>
              <a:rPr lang="en-GB" sz="2400" dirty="0" err="1"/>
              <a:t>hiệu</a:t>
            </a:r>
            <a:r>
              <a:rPr lang="en-GB" sz="2400" dirty="0"/>
              <a:t> </a:t>
            </a:r>
            <a:r>
              <a:rPr lang="en-GB" sz="2400" dirty="0" err="1"/>
              <a:t>quả</a:t>
            </a:r>
            <a:r>
              <a:rPr lang="en-GB" sz="2400" dirty="0"/>
              <a:t> </a:t>
            </a:r>
            <a:r>
              <a:rPr lang="en-GB" sz="2400" dirty="0" err="1"/>
              <a:t>và</a:t>
            </a:r>
            <a:r>
              <a:rPr lang="en-GB" sz="2400" dirty="0"/>
              <a:t> </a:t>
            </a:r>
            <a:r>
              <a:rPr lang="en-GB" sz="2400" dirty="0" err="1"/>
              <a:t>trực</a:t>
            </a:r>
            <a:r>
              <a:rPr lang="en-GB" sz="2400" dirty="0"/>
              <a:t> </a:t>
            </a:r>
            <a:r>
              <a:rPr lang="en-GB" sz="2400" dirty="0" err="1"/>
              <a:t>quan</a:t>
            </a:r>
            <a:r>
              <a:rPr lang="en-GB" sz="2400" dirty="0"/>
              <a:t> </a:t>
            </a:r>
            <a:r>
              <a:rPr lang="en-GB" sz="2400" dirty="0" err="1"/>
              <a:t>để</a:t>
            </a:r>
            <a:r>
              <a:rPr lang="en-GB" sz="2400" dirty="0"/>
              <a:t> </a:t>
            </a:r>
            <a:r>
              <a:rPr lang="en-GB" sz="2400" dirty="0" err="1"/>
              <a:t>mô</a:t>
            </a:r>
            <a:r>
              <a:rPr lang="en-GB" sz="2400" dirty="0"/>
              <a:t> </a:t>
            </a:r>
            <a:r>
              <a:rPr lang="en-GB" sz="2400" dirty="0" err="1"/>
              <a:t>phỏng</a:t>
            </a:r>
            <a:r>
              <a:rPr lang="en-GB" sz="2400" dirty="0"/>
              <a:t> </a:t>
            </a:r>
            <a:r>
              <a:rPr lang="en-GB" sz="2400" dirty="0" err="1"/>
              <a:t>các</a:t>
            </a:r>
            <a:r>
              <a:rPr lang="en-GB" sz="2400" dirty="0"/>
              <a:t> </a:t>
            </a:r>
            <a:r>
              <a:rPr lang="en-GB" sz="2400" dirty="0" err="1"/>
              <a:t>hệ</a:t>
            </a:r>
            <a:r>
              <a:rPr lang="en-GB" sz="2400" dirty="0"/>
              <a:t> agent-based.</a:t>
            </a:r>
            <a:endParaRPr lang="en-US" sz="2400" dirty="0"/>
          </a:p>
          <a:p>
            <a:endParaRPr lang="en-US"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1768196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3.3 </a:t>
            </a:r>
            <a:r>
              <a:rPr lang="en-GB" sz="2400" dirty="0" err="1"/>
              <a:t>Định</a:t>
            </a:r>
            <a:r>
              <a:rPr lang="en-GB" sz="2400" dirty="0"/>
              <a:t> </a:t>
            </a:r>
            <a:r>
              <a:rPr lang="en-GB" sz="2400" dirty="0" err="1"/>
              <a:t>hướng</a:t>
            </a:r>
            <a:r>
              <a:rPr lang="en-GB" sz="2400" dirty="0"/>
              <a:t> </a:t>
            </a:r>
            <a:r>
              <a:rPr lang="en-GB" sz="2400" dirty="0" err="1"/>
              <a:t>phát</a:t>
            </a:r>
            <a:r>
              <a:rPr lang="en-GB" sz="2400" dirty="0"/>
              <a:t> </a:t>
            </a:r>
            <a:r>
              <a:rPr lang="en-GB" sz="2400" dirty="0" err="1"/>
              <a:t>triển</a:t>
            </a:r>
            <a:endParaRPr lang="en-US" sz="2400" dirty="0"/>
          </a:p>
        </p:txBody>
      </p:sp>
      <p:sp>
        <p:nvSpPr>
          <p:cNvPr id="3" name="Content Placeholder 2"/>
          <p:cNvSpPr>
            <a:spLocks noGrp="1"/>
          </p:cNvSpPr>
          <p:nvPr>
            <p:ph idx="1"/>
          </p:nvPr>
        </p:nvSpPr>
        <p:spPr>
          <a:xfrm>
            <a:off x="1097280" y="1191491"/>
            <a:ext cx="10058400" cy="4677603"/>
          </a:xfrm>
        </p:spPr>
        <p:txBody>
          <a:bodyPr>
            <a:normAutofit/>
          </a:bodyPr>
          <a:lstStyle/>
          <a:p>
            <a:pPr>
              <a:buFont typeface="Wingdings" panose="05000000000000000000" pitchFamily="2" charset="2"/>
              <a:buChar char="Ø"/>
            </a:pPr>
            <a:r>
              <a:rPr lang="en-US" sz="2200" dirty="0" err="1"/>
              <a:t>Hoàn</a:t>
            </a:r>
            <a:r>
              <a:rPr lang="en-US" sz="2200" dirty="0"/>
              <a:t> </a:t>
            </a:r>
            <a:r>
              <a:rPr lang="en-US" sz="2200" dirty="0" err="1"/>
              <a:t>thiện</a:t>
            </a:r>
            <a:r>
              <a:rPr lang="en-US" sz="2200" dirty="0"/>
              <a:t> </a:t>
            </a:r>
            <a:r>
              <a:rPr lang="en-US" sz="2200" dirty="0" err="1"/>
              <a:t>hơn</a:t>
            </a:r>
            <a:r>
              <a:rPr lang="en-US" sz="2200" dirty="0"/>
              <a:t> </a:t>
            </a:r>
            <a:r>
              <a:rPr lang="en-US" sz="2200" dirty="0" err="1"/>
              <a:t>nữa</a:t>
            </a:r>
            <a:r>
              <a:rPr lang="en-US" sz="2200" dirty="0"/>
              <a:t> </a:t>
            </a:r>
            <a:r>
              <a:rPr lang="en-US" sz="2200" dirty="0" err="1"/>
              <a:t>mô</a:t>
            </a:r>
            <a:r>
              <a:rPr lang="en-US" sz="2200" dirty="0"/>
              <a:t> </a:t>
            </a:r>
            <a:r>
              <a:rPr lang="en-US" sz="2200" dirty="0" err="1"/>
              <a:t>hình</a:t>
            </a:r>
            <a:r>
              <a:rPr lang="en-US" sz="2200" dirty="0"/>
              <a:t> </a:t>
            </a:r>
            <a:r>
              <a:rPr lang="en-US" sz="2200" dirty="0" err="1"/>
              <a:t>mô</a:t>
            </a:r>
            <a:r>
              <a:rPr lang="en-US" sz="2200" dirty="0"/>
              <a:t> </a:t>
            </a:r>
            <a:r>
              <a:rPr lang="en-US" sz="2200" dirty="0" err="1"/>
              <a:t>phỏng</a:t>
            </a:r>
            <a:r>
              <a:rPr lang="en-US" sz="2200" dirty="0"/>
              <a:t> </a:t>
            </a:r>
            <a:r>
              <a:rPr lang="en-US" sz="2200" dirty="0" err="1"/>
              <a:t>như</a:t>
            </a:r>
            <a:r>
              <a:rPr lang="en-US" sz="2200" dirty="0"/>
              <a:t> </a:t>
            </a:r>
            <a:r>
              <a:rPr lang="en-US" sz="2200" dirty="0" err="1"/>
              <a:t>thêm</a:t>
            </a:r>
            <a:r>
              <a:rPr lang="en-US" sz="2200" dirty="0"/>
              <a:t> </a:t>
            </a:r>
            <a:r>
              <a:rPr lang="en-US" sz="2200" dirty="0" err="1"/>
              <a:t>các</a:t>
            </a:r>
            <a:r>
              <a:rPr lang="en-US" sz="2200" dirty="0"/>
              <a:t> </a:t>
            </a:r>
            <a:r>
              <a:rPr lang="en-US" sz="2200" dirty="0" err="1"/>
              <a:t>ràng</a:t>
            </a:r>
            <a:r>
              <a:rPr lang="en-US" sz="2200" dirty="0"/>
              <a:t> </a:t>
            </a:r>
            <a:r>
              <a:rPr lang="en-US" sz="2200" dirty="0" err="1"/>
              <a:t>buộc</a:t>
            </a:r>
            <a:r>
              <a:rPr lang="en-US" sz="2200" dirty="0"/>
              <a:t> </a:t>
            </a:r>
            <a:r>
              <a:rPr lang="en-US" sz="2200" dirty="0" err="1"/>
              <a:t>liên</a:t>
            </a:r>
            <a:r>
              <a:rPr lang="en-US" sz="2200" dirty="0"/>
              <a:t> </a:t>
            </a:r>
            <a:r>
              <a:rPr lang="en-US" sz="2200" dirty="0" err="1"/>
              <a:t>quan</a:t>
            </a:r>
            <a:r>
              <a:rPr lang="en-US" sz="2200" dirty="0"/>
              <a:t> </a:t>
            </a:r>
            <a:r>
              <a:rPr lang="en-US" sz="2200" dirty="0" err="1"/>
              <a:t>đến</a:t>
            </a:r>
            <a:r>
              <a:rPr lang="en-US" sz="2200" dirty="0"/>
              <a:t> </a:t>
            </a:r>
            <a:r>
              <a:rPr lang="en-US" sz="2200" dirty="0" err="1"/>
              <a:t>vị</a:t>
            </a:r>
            <a:r>
              <a:rPr lang="en-US" sz="2200" dirty="0"/>
              <a:t> </a:t>
            </a:r>
            <a:r>
              <a:rPr lang="en-US" sz="2200" dirty="0" err="1"/>
              <a:t>trí</a:t>
            </a:r>
            <a:r>
              <a:rPr lang="en-US" sz="2200" dirty="0"/>
              <a:t> </a:t>
            </a:r>
            <a:r>
              <a:rPr lang="en-US" sz="2200" dirty="0" err="1"/>
              <a:t>địa</a:t>
            </a:r>
            <a:r>
              <a:rPr lang="en-US" sz="2200" dirty="0"/>
              <a:t> </a:t>
            </a:r>
            <a:r>
              <a:rPr lang="en-US" sz="2200" dirty="0" err="1"/>
              <a:t>lý</a:t>
            </a:r>
            <a:r>
              <a:rPr lang="en-US" sz="2200" dirty="0"/>
              <a:t> </a:t>
            </a:r>
            <a:r>
              <a:rPr lang="en-US" sz="2200" dirty="0" err="1"/>
              <a:t>của</a:t>
            </a:r>
            <a:r>
              <a:rPr lang="en-US" sz="2200" dirty="0"/>
              <a:t> </a:t>
            </a:r>
            <a:r>
              <a:rPr lang="en-US" sz="2200" dirty="0" err="1"/>
              <a:t>trang</a:t>
            </a:r>
            <a:r>
              <a:rPr lang="en-US" sz="2200" dirty="0"/>
              <a:t> </a:t>
            </a:r>
            <a:r>
              <a:rPr lang="en-US" sz="2200" dirty="0" err="1" smtClean="0"/>
              <a:t>trại</a:t>
            </a:r>
            <a:endParaRPr lang="en-US" sz="2200" dirty="0" smtClean="0"/>
          </a:p>
          <a:p>
            <a:pPr>
              <a:buFont typeface="Wingdings" panose="05000000000000000000" pitchFamily="2" charset="2"/>
              <a:buChar char="Ø"/>
            </a:pPr>
            <a:r>
              <a:rPr lang="en-US" sz="2200" dirty="0" err="1" smtClean="0"/>
              <a:t>Cài</a:t>
            </a:r>
            <a:r>
              <a:rPr lang="en-US" sz="2200" dirty="0" smtClean="0"/>
              <a:t> </a:t>
            </a:r>
            <a:r>
              <a:rPr lang="en-US" sz="2200" dirty="0" err="1"/>
              <a:t>đặt</a:t>
            </a:r>
            <a:r>
              <a:rPr lang="en-US" sz="2200" dirty="0"/>
              <a:t> </a:t>
            </a:r>
            <a:r>
              <a:rPr lang="en-US" sz="2200" dirty="0" err="1"/>
              <a:t>mô</a:t>
            </a:r>
            <a:r>
              <a:rPr lang="en-US" sz="2200" dirty="0"/>
              <a:t> </a:t>
            </a:r>
            <a:r>
              <a:rPr lang="en-US" sz="2200" dirty="0" err="1"/>
              <a:t>phỏng</a:t>
            </a:r>
            <a:r>
              <a:rPr lang="en-US" sz="2200" dirty="0"/>
              <a:t> </a:t>
            </a:r>
            <a:r>
              <a:rPr lang="en-US" sz="2200" dirty="0" err="1"/>
              <a:t>trên</a:t>
            </a:r>
            <a:r>
              <a:rPr lang="en-US" sz="2200" dirty="0"/>
              <a:t> </a:t>
            </a:r>
            <a:r>
              <a:rPr lang="en-US" sz="2200" dirty="0" err="1"/>
              <a:t>các</a:t>
            </a:r>
            <a:r>
              <a:rPr lang="en-US" sz="2200" dirty="0"/>
              <a:t> </a:t>
            </a:r>
            <a:r>
              <a:rPr lang="en-US" sz="2200" dirty="0" err="1"/>
              <a:t>hệ</a:t>
            </a:r>
            <a:r>
              <a:rPr lang="en-US" sz="2200" dirty="0"/>
              <a:t> </a:t>
            </a:r>
            <a:r>
              <a:rPr lang="en-US" sz="2200" dirty="0" err="1"/>
              <a:t>thống</a:t>
            </a:r>
            <a:r>
              <a:rPr lang="en-US" sz="2200" dirty="0"/>
              <a:t> </a:t>
            </a:r>
            <a:r>
              <a:rPr lang="en-US" sz="2200" dirty="0" err="1"/>
              <a:t>phân</a:t>
            </a:r>
            <a:r>
              <a:rPr lang="en-US" sz="2200" dirty="0"/>
              <a:t> </a:t>
            </a:r>
            <a:r>
              <a:rPr lang="en-US" sz="2200" dirty="0" err="1"/>
              <a:t>tán</a:t>
            </a:r>
            <a:r>
              <a:rPr lang="en-US" sz="2200" dirty="0"/>
              <a:t> </a:t>
            </a:r>
            <a:r>
              <a:rPr lang="en-US" sz="2200" dirty="0" err="1"/>
              <a:t>để</a:t>
            </a:r>
            <a:r>
              <a:rPr lang="en-US" sz="2200" dirty="0"/>
              <a:t> </a:t>
            </a:r>
            <a:r>
              <a:rPr lang="en-US" sz="2200" dirty="0" err="1"/>
              <a:t>tăng</a:t>
            </a:r>
            <a:r>
              <a:rPr lang="en-US" sz="2200" dirty="0"/>
              <a:t> </a:t>
            </a:r>
            <a:r>
              <a:rPr lang="en-US" sz="2200" dirty="0" err="1"/>
              <a:t>tốc</a:t>
            </a:r>
            <a:r>
              <a:rPr lang="en-US" sz="2200" dirty="0"/>
              <a:t> </a:t>
            </a:r>
            <a:r>
              <a:rPr lang="en-US" sz="2200" dirty="0" err="1"/>
              <a:t>độ</a:t>
            </a:r>
            <a:r>
              <a:rPr lang="en-US" sz="2200" dirty="0"/>
              <a:t> </a:t>
            </a:r>
            <a:r>
              <a:rPr lang="en-US" sz="2200" dirty="0" err="1"/>
              <a:t>mô</a:t>
            </a:r>
            <a:r>
              <a:rPr lang="en-US" sz="2200" dirty="0"/>
              <a:t> </a:t>
            </a:r>
            <a:r>
              <a:rPr lang="en-US" sz="2200" dirty="0" err="1"/>
              <a:t>phỏng</a:t>
            </a:r>
            <a:endParaRPr lang="en-US" sz="2200"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30860355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3"/>
          </p:nvPr>
        </p:nvSpPr>
        <p:spPr/>
        <p:txBody>
          <a:bodyPr>
            <a:normAutofit fontScale="92500" lnSpcReduction="20000"/>
          </a:bodyPr>
          <a:lstStyle/>
          <a:p>
            <a:endParaRPr lang="en-US"/>
          </a:p>
        </p:txBody>
      </p:sp>
      <p:sp>
        <p:nvSpPr>
          <p:cNvPr id="5" name="Rectangle 4"/>
          <p:cNvSpPr/>
          <p:nvPr/>
        </p:nvSpPr>
        <p:spPr>
          <a:xfrm>
            <a:off x="2281178" y="2967335"/>
            <a:ext cx="7629653" cy="923330"/>
          </a:xfrm>
          <a:prstGeom prst="rect">
            <a:avLst/>
          </a:prstGeom>
          <a:noFill/>
        </p:spPr>
        <p:txBody>
          <a:bodyPr wrap="none" lIns="91440" tIns="45720" rIns="91440" bIns="45720">
            <a:spAutoFit/>
          </a:bodyPr>
          <a:lstStyle/>
          <a:p>
            <a:pPr algn="ctr"/>
            <a:r>
              <a:rPr lang="en-US" sz="5400" b="0" cap="none" spc="0" smtClean="0">
                <a:ln w="0"/>
                <a:solidFill>
                  <a:srgbClr val="00B050"/>
                </a:solidFill>
                <a:effectLst>
                  <a:reflection blurRad="6350" stA="53000" endA="300" endPos="35500" dir="5400000" sy="-90000" algn="bl" rotWithShape="0"/>
                </a:effectLst>
              </a:rPr>
              <a:t>Em xin chân thành cảm ơn</a:t>
            </a:r>
            <a:endParaRPr lang="en-US" sz="5400" b="0" cap="none" spc="0">
              <a:ln w="0"/>
              <a:solidFill>
                <a:srgbClr val="00B050"/>
              </a:solidFill>
              <a:effectLst>
                <a:reflection blurRad="6350" stA="53000" endA="300" endPos="35500" dir="5400000" sy="-90000" algn="bl" rotWithShape="0"/>
              </a:effectLst>
            </a:endParaRPr>
          </a:p>
        </p:txBody>
      </p:sp>
      <p:pic>
        <p:nvPicPr>
          <p:cNvPr id="6" name="Content Placeholder 5"/>
          <p:cNvPicPr>
            <a:picLocks noGrp="1"/>
          </p:cNvPicPr>
          <p:nvPr>
            <p:ph idx="1"/>
          </p:nvPr>
        </p:nvPicPr>
        <p:blipFill>
          <a:blip r:embed="rId2"/>
          <a:stretch>
            <a:fillRect/>
          </a:stretch>
        </p:blipFill>
        <p:spPr>
          <a:xfrm>
            <a:off x="2468880" y="709171"/>
            <a:ext cx="3657600" cy="1978323"/>
          </a:xfrm>
          <a:prstGeom prst="rect">
            <a:avLst/>
          </a:prstGeom>
        </p:spPr>
      </p:pic>
      <p:pic>
        <p:nvPicPr>
          <p:cNvPr id="7" name="Content Placeholder 8"/>
          <p:cNvPicPr>
            <a:picLocks/>
          </p:cNvPicPr>
          <p:nvPr/>
        </p:nvPicPr>
        <p:blipFill>
          <a:blip r:embed="rId3"/>
          <a:stretch>
            <a:fillRect/>
          </a:stretch>
        </p:blipFill>
        <p:spPr>
          <a:xfrm>
            <a:off x="6242858" y="762501"/>
            <a:ext cx="3657600" cy="1962150"/>
          </a:xfrm>
          <a:prstGeom prst="rect">
            <a:avLst/>
          </a:prstGeom>
        </p:spPr>
      </p:pic>
    </p:spTree>
    <p:extLst>
      <p:ext uri="{BB962C8B-B14F-4D97-AF65-F5344CB8AC3E}">
        <p14:creationId xmlns:p14="http://schemas.microsoft.com/office/powerpoint/2010/main" val="1456506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1.2 Tổng quan về dịch tả lợn châu Phi</a:t>
            </a:r>
            <a:endParaRPr lang="en-GB"/>
          </a:p>
        </p:txBody>
      </p:sp>
      <p:sp>
        <p:nvSpPr>
          <p:cNvPr id="3" name="Content Placeholder 2"/>
          <p:cNvSpPr>
            <a:spLocks noGrp="1"/>
          </p:cNvSpPr>
          <p:nvPr>
            <p:ph idx="1"/>
          </p:nvPr>
        </p:nvSpPr>
        <p:spPr/>
        <p:txBody>
          <a:bodyPr>
            <a:normAutofit/>
          </a:bodyPr>
          <a:lstStyle/>
          <a:p>
            <a:r>
              <a:rPr lang="en-GB" sz="2400" dirty="0" err="1" smtClean="0"/>
              <a:t>Sự</a:t>
            </a:r>
            <a:r>
              <a:rPr lang="en-GB" sz="2400" dirty="0" smtClean="0"/>
              <a:t> </a:t>
            </a:r>
            <a:r>
              <a:rPr lang="en-GB" sz="2400" dirty="0" err="1" smtClean="0"/>
              <a:t>bùng</a:t>
            </a:r>
            <a:r>
              <a:rPr lang="en-GB" sz="2400" dirty="0" smtClean="0"/>
              <a:t> </a:t>
            </a:r>
            <a:r>
              <a:rPr lang="en-GB" sz="2400" dirty="0" err="1" smtClean="0"/>
              <a:t>phát</a:t>
            </a:r>
            <a:r>
              <a:rPr lang="en-GB" sz="2400" dirty="0" smtClean="0"/>
              <a:t> </a:t>
            </a:r>
            <a:r>
              <a:rPr lang="en-GB" sz="2400" dirty="0" err="1" smtClean="0"/>
              <a:t>dịch</a:t>
            </a:r>
            <a:endParaRPr lang="en-GB" sz="2400" dirty="0" smtClean="0"/>
          </a:p>
          <a:p>
            <a:pPr lvl="1"/>
            <a:r>
              <a:rPr lang="en-GB" sz="2400" dirty="0" err="1" smtClean="0"/>
              <a:t>Xuất</a:t>
            </a:r>
            <a:r>
              <a:rPr lang="en-GB" sz="2400" dirty="0" smtClean="0"/>
              <a:t> </a:t>
            </a:r>
            <a:r>
              <a:rPr lang="en-GB" sz="2400" dirty="0" err="1" smtClean="0"/>
              <a:t>hiện</a:t>
            </a:r>
            <a:r>
              <a:rPr lang="en-GB" sz="2400" dirty="0" smtClean="0"/>
              <a:t> </a:t>
            </a:r>
            <a:r>
              <a:rPr lang="en-GB" sz="2400" dirty="0" err="1" smtClean="0"/>
              <a:t>lần</a:t>
            </a:r>
            <a:r>
              <a:rPr lang="en-GB" sz="2400" dirty="0" smtClean="0"/>
              <a:t> </a:t>
            </a:r>
            <a:r>
              <a:rPr lang="en-GB" sz="2400" dirty="0" err="1" smtClean="0"/>
              <a:t>đầu</a:t>
            </a:r>
            <a:r>
              <a:rPr lang="en-GB" sz="2400" dirty="0" smtClean="0"/>
              <a:t> </a:t>
            </a:r>
            <a:r>
              <a:rPr lang="en-GB" sz="2400" dirty="0" err="1" smtClean="0"/>
              <a:t>tiên</a:t>
            </a:r>
            <a:r>
              <a:rPr lang="en-GB" sz="2400" dirty="0" smtClean="0"/>
              <a:t> ở </a:t>
            </a:r>
            <a:r>
              <a:rPr lang="en-GB" sz="2400" dirty="0" err="1" smtClean="0"/>
              <a:t>châu</a:t>
            </a:r>
            <a:r>
              <a:rPr lang="en-GB" sz="2400" dirty="0" smtClean="0"/>
              <a:t> Phi</a:t>
            </a:r>
          </a:p>
          <a:p>
            <a:pPr lvl="1"/>
            <a:r>
              <a:rPr lang="en-GB" sz="2400" dirty="0" smtClean="0"/>
              <a:t>Lan </a:t>
            </a:r>
            <a:r>
              <a:rPr lang="en-GB" sz="2400" dirty="0" err="1" smtClean="0"/>
              <a:t>rộng</a:t>
            </a:r>
            <a:r>
              <a:rPr lang="en-GB" sz="2400" dirty="0" smtClean="0"/>
              <a:t> </a:t>
            </a:r>
            <a:r>
              <a:rPr lang="en-GB" sz="2400" dirty="0" err="1" smtClean="0"/>
              <a:t>khắp</a:t>
            </a:r>
            <a:r>
              <a:rPr lang="en-GB" sz="2400" dirty="0" smtClean="0"/>
              <a:t> </a:t>
            </a:r>
            <a:r>
              <a:rPr lang="en-GB" sz="2400" dirty="0" err="1" smtClean="0"/>
              <a:t>thế</a:t>
            </a:r>
            <a:r>
              <a:rPr lang="en-GB" sz="2400" dirty="0" smtClean="0"/>
              <a:t> </a:t>
            </a:r>
            <a:r>
              <a:rPr lang="en-GB" sz="2400" dirty="0" err="1" smtClean="0"/>
              <a:t>giới</a:t>
            </a:r>
            <a:r>
              <a:rPr lang="en-GB" sz="2400" dirty="0" smtClean="0"/>
              <a:t> </a:t>
            </a:r>
            <a:r>
              <a:rPr lang="en-GB" sz="2400" dirty="0" err="1" smtClean="0"/>
              <a:t>và</a:t>
            </a:r>
            <a:r>
              <a:rPr lang="en-GB" sz="2400" dirty="0" smtClean="0"/>
              <a:t> </a:t>
            </a:r>
            <a:r>
              <a:rPr lang="en-GB" sz="2400" dirty="0" err="1" smtClean="0"/>
              <a:t>để</a:t>
            </a:r>
            <a:r>
              <a:rPr lang="en-GB" sz="2400" dirty="0" smtClean="0"/>
              <a:t> </a:t>
            </a:r>
            <a:r>
              <a:rPr lang="en-GB" sz="2400" dirty="0" err="1" smtClean="0"/>
              <a:t>lại</a:t>
            </a:r>
            <a:r>
              <a:rPr lang="en-GB" sz="2400" dirty="0" smtClean="0"/>
              <a:t> </a:t>
            </a:r>
            <a:r>
              <a:rPr lang="en-GB" sz="2400" dirty="0" err="1" smtClean="0"/>
              <a:t>hậu</a:t>
            </a:r>
            <a:r>
              <a:rPr lang="en-GB" sz="2400" dirty="0" smtClean="0"/>
              <a:t> </a:t>
            </a:r>
            <a:r>
              <a:rPr lang="en-GB" sz="2400" dirty="0" err="1" smtClean="0"/>
              <a:t>quả</a:t>
            </a:r>
            <a:r>
              <a:rPr lang="en-GB" sz="2400" dirty="0" smtClean="0"/>
              <a:t> </a:t>
            </a:r>
            <a:r>
              <a:rPr lang="en-GB" sz="2400" dirty="0" err="1" smtClean="0"/>
              <a:t>về</a:t>
            </a:r>
            <a:r>
              <a:rPr lang="en-GB" sz="2400" dirty="0" smtClean="0"/>
              <a:t> </a:t>
            </a:r>
            <a:r>
              <a:rPr lang="en-GB" sz="2400" dirty="0" err="1" smtClean="0"/>
              <a:t>kinh</a:t>
            </a:r>
            <a:r>
              <a:rPr lang="en-GB" sz="2400" dirty="0" smtClean="0"/>
              <a:t> </a:t>
            </a:r>
            <a:r>
              <a:rPr lang="en-GB" sz="2400" dirty="0" err="1" smtClean="0"/>
              <a:t>tế</a:t>
            </a:r>
            <a:endParaRPr lang="en-GB" sz="2400" dirty="0" smtClean="0"/>
          </a:p>
        </p:txBody>
      </p:sp>
      <p:sp>
        <p:nvSpPr>
          <p:cNvPr id="6" name="Text Placeholder 5"/>
          <p:cNvSpPr>
            <a:spLocks noGrp="1"/>
          </p:cNvSpPr>
          <p:nvPr>
            <p:ph type="body" sz="quarter" idx="13"/>
          </p:nvPr>
        </p:nvSpPr>
        <p:spPr/>
        <p:txBody>
          <a:bodyPr>
            <a:normAutofit fontScale="92500" lnSpcReduction="20000"/>
          </a:bodyPr>
          <a:lstStyle/>
          <a:p>
            <a:endParaRPr lang="en-US"/>
          </a:p>
        </p:txBody>
      </p:sp>
      <p:pic>
        <p:nvPicPr>
          <p:cNvPr id="7" name="Picture 6" descr="https://lh3.googleusercontent.com/giayBzC8ZwFVdpJZVRi7XyvZ06ygkSez3WjWpkjzwvJjyn0wQr1fJLooGmRmer_F5sBUij74LhsvY5bTVL_BxT4Eoi-KquHs3mJ9l0Fm_0gCS0QPajcI0KiCKXd3Xg"/>
          <p:cNvPicPr/>
          <p:nvPr/>
        </p:nvPicPr>
        <p:blipFill>
          <a:blip r:embed="rId3">
            <a:extLst>
              <a:ext uri="{28A0092B-C50C-407E-A947-70E740481C1C}">
                <a14:useLocalDpi xmlns:a14="http://schemas.microsoft.com/office/drawing/2010/main" val="0"/>
              </a:ext>
            </a:extLst>
          </a:blip>
          <a:srcRect/>
          <a:stretch>
            <a:fillRect/>
          </a:stretch>
        </p:blipFill>
        <p:spPr bwMode="auto">
          <a:xfrm>
            <a:off x="2868351" y="2364510"/>
            <a:ext cx="7032107" cy="3278908"/>
          </a:xfrm>
          <a:prstGeom prst="rect">
            <a:avLst/>
          </a:prstGeom>
          <a:noFill/>
          <a:ln>
            <a:noFill/>
          </a:ln>
        </p:spPr>
      </p:pic>
    </p:spTree>
    <p:extLst>
      <p:ext uri="{BB962C8B-B14F-4D97-AF65-F5344CB8AC3E}">
        <p14:creationId xmlns:p14="http://schemas.microsoft.com/office/powerpoint/2010/main" val="100187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1.2 Tổng quan về dịch tả lợn châu Phi</a:t>
            </a:r>
            <a:endParaRPr lang="en-GB"/>
          </a:p>
        </p:txBody>
      </p:sp>
      <p:sp>
        <p:nvSpPr>
          <p:cNvPr id="3" name="Content Placeholder 2"/>
          <p:cNvSpPr>
            <a:spLocks noGrp="1"/>
          </p:cNvSpPr>
          <p:nvPr>
            <p:ph idx="1"/>
          </p:nvPr>
        </p:nvSpPr>
        <p:spPr>
          <a:xfrm>
            <a:off x="1097280" y="1200727"/>
            <a:ext cx="10058400" cy="4668367"/>
          </a:xfrm>
        </p:spPr>
        <p:txBody>
          <a:bodyPr>
            <a:normAutofit/>
          </a:bodyPr>
          <a:lstStyle/>
          <a:p>
            <a:r>
              <a:rPr lang="en-GB" sz="2400" dirty="0" err="1" smtClean="0"/>
              <a:t>Đặc</a:t>
            </a:r>
            <a:r>
              <a:rPr lang="en-GB" sz="2400" dirty="0" smtClean="0"/>
              <a:t> </a:t>
            </a:r>
            <a:r>
              <a:rPr lang="en-GB" sz="2400" dirty="0" err="1" smtClean="0"/>
              <a:t>điểm</a:t>
            </a:r>
            <a:r>
              <a:rPr lang="en-GB" sz="2400" dirty="0" smtClean="0"/>
              <a:t> </a:t>
            </a:r>
            <a:r>
              <a:rPr lang="en-GB" sz="2400" dirty="0" err="1" smtClean="0"/>
              <a:t>của</a:t>
            </a:r>
            <a:r>
              <a:rPr lang="en-GB" sz="2400" dirty="0" smtClean="0"/>
              <a:t> </a:t>
            </a:r>
            <a:r>
              <a:rPr lang="en-GB" sz="2400" dirty="0" err="1" smtClean="0"/>
              <a:t>dịch</a:t>
            </a:r>
            <a:r>
              <a:rPr lang="en-GB" sz="2400" dirty="0" smtClean="0"/>
              <a:t> </a:t>
            </a:r>
            <a:r>
              <a:rPr lang="en-GB" sz="2400" dirty="0" err="1" smtClean="0"/>
              <a:t>tả</a:t>
            </a:r>
            <a:r>
              <a:rPr lang="en-GB" sz="2400" dirty="0" smtClean="0"/>
              <a:t> </a:t>
            </a:r>
            <a:r>
              <a:rPr lang="en-GB" sz="2400" dirty="0" err="1" smtClean="0"/>
              <a:t>lợn</a:t>
            </a:r>
            <a:r>
              <a:rPr lang="en-GB" sz="2400" dirty="0" smtClean="0"/>
              <a:t> </a:t>
            </a:r>
            <a:r>
              <a:rPr lang="en-GB" sz="2400" dirty="0" err="1" smtClean="0"/>
              <a:t>châu</a:t>
            </a:r>
            <a:r>
              <a:rPr lang="en-GB" sz="2400" dirty="0" smtClean="0"/>
              <a:t> Phi:</a:t>
            </a:r>
          </a:p>
          <a:p>
            <a:r>
              <a:rPr lang="en-GB" sz="2400" dirty="0" smtClean="0"/>
              <a:t>- </a:t>
            </a:r>
            <a:r>
              <a:rPr lang="en-GB" sz="2400" dirty="0" err="1" smtClean="0"/>
              <a:t>Dễ</a:t>
            </a:r>
            <a:r>
              <a:rPr lang="en-GB" sz="2400" dirty="0" smtClean="0"/>
              <a:t> </a:t>
            </a:r>
            <a:r>
              <a:rPr lang="en-GB" sz="2400" dirty="0" err="1" smtClean="0"/>
              <a:t>lây</a:t>
            </a:r>
            <a:r>
              <a:rPr lang="en-GB" sz="2400" dirty="0" smtClean="0"/>
              <a:t> </a:t>
            </a:r>
            <a:r>
              <a:rPr lang="en-GB" sz="2400" dirty="0" err="1" smtClean="0"/>
              <a:t>lan</a:t>
            </a:r>
            <a:r>
              <a:rPr lang="en-GB" sz="2400" dirty="0" smtClean="0"/>
              <a:t>: </a:t>
            </a:r>
            <a:r>
              <a:rPr lang="en-GB" sz="2400" dirty="0" err="1" smtClean="0"/>
              <a:t>ngoài</a:t>
            </a:r>
            <a:r>
              <a:rPr lang="en-GB" sz="2400" dirty="0" smtClean="0"/>
              <a:t> </a:t>
            </a:r>
            <a:r>
              <a:rPr lang="en-GB" sz="2400" dirty="0" err="1" smtClean="0"/>
              <a:t>lây</a:t>
            </a:r>
            <a:r>
              <a:rPr lang="en-GB" sz="2400" dirty="0" smtClean="0"/>
              <a:t> qua </a:t>
            </a:r>
            <a:r>
              <a:rPr lang="en-GB" sz="2400" dirty="0" err="1" smtClean="0"/>
              <a:t>tiếp</a:t>
            </a:r>
            <a:r>
              <a:rPr lang="en-GB" sz="2400" dirty="0" smtClean="0"/>
              <a:t> </a:t>
            </a:r>
            <a:r>
              <a:rPr lang="en-GB" sz="2400" dirty="0" err="1" smtClean="0"/>
              <a:t>xúc</a:t>
            </a:r>
            <a:r>
              <a:rPr lang="en-GB" sz="2400" dirty="0" smtClean="0"/>
              <a:t> </a:t>
            </a:r>
            <a:r>
              <a:rPr lang="en-GB" sz="2400" dirty="0" err="1" smtClean="0"/>
              <a:t>trực</a:t>
            </a:r>
            <a:r>
              <a:rPr lang="en-GB" sz="2400" dirty="0" smtClean="0"/>
              <a:t> </a:t>
            </a:r>
            <a:r>
              <a:rPr lang="en-GB" sz="2400" dirty="0" err="1" smtClean="0"/>
              <a:t>tiếp</a:t>
            </a:r>
            <a:r>
              <a:rPr lang="en-GB" sz="2400" dirty="0" smtClean="0"/>
              <a:t>, </a:t>
            </a:r>
            <a:r>
              <a:rPr lang="en-GB" sz="2400" dirty="0" err="1" smtClean="0"/>
              <a:t>có</a:t>
            </a:r>
            <a:r>
              <a:rPr lang="en-GB" sz="2400" dirty="0" smtClean="0"/>
              <a:t> </a:t>
            </a:r>
            <a:r>
              <a:rPr lang="en-GB" sz="2400" dirty="0" err="1" smtClean="0"/>
              <a:t>thể</a:t>
            </a:r>
            <a:r>
              <a:rPr lang="en-GB" sz="2400" dirty="0" smtClean="0"/>
              <a:t> </a:t>
            </a:r>
            <a:r>
              <a:rPr lang="en-GB" sz="2400" dirty="0" err="1" smtClean="0"/>
              <a:t>lây</a:t>
            </a:r>
            <a:r>
              <a:rPr lang="en-GB" sz="2400" dirty="0" smtClean="0"/>
              <a:t> qua </a:t>
            </a:r>
            <a:r>
              <a:rPr lang="en-GB" sz="2400" dirty="0" err="1" smtClean="0"/>
              <a:t>tiếp</a:t>
            </a:r>
            <a:r>
              <a:rPr lang="en-GB" sz="2400" dirty="0" smtClean="0"/>
              <a:t> </a:t>
            </a:r>
            <a:r>
              <a:rPr lang="en-GB" sz="2400" dirty="0" err="1" smtClean="0"/>
              <a:t>xúc</a:t>
            </a:r>
            <a:r>
              <a:rPr lang="en-GB" sz="2400" dirty="0" smtClean="0"/>
              <a:t> </a:t>
            </a:r>
            <a:r>
              <a:rPr lang="en-GB" sz="2400" dirty="0" err="1" smtClean="0"/>
              <a:t>gián</a:t>
            </a:r>
            <a:r>
              <a:rPr lang="en-GB" sz="2400" dirty="0" smtClean="0"/>
              <a:t> </a:t>
            </a:r>
            <a:r>
              <a:rPr lang="en-GB" sz="2400" dirty="0" err="1" smtClean="0"/>
              <a:t>tiếp</a:t>
            </a:r>
            <a:r>
              <a:rPr lang="en-GB" sz="2400" dirty="0" smtClean="0"/>
              <a:t> </a:t>
            </a:r>
            <a:r>
              <a:rPr lang="en-GB" sz="2400" dirty="0" err="1" smtClean="0"/>
              <a:t>như</a:t>
            </a:r>
            <a:r>
              <a:rPr lang="en-GB" sz="2400" dirty="0" smtClean="0"/>
              <a:t> </a:t>
            </a:r>
            <a:r>
              <a:rPr lang="en-GB" sz="2400" dirty="0" err="1" smtClean="0"/>
              <a:t>người</a:t>
            </a:r>
            <a:r>
              <a:rPr lang="en-GB" sz="2400" dirty="0" smtClean="0"/>
              <a:t>, </a:t>
            </a:r>
            <a:r>
              <a:rPr lang="en-GB" sz="2400" dirty="0" err="1" smtClean="0"/>
              <a:t>phương</a:t>
            </a:r>
            <a:r>
              <a:rPr lang="en-GB" sz="2400" dirty="0" smtClean="0"/>
              <a:t> </a:t>
            </a:r>
            <a:r>
              <a:rPr lang="en-GB" sz="2400" dirty="0" err="1" smtClean="0"/>
              <a:t>tiện</a:t>
            </a:r>
            <a:r>
              <a:rPr lang="en-GB" sz="2400" dirty="0" smtClean="0"/>
              <a:t>, </a:t>
            </a:r>
            <a:r>
              <a:rPr lang="en-GB" sz="2400" dirty="0" err="1" smtClean="0"/>
              <a:t>dụng</a:t>
            </a:r>
            <a:r>
              <a:rPr lang="en-GB" sz="2400" dirty="0" smtClean="0"/>
              <a:t> </a:t>
            </a:r>
            <a:r>
              <a:rPr lang="en-GB" sz="2400" dirty="0" err="1" smtClean="0"/>
              <a:t>cụ</a:t>
            </a:r>
            <a:r>
              <a:rPr lang="en-GB" sz="2400" dirty="0" smtClean="0"/>
              <a:t>, </a:t>
            </a:r>
            <a:r>
              <a:rPr lang="en-GB" sz="2400" dirty="0" err="1" smtClean="0"/>
              <a:t>trang</a:t>
            </a:r>
            <a:r>
              <a:rPr lang="en-GB" sz="2400" dirty="0" smtClean="0"/>
              <a:t> </a:t>
            </a:r>
            <a:r>
              <a:rPr lang="en-GB" sz="2400" dirty="0" err="1" smtClean="0"/>
              <a:t>thiết</a:t>
            </a:r>
            <a:r>
              <a:rPr lang="en-GB" sz="2400" dirty="0" smtClean="0"/>
              <a:t> </a:t>
            </a:r>
            <a:r>
              <a:rPr lang="en-GB" sz="2400" dirty="0" err="1" smtClean="0"/>
              <a:t>bị</a:t>
            </a:r>
            <a:r>
              <a:rPr lang="en-GB" sz="2400" dirty="0" smtClean="0"/>
              <a:t>, </a:t>
            </a:r>
            <a:r>
              <a:rPr lang="en-GB" sz="2400" dirty="0" err="1" smtClean="0"/>
              <a:t>đồ</a:t>
            </a:r>
            <a:r>
              <a:rPr lang="en-GB" sz="2400" dirty="0" smtClean="0"/>
              <a:t> </a:t>
            </a:r>
            <a:r>
              <a:rPr lang="en-GB" sz="2400" dirty="0" err="1" smtClean="0"/>
              <a:t>ăn</a:t>
            </a:r>
            <a:endParaRPr lang="en-GB" sz="2400" dirty="0" smtClean="0"/>
          </a:p>
          <a:p>
            <a:r>
              <a:rPr lang="en-GB" sz="2400" dirty="0" smtClean="0"/>
              <a:t>- </a:t>
            </a:r>
            <a:r>
              <a:rPr lang="en-GB" sz="2400" dirty="0" err="1" smtClean="0"/>
              <a:t>Nguy</a:t>
            </a:r>
            <a:r>
              <a:rPr lang="en-GB" sz="2400" dirty="0" smtClean="0"/>
              <a:t> </a:t>
            </a:r>
            <a:r>
              <a:rPr lang="en-GB" sz="2400" dirty="0" err="1" smtClean="0"/>
              <a:t>hiểm</a:t>
            </a:r>
            <a:r>
              <a:rPr lang="en-GB" sz="2400" dirty="0" smtClean="0"/>
              <a:t> (virus </a:t>
            </a:r>
            <a:r>
              <a:rPr lang="en-GB" sz="2400" dirty="0" err="1" smtClean="0"/>
              <a:t>có</a:t>
            </a:r>
            <a:r>
              <a:rPr lang="en-GB" sz="2400" dirty="0" smtClean="0"/>
              <a:t> </a:t>
            </a:r>
            <a:r>
              <a:rPr lang="en-GB" sz="2400" dirty="0" err="1" smtClean="0"/>
              <a:t>độc</a:t>
            </a:r>
            <a:r>
              <a:rPr lang="en-GB" sz="2400" dirty="0" smtClean="0"/>
              <a:t> </a:t>
            </a:r>
            <a:r>
              <a:rPr lang="en-GB" sz="2400" dirty="0" err="1" smtClean="0"/>
              <a:t>lực</a:t>
            </a:r>
            <a:r>
              <a:rPr lang="en-GB" sz="2400" dirty="0" smtClean="0"/>
              <a:t> </a:t>
            </a:r>
            <a:r>
              <a:rPr lang="en-GB" sz="2400" dirty="0" err="1" smtClean="0"/>
              <a:t>cao</a:t>
            </a:r>
            <a:r>
              <a:rPr lang="en-GB" sz="2400" dirty="0" smtClean="0"/>
              <a:t>): </a:t>
            </a:r>
            <a:r>
              <a:rPr lang="en-GB" sz="2400" dirty="0" err="1" smtClean="0"/>
              <a:t>tỉ</a:t>
            </a:r>
            <a:r>
              <a:rPr lang="en-GB" sz="2400" dirty="0" smtClean="0"/>
              <a:t> </a:t>
            </a:r>
            <a:r>
              <a:rPr lang="en-GB" sz="2400" dirty="0" err="1" smtClean="0"/>
              <a:t>lệ</a:t>
            </a:r>
            <a:r>
              <a:rPr lang="en-GB" sz="2400" dirty="0" smtClean="0"/>
              <a:t> </a:t>
            </a:r>
            <a:r>
              <a:rPr lang="en-GB" sz="2400" dirty="0" err="1" smtClean="0"/>
              <a:t>tử</a:t>
            </a:r>
            <a:r>
              <a:rPr lang="en-GB" sz="2400" dirty="0" smtClean="0"/>
              <a:t> </a:t>
            </a:r>
            <a:r>
              <a:rPr lang="en-GB" sz="2400" dirty="0" err="1" smtClean="0"/>
              <a:t>vong</a:t>
            </a:r>
            <a:r>
              <a:rPr lang="en-GB" sz="2400" dirty="0" smtClean="0"/>
              <a:t> </a:t>
            </a:r>
            <a:r>
              <a:rPr lang="en-GB" sz="2400" dirty="0" err="1" smtClean="0"/>
              <a:t>có</a:t>
            </a:r>
            <a:r>
              <a:rPr lang="en-GB" sz="2400" dirty="0" smtClean="0"/>
              <a:t> </a:t>
            </a:r>
            <a:r>
              <a:rPr lang="en-GB" sz="2400" dirty="0" err="1" smtClean="0"/>
              <a:t>thể</a:t>
            </a:r>
            <a:r>
              <a:rPr lang="en-GB" sz="2400" dirty="0" smtClean="0"/>
              <a:t> </a:t>
            </a:r>
            <a:r>
              <a:rPr lang="en-GB" sz="2400" dirty="0" err="1" smtClean="0"/>
              <a:t>lên</a:t>
            </a:r>
            <a:r>
              <a:rPr lang="en-GB" sz="2400" dirty="0" smtClean="0"/>
              <a:t> </a:t>
            </a:r>
            <a:r>
              <a:rPr lang="en-GB" sz="2400" dirty="0" err="1" smtClean="0"/>
              <a:t>đến</a:t>
            </a:r>
            <a:r>
              <a:rPr lang="en-GB" sz="2400" dirty="0" smtClean="0"/>
              <a:t> 100%</a:t>
            </a:r>
          </a:p>
          <a:p>
            <a:r>
              <a:rPr lang="en-GB" sz="2400" dirty="0" smtClean="0"/>
              <a:t>- </a:t>
            </a:r>
            <a:r>
              <a:rPr lang="en-GB" sz="2400" dirty="0" err="1" smtClean="0"/>
              <a:t>Dễ</a:t>
            </a:r>
            <a:r>
              <a:rPr lang="en-GB" sz="2400" dirty="0" smtClean="0"/>
              <a:t> </a:t>
            </a:r>
            <a:r>
              <a:rPr lang="en-GB" sz="2400" dirty="0" err="1" smtClean="0"/>
              <a:t>nhầm</a:t>
            </a:r>
            <a:r>
              <a:rPr lang="en-GB" sz="2400" dirty="0" smtClean="0"/>
              <a:t> </a:t>
            </a:r>
            <a:r>
              <a:rPr lang="en-GB" sz="2400" dirty="0" err="1" smtClean="0"/>
              <a:t>lẫn</a:t>
            </a:r>
            <a:r>
              <a:rPr lang="en-GB" sz="2400" dirty="0" smtClean="0"/>
              <a:t> </a:t>
            </a:r>
            <a:r>
              <a:rPr lang="en-GB" sz="2400" dirty="0" err="1" smtClean="0"/>
              <a:t>với</a:t>
            </a:r>
            <a:r>
              <a:rPr lang="en-GB" sz="2400" dirty="0" smtClean="0"/>
              <a:t> </a:t>
            </a:r>
            <a:r>
              <a:rPr lang="en-GB" sz="2400" dirty="0" err="1" smtClean="0"/>
              <a:t>một</a:t>
            </a:r>
            <a:r>
              <a:rPr lang="en-GB" sz="2400" dirty="0" smtClean="0"/>
              <a:t> </a:t>
            </a:r>
            <a:r>
              <a:rPr lang="en-GB" sz="2400" dirty="0" err="1" smtClean="0"/>
              <a:t>số</a:t>
            </a:r>
            <a:r>
              <a:rPr lang="en-GB" sz="2400" dirty="0" smtClean="0"/>
              <a:t> </a:t>
            </a:r>
            <a:r>
              <a:rPr lang="en-GB" sz="2400" dirty="0" err="1" smtClean="0"/>
              <a:t>bệnh</a:t>
            </a:r>
            <a:r>
              <a:rPr lang="en-GB" sz="2400" dirty="0" smtClean="0"/>
              <a:t> </a:t>
            </a:r>
            <a:r>
              <a:rPr lang="en-GB" sz="2400" dirty="0" err="1" smtClean="0"/>
              <a:t>thường</a:t>
            </a:r>
            <a:r>
              <a:rPr lang="en-GB" sz="2400" dirty="0" smtClean="0"/>
              <a:t> </a:t>
            </a:r>
            <a:r>
              <a:rPr lang="en-GB" sz="2400" dirty="0" err="1" smtClean="0"/>
              <a:t>gặp</a:t>
            </a:r>
            <a:r>
              <a:rPr lang="en-GB" sz="2400" dirty="0" smtClean="0"/>
              <a:t> ở </a:t>
            </a:r>
            <a:r>
              <a:rPr lang="en-GB" sz="2400" dirty="0" err="1" smtClean="0"/>
              <a:t>lợn</a:t>
            </a:r>
            <a:endParaRPr lang="en-GB" sz="2400" dirty="0" smtClean="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767236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1.3 Tổng quan về các nghiên cứu về mô hình lây lan ASF</a:t>
            </a:r>
            <a:endParaRPr lang="en-GB"/>
          </a:p>
        </p:txBody>
      </p:sp>
      <p:sp>
        <p:nvSpPr>
          <p:cNvPr id="10" name="Content Placeholder 9"/>
          <p:cNvSpPr>
            <a:spLocks noGrp="1"/>
          </p:cNvSpPr>
          <p:nvPr>
            <p:ph idx="1"/>
          </p:nvPr>
        </p:nvSpPr>
        <p:spPr>
          <a:xfrm>
            <a:off x="1097280" y="719385"/>
            <a:ext cx="4501356" cy="5589975"/>
          </a:xfrm>
        </p:spPr>
        <p:txBody>
          <a:bodyPr/>
          <a:lstStyle/>
          <a:p>
            <a:r>
              <a:rPr lang="en-GB" dirty="0" err="1" smtClean="0"/>
              <a:t>Phương</a:t>
            </a:r>
            <a:r>
              <a:rPr lang="en-GB" dirty="0" smtClean="0"/>
              <a:t> </a:t>
            </a:r>
            <a:r>
              <a:rPr lang="en-GB" dirty="0" err="1" smtClean="0"/>
              <a:t>pháp</a:t>
            </a:r>
            <a:endParaRPr lang="en-GB" dirty="0" smtClean="0"/>
          </a:p>
          <a:p>
            <a:pPr lvl="1"/>
            <a:r>
              <a:rPr lang="en-GB" dirty="0" err="1" smtClean="0"/>
              <a:t>Thực</a:t>
            </a:r>
            <a:r>
              <a:rPr lang="en-GB" dirty="0" smtClean="0"/>
              <a:t> </a:t>
            </a:r>
            <a:r>
              <a:rPr lang="en-GB" dirty="0" err="1" smtClean="0"/>
              <a:t>nghiệm</a:t>
            </a:r>
            <a:endParaRPr lang="en-GB" dirty="0" smtClean="0"/>
          </a:p>
          <a:p>
            <a:pPr lvl="1"/>
            <a:r>
              <a:rPr lang="en-GB" dirty="0" err="1" smtClean="0"/>
              <a:t>Quan</a:t>
            </a:r>
            <a:r>
              <a:rPr lang="en-GB" dirty="0" smtClean="0"/>
              <a:t> </a:t>
            </a:r>
            <a:r>
              <a:rPr lang="en-GB" dirty="0" err="1" smtClean="0"/>
              <a:t>sát</a:t>
            </a:r>
            <a:endParaRPr lang="en-GB" dirty="0" smtClean="0"/>
          </a:p>
          <a:p>
            <a:pPr lvl="1"/>
            <a:r>
              <a:rPr lang="en-GB" dirty="0" err="1" smtClean="0"/>
              <a:t>Mô</a:t>
            </a:r>
            <a:r>
              <a:rPr lang="en-GB" dirty="0" smtClean="0"/>
              <a:t> </a:t>
            </a:r>
            <a:r>
              <a:rPr lang="en-GB" dirty="0" err="1" smtClean="0"/>
              <a:t>phỏng</a:t>
            </a:r>
            <a:endParaRPr lang="en-GB" dirty="0" smtClean="0"/>
          </a:p>
          <a:p>
            <a:r>
              <a:rPr lang="en-GB" dirty="0" err="1" smtClean="0"/>
              <a:t>Nền</a:t>
            </a:r>
            <a:r>
              <a:rPr lang="en-GB" dirty="0" smtClean="0"/>
              <a:t> </a:t>
            </a:r>
            <a:r>
              <a:rPr lang="en-GB" dirty="0" err="1" smtClean="0"/>
              <a:t>tảng</a:t>
            </a:r>
            <a:endParaRPr lang="en-GB" dirty="0" smtClean="0"/>
          </a:p>
          <a:p>
            <a:pPr lvl="1"/>
            <a:r>
              <a:rPr lang="en-GB" dirty="0" smtClean="0"/>
              <a:t>Population-based</a:t>
            </a:r>
          </a:p>
          <a:p>
            <a:pPr lvl="1"/>
            <a:r>
              <a:rPr lang="en-GB" dirty="0" smtClean="0"/>
              <a:t>Individual-based</a:t>
            </a:r>
          </a:p>
          <a:p>
            <a:pPr lvl="1"/>
            <a:r>
              <a:rPr lang="en-GB" dirty="0" err="1" smtClean="0"/>
              <a:t>Metapopulation</a:t>
            </a:r>
            <a:endParaRPr lang="en-GB" dirty="0" smtClean="0"/>
          </a:p>
          <a:p>
            <a:r>
              <a:rPr lang="en-GB" dirty="0" err="1" smtClean="0"/>
              <a:t>Mục</a:t>
            </a:r>
            <a:r>
              <a:rPr lang="en-GB" dirty="0" smtClean="0"/>
              <a:t> </a:t>
            </a:r>
            <a:r>
              <a:rPr lang="en-GB" dirty="0" err="1" smtClean="0"/>
              <a:t>tiêu</a:t>
            </a:r>
            <a:endParaRPr lang="en-GB" dirty="0" smtClean="0"/>
          </a:p>
          <a:p>
            <a:pPr lvl="1"/>
            <a:r>
              <a:rPr lang="en-GB" dirty="0" err="1" smtClean="0"/>
              <a:t>Ước</a:t>
            </a:r>
            <a:r>
              <a:rPr lang="en-GB" dirty="0" smtClean="0"/>
              <a:t> </a:t>
            </a:r>
            <a:r>
              <a:rPr lang="en-GB" dirty="0" err="1" smtClean="0"/>
              <a:t>tính</a:t>
            </a:r>
            <a:r>
              <a:rPr lang="en-GB" dirty="0" smtClean="0"/>
              <a:t> </a:t>
            </a:r>
            <a:r>
              <a:rPr lang="en-GB" dirty="0" err="1" smtClean="0"/>
              <a:t>các</a:t>
            </a:r>
            <a:r>
              <a:rPr lang="en-GB" dirty="0" smtClean="0"/>
              <a:t> </a:t>
            </a:r>
            <a:r>
              <a:rPr lang="en-GB" dirty="0" err="1" smtClean="0"/>
              <a:t>tham</a:t>
            </a:r>
            <a:r>
              <a:rPr lang="en-GB" dirty="0" smtClean="0"/>
              <a:t> </a:t>
            </a:r>
            <a:r>
              <a:rPr lang="en-GB" dirty="0" err="1" smtClean="0"/>
              <a:t>số</a:t>
            </a:r>
            <a:endParaRPr lang="en-GB" dirty="0" smtClean="0"/>
          </a:p>
          <a:p>
            <a:pPr lvl="1"/>
            <a:r>
              <a:rPr lang="en-GB" dirty="0" err="1" smtClean="0"/>
              <a:t>Đánh</a:t>
            </a:r>
            <a:r>
              <a:rPr lang="en-GB" dirty="0" smtClean="0"/>
              <a:t> </a:t>
            </a:r>
            <a:r>
              <a:rPr lang="en-GB" dirty="0" err="1" smtClean="0"/>
              <a:t>giá</a:t>
            </a:r>
            <a:r>
              <a:rPr lang="en-GB" dirty="0" smtClean="0"/>
              <a:t> </a:t>
            </a:r>
            <a:r>
              <a:rPr lang="en-GB" dirty="0" err="1" smtClean="0"/>
              <a:t>các</a:t>
            </a:r>
            <a:r>
              <a:rPr lang="en-GB" dirty="0" smtClean="0"/>
              <a:t> </a:t>
            </a:r>
            <a:r>
              <a:rPr lang="en-GB" dirty="0" err="1" smtClean="0"/>
              <a:t>chiến</a:t>
            </a:r>
            <a:r>
              <a:rPr lang="en-GB" dirty="0" smtClean="0"/>
              <a:t> </a:t>
            </a:r>
            <a:r>
              <a:rPr lang="en-GB" dirty="0" err="1" smtClean="0"/>
              <a:t>lược</a:t>
            </a:r>
            <a:r>
              <a:rPr lang="en-GB" dirty="0" smtClean="0"/>
              <a:t> </a:t>
            </a:r>
            <a:r>
              <a:rPr lang="en-GB" dirty="0" err="1" smtClean="0"/>
              <a:t>kiểm</a:t>
            </a:r>
            <a:r>
              <a:rPr lang="en-GB" dirty="0" smtClean="0"/>
              <a:t> </a:t>
            </a:r>
            <a:r>
              <a:rPr lang="en-GB" dirty="0" err="1" smtClean="0"/>
              <a:t>soát</a:t>
            </a:r>
            <a:endParaRPr lang="en-GB" dirty="0" smtClean="0"/>
          </a:p>
          <a:p>
            <a:pPr lvl="1"/>
            <a:r>
              <a:rPr lang="en-GB" dirty="0" err="1" smtClean="0"/>
              <a:t>Đánh</a:t>
            </a:r>
            <a:r>
              <a:rPr lang="en-GB" dirty="0" smtClean="0"/>
              <a:t> </a:t>
            </a:r>
            <a:r>
              <a:rPr lang="en-GB" dirty="0" err="1" smtClean="0"/>
              <a:t>giá</a:t>
            </a:r>
            <a:r>
              <a:rPr lang="en-GB" dirty="0" smtClean="0"/>
              <a:t> </a:t>
            </a:r>
            <a:r>
              <a:rPr lang="en-GB" dirty="0" err="1" smtClean="0"/>
              <a:t>các</a:t>
            </a:r>
            <a:r>
              <a:rPr lang="en-GB" dirty="0" smtClean="0"/>
              <a:t> </a:t>
            </a:r>
            <a:r>
              <a:rPr lang="en-GB" dirty="0" err="1" smtClean="0"/>
              <a:t>yếu</a:t>
            </a:r>
            <a:r>
              <a:rPr lang="en-GB" dirty="0" smtClean="0"/>
              <a:t> </a:t>
            </a:r>
            <a:r>
              <a:rPr lang="en-GB" dirty="0" err="1" smtClean="0"/>
              <a:t>tố</a:t>
            </a:r>
            <a:r>
              <a:rPr lang="en-GB" dirty="0" smtClean="0"/>
              <a:t> </a:t>
            </a:r>
            <a:r>
              <a:rPr lang="en-GB" dirty="0" err="1" smtClean="0"/>
              <a:t>quyết</a:t>
            </a:r>
            <a:r>
              <a:rPr lang="en-GB" dirty="0" smtClean="0"/>
              <a:t> </a:t>
            </a:r>
            <a:r>
              <a:rPr lang="en-GB" dirty="0" err="1" smtClean="0"/>
              <a:t>định</a:t>
            </a:r>
            <a:r>
              <a:rPr lang="en-GB" dirty="0" smtClean="0"/>
              <a:t> </a:t>
            </a:r>
            <a:r>
              <a:rPr lang="en-GB" dirty="0" err="1" smtClean="0"/>
              <a:t>sự</a:t>
            </a:r>
            <a:r>
              <a:rPr lang="en-GB" dirty="0" smtClean="0"/>
              <a:t> </a:t>
            </a:r>
            <a:r>
              <a:rPr lang="en-GB" dirty="0" err="1" smtClean="0"/>
              <a:t>lây</a:t>
            </a:r>
            <a:r>
              <a:rPr lang="en-GB" dirty="0" smtClean="0"/>
              <a:t> </a:t>
            </a:r>
            <a:r>
              <a:rPr lang="en-GB" dirty="0" err="1" smtClean="0"/>
              <a:t>nhiễm</a:t>
            </a:r>
            <a:endParaRPr lang="en-GB" dirty="0" smtClean="0"/>
          </a:p>
          <a:p>
            <a:pPr lvl="1"/>
            <a:r>
              <a:rPr lang="en-GB" dirty="0" err="1" smtClean="0"/>
              <a:t>Đánh</a:t>
            </a:r>
            <a:r>
              <a:rPr lang="en-GB" dirty="0" smtClean="0"/>
              <a:t> </a:t>
            </a:r>
            <a:r>
              <a:rPr lang="en-GB" dirty="0" err="1" smtClean="0"/>
              <a:t>giá</a:t>
            </a:r>
            <a:r>
              <a:rPr lang="en-GB" dirty="0" smtClean="0"/>
              <a:t> </a:t>
            </a:r>
            <a:r>
              <a:rPr lang="en-GB" dirty="0" err="1" smtClean="0"/>
              <a:t>hậu</a:t>
            </a:r>
            <a:r>
              <a:rPr lang="en-GB" dirty="0" smtClean="0"/>
              <a:t> </a:t>
            </a:r>
            <a:r>
              <a:rPr lang="en-GB" dirty="0" err="1" smtClean="0"/>
              <a:t>quả</a:t>
            </a:r>
            <a:r>
              <a:rPr lang="en-GB" dirty="0" smtClean="0"/>
              <a:t> </a:t>
            </a:r>
            <a:r>
              <a:rPr lang="en-GB" dirty="0" err="1" smtClean="0"/>
              <a:t>của</a:t>
            </a:r>
            <a:r>
              <a:rPr lang="en-GB" dirty="0" smtClean="0"/>
              <a:t> </a:t>
            </a:r>
            <a:r>
              <a:rPr lang="en-GB" dirty="0" err="1" smtClean="0"/>
              <a:t>sự</a:t>
            </a:r>
            <a:r>
              <a:rPr lang="en-GB" dirty="0" smtClean="0"/>
              <a:t> </a:t>
            </a:r>
            <a:r>
              <a:rPr lang="en-GB" dirty="0" err="1" smtClean="0"/>
              <a:t>bùng</a:t>
            </a:r>
            <a:r>
              <a:rPr lang="en-GB" dirty="0" smtClean="0"/>
              <a:t> </a:t>
            </a:r>
            <a:r>
              <a:rPr lang="en-GB" dirty="0" err="1" smtClean="0"/>
              <a:t>phát</a:t>
            </a:r>
            <a:endParaRPr lang="en-GB" dirty="0" smtClean="0"/>
          </a:p>
        </p:txBody>
      </p:sp>
      <p:sp>
        <p:nvSpPr>
          <p:cNvPr id="7" name="Text Placeholder 6"/>
          <p:cNvSpPr>
            <a:spLocks noGrp="1"/>
          </p:cNvSpPr>
          <p:nvPr>
            <p:ph type="body" sz="quarter" idx="13"/>
          </p:nvPr>
        </p:nvSpPr>
        <p:spPr/>
        <p:txBody>
          <a:bodyPr>
            <a:normAutofit fontScale="92500" lnSpcReduction="20000"/>
          </a:bodyPr>
          <a:lstStyle/>
          <a:p>
            <a:r>
              <a:rPr lang="en-GB" smtClean="0"/>
              <a:t>Refer: B.H. Hayes,  2021</a:t>
            </a:r>
            <a:endParaRPr lang="en-US"/>
          </a:p>
        </p:txBody>
      </p:sp>
      <p:pic>
        <p:nvPicPr>
          <p:cNvPr id="4" name="Picture 3" descr="https://lh5.googleusercontent.com/YvQhLZxDDwkCqJhLA-0gJrFnOTg8zaKUFPvjh85P0WxvikqVltoKlLhkoLPlKl73Y2jp71xxapYChMKmrv7d5Kp9fjyzboLUCnW9SzgFFDEDnMY78vK8dDHiFa-I3l3WUkFhkGxx"/>
          <p:cNvPicPr/>
          <p:nvPr/>
        </p:nvPicPr>
        <p:blipFill>
          <a:blip r:embed="rId2">
            <a:extLst>
              <a:ext uri="{28A0092B-C50C-407E-A947-70E740481C1C}">
                <a14:useLocalDpi xmlns:a14="http://schemas.microsoft.com/office/drawing/2010/main" val="0"/>
              </a:ext>
            </a:extLst>
          </a:blip>
          <a:srcRect/>
          <a:stretch>
            <a:fillRect/>
          </a:stretch>
        </p:blipFill>
        <p:spPr bwMode="auto">
          <a:xfrm>
            <a:off x="5598636" y="1000761"/>
            <a:ext cx="5607368" cy="5120640"/>
          </a:xfrm>
          <a:prstGeom prst="rect">
            <a:avLst/>
          </a:prstGeom>
          <a:noFill/>
          <a:ln>
            <a:noFill/>
          </a:ln>
        </p:spPr>
      </p:pic>
    </p:spTree>
    <p:extLst>
      <p:ext uri="{BB962C8B-B14F-4D97-AF65-F5344CB8AC3E}">
        <p14:creationId xmlns:p14="http://schemas.microsoft.com/office/powerpoint/2010/main" val="1554799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1.4 </a:t>
            </a:r>
            <a:r>
              <a:rPr lang="en-GB" dirty="0" err="1"/>
              <a:t>Định</a:t>
            </a:r>
            <a:r>
              <a:rPr lang="en-GB" dirty="0"/>
              <a:t> </a:t>
            </a:r>
            <a:r>
              <a:rPr lang="en-GB" dirty="0" err="1"/>
              <a:t>hướng</a:t>
            </a:r>
            <a:r>
              <a:rPr lang="en-GB" dirty="0"/>
              <a:t> </a:t>
            </a:r>
            <a:r>
              <a:rPr lang="en-GB" dirty="0" err="1"/>
              <a:t>cho</a:t>
            </a:r>
            <a:r>
              <a:rPr lang="en-GB" dirty="0"/>
              <a:t> </a:t>
            </a:r>
            <a:r>
              <a:rPr lang="en-GB" dirty="0" err="1"/>
              <a:t>đề</a:t>
            </a:r>
            <a:r>
              <a:rPr lang="en-GB" dirty="0"/>
              <a:t> </a:t>
            </a:r>
            <a:r>
              <a:rPr lang="en-GB" dirty="0" err="1" smtClean="0"/>
              <a:t>tài</a:t>
            </a:r>
            <a:endParaRPr lang="en-GB" dirty="0"/>
          </a:p>
        </p:txBody>
      </p:sp>
      <p:sp>
        <p:nvSpPr>
          <p:cNvPr id="3" name="Content Placeholder 2"/>
          <p:cNvSpPr>
            <a:spLocks noGrp="1"/>
          </p:cNvSpPr>
          <p:nvPr>
            <p:ph idx="1"/>
          </p:nvPr>
        </p:nvSpPr>
        <p:spPr>
          <a:xfrm>
            <a:off x="1097280" y="1099127"/>
            <a:ext cx="10058400" cy="4769967"/>
          </a:xfrm>
        </p:spPr>
        <p:txBody>
          <a:bodyPr/>
          <a:lstStyle/>
          <a:p>
            <a:r>
              <a:rPr lang="en-GB" sz="2400" dirty="0" smtClean="0"/>
              <a:t>- </a:t>
            </a:r>
            <a:r>
              <a:rPr lang="en-GB" sz="2400" dirty="0" err="1" smtClean="0"/>
              <a:t>Đi</a:t>
            </a:r>
            <a:r>
              <a:rPr lang="en-GB" sz="2400" dirty="0" smtClean="0"/>
              <a:t> </a:t>
            </a:r>
            <a:r>
              <a:rPr lang="en-GB" sz="2400" dirty="0" err="1" smtClean="0"/>
              <a:t>từ</a:t>
            </a:r>
            <a:r>
              <a:rPr lang="en-GB" sz="2400" dirty="0" smtClean="0"/>
              <a:t> </a:t>
            </a:r>
            <a:r>
              <a:rPr lang="en-GB" sz="2400" dirty="0" err="1" smtClean="0"/>
              <a:t>mục</a:t>
            </a:r>
            <a:r>
              <a:rPr lang="en-GB" sz="2400" dirty="0" smtClean="0"/>
              <a:t> </a:t>
            </a:r>
            <a:r>
              <a:rPr lang="en-GB" sz="2400" dirty="0" err="1" smtClean="0"/>
              <a:t>tiêu</a:t>
            </a:r>
            <a:r>
              <a:rPr lang="en-GB" sz="2400" dirty="0" smtClean="0"/>
              <a:t> </a:t>
            </a:r>
            <a:r>
              <a:rPr lang="en-GB" sz="2400" dirty="0" err="1" smtClean="0"/>
              <a:t>đánh</a:t>
            </a:r>
            <a:r>
              <a:rPr lang="en-GB" sz="2400" dirty="0" smtClean="0"/>
              <a:t> </a:t>
            </a:r>
            <a:r>
              <a:rPr lang="en-GB" sz="2400" dirty="0" err="1" smtClean="0"/>
              <a:t>giá</a:t>
            </a:r>
            <a:r>
              <a:rPr lang="en-GB" sz="2400" dirty="0" smtClean="0"/>
              <a:t> </a:t>
            </a:r>
            <a:r>
              <a:rPr lang="en-GB" sz="2400" dirty="0" err="1" smtClean="0"/>
              <a:t>tác</a:t>
            </a:r>
            <a:r>
              <a:rPr lang="en-GB" sz="2400" dirty="0" smtClean="0"/>
              <a:t> </a:t>
            </a:r>
            <a:r>
              <a:rPr lang="en-GB" sz="2400" dirty="0" err="1" smtClean="0"/>
              <a:t>động</a:t>
            </a:r>
            <a:r>
              <a:rPr lang="en-GB" sz="2400" dirty="0" smtClean="0"/>
              <a:t> </a:t>
            </a:r>
            <a:r>
              <a:rPr lang="en-GB" sz="2400" dirty="0" err="1" smtClean="0"/>
              <a:t>của</a:t>
            </a:r>
            <a:r>
              <a:rPr lang="en-GB" sz="2400" dirty="0" smtClean="0"/>
              <a:t> </a:t>
            </a:r>
            <a:r>
              <a:rPr lang="en-GB" sz="2400" dirty="0" err="1" smtClean="0"/>
              <a:t>các</a:t>
            </a:r>
            <a:r>
              <a:rPr lang="en-GB" sz="2400" dirty="0" smtClean="0"/>
              <a:t> </a:t>
            </a:r>
            <a:r>
              <a:rPr lang="en-GB" sz="2400" dirty="0" err="1" smtClean="0"/>
              <a:t>biện</a:t>
            </a:r>
            <a:r>
              <a:rPr lang="en-GB" sz="2400" dirty="0" smtClean="0"/>
              <a:t> </a:t>
            </a:r>
            <a:r>
              <a:rPr lang="en-GB" sz="2400" dirty="0" err="1" smtClean="0"/>
              <a:t>pháp</a:t>
            </a:r>
            <a:r>
              <a:rPr lang="en-GB" sz="2400" dirty="0" smtClean="0"/>
              <a:t> </a:t>
            </a:r>
            <a:r>
              <a:rPr lang="en-GB" sz="2400" dirty="0" err="1" smtClean="0"/>
              <a:t>phòng</a:t>
            </a:r>
            <a:r>
              <a:rPr lang="en-GB" sz="2400" dirty="0" smtClean="0"/>
              <a:t> </a:t>
            </a:r>
            <a:r>
              <a:rPr lang="en-GB" sz="2400" dirty="0" err="1" smtClean="0"/>
              <a:t>chống</a:t>
            </a:r>
            <a:r>
              <a:rPr lang="en-GB" sz="2400" dirty="0" smtClean="0"/>
              <a:t> </a:t>
            </a:r>
            <a:r>
              <a:rPr lang="en-GB" sz="2400" dirty="0" err="1" smtClean="0"/>
              <a:t>lây</a:t>
            </a:r>
            <a:r>
              <a:rPr lang="en-GB" sz="2400" dirty="0" smtClean="0"/>
              <a:t> </a:t>
            </a:r>
            <a:r>
              <a:rPr lang="en-GB" sz="2400" dirty="0" err="1" smtClean="0"/>
              <a:t>lan</a:t>
            </a:r>
            <a:r>
              <a:rPr lang="en-GB" sz="2400" dirty="0" smtClean="0"/>
              <a:t> </a:t>
            </a:r>
            <a:r>
              <a:rPr lang="en-GB" sz="2400" dirty="0" err="1" smtClean="0"/>
              <a:t>dịch</a:t>
            </a:r>
            <a:endParaRPr lang="en-GB" sz="2400" dirty="0" smtClean="0"/>
          </a:p>
          <a:p>
            <a:r>
              <a:rPr lang="en-GB" sz="2400" dirty="0" smtClean="0"/>
              <a:t>- </a:t>
            </a:r>
            <a:r>
              <a:rPr lang="en-GB" sz="2400" dirty="0" err="1" smtClean="0"/>
              <a:t>Lý</a:t>
            </a:r>
            <a:r>
              <a:rPr lang="en-GB" sz="2400" dirty="0" smtClean="0"/>
              <a:t> do </a:t>
            </a:r>
            <a:r>
              <a:rPr lang="en-GB" sz="2400" dirty="0" err="1" smtClean="0"/>
              <a:t>chọn</a:t>
            </a:r>
            <a:r>
              <a:rPr lang="en-GB" sz="2400" dirty="0" smtClean="0"/>
              <a:t> individual-based: </a:t>
            </a:r>
            <a:r>
              <a:rPr lang="en-GB" sz="2400" dirty="0" err="1" smtClean="0"/>
              <a:t>Dữ</a:t>
            </a:r>
            <a:r>
              <a:rPr lang="en-GB" sz="2400" dirty="0" smtClean="0"/>
              <a:t> </a:t>
            </a:r>
            <a:r>
              <a:rPr lang="en-GB" sz="2400" dirty="0" err="1" smtClean="0"/>
              <a:t>liệu</a:t>
            </a:r>
            <a:r>
              <a:rPr lang="en-GB" sz="2400" dirty="0" smtClean="0"/>
              <a:t> </a:t>
            </a:r>
            <a:r>
              <a:rPr lang="en-GB" sz="2400" dirty="0" err="1" smtClean="0"/>
              <a:t>về</a:t>
            </a:r>
            <a:r>
              <a:rPr lang="en-GB" sz="2400" dirty="0" smtClean="0"/>
              <a:t> </a:t>
            </a:r>
            <a:r>
              <a:rPr lang="en-GB" sz="2400" dirty="0" err="1" smtClean="0"/>
              <a:t>hộ</a:t>
            </a:r>
            <a:r>
              <a:rPr lang="en-GB" sz="2400" dirty="0" smtClean="0"/>
              <a:t> </a:t>
            </a:r>
            <a:r>
              <a:rPr lang="en-GB" sz="2400" dirty="0" err="1" smtClean="0"/>
              <a:t>chăn</a:t>
            </a:r>
            <a:r>
              <a:rPr lang="en-GB" sz="2400" dirty="0" smtClean="0"/>
              <a:t> </a:t>
            </a:r>
            <a:r>
              <a:rPr lang="en-GB" sz="2400" dirty="0" err="1" smtClean="0"/>
              <a:t>nuôi</a:t>
            </a:r>
            <a:r>
              <a:rPr lang="en-GB" sz="2400" dirty="0" smtClean="0"/>
              <a:t> </a:t>
            </a:r>
            <a:r>
              <a:rPr lang="en-GB" sz="2400" dirty="0" err="1" smtClean="0"/>
              <a:t>lợn</a:t>
            </a:r>
            <a:r>
              <a:rPr lang="en-GB" sz="2400" dirty="0" smtClean="0"/>
              <a:t> </a:t>
            </a:r>
            <a:r>
              <a:rPr lang="en-GB" sz="2400" dirty="0" err="1" smtClean="0"/>
              <a:t>thu</a:t>
            </a:r>
            <a:r>
              <a:rPr lang="en-GB" sz="2400" dirty="0" smtClean="0"/>
              <a:t> </a:t>
            </a:r>
            <a:r>
              <a:rPr lang="en-GB" sz="2400" dirty="0" err="1" smtClean="0"/>
              <a:t>thập</a:t>
            </a:r>
            <a:r>
              <a:rPr lang="en-GB" sz="2400" dirty="0" smtClean="0"/>
              <a:t> </a:t>
            </a:r>
            <a:r>
              <a:rPr lang="en-GB" sz="2400" dirty="0" err="1" smtClean="0"/>
              <a:t>được</a:t>
            </a:r>
            <a:r>
              <a:rPr lang="en-GB" sz="2400" dirty="0" smtClean="0"/>
              <a:t> </a:t>
            </a:r>
            <a:r>
              <a:rPr lang="en-GB" sz="2400" dirty="0" err="1" smtClean="0"/>
              <a:t>có</a:t>
            </a:r>
            <a:r>
              <a:rPr lang="en-GB" sz="2400" dirty="0" smtClean="0"/>
              <a:t> </a:t>
            </a:r>
            <a:r>
              <a:rPr lang="en-GB" sz="2400" dirty="0" err="1" smtClean="0"/>
              <a:t>phân</a:t>
            </a:r>
            <a:r>
              <a:rPr lang="en-GB" sz="2400" dirty="0" smtClean="0"/>
              <a:t> </a:t>
            </a:r>
            <a:r>
              <a:rPr lang="en-GB" sz="2400" dirty="0" err="1" smtClean="0"/>
              <a:t>bố</a:t>
            </a:r>
            <a:r>
              <a:rPr lang="en-GB" sz="2400" dirty="0" smtClean="0"/>
              <a:t> </a:t>
            </a:r>
            <a:r>
              <a:rPr lang="en-GB" sz="2400" dirty="0" err="1" smtClean="0"/>
              <a:t>không</a:t>
            </a:r>
            <a:r>
              <a:rPr lang="en-GB" sz="2400" dirty="0" smtClean="0"/>
              <a:t> </a:t>
            </a:r>
            <a:r>
              <a:rPr lang="en-GB" sz="2400" dirty="0" err="1" smtClean="0"/>
              <a:t>đồng</a:t>
            </a:r>
            <a:r>
              <a:rPr lang="en-GB" sz="2400" dirty="0" smtClean="0"/>
              <a:t> </a:t>
            </a:r>
            <a:r>
              <a:rPr lang="en-GB" sz="2400" dirty="0" err="1" smtClean="0"/>
              <a:t>nhất</a:t>
            </a:r>
            <a:r>
              <a:rPr lang="en-GB" sz="2400" dirty="0" smtClean="0"/>
              <a:t> </a:t>
            </a:r>
            <a:r>
              <a:rPr lang="en-GB" sz="2400" dirty="0" err="1" smtClean="0"/>
              <a:t>trên</a:t>
            </a:r>
            <a:r>
              <a:rPr lang="en-GB" sz="2400" dirty="0" smtClean="0"/>
              <a:t> </a:t>
            </a:r>
            <a:r>
              <a:rPr lang="en-GB" sz="2400" dirty="0" err="1" smtClean="0"/>
              <a:t>các</a:t>
            </a:r>
            <a:r>
              <a:rPr lang="en-GB" sz="2400" dirty="0" smtClean="0"/>
              <a:t> </a:t>
            </a:r>
            <a:r>
              <a:rPr lang="en-GB" sz="2400" dirty="0" err="1" smtClean="0"/>
              <a:t>quận</a:t>
            </a:r>
            <a:r>
              <a:rPr lang="en-GB" sz="2400" dirty="0" smtClean="0"/>
              <a:t> </a:t>
            </a:r>
            <a:r>
              <a:rPr lang="en-GB" sz="2400" dirty="0" err="1" smtClean="0"/>
              <a:t>huyện</a:t>
            </a:r>
            <a:r>
              <a:rPr lang="en-GB" sz="2400" dirty="0" smtClean="0"/>
              <a:t> </a:t>
            </a:r>
            <a:r>
              <a:rPr lang="en-GB" sz="2400" dirty="0" err="1" smtClean="0"/>
              <a:t>của</a:t>
            </a:r>
            <a:r>
              <a:rPr lang="en-GB" sz="2400" dirty="0" smtClean="0"/>
              <a:t> </a:t>
            </a:r>
            <a:r>
              <a:rPr lang="en-GB" sz="2400" dirty="0" err="1" smtClean="0"/>
              <a:t>Hà</a:t>
            </a:r>
            <a:r>
              <a:rPr lang="en-GB" sz="2400" dirty="0" smtClean="0"/>
              <a:t> </a:t>
            </a:r>
            <a:r>
              <a:rPr lang="en-GB" sz="2400" dirty="0" err="1" smtClean="0"/>
              <a:t>Nội</a:t>
            </a:r>
            <a:endParaRPr lang="en-GB" sz="2400" dirty="0" smtClean="0"/>
          </a:p>
          <a:p>
            <a:pPr marL="0" indent="0">
              <a:buNone/>
            </a:pPr>
            <a:endParaRPr lang="en-US" dirty="0"/>
          </a:p>
        </p:txBody>
      </p:sp>
      <p:sp>
        <p:nvSpPr>
          <p:cNvPr id="9" name="Text Placeholder 8"/>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767560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1.5 </a:t>
            </a:r>
            <a:r>
              <a:rPr lang="en-GB" dirty="0" err="1"/>
              <a:t>Mô</a:t>
            </a:r>
            <a:r>
              <a:rPr lang="en-GB" dirty="0"/>
              <a:t> </a:t>
            </a:r>
            <a:r>
              <a:rPr lang="en-GB" dirty="0" err="1"/>
              <a:t>hình</a:t>
            </a:r>
            <a:r>
              <a:rPr lang="en-GB" dirty="0"/>
              <a:t> </a:t>
            </a:r>
            <a:r>
              <a:rPr lang="en-GB" dirty="0" err="1"/>
              <a:t>nghiên</a:t>
            </a:r>
            <a:r>
              <a:rPr lang="en-GB" dirty="0"/>
              <a:t> </a:t>
            </a:r>
            <a:r>
              <a:rPr lang="en-GB" dirty="0" err="1"/>
              <a:t>cứu</a:t>
            </a:r>
            <a:r>
              <a:rPr lang="en-GB" dirty="0"/>
              <a:t> </a:t>
            </a:r>
            <a:r>
              <a:rPr lang="en-GB" dirty="0" err="1"/>
              <a:t>có</a:t>
            </a:r>
            <a:r>
              <a:rPr lang="en-GB" dirty="0"/>
              <a:t> </a:t>
            </a:r>
            <a:r>
              <a:rPr lang="en-GB" dirty="0" err="1"/>
              <a:t>chung</a:t>
            </a:r>
            <a:r>
              <a:rPr lang="en-GB" dirty="0"/>
              <a:t> </a:t>
            </a:r>
            <a:r>
              <a:rPr lang="en-GB" dirty="0" err="1"/>
              <a:t>hướng</a:t>
            </a:r>
            <a:r>
              <a:rPr lang="en-GB" dirty="0"/>
              <a:t> </a:t>
            </a:r>
            <a:r>
              <a:rPr lang="en-GB" dirty="0" err="1"/>
              <a:t>đi</a:t>
            </a:r>
            <a:r>
              <a:rPr lang="en-GB" dirty="0"/>
              <a:t> </a:t>
            </a:r>
            <a:r>
              <a:rPr lang="en-GB" dirty="0" err="1"/>
              <a:t>với</a:t>
            </a:r>
            <a:r>
              <a:rPr lang="en-GB" dirty="0"/>
              <a:t> </a:t>
            </a:r>
            <a:r>
              <a:rPr lang="en-GB" dirty="0" err="1"/>
              <a:t>đề</a:t>
            </a:r>
            <a:r>
              <a:rPr lang="en-GB" dirty="0"/>
              <a:t> </a:t>
            </a:r>
            <a:r>
              <a:rPr lang="en-GB" dirty="0" err="1"/>
              <a:t>tài</a:t>
            </a:r>
            <a:endParaRPr lang="en-GB" dirty="0"/>
          </a:p>
        </p:txBody>
      </p:sp>
      <p:sp>
        <p:nvSpPr>
          <p:cNvPr id="3" name="Content Placeholder 2"/>
          <p:cNvSpPr>
            <a:spLocks noGrp="1"/>
          </p:cNvSpPr>
          <p:nvPr>
            <p:ph idx="1"/>
          </p:nvPr>
        </p:nvSpPr>
        <p:spPr/>
        <p:txBody>
          <a:bodyPr/>
          <a:lstStyle/>
          <a:p>
            <a:r>
              <a:rPr lang="en-GB" dirty="0" err="1" smtClean="0"/>
              <a:t>Sơ</a:t>
            </a:r>
            <a:r>
              <a:rPr lang="en-GB" dirty="0" smtClean="0"/>
              <a:t> </a:t>
            </a:r>
            <a:r>
              <a:rPr lang="en-GB" dirty="0" err="1" smtClean="0"/>
              <a:t>lược</a:t>
            </a:r>
            <a:r>
              <a:rPr lang="en-GB" dirty="0" smtClean="0"/>
              <a:t> </a:t>
            </a:r>
            <a:r>
              <a:rPr lang="en-GB" dirty="0" err="1" smtClean="0"/>
              <a:t>về</a:t>
            </a:r>
            <a:r>
              <a:rPr lang="en-GB" dirty="0" smtClean="0"/>
              <a:t> </a:t>
            </a:r>
            <a:r>
              <a:rPr lang="en-GB" dirty="0" err="1" smtClean="0"/>
              <a:t>mô</a:t>
            </a:r>
            <a:r>
              <a:rPr lang="en-GB" dirty="0" smtClean="0"/>
              <a:t> </a:t>
            </a:r>
            <a:r>
              <a:rPr lang="en-GB" dirty="0" err="1" smtClean="0"/>
              <a:t>hình</a:t>
            </a:r>
            <a:r>
              <a:rPr lang="en-GB" dirty="0" smtClean="0"/>
              <a:t> </a:t>
            </a:r>
            <a:r>
              <a:rPr lang="en-GB" dirty="0" err="1" smtClean="0"/>
              <a:t>của</a:t>
            </a:r>
            <a:r>
              <a:rPr lang="en-GB" dirty="0" smtClean="0"/>
              <a:t> H.S. Lee </a:t>
            </a:r>
            <a:r>
              <a:rPr lang="en-GB" dirty="0" err="1" smtClean="0"/>
              <a:t>và</a:t>
            </a:r>
            <a:r>
              <a:rPr lang="en-GB" dirty="0" smtClean="0"/>
              <a:t> </a:t>
            </a:r>
            <a:r>
              <a:rPr lang="en-GB" dirty="0" err="1" smtClean="0"/>
              <a:t>cộng</a:t>
            </a:r>
            <a:r>
              <a:rPr lang="en-GB" dirty="0" smtClean="0"/>
              <a:t> </a:t>
            </a:r>
            <a:r>
              <a:rPr lang="en-GB" dirty="0" err="1" smtClean="0"/>
              <a:t>sự</a:t>
            </a:r>
            <a:r>
              <a:rPr lang="en-GB" dirty="0" smtClean="0"/>
              <a:t> </a:t>
            </a:r>
            <a:r>
              <a:rPr lang="en-GB" dirty="0" err="1" smtClean="0"/>
              <a:t>năm</a:t>
            </a:r>
            <a:r>
              <a:rPr lang="en-GB" dirty="0" smtClean="0"/>
              <a:t> 2020</a:t>
            </a:r>
          </a:p>
          <a:p>
            <a:pPr lvl="1"/>
            <a:r>
              <a:rPr lang="en-GB" sz="2000" dirty="0" err="1" smtClean="0"/>
              <a:t>Đối</a:t>
            </a:r>
            <a:r>
              <a:rPr lang="en-GB" sz="2000" dirty="0" smtClean="0"/>
              <a:t> </a:t>
            </a:r>
            <a:r>
              <a:rPr lang="en-GB" sz="2000" dirty="0" err="1" smtClean="0"/>
              <a:t>tượng</a:t>
            </a:r>
            <a:r>
              <a:rPr lang="en-GB" sz="2000" dirty="0" smtClean="0"/>
              <a:t>: </a:t>
            </a:r>
            <a:r>
              <a:rPr lang="en-GB" sz="2000" dirty="0" err="1" smtClean="0"/>
              <a:t>Các</a:t>
            </a:r>
            <a:r>
              <a:rPr lang="en-GB" sz="2000" dirty="0" smtClean="0"/>
              <a:t> </a:t>
            </a:r>
            <a:r>
              <a:rPr lang="en-GB" sz="2000" dirty="0" err="1" smtClean="0"/>
              <a:t>trang</a:t>
            </a:r>
            <a:r>
              <a:rPr lang="en-GB" sz="2000" dirty="0" smtClean="0"/>
              <a:t> </a:t>
            </a:r>
            <a:r>
              <a:rPr lang="en-GB" sz="2000" dirty="0" err="1" smtClean="0"/>
              <a:t>trại</a:t>
            </a:r>
            <a:r>
              <a:rPr lang="en-GB" sz="2000" dirty="0" smtClean="0"/>
              <a:t> ở </a:t>
            </a:r>
            <a:r>
              <a:rPr lang="en-GB" sz="2000" dirty="0" err="1" smtClean="0"/>
              <a:t>Đồng</a:t>
            </a:r>
            <a:r>
              <a:rPr lang="en-GB" sz="2000" dirty="0" smtClean="0"/>
              <a:t> </a:t>
            </a:r>
            <a:r>
              <a:rPr lang="en-GB" sz="2000" dirty="0" err="1" smtClean="0"/>
              <a:t>bằng</a:t>
            </a:r>
            <a:r>
              <a:rPr lang="en-GB" sz="2000" dirty="0" smtClean="0"/>
              <a:t> </a:t>
            </a:r>
            <a:r>
              <a:rPr lang="en-GB" sz="2000" dirty="0" err="1" smtClean="0"/>
              <a:t>sông</a:t>
            </a:r>
            <a:r>
              <a:rPr lang="en-GB" sz="2000" dirty="0" smtClean="0"/>
              <a:t> </a:t>
            </a:r>
            <a:r>
              <a:rPr lang="en-GB" sz="2000" dirty="0" err="1" smtClean="0"/>
              <a:t>Hồng</a:t>
            </a:r>
            <a:endParaRPr lang="en-GB" sz="2000" dirty="0" smtClean="0"/>
          </a:p>
          <a:p>
            <a:pPr lvl="1"/>
            <a:r>
              <a:rPr lang="en-GB" sz="2000" dirty="0" err="1" smtClean="0"/>
              <a:t>Mô</a:t>
            </a:r>
            <a:r>
              <a:rPr lang="en-GB" sz="2000" dirty="0" smtClean="0"/>
              <a:t> </a:t>
            </a:r>
            <a:r>
              <a:rPr lang="en-GB" sz="2000" dirty="0" err="1" smtClean="0"/>
              <a:t>hình</a:t>
            </a:r>
            <a:r>
              <a:rPr lang="en-GB" sz="2000" dirty="0" smtClean="0"/>
              <a:t>: NAADSM (</a:t>
            </a:r>
            <a:r>
              <a:rPr lang="en-US" sz="2000" dirty="0" err="1"/>
              <a:t>Mô</a:t>
            </a:r>
            <a:r>
              <a:rPr lang="en-US" sz="2000" dirty="0"/>
              <a:t> </a:t>
            </a:r>
            <a:r>
              <a:rPr lang="en-US" sz="2000" dirty="0" err="1"/>
              <a:t>hình</a:t>
            </a:r>
            <a:r>
              <a:rPr lang="en-US" sz="2000" dirty="0"/>
              <a:t> </a:t>
            </a:r>
            <a:r>
              <a:rPr lang="en-US" sz="2000" dirty="0" err="1"/>
              <a:t>lây</a:t>
            </a:r>
            <a:r>
              <a:rPr lang="en-US" sz="2000" dirty="0"/>
              <a:t> </a:t>
            </a:r>
            <a:r>
              <a:rPr lang="en-US" sz="2000" dirty="0" err="1"/>
              <a:t>lan</a:t>
            </a:r>
            <a:r>
              <a:rPr lang="en-US" sz="2000" dirty="0"/>
              <a:t> </a:t>
            </a:r>
            <a:r>
              <a:rPr lang="en-US" sz="2000" dirty="0" err="1"/>
              <a:t>dịch</a:t>
            </a:r>
            <a:r>
              <a:rPr lang="en-US" sz="2000" dirty="0"/>
              <a:t> </a:t>
            </a:r>
            <a:r>
              <a:rPr lang="en-US" sz="2000" dirty="0" err="1"/>
              <a:t>bệnh</a:t>
            </a:r>
            <a:r>
              <a:rPr lang="en-US" sz="2000" dirty="0"/>
              <a:t> </a:t>
            </a:r>
            <a:r>
              <a:rPr lang="en-US" sz="2000" dirty="0" err="1"/>
              <a:t>động</a:t>
            </a:r>
            <a:r>
              <a:rPr lang="en-US" sz="2000" dirty="0"/>
              <a:t> </a:t>
            </a:r>
            <a:r>
              <a:rPr lang="en-US" sz="2000" dirty="0" err="1"/>
              <a:t>vật</a:t>
            </a:r>
            <a:r>
              <a:rPr lang="en-US" sz="2000" dirty="0"/>
              <a:t> ở </a:t>
            </a:r>
            <a:r>
              <a:rPr lang="en-US" sz="2000" dirty="0" err="1"/>
              <a:t>Bắc</a:t>
            </a:r>
            <a:r>
              <a:rPr lang="en-US" sz="2000" dirty="0"/>
              <a:t> </a:t>
            </a:r>
            <a:r>
              <a:rPr lang="en-US" sz="2000" dirty="0" err="1"/>
              <a:t>Mỹ</a:t>
            </a:r>
            <a:r>
              <a:rPr lang="en-GB" sz="2000" dirty="0" smtClean="0"/>
              <a:t>)</a:t>
            </a:r>
          </a:p>
          <a:p>
            <a:pPr lvl="1"/>
            <a:r>
              <a:rPr lang="en-GB" sz="2000" dirty="0" err="1" smtClean="0"/>
              <a:t>Các</a:t>
            </a:r>
            <a:r>
              <a:rPr lang="en-GB" sz="2000" dirty="0" smtClean="0"/>
              <a:t> </a:t>
            </a:r>
            <a:r>
              <a:rPr lang="en-GB" sz="2000" dirty="0" err="1" smtClean="0"/>
              <a:t>kịch</a:t>
            </a:r>
            <a:r>
              <a:rPr lang="en-GB" sz="2000" dirty="0" smtClean="0"/>
              <a:t> </a:t>
            </a:r>
            <a:r>
              <a:rPr lang="en-GB" sz="2000" dirty="0" err="1" smtClean="0"/>
              <a:t>bản</a:t>
            </a:r>
            <a:endParaRPr lang="en-GB" sz="2000" dirty="0" smtClean="0"/>
          </a:p>
          <a:p>
            <a:pPr lvl="2"/>
            <a:r>
              <a:rPr lang="en-GB" sz="1600" dirty="0" err="1" smtClean="0"/>
              <a:t>Loại</a:t>
            </a:r>
            <a:r>
              <a:rPr lang="en-GB" sz="1600" dirty="0" smtClean="0"/>
              <a:t> </a:t>
            </a:r>
            <a:r>
              <a:rPr lang="en-GB" sz="1600" dirty="0" err="1" smtClean="0"/>
              <a:t>bỏ</a:t>
            </a:r>
            <a:r>
              <a:rPr lang="en-GB" sz="1600" dirty="0" smtClean="0"/>
              <a:t> </a:t>
            </a:r>
            <a:r>
              <a:rPr lang="en-GB" sz="1600" dirty="0" err="1" smtClean="0"/>
              <a:t>tiếp</a:t>
            </a:r>
            <a:r>
              <a:rPr lang="en-GB" sz="1600" dirty="0" smtClean="0"/>
              <a:t> </a:t>
            </a:r>
            <a:r>
              <a:rPr lang="en-GB" sz="1600" dirty="0" err="1" smtClean="0"/>
              <a:t>xúc</a:t>
            </a:r>
            <a:r>
              <a:rPr lang="en-GB" sz="1600" dirty="0" smtClean="0"/>
              <a:t> </a:t>
            </a:r>
            <a:r>
              <a:rPr lang="en-GB" sz="1600" dirty="0" err="1" smtClean="0"/>
              <a:t>gián</a:t>
            </a:r>
            <a:r>
              <a:rPr lang="en-GB" sz="1600" dirty="0" smtClean="0"/>
              <a:t> </a:t>
            </a:r>
            <a:r>
              <a:rPr lang="en-GB" sz="1600" dirty="0" err="1" smtClean="0"/>
              <a:t>tiếp</a:t>
            </a:r>
            <a:r>
              <a:rPr lang="en-GB" sz="1600" dirty="0" smtClean="0"/>
              <a:t> </a:t>
            </a:r>
            <a:r>
              <a:rPr lang="en-GB" sz="1600" dirty="0" err="1" smtClean="0"/>
              <a:t>và</a:t>
            </a:r>
            <a:r>
              <a:rPr lang="en-GB" sz="1600" dirty="0" smtClean="0"/>
              <a:t> </a:t>
            </a:r>
            <a:r>
              <a:rPr lang="en-GB" sz="1600" dirty="0" err="1" smtClean="0"/>
              <a:t>trang</a:t>
            </a:r>
            <a:r>
              <a:rPr lang="en-GB" sz="1600" dirty="0" smtClean="0"/>
              <a:t> </a:t>
            </a:r>
            <a:r>
              <a:rPr lang="en-GB" sz="1600" dirty="0" err="1" smtClean="0"/>
              <a:t>trại</a:t>
            </a:r>
            <a:r>
              <a:rPr lang="en-GB" sz="1600" dirty="0" smtClean="0"/>
              <a:t> </a:t>
            </a:r>
            <a:r>
              <a:rPr lang="en-GB" sz="1600" dirty="0" err="1" smtClean="0"/>
              <a:t>lớn</a:t>
            </a:r>
            <a:endParaRPr lang="en-GB" sz="1600" dirty="0" smtClean="0"/>
          </a:p>
          <a:p>
            <a:pPr lvl="2"/>
            <a:r>
              <a:rPr lang="en-GB" sz="1600" dirty="0" err="1" smtClean="0"/>
              <a:t>Hạn</a:t>
            </a:r>
            <a:r>
              <a:rPr lang="en-GB" sz="1600" dirty="0" smtClean="0"/>
              <a:t> </a:t>
            </a:r>
            <a:r>
              <a:rPr lang="en-GB" sz="1600" dirty="0" err="1" smtClean="0"/>
              <a:t>chế</a:t>
            </a:r>
            <a:r>
              <a:rPr lang="en-GB" sz="1600" dirty="0" smtClean="0"/>
              <a:t> di </a:t>
            </a:r>
            <a:r>
              <a:rPr lang="en-GB" sz="1600" dirty="0" err="1" smtClean="0"/>
              <a:t>chuyển</a:t>
            </a:r>
            <a:r>
              <a:rPr lang="en-GB" sz="1600" dirty="0" smtClean="0"/>
              <a:t> </a:t>
            </a:r>
            <a:r>
              <a:rPr lang="en-GB" sz="1600" dirty="0" err="1" smtClean="0"/>
              <a:t>của</a:t>
            </a:r>
            <a:r>
              <a:rPr lang="en-GB" sz="1600" dirty="0" smtClean="0"/>
              <a:t> </a:t>
            </a:r>
            <a:r>
              <a:rPr lang="en-GB" sz="1600" dirty="0" err="1" smtClean="0"/>
              <a:t>các</a:t>
            </a:r>
            <a:r>
              <a:rPr lang="en-GB" sz="1600" dirty="0" smtClean="0"/>
              <a:t> </a:t>
            </a:r>
            <a:r>
              <a:rPr lang="en-GB" sz="1600" dirty="0" err="1" smtClean="0"/>
              <a:t>trang</a:t>
            </a:r>
            <a:r>
              <a:rPr lang="en-GB" sz="1600" dirty="0" smtClean="0"/>
              <a:t> </a:t>
            </a:r>
            <a:r>
              <a:rPr lang="en-GB" sz="1600" dirty="0" err="1" smtClean="0"/>
              <a:t>trại</a:t>
            </a:r>
            <a:r>
              <a:rPr lang="en-GB" sz="1600" dirty="0" smtClean="0"/>
              <a:t> </a:t>
            </a:r>
            <a:r>
              <a:rPr lang="en-GB" sz="1600" dirty="0" err="1" smtClean="0"/>
              <a:t>bị</a:t>
            </a:r>
            <a:r>
              <a:rPr lang="en-GB" sz="1600" dirty="0" smtClean="0"/>
              <a:t> </a:t>
            </a:r>
            <a:r>
              <a:rPr lang="en-GB" sz="1600" dirty="0" err="1" smtClean="0"/>
              <a:t>nhiễm</a:t>
            </a:r>
            <a:r>
              <a:rPr lang="en-GB" sz="1600" dirty="0" smtClean="0"/>
              <a:t> </a:t>
            </a:r>
            <a:r>
              <a:rPr lang="en-GB" sz="1600" dirty="0" err="1" smtClean="0"/>
              <a:t>bệnh</a:t>
            </a:r>
            <a:endParaRPr lang="en-GB" sz="1600" dirty="0" smtClean="0"/>
          </a:p>
          <a:p>
            <a:pPr lvl="2"/>
            <a:r>
              <a:rPr lang="en-GB" sz="1600" dirty="0" err="1" smtClean="0"/>
              <a:t>Giảm</a:t>
            </a:r>
            <a:r>
              <a:rPr lang="en-GB" sz="1600" dirty="0" smtClean="0"/>
              <a:t> </a:t>
            </a:r>
            <a:r>
              <a:rPr lang="en-GB" sz="1600" dirty="0" err="1" smtClean="0"/>
              <a:t>xác</a:t>
            </a:r>
            <a:r>
              <a:rPr lang="en-GB" sz="1600" dirty="0" smtClean="0"/>
              <a:t> </a:t>
            </a:r>
            <a:r>
              <a:rPr lang="en-GB" sz="1600" dirty="0" err="1" smtClean="0"/>
              <a:t>suất</a:t>
            </a:r>
            <a:r>
              <a:rPr lang="en-GB" sz="1600" dirty="0" smtClean="0"/>
              <a:t> </a:t>
            </a:r>
            <a:r>
              <a:rPr lang="en-GB" sz="1600" dirty="0" err="1" smtClean="0"/>
              <a:t>lây</a:t>
            </a:r>
            <a:r>
              <a:rPr lang="en-GB" sz="1600" dirty="0" smtClean="0"/>
              <a:t> </a:t>
            </a:r>
            <a:r>
              <a:rPr lang="en-GB" sz="1600" dirty="0" err="1" smtClean="0"/>
              <a:t>nhiễm</a:t>
            </a:r>
            <a:r>
              <a:rPr lang="en-GB" sz="1600" dirty="0" smtClean="0"/>
              <a:t> qua </a:t>
            </a:r>
            <a:r>
              <a:rPr lang="en-GB" sz="1600" dirty="0" err="1" smtClean="0"/>
              <a:t>tiếp</a:t>
            </a:r>
            <a:r>
              <a:rPr lang="en-GB" sz="1600" dirty="0" smtClean="0"/>
              <a:t> </a:t>
            </a:r>
            <a:r>
              <a:rPr lang="en-GB" sz="1600" dirty="0" err="1" smtClean="0"/>
              <a:t>xúc</a:t>
            </a:r>
            <a:r>
              <a:rPr lang="en-GB" sz="1600" dirty="0" smtClean="0"/>
              <a:t> </a:t>
            </a:r>
            <a:r>
              <a:rPr lang="en-GB" sz="1600" dirty="0" err="1" smtClean="0"/>
              <a:t>gián</a:t>
            </a:r>
            <a:r>
              <a:rPr lang="en-GB" sz="1600" dirty="0" smtClean="0"/>
              <a:t> </a:t>
            </a:r>
            <a:r>
              <a:rPr lang="en-GB" sz="1600" dirty="0" err="1" smtClean="0"/>
              <a:t>tiếp</a:t>
            </a:r>
            <a:r>
              <a:rPr lang="en-GB" sz="1600" dirty="0" smtClean="0"/>
              <a:t> ở </a:t>
            </a:r>
            <a:r>
              <a:rPr lang="en-GB" sz="1600" dirty="0" err="1" smtClean="0"/>
              <a:t>các</a:t>
            </a:r>
            <a:r>
              <a:rPr lang="en-GB" sz="1600" dirty="0" smtClean="0"/>
              <a:t> </a:t>
            </a:r>
            <a:r>
              <a:rPr lang="en-GB" sz="1600" dirty="0" err="1" smtClean="0"/>
              <a:t>trang</a:t>
            </a:r>
            <a:r>
              <a:rPr lang="en-GB" sz="1600" dirty="0" smtClean="0"/>
              <a:t> </a:t>
            </a:r>
            <a:r>
              <a:rPr lang="en-GB" sz="1600" dirty="0" err="1" smtClean="0"/>
              <a:t>trại</a:t>
            </a:r>
            <a:r>
              <a:rPr lang="en-GB" sz="1600" dirty="0" smtClean="0"/>
              <a:t> </a:t>
            </a:r>
            <a:r>
              <a:rPr lang="en-GB" sz="1600" dirty="0" err="1" smtClean="0"/>
              <a:t>vừa</a:t>
            </a:r>
            <a:r>
              <a:rPr lang="en-GB" sz="1600" dirty="0" smtClean="0"/>
              <a:t> </a:t>
            </a:r>
            <a:r>
              <a:rPr lang="en-GB" sz="1600" dirty="0" err="1" smtClean="0"/>
              <a:t>và</a:t>
            </a:r>
            <a:r>
              <a:rPr lang="en-GB" sz="1600" dirty="0" smtClean="0"/>
              <a:t> </a:t>
            </a:r>
            <a:r>
              <a:rPr lang="en-GB" sz="1600" dirty="0" err="1" smtClean="0"/>
              <a:t>nhỏ</a:t>
            </a:r>
            <a:endParaRPr lang="en-GB" sz="1600" dirty="0" smtClean="0"/>
          </a:p>
          <a:p>
            <a:pPr lvl="1"/>
            <a:r>
              <a:rPr lang="en-GB" sz="2000" dirty="0" err="1" smtClean="0"/>
              <a:t>Hạn</a:t>
            </a:r>
            <a:r>
              <a:rPr lang="en-GB" sz="2000" dirty="0" smtClean="0"/>
              <a:t> </a:t>
            </a:r>
            <a:r>
              <a:rPr lang="en-GB" sz="2000" dirty="0" err="1" smtClean="0"/>
              <a:t>chế</a:t>
            </a:r>
            <a:endParaRPr lang="en-GB" sz="2000" dirty="0" smtClean="0"/>
          </a:p>
          <a:p>
            <a:pPr lvl="2"/>
            <a:r>
              <a:rPr lang="en-GB" sz="1600" dirty="0" err="1" smtClean="0"/>
              <a:t>Tỉ</a:t>
            </a:r>
            <a:r>
              <a:rPr lang="en-GB" sz="1600" dirty="0" smtClean="0"/>
              <a:t> </a:t>
            </a:r>
            <a:r>
              <a:rPr lang="en-GB" sz="1600" dirty="0" err="1" smtClean="0"/>
              <a:t>lệ</a:t>
            </a:r>
            <a:r>
              <a:rPr lang="en-GB" sz="1600" dirty="0" smtClean="0"/>
              <a:t> </a:t>
            </a:r>
            <a:r>
              <a:rPr lang="en-GB" sz="1600" dirty="0" err="1" smtClean="0"/>
              <a:t>trang</a:t>
            </a:r>
            <a:r>
              <a:rPr lang="en-GB" sz="1600" dirty="0" smtClean="0"/>
              <a:t> </a:t>
            </a:r>
            <a:r>
              <a:rPr lang="en-GB" sz="1600" dirty="0" err="1" smtClean="0"/>
              <a:t>trại</a:t>
            </a:r>
            <a:r>
              <a:rPr lang="en-GB" sz="1600" dirty="0" smtClean="0"/>
              <a:t>, </a:t>
            </a:r>
            <a:r>
              <a:rPr lang="en-GB" sz="1600" dirty="0" err="1" smtClean="0"/>
              <a:t>phân</a:t>
            </a:r>
            <a:r>
              <a:rPr lang="en-GB" sz="1600" dirty="0" smtClean="0"/>
              <a:t> </a:t>
            </a:r>
            <a:r>
              <a:rPr lang="en-GB" sz="1600" dirty="0" err="1" smtClean="0"/>
              <a:t>loại</a:t>
            </a:r>
            <a:r>
              <a:rPr lang="en-GB" sz="1600" dirty="0" smtClean="0"/>
              <a:t> </a:t>
            </a:r>
            <a:r>
              <a:rPr lang="en-GB" sz="1600" dirty="0" err="1" smtClean="0"/>
              <a:t>chưa</a:t>
            </a:r>
            <a:r>
              <a:rPr lang="en-GB" sz="1600" dirty="0" smtClean="0"/>
              <a:t> </a:t>
            </a:r>
            <a:r>
              <a:rPr lang="en-GB" sz="1600" dirty="0" err="1" smtClean="0"/>
              <a:t>được</a:t>
            </a:r>
            <a:r>
              <a:rPr lang="en-GB" sz="1600" dirty="0" smtClean="0"/>
              <a:t> </a:t>
            </a:r>
            <a:r>
              <a:rPr lang="en-GB" sz="1600" dirty="0" err="1" smtClean="0"/>
              <a:t>cập</a:t>
            </a:r>
            <a:r>
              <a:rPr lang="en-GB" sz="1600" dirty="0" smtClean="0"/>
              <a:t> </a:t>
            </a:r>
            <a:r>
              <a:rPr lang="en-GB" sz="1600" dirty="0" err="1" smtClean="0"/>
              <a:t>nhật</a:t>
            </a:r>
            <a:endParaRPr lang="en-GB" sz="1600" dirty="0" smtClean="0"/>
          </a:p>
          <a:p>
            <a:pPr lvl="2"/>
            <a:r>
              <a:rPr lang="en-GB" sz="1600" dirty="0" err="1" smtClean="0"/>
              <a:t>Bỏ</a:t>
            </a:r>
            <a:r>
              <a:rPr lang="en-GB" sz="1600" dirty="0" smtClean="0"/>
              <a:t> qua </a:t>
            </a:r>
            <a:r>
              <a:rPr lang="en-GB" sz="1600" dirty="0" err="1" smtClean="0"/>
              <a:t>số</a:t>
            </a:r>
            <a:r>
              <a:rPr lang="en-GB" sz="1600" dirty="0" smtClean="0"/>
              <a:t> </a:t>
            </a:r>
            <a:r>
              <a:rPr lang="en-GB" sz="1600" dirty="0" err="1" smtClean="0"/>
              <a:t>lượng</a:t>
            </a:r>
            <a:r>
              <a:rPr lang="en-GB" sz="1600" dirty="0" smtClean="0"/>
              <a:t> </a:t>
            </a:r>
            <a:r>
              <a:rPr lang="en-GB" sz="1600" dirty="0" err="1" smtClean="0"/>
              <a:t>lớn</a:t>
            </a:r>
            <a:r>
              <a:rPr lang="en-GB" sz="1600" dirty="0" smtClean="0"/>
              <a:t> </a:t>
            </a:r>
            <a:r>
              <a:rPr lang="en-GB" sz="1600" dirty="0" err="1" smtClean="0"/>
              <a:t>chăn</a:t>
            </a:r>
            <a:r>
              <a:rPr lang="en-GB" sz="1600" dirty="0" smtClean="0"/>
              <a:t> </a:t>
            </a:r>
            <a:r>
              <a:rPr lang="en-GB" sz="1600" dirty="0" err="1" smtClean="0"/>
              <a:t>nuôi</a:t>
            </a:r>
            <a:r>
              <a:rPr lang="en-GB" sz="1600" dirty="0" smtClean="0"/>
              <a:t> </a:t>
            </a:r>
            <a:r>
              <a:rPr lang="en-GB" sz="1600" dirty="0" err="1" smtClean="0"/>
              <a:t>nông</a:t>
            </a:r>
            <a:r>
              <a:rPr lang="en-GB" sz="1600" dirty="0" smtClean="0"/>
              <a:t> </a:t>
            </a:r>
            <a:r>
              <a:rPr lang="en-GB" sz="1600" dirty="0" err="1" smtClean="0"/>
              <a:t>hộ</a:t>
            </a:r>
            <a:endParaRPr lang="en-GB" sz="1600" dirty="0" smtClean="0"/>
          </a:p>
          <a:p>
            <a:pPr lvl="2"/>
            <a:r>
              <a:rPr lang="en-GB" sz="1600" dirty="0" err="1" smtClean="0"/>
              <a:t>Kết</a:t>
            </a:r>
            <a:r>
              <a:rPr lang="en-GB" sz="1600" dirty="0" smtClean="0"/>
              <a:t> </a:t>
            </a:r>
            <a:r>
              <a:rPr lang="en-GB" sz="1600" dirty="0" err="1" smtClean="0"/>
              <a:t>quả</a:t>
            </a:r>
            <a:r>
              <a:rPr lang="en-GB" sz="1600" dirty="0" smtClean="0"/>
              <a:t> </a:t>
            </a:r>
            <a:r>
              <a:rPr lang="en-GB" sz="1600" dirty="0" err="1" smtClean="0"/>
              <a:t>về</a:t>
            </a:r>
            <a:r>
              <a:rPr lang="en-GB" sz="1600" dirty="0" smtClean="0"/>
              <a:t> </a:t>
            </a:r>
            <a:r>
              <a:rPr lang="en-GB" sz="1600" dirty="0" err="1" smtClean="0"/>
              <a:t>các</a:t>
            </a:r>
            <a:r>
              <a:rPr lang="en-GB" sz="1600" dirty="0" smtClean="0"/>
              <a:t> </a:t>
            </a:r>
            <a:r>
              <a:rPr lang="en-GB" sz="1600" dirty="0" err="1" smtClean="0"/>
              <a:t>trang</a:t>
            </a:r>
            <a:r>
              <a:rPr lang="en-GB" sz="1600" dirty="0" smtClean="0"/>
              <a:t> </a:t>
            </a:r>
            <a:r>
              <a:rPr lang="en-GB" sz="1600" dirty="0" err="1" smtClean="0"/>
              <a:t>trại</a:t>
            </a:r>
            <a:r>
              <a:rPr lang="en-GB" sz="1600" dirty="0" smtClean="0"/>
              <a:t> </a:t>
            </a:r>
            <a:r>
              <a:rPr lang="en-GB" sz="1600" dirty="0" err="1" smtClean="0"/>
              <a:t>lớn</a:t>
            </a:r>
            <a:r>
              <a:rPr lang="en-GB" sz="1600" dirty="0" smtClean="0"/>
              <a:t> </a:t>
            </a:r>
            <a:r>
              <a:rPr lang="en-GB" sz="1600" dirty="0" err="1" smtClean="0"/>
              <a:t>chưa</a:t>
            </a:r>
            <a:r>
              <a:rPr lang="en-GB" sz="1600" dirty="0" smtClean="0"/>
              <a:t> </a:t>
            </a:r>
            <a:r>
              <a:rPr lang="en-GB" sz="1600" dirty="0" err="1" smtClean="0"/>
              <a:t>phù</a:t>
            </a:r>
            <a:r>
              <a:rPr lang="en-GB" sz="1600" dirty="0" smtClean="0"/>
              <a:t> </a:t>
            </a:r>
            <a:r>
              <a:rPr lang="en-GB" sz="1600" dirty="0" err="1" smtClean="0"/>
              <a:t>hợp</a:t>
            </a:r>
            <a:r>
              <a:rPr lang="en-GB" sz="1600" dirty="0" smtClean="0"/>
              <a:t> </a:t>
            </a:r>
            <a:r>
              <a:rPr lang="en-GB" sz="1600" dirty="0" err="1" smtClean="0"/>
              <a:t>với</a:t>
            </a:r>
            <a:r>
              <a:rPr lang="en-GB" sz="1600" dirty="0" smtClean="0"/>
              <a:t> </a:t>
            </a:r>
            <a:r>
              <a:rPr lang="en-GB" sz="1600" dirty="0" err="1" smtClean="0"/>
              <a:t>thực</a:t>
            </a:r>
            <a:r>
              <a:rPr lang="en-GB" sz="1600" dirty="0" smtClean="0"/>
              <a:t> </a:t>
            </a:r>
            <a:r>
              <a:rPr lang="en-GB" sz="1600" dirty="0" err="1" smtClean="0"/>
              <a:t>tế</a:t>
            </a:r>
            <a:endParaRPr lang="en-GB" sz="1600" dirty="0" smtClean="0"/>
          </a:p>
          <a:p>
            <a:pPr lvl="2"/>
            <a:r>
              <a:rPr lang="en-GB" sz="1600" dirty="0" err="1" smtClean="0"/>
              <a:t>Danh</a:t>
            </a:r>
            <a:r>
              <a:rPr lang="en-GB" sz="1600" dirty="0" smtClean="0"/>
              <a:t> </a:t>
            </a:r>
            <a:r>
              <a:rPr lang="en-GB" sz="1600" dirty="0" err="1" smtClean="0"/>
              <a:t>sách</a:t>
            </a:r>
            <a:r>
              <a:rPr lang="en-GB" sz="1600" dirty="0" smtClean="0"/>
              <a:t> </a:t>
            </a:r>
            <a:r>
              <a:rPr lang="en-GB" sz="1600" dirty="0" err="1" smtClean="0"/>
              <a:t>tiếp</a:t>
            </a:r>
            <a:r>
              <a:rPr lang="en-GB" sz="1600" dirty="0" smtClean="0"/>
              <a:t> </a:t>
            </a:r>
            <a:r>
              <a:rPr lang="en-GB" sz="1600" dirty="0" err="1" smtClean="0"/>
              <a:t>xúc</a:t>
            </a:r>
            <a:r>
              <a:rPr lang="en-GB" sz="1600" dirty="0" smtClean="0"/>
              <a:t> </a:t>
            </a:r>
            <a:r>
              <a:rPr lang="en-GB" sz="1600" dirty="0" err="1" smtClean="0"/>
              <a:t>của</a:t>
            </a:r>
            <a:r>
              <a:rPr lang="en-GB" sz="1600" dirty="0" smtClean="0"/>
              <a:t> </a:t>
            </a:r>
            <a:r>
              <a:rPr lang="en-GB" sz="1600" dirty="0" err="1" smtClean="0"/>
              <a:t>các</a:t>
            </a:r>
            <a:r>
              <a:rPr lang="en-GB" sz="1600" dirty="0" smtClean="0"/>
              <a:t> </a:t>
            </a:r>
            <a:r>
              <a:rPr lang="en-GB" sz="1600" dirty="0" err="1" smtClean="0"/>
              <a:t>trang</a:t>
            </a:r>
            <a:r>
              <a:rPr lang="en-GB" sz="1600" dirty="0" smtClean="0"/>
              <a:t> </a:t>
            </a:r>
            <a:r>
              <a:rPr lang="en-GB" sz="1600" dirty="0" err="1" smtClean="0"/>
              <a:t>trại</a:t>
            </a:r>
            <a:r>
              <a:rPr lang="en-GB" sz="1600" dirty="0" smtClean="0"/>
              <a:t> </a:t>
            </a:r>
            <a:r>
              <a:rPr lang="en-GB" sz="1600" dirty="0" err="1" smtClean="0"/>
              <a:t>chưa</a:t>
            </a:r>
            <a:r>
              <a:rPr lang="en-GB" sz="1600" dirty="0" smtClean="0"/>
              <a:t> </a:t>
            </a:r>
            <a:r>
              <a:rPr lang="en-GB" sz="1600" dirty="0" err="1" smtClean="0"/>
              <a:t>hợp</a:t>
            </a:r>
            <a:r>
              <a:rPr lang="en-GB" sz="1600" dirty="0" smtClean="0"/>
              <a:t> </a:t>
            </a:r>
            <a:r>
              <a:rPr lang="en-GB" sz="1600" dirty="0" err="1" smtClean="0"/>
              <a:t>lý</a:t>
            </a:r>
            <a:endParaRPr lang="en-GB" sz="1600" dirty="0" smtClean="0"/>
          </a:p>
          <a:p>
            <a:pPr lvl="2"/>
            <a:endParaRPr lang="en-GB" dirty="0" smtClean="0"/>
          </a:p>
          <a:p>
            <a:endParaRPr lang="en-GB" dirty="0" smtClean="0"/>
          </a:p>
          <a:p>
            <a:endParaRPr lang="en-US"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Tree>
    <p:extLst>
      <p:ext uri="{BB962C8B-B14F-4D97-AF65-F5344CB8AC3E}">
        <p14:creationId xmlns:p14="http://schemas.microsoft.com/office/powerpoint/2010/main" val="2490201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988</TotalTime>
  <Words>3011</Words>
  <Application>Microsoft Office PowerPoint</Application>
  <PresentationFormat>Widescreen</PresentationFormat>
  <Paragraphs>362</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 New</vt:lpstr>
      <vt:lpstr>Times New Roman</vt:lpstr>
      <vt:lpstr>Wingdings</vt:lpstr>
      <vt:lpstr>Retrospect</vt:lpstr>
      <vt:lpstr>Mô phỏng lan truyền dịch  tả lợn Châu Phi trên địa bàn Hà Nội</vt:lpstr>
      <vt:lpstr>Nội dung</vt:lpstr>
      <vt:lpstr>1. Tổng quan</vt:lpstr>
      <vt:lpstr>1.1 Lí do chọn đề tài</vt:lpstr>
      <vt:lpstr>1.2 Tổng quan về dịch tả lợn châu Phi</vt:lpstr>
      <vt:lpstr>1.2 Tổng quan về dịch tả lợn châu Phi</vt:lpstr>
      <vt:lpstr>1.3 Tổng quan về các nghiên cứu về mô hình lây lan ASF</vt:lpstr>
      <vt:lpstr>1.4 Định hướng cho đề tài</vt:lpstr>
      <vt:lpstr>1.5 Mô hình nghiên cứu có chung hướng đi với đề tài</vt:lpstr>
      <vt:lpstr>1.6 Định hướng triển khai</vt:lpstr>
      <vt:lpstr>2. Xây dựng mô hình mô phỏng</vt:lpstr>
      <vt:lpstr>2.1 Mô hình NAADSM</vt:lpstr>
      <vt:lpstr>2.1 Mô hình NAADSM</vt:lpstr>
      <vt:lpstr>2.1 Mô hình NAADSM</vt:lpstr>
      <vt:lpstr>2.2 Các công cụ hỗ trợ</vt:lpstr>
      <vt:lpstr>2.2 Các công cụ hỗ trợ</vt:lpstr>
      <vt:lpstr>2.2 Các công cụ hỗ trợ</vt:lpstr>
      <vt:lpstr>2.2 Các công cụ hỗ trợ</vt:lpstr>
      <vt:lpstr>2.3 Tổng quan về mô hình cần xây dựng</vt:lpstr>
      <vt:lpstr>2.4 Dữ liệu dùng cho mô phỏng – Dữ liệu bản đồ</vt:lpstr>
      <vt:lpstr>2.4 Dữ liệu dùng cho mô phỏng – Dữ liệu chăn nuôi</vt:lpstr>
      <vt:lpstr>2.4 Dữ liệu dùng cho mô phỏng – Dữ liệu chăn nuôi</vt:lpstr>
      <vt:lpstr>2.5 Mô hình mô phỏng – Tham số</vt:lpstr>
      <vt:lpstr>2.5 Mô hình mô phỏng – Tham số</vt:lpstr>
      <vt:lpstr>2.5 Mô hình mô phỏng – Tham số</vt:lpstr>
      <vt:lpstr>2.5 Mô hình mô phỏng – Lưu đồ</vt:lpstr>
      <vt:lpstr>2.5 Mô hình mô phỏng – Lưu đồ</vt:lpstr>
      <vt:lpstr>3. Kết quả mô phỏng</vt:lpstr>
      <vt:lpstr>3.1 Kết quả mô phỏng – Kịch bản cơ sở</vt:lpstr>
      <vt:lpstr>3.1 Kết quả mô phỏng – Kịch bản cơ sở</vt:lpstr>
      <vt:lpstr>3.2 Kết quả mô phỏng – Loại bỏ tiếp xúc trực tiếp và trang trại lớn</vt:lpstr>
      <vt:lpstr>3.3 Kết quả mô phỏng – Hạn chế di chuyển của trang trại bị nhiễm bệnh</vt:lpstr>
      <vt:lpstr>3.4 Kết quả mô phỏng – Hạn chế di chuyển của tất cả các trang trại</vt:lpstr>
      <vt:lpstr>3.5 Kết quả mô phỏng – Nâng cao an toàn sinh học trang trại vừa và nhỏ</vt:lpstr>
      <vt:lpstr>3.5 Kết quả mô phỏng – Tiêu hủy lợn bị nhiễm bệnh</vt:lpstr>
      <vt:lpstr>3. Kết luận</vt:lpstr>
      <vt:lpstr>3.1 Đánh giá mô hình mô phỏng</vt:lpstr>
      <vt:lpstr>3.1 Đánh giá mô hình mô phỏng</vt:lpstr>
      <vt:lpstr>3.1 Đánh giá mô hình mô phỏng</vt:lpstr>
      <vt:lpstr>3.2 Kết luận</vt:lpstr>
      <vt:lpstr>3.3 Định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phỏng lan truyền dịch  tả lợn Châu Phi trên địa bàn Hà Nội</dc:title>
  <dc:creator>Nguyen Quang Huy - HuyNQ52 (GAM.DAP)</dc:creator>
  <cp:lastModifiedBy>Nguyen Quang Huy - HuyNQ52 (GAM.DAP)</cp:lastModifiedBy>
  <cp:revision>85</cp:revision>
  <dcterms:created xsi:type="dcterms:W3CDTF">2022-02-25T14:32:37Z</dcterms:created>
  <dcterms:modified xsi:type="dcterms:W3CDTF">2022-02-28T02:23:58Z</dcterms:modified>
</cp:coreProperties>
</file>