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2" r:id="rId8"/>
    <p:sldId id="272" r:id="rId9"/>
    <p:sldId id="269" r:id="rId10"/>
    <p:sldId id="273" r:id="rId11"/>
    <p:sldId id="274" r:id="rId12"/>
    <p:sldId id="277" r:id="rId13"/>
    <p:sldId id="278" r:id="rId14"/>
    <p:sldId id="281" r:id="rId15"/>
    <p:sldId id="282" r:id="rId16"/>
    <p:sldId id="279" r:id="rId17"/>
    <p:sldId id="280" r:id="rId18"/>
    <p:sldId id="283" r:id="rId19"/>
    <p:sldId id="26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77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Ổn áp = 78M05, công suất 0.5A, 5V, tụ lọc 100u,, tụ 100nf dùng để lọc nhiễu,</a:t>
            </a:r>
            <a:br>
              <a:rPr lang="vi-VN" dirty="0"/>
            </a:br>
            <a:r>
              <a:rPr lang="vi-VN" dirty="0" err="1"/>
              <a:t>Ble</a:t>
            </a:r>
            <a:r>
              <a:rPr lang="vi-VN" dirty="0"/>
              <a:t> sử dụng tần số giống với </a:t>
            </a:r>
            <a:r>
              <a:rPr lang="vi-VN" dirty="0" err="1"/>
              <a:t>wifi</a:t>
            </a:r>
            <a:r>
              <a:rPr lang="vi-VN" dirty="0"/>
              <a:t> là 2.4Ghz, </a:t>
            </a:r>
            <a:r>
              <a:rPr lang="vi-VN" dirty="0" err="1"/>
              <a:t>UUID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8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RPM: Revolutions per minute</a:t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: </a:t>
            </a:r>
            <a:r>
              <a:rPr lang="en-US" dirty="0" err="1"/>
              <a:t>AutoReload</a:t>
            </a:r>
            <a:r>
              <a:rPr lang="en-US" dirty="0"/>
              <a:t> Register</a:t>
            </a:r>
            <a:br>
              <a:rPr lang="en-US" dirty="0"/>
            </a:br>
            <a:r>
              <a:rPr lang="en-US" dirty="0"/>
              <a:t>Example: Tout = 1s, </a:t>
            </a:r>
            <a:r>
              <a:rPr lang="en-US" dirty="0" err="1"/>
              <a:t>Fclk</a:t>
            </a:r>
            <a:r>
              <a:rPr lang="en-US" dirty="0"/>
              <a:t> = 84MHz, </a:t>
            </a:r>
            <a:r>
              <a:rPr lang="en-US" dirty="0" err="1"/>
              <a:t>Psc</a:t>
            </a:r>
            <a:r>
              <a:rPr lang="en-US" dirty="0"/>
              <a:t>: 10000 =&gt; </a:t>
            </a:r>
            <a:r>
              <a:rPr lang="en-US" dirty="0" err="1"/>
              <a:t>Arr</a:t>
            </a:r>
            <a:r>
              <a:rPr lang="en-US" dirty="0"/>
              <a:t>: 8400 (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khoang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0-65535</a:t>
            </a:r>
            <a:br>
              <a:rPr lang="en-US" dirty="0"/>
            </a:br>
            <a:r>
              <a:rPr lang="en-US" dirty="0"/>
              <a:t>counter++ </a:t>
            </a:r>
            <a:r>
              <a:rPr lang="en-US" dirty="0" err="1"/>
              <a:t>khi</a:t>
            </a:r>
            <a:r>
              <a:rPr lang="en-US" dirty="0"/>
              <a:t> digital high low, </a:t>
            </a:r>
            <a:r>
              <a:rPr lang="en-US" dirty="0" err="1"/>
              <a:t>sau</a:t>
            </a:r>
            <a:r>
              <a:rPr lang="en-US" dirty="0"/>
              <a:t> 1s se </a:t>
            </a:r>
            <a:r>
              <a:rPr lang="en-US" dirty="0" err="1"/>
              <a:t>nhay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ham interrupt, chia 20 </a:t>
            </a:r>
            <a:r>
              <a:rPr lang="en-US" dirty="0" err="1"/>
              <a:t>theo</a:t>
            </a:r>
            <a:r>
              <a:rPr lang="en-US" dirty="0"/>
              <a:t> so rang </a:t>
            </a:r>
            <a:r>
              <a:rPr lang="en-US" dirty="0" err="1"/>
              <a:t>cua</a:t>
            </a:r>
            <a:r>
              <a:rPr lang="en-US" dirty="0"/>
              <a:t>, =&gt; RPS x 60 =&gt; RPM</a:t>
            </a:r>
          </a:p>
          <a:p>
            <a:r>
              <a:rPr lang="en-US" dirty="0"/>
              <a:t>r = 6cm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1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Giao tiếp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APB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Advanced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Peripheral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Bus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là một trong bộ giao tiếp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AMBA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Advanced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Microcontroller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Bus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Architecture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AMBA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là một cấu trúc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bus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hệ thống sử dụng trong các vi điều khiển được phát triển bởi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ARM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AMBA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có nhiều cấu trúc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bus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khác nhau như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AXI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AHB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ASB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APB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Trong đó,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APB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là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bus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dùng để giao tiếp với các ngoại vi không đòi hỏi tốc độ xử lý nhanh như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UART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I2C, ...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just"/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APB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có giao tiếp đơn giản gồm các tín hiệu như sau: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just"/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PCLK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Tín hiệu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clock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đồng bộ hoạt động theo cạnh lên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just"/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PADDR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địa chỉ thanh ghi được truy xuất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just"/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PWRITE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tín hiệu cho phép ghi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just"/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PSEL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tín hiệu cho phép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just"/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PENABLE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tín hiệu báo pha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ENABLE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của một truy xuất đọc hoặc ghi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just"/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PWDATA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dữ liệu ghi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just"/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PRDATA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dữ liệu đọc</a:t>
            </a:r>
            <a:endParaRPr lang="vi-VN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5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839" y="1249680"/>
            <a:ext cx="4582161" cy="1122202"/>
          </a:xfrm>
        </p:spPr>
        <p:txBody>
          <a:bodyPr/>
          <a:lstStyle/>
          <a:p>
            <a:r>
              <a:rPr lang="vi-VN" sz="4000" dirty="0" err="1"/>
              <a:t>SEMINAR</a:t>
            </a:r>
            <a:r>
              <a:rPr lang="vi-VN" sz="4000" dirty="0"/>
              <a:t> </a:t>
            </a:r>
            <a:r>
              <a:rPr lang="vi-VN" sz="4000" dirty="0" err="1"/>
              <a:t>REPORT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1" y="5616738"/>
            <a:ext cx="4941770" cy="396660"/>
          </a:xfrm>
        </p:spPr>
        <p:txBody>
          <a:bodyPr>
            <a:noAutofit/>
          </a:bodyPr>
          <a:lstStyle/>
          <a:p>
            <a:r>
              <a:rPr lang="vi-VN" sz="2800" dirty="0"/>
              <a:t>Tran </a:t>
            </a:r>
            <a:r>
              <a:rPr lang="vi-VN" sz="2800" dirty="0" err="1"/>
              <a:t>Ngo</a:t>
            </a:r>
            <a:r>
              <a:rPr lang="vi-VN" sz="2800" dirty="0"/>
              <a:t> </a:t>
            </a:r>
            <a:r>
              <a:rPr lang="vi-VN" sz="2800" dirty="0" err="1"/>
              <a:t>Phuong</a:t>
            </a:r>
            <a:r>
              <a:rPr lang="vi-VN" sz="2800" dirty="0"/>
              <a:t> Huy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C4820F-652B-AA25-414E-368071D50A9F}"/>
              </a:ext>
            </a:extLst>
          </p:cNvPr>
          <p:cNvSpPr txBox="1">
            <a:spLocks/>
          </p:cNvSpPr>
          <p:nvPr/>
        </p:nvSpPr>
        <p:spPr>
          <a:xfrm>
            <a:off x="502921" y="601339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GVHD: Tran Quoc </a:t>
            </a:r>
            <a:r>
              <a:rPr lang="en-US" sz="2800" dirty="0" err="1"/>
              <a:t>Khai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5E0322-658C-DCF1-31AB-451A55DEEAA4}"/>
              </a:ext>
            </a:extLst>
          </p:cNvPr>
          <p:cNvSpPr txBox="1">
            <a:spLocks/>
          </p:cNvSpPr>
          <p:nvPr/>
        </p:nvSpPr>
        <p:spPr>
          <a:xfrm>
            <a:off x="6563360" y="5287856"/>
            <a:ext cx="5628640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THIẾT KẾ GIAO DIỆN </a:t>
            </a:r>
            <a:r>
              <a:rPr lang="vi-VN" sz="4000" dirty="0" err="1"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 DÙNG ĐỂ ĐIỀU KHIỂN ĐỘNG CƠ VÀ GIAO TIẾP VỚI CÁC CẢM BIẾN TRONG XE HƠI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DCE08-73F2-CA7D-08BF-BDD68F427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16"/>
          <a:stretch/>
        </p:blipFill>
        <p:spPr>
          <a:xfrm>
            <a:off x="-1" y="0"/>
            <a:ext cx="10220961" cy="74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48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D0B47-263A-6429-BBEC-592304AA0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0"/>
            <a:ext cx="11499028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4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94A24-7CEC-3E13-A977-FC078A5DA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0"/>
            <a:ext cx="11471186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8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4292A-B590-68BA-FADB-C325005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Display</a:t>
            </a:r>
            <a:r>
              <a:rPr lang="vi-VN" dirty="0"/>
              <a:t> </a:t>
            </a:r>
            <a:r>
              <a:rPr lang="vi-VN" dirty="0" err="1"/>
              <a:t>status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car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able Placeholder 10">
                <a:extLst>
                  <a:ext uri="{FF2B5EF4-FFF2-40B4-BE49-F238E27FC236}">
                    <a16:creationId xmlns:a16="http://schemas.microsoft.com/office/drawing/2014/main" id="{052A5305-F93C-B50B-F918-38D591A06BD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Touch sensor: For user know which corner of car is touched</a:t>
                </a:r>
              </a:p>
              <a:p>
                <a:r>
                  <a:rPr lang="en-US" dirty="0"/>
                  <a:t>Encoder: For user know the current velocity</a:t>
                </a:r>
              </a:p>
              <a:p>
                <a:r>
                  <a:rPr lang="en-US" dirty="0"/>
                  <a:t>Equation for calculate the velocity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𝐴𝑅𝑅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𝐶𝐿𝐾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𝑅𝑃𝑀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able Placeholder 10">
                <a:extLst>
                  <a:ext uri="{FF2B5EF4-FFF2-40B4-BE49-F238E27FC236}">
                    <a16:creationId xmlns:a16="http://schemas.microsoft.com/office/drawing/2014/main" id="{052A5305-F93C-B50B-F918-38D591A06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blipFill>
                <a:blip r:embed="rId3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19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4292A-B590-68BA-FADB-C325005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Control</a:t>
            </a:r>
            <a:r>
              <a:rPr lang="vi-VN" dirty="0"/>
              <a:t> </a:t>
            </a:r>
            <a:r>
              <a:rPr lang="vi-VN" dirty="0" err="1"/>
              <a:t>motor</a:t>
            </a:r>
            <a:r>
              <a:rPr lang="en-US" dirty="0"/>
              <a:t>s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ble Placeholder 2">
                <a:extLst>
                  <a:ext uri="{FF2B5EF4-FFF2-40B4-BE49-F238E27FC236}">
                    <a16:creationId xmlns:a16="http://schemas.microsoft.com/office/drawing/2014/main" id="{10E080F5-66B2-9230-4D1C-582D535043D5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PWM: Hard code with 100% and 70% duty</a:t>
                </a:r>
              </a:p>
              <a:p>
                <a:r>
                  <a:rPr lang="en-US" dirty="0"/>
                  <a:t>Equation for calculating the duty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𝐴𝑃𝐵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𝐶𝐿𝐾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𝑃𝑟𝑒𝑠𝑐𝑎𝑙𝑎𝑟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𝐶𝐿𝐾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𝐴𝑅𝑅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𝐷𝑢𝑡𝑦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𝐴𝑅𝑅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ble Placeholder 2">
                <a:extLst>
                  <a:ext uri="{FF2B5EF4-FFF2-40B4-BE49-F238E27FC236}">
                    <a16:creationId xmlns:a16="http://schemas.microsoft.com/office/drawing/2014/main" id="{10E080F5-66B2-9230-4D1C-582D53504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blipFill>
                <a:blip r:embed="rId3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90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3167"/>
            <a:ext cx="4179570" cy="171553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456476"/>
            <a:ext cx="4179570" cy="2956033"/>
          </a:xfrm>
        </p:spPr>
        <p:txBody>
          <a:bodyPr>
            <a:normAutofit/>
          </a:bodyPr>
          <a:lstStyle/>
          <a:p>
            <a:r>
              <a:rPr lang="en-US" dirty="0"/>
              <a:t>HMI and Car figure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8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8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3127" y="585291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Tran Ngo Phuong Huy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vi-VN" dirty="0" err="1"/>
              <a:t>Results</a:t>
            </a:r>
            <a:endParaRPr lang="vi-VN" dirty="0"/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2456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02104"/>
            <a:ext cx="9282545" cy="2179641"/>
          </a:xfrm>
        </p:spPr>
        <p:txBody>
          <a:bodyPr>
            <a:noAutofit/>
          </a:bodyPr>
          <a:lstStyle/>
          <a:p>
            <a:r>
              <a:rPr lang="en-US" sz="1600" dirty="0"/>
              <a:t>HMI (Human-Machine Interface) in the automotive industry is an important part</a:t>
            </a:r>
            <a:r>
              <a:rPr lang="vi-VN" sz="1600" dirty="0"/>
              <a:t> </a:t>
            </a:r>
            <a:r>
              <a:rPr lang="en-US" sz="1600" dirty="0"/>
              <a:t>important in the design and development of modern vehicles. </a:t>
            </a:r>
            <a:endParaRPr lang="vi-VN" sz="1600" dirty="0"/>
          </a:p>
          <a:p>
            <a:r>
              <a:rPr lang="en-US" sz="1600" dirty="0"/>
              <a:t>HMI plays an important role</a:t>
            </a:r>
            <a:r>
              <a:rPr lang="vi-VN" sz="1600" dirty="0"/>
              <a:t> </a:t>
            </a:r>
            <a:r>
              <a:rPr lang="en-US" sz="1600" dirty="0"/>
              <a:t>important in connection, interaction and user experience in all ways</a:t>
            </a:r>
          </a:p>
          <a:p>
            <a:r>
              <a:rPr lang="en-US" sz="1600" dirty="0"/>
              <a:t>convenient transportation. </a:t>
            </a:r>
            <a:endParaRPr lang="vi-VN" sz="1600" dirty="0"/>
          </a:p>
          <a:p>
            <a:r>
              <a:rPr lang="en-US" sz="1600" dirty="0"/>
              <a:t>HMI is a system that allows the driver and passengers to interact</a:t>
            </a:r>
            <a:r>
              <a:rPr lang="vi-VN" sz="1600" dirty="0"/>
              <a:t> </a:t>
            </a:r>
            <a:r>
              <a:rPr lang="en-US" sz="1600" dirty="0"/>
              <a:t>interact with the vehicle's electronic components and functions through a human-machine interface, helping to improve their safety, convenience, and experience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uman Machine Interface Solutions (HMI) - Automotive | 3M US">
            <a:extLst>
              <a:ext uri="{FF2B5EF4-FFF2-40B4-BE49-F238E27FC236}">
                <a16:creationId xmlns:a16="http://schemas.microsoft.com/office/drawing/2014/main" id="{5C6CC1A3-2594-D00A-DFD7-81E83DF7D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2" y="3166629"/>
            <a:ext cx="5809673" cy="29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3167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456476"/>
            <a:ext cx="4179570" cy="2956033"/>
          </a:xfrm>
        </p:spPr>
        <p:txBody>
          <a:bodyPr>
            <a:normAutofit/>
          </a:bodyPr>
          <a:lstStyle/>
          <a:p>
            <a:r>
              <a:rPr lang="vi-VN" dirty="0" err="1"/>
              <a:t>Design</a:t>
            </a:r>
            <a:r>
              <a:rPr lang="vi-VN" dirty="0"/>
              <a:t> UI </a:t>
            </a:r>
            <a:r>
              <a:rPr lang="vi-VN" dirty="0" err="1"/>
              <a:t>basic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basic</a:t>
            </a:r>
            <a:r>
              <a:rPr lang="vi-VN" dirty="0"/>
              <a:t> </a:t>
            </a:r>
            <a:r>
              <a:rPr lang="vi-VN" dirty="0" err="1"/>
              <a:t>car</a:t>
            </a:r>
            <a:r>
              <a:rPr lang="vi-VN" dirty="0"/>
              <a:t> </a:t>
            </a:r>
            <a:r>
              <a:rPr lang="vi-VN" dirty="0" err="1"/>
              <a:t>figure</a:t>
            </a:r>
            <a:endParaRPr lang="vi-VN" dirty="0"/>
          </a:p>
          <a:p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STM32 </a:t>
            </a:r>
            <a:r>
              <a:rPr lang="vi-VN" dirty="0" err="1"/>
              <a:t>and</a:t>
            </a:r>
            <a:r>
              <a:rPr lang="vi-VN" dirty="0"/>
              <a:t> ESP32</a:t>
            </a:r>
          </a:p>
          <a:p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</a:t>
            </a:r>
            <a:r>
              <a:rPr lang="vi-VN" dirty="0" err="1"/>
              <a:t>HMI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car</a:t>
            </a:r>
            <a:endParaRPr lang="vi-VN" dirty="0"/>
          </a:p>
          <a:p>
            <a:r>
              <a:rPr lang="vi-VN" dirty="0" err="1"/>
              <a:t>Display</a:t>
            </a:r>
            <a:r>
              <a:rPr lang="vi-VN" dirty="0"/>
              <a:t> </a:t>
            </a:r>
            <a:r>
              <a:rPr lang="vi-VN" dirty="0" err="1"/>
              <a:t>status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car</a:t>
            </a:r>
            <a:endParaRPr lang="vi-VN" dirty="0"/>
          </a:p>
          <a:p>
            <a:r>
              <a:rPr lang="vi-VN" dirty="0" err="1"/>
              <a:t>Control</a:t>
            </a:r>
            <a:r>
              <a:rPr lang="vi-VN" dirty="0"/>
              <a:t> </a:t>
            </a:r>
            <a:r>
              <a:rPr lang="vi-VN" dirty="0" err="1"/>
              <a:t>motor</a:t>
            </a:r>
            <a:endParaRPr lang="vi-VN" dirty="0"/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4292A-B590-68BA-FADB-C325005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Design</a:t>
            </a:r>
            <a:r>
              <a:rPr lang="vi-VN" dirty="0"/>
              <a:t> UI </a:t>
            </a:r>
            <a:r>
              <a:rPr lang="vi-VN" dirty="0" err="1"/>
              <a:t>basic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basic</a:t>
            </a:r>
            <a:r>
              <a:rPr lang="vi-VN" dirty="0"/>
              <a:t> </a:t>
            </a:r>
            <a:r>
              <a:rPr lang="vi-VN" dirty="0" err="1"/>
              <a:t>car</a:t>
            </a:r>
            <a:r>
              <a:rPr lang="vi-VN" dirty="0"/>
              <a:t> </a:t>
            </a:r>
            <a:r>
              <a:rPr lang="vi-VN" dirty="0" err="1"/>
              <a:t>figure</a:t>
            </a:r>
            <a:endParaRPr lang="en-US" dirty="0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052A5305-F93C-B50B-F918-38D591A06BD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vi-VN" dirty="0"/>
              <a:t>UI: </a:t>
            </a:r>
            <a:r>
              <a:rPr lang="vi-VN" dirty="0" err="1"/>
              <a:t>Using</a:t>
            </a:r>
            <a:r>
              <a:rPr lang="vi-VN" dirty="0"/>
              <a:t> </a:t>
            </a:r>
            <a:r>
              <a:rPr lang="vi-VN" dirty="0" err="1"/>
              <a:t>Squareline</a:t>
            </a:r>
            <a:r>
              <a:rPr lang="vi-VN" dirty="0"/>
              <a:t> </a:t>
            </a:r>
            <a:r>
              <a:rPr lang="vi-VN" dirty="0" err="1"/>
              <a:t>Studio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Arduino</a:t>
            </a:r>
            <a:r>
              <a:rPr lang="vi-VN" dirty="0"/>
              <a:t> </a:t>
            </a:r>
            <a:r>
              <a:rPr lang="vi-VN" dirty="0" err="1"/>
              <a:t>IDE</a:t>
            </a:r>
            <a:r>
              <a:rPr lang="vi-VN" dirty="0"/>
              <a:t> to </a:t>
            </a:r>
            <a:r>
              <a:rPr lang="vi-VN" dirty="0" err="1"/>
              <a:t>handle</a:t>
            </a:r>
            <a:r>
              <a:rPr lang="vi-VN" dirty="0"/>
              <a:t> the </a:t>
            </a:r>
            <a:r>
              <a:rPr lang="vi-VN" dirty="0" err="1"/>
              <a:t>logic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animation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each</a:t>
            </a:r>
            <a:r>
              <a:rPr lang="vi-VN" dirty="0"/>
              <a:t> </a:t>
            </a:r>
            <a:r>
              <a:rPr lang="vi-VN" dirty="0" err="1"/>
              <a:t>screen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each</a:t>
            </a:r>
            <a:r>
              <a:rPr lang="vi-VN" dirty="0"/>
              <a:t> </a:t>
            </a:r>
            <a:r>
              <a:rPr lang="vi-VN" dirty="0" err="1"/>
              <a:t>button</a:t>
            </a:r>
            <a:r>
              <a:rPr lang="vi-VN" dirty="0"/>
              <a:t> (ESP32)</a:t>
            </a:r>
          </a:p>
          <a:p>
            <a:r>
              <a:rPr lang="vi-VN" dirty="0" err="1"/>
              <a:t>Car</a:t>
            </a:r>
            <a:r>
              <a:rPr lang="vi-VN" dirty="0"/>
              <a:t> </a:t>
            </a:r>
            <a:r>
              <a:rPr lang="vi-VN" dirty="0" err="1"/>
              <a:t>Figure</a:t>
            </a:r>
            <a:r>
              <a:rPr lang="vi-VN" dirty="0"/>
              <a:t>: </a:t>
            </a:r>
            <a:r>
              <a:rPr lang="vi-VN" dirty="0" err="1"/>
              <a:t>Using</a:t>
            </a:r>
            <a:r>
              <a:rPr lang="vi-VN" dirty="0"/>
              <a:t> STM32CubeIDE to </a:t>
            </a:r>
            <a:r>
              <a:rPr lang="vi-VN" dirty="0" err="1"/>
              <a:t>handle</a:t>
            </a:r>
            <a:r>
              <a:rPr lang="vi-VN" dirty="0"/>
              <a:t> the </a:t>
            </a:r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STM32 </a:t>
            </a:r>
            <a:r>
              <a:rPr lang="vi-VN" dirty="0" err="1"/>
              <a:t>Board</a:t>
            </a:r>
            <a:r>
              <a:rPr lang="vi-VN" dirty="0"/>
              <a:t> </a:t>
            </a:r>
            <a:r>
              <a:rPr lang="vi-VN" dirty="0" err="1"/>
              <a:t>kit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motors</a:t>
            </a:r>
            <a:r>
              <a:rPr lang="vi-VN" dirty="0"/>
              <a:t>,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091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4292A-B590-68BA-FADB-C325005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STM32 </a:t>
            </a:r>
            <a:r>
              <a:rPr lang="vi-VN" dirty="0" err="1"/>
              <a:t>and</a:t>
            </a:r>
            <a:r>
              <a:rPr lang="vi-VN" dirty="0"/>
              <a:t> ESP32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052A5305-F93C-B50B-F918-38D591A06BD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vi-VN" dirty="0" err="1"/>
              <a:t>Communication</a:t>
            </a:r>
            <a:r>
              <a:rPr lang="vi-VN" dirty="0"/>
              <a:t>: </a:t>
            </a:r>
            <a:r>
              <a:rPr lang="vi-VN" dirty="0" err="1"/>
              <a:t>BLE</a:t>
            </a:r>
            <a:endParaRPr lang="vi-VN" dirty="0"/>
          </a:p>
          <a:p>
            <a:r>
              <a:rPr lang="vi-VN" dirty="0"/>
              <a:t>STM32: Server</a:t>
            </a:r>
          </a:p>
          <a:p>
            <a:r>
              <a:rPr lang="vi-VN" dirty="0"/>
              <a:t>ESP32: </a:t>
            </a:r>
            <a:r>
              <a:rPr lang="vi-VN" dirty="0" err="1"/>
              <a:t>Clients</a:t>
            </a:r>
            <a:endParaRPr lang="vi-VN" dirty="0"/>
          </a:p>
          <a:p>
            <a:r>
              <a:rPr lang="vi-VN" dirty="0" err="1"/>
              <a:t>Protocol</a:t>
            </a:r>
            <a:r>
              <a:rPr lang="vi-VN" dirty="0"/>
              <a:t>: </a:t>
            </a:r>
            <a:r>
              <a:rPr lang="vi-VN" dirty="0" err="1"/>
              <a:t>UART</a:t>
            </a:r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D7BF3C-F0EB-A25C-54FE-7A3C7831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90" y="2763173"/>
            <a:ext cx="7474527" cy="26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4292A-B590-68BA-FADB-C325005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</a:t>
            </a:r>
            <a:r>
              <a:rPr lang="vi-VN" dirty="0" err="1"/>
              <a:t>HMI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car</a:t>
            </a:r>
            <a:endParaRPr lang="vi-V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0E080F5-66B2-9230-4D1C-582D535043D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9F9B0-846A-2B18-5F11-ADB88A4A6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620"/>
          <a:stretch/>
        </p:blipFill>
        <p:spPr>
          <a:xfrm>
            <a:off x="-1" y="1"/>
            <a:ext cx="10331748" cy="67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74BB5-A316-976D-CA8D-31549710E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9" t="30976" b="34680"/>
          <a:stretch/>
        </p:blipFill>
        <p:spPr>
          <a:xfrm>
            <a:off x="0" y="0"/>
            <a:ext cx="9661236" cy="68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044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{80DFF41B-2E9B-44AB-B946-7D17DEFA34A6}tf67328976_win32</Template>
  <TotalTime>416</TotalTime>
  <Words>598</Words>
  <Application>Microsoft Office PowerPoint</Application>
  <PresentationFormat>Widescreen</PresentationFormat>
  <Paragraphs>89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Lucida Grande</vt:lpstr>
      <vt:lpstr>Tenorite</vt:lpstr>
      <vt:lpstr>Times New Roman</vt:lpstr>
      <vt:lpstr>Office Theme</vt:lpstr>
      <vt:lpstr>SEMINAR REPORT</vt:lpstr>
      <vt:lpstr>AGENDA</vt:lpstr>
      <vt:lpstr>INTRODUCTION</vt:lpstr>
      <vt:lpstr>PRIMARY GOALS</vt:lpstr>
      <vt:lpstr>Design UI basic and basic car figure</vt:lpstr>
      <vt:lpstr>Communication between STM32 and ESP32</vt:lpstr>
      <vt:lpstr>Communication between HMI and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status of car</vt:lpstr>
      <vt:lpstr>Control motors</vt:lpstr>
      <vt:lpstr>Result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REPORT</dc:title>
  <dc:creator>Bảo Nhi Trần</dc:creator>
  <cp:lastModifiedBy>Bảo Nhi Trần</cp:lastModifiedBy>
  <cp:revision>6</cp:revision>
  <dcterms:created xsi:type="dcterms:W3CDTF">2023-12-07T19:02:09Z</dcterms:created>
  <dcterms:modified xsi:type="dcterms:W3CDTF">2023-12-08T04:43:14Z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