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19"/>
  </p:notesMasterIdLst>
  <p:sldIdLst>
    <p:sldId id="256" r:id="rId2"/>
    <p:sldId id="259" r:id="rId3"/>
    <p:sldId id="350" r:id="rId4"/>
    <p:sldId id="257" r:id="rId5"/>
    <p:sldId id="349" r:id="rId6"/>
    <p:sldId id="351" r:id="rId7"/>
    <p:sldId id="352" r:id="rId8"/>
    <p:sldId id="361" r:id="rId9"/>
    <p:sldId id="353" r:id="rId10"/>
    <p:sldId id="355" r:id="rId11"/>
    <p:sldId id="356" r:id="rId12"/>
    <p:sldId id="357" r:id="rId13"/>
    <p:sldId id="358" r:id="rId14"/>
    <p:sldId id="359" r:id="rId15"/>
    <p:sldId id="362" r:id="rId16"/>
    <p:sldId id="360" r:id="rId17"/>
    <p:sldId id="315"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20EF84-D5F7-4F06-BA5F-900DF067DA70}">
  <a:tblStyle styleId="{5D20EF84-D5F7-4F06-BA5F-900DF067DA7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2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ge38dc7bb6a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4" name="Google Shape;864;ge38dc7bb6a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e1886a29ab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e1886a29ab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ge1886a29ab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 name="Google Shape;914;ge1886a29ab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1637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e1886a29ab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e1886a29a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2"/>
        <p:cNvGrpSpPr/>
        <p:nvPr/>
      </p:nvGrpSpPr>
      <p:grpSpPr>
        <a:xfrm>
          <a:off x="0" y="0"/>
          <a:ext cx="0" cy="0"/>
          <a:chOff x="0" y="0"/>
          <a:chExt cx="0" cy="0"/>
        </a:xfrm>
      </p:grpSpPr>
      <p:sp>
        <p:nvSpPr>
          <p:cNvPr id="2703" name="Google Shape;2703;ge39e3565a8_0_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4" name="Google Shape;2704;ge39e3565a8_0_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419709" y="2145759"/>
            <a:ext cx="289868" cy="852000"/>
            <a:chOff x="456616" y="2161476"/>
            <a:chExt cx="289868" cy="852000"/>
          </a:xfrm>
        </p:grpSpPr>
        <p:sp>
          <p:nvSpPr>
            <p:cNvPr id="10" name="Google Shape;10;p2"/>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6514438" y="4556641"/>
            <a:ext cx="2808779" cy="1148975"/>
            <a:chOff x="6525475" y="148600"/>
            <a:chExt cx="2808779" cy="1148975"/>
          </a:xfrm>
        </p:grpSpPr>
        <p:sp>
          <p:nvSpPr>
            <p:cNvPr id="16" name="Google Shape;16;p2"/>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2758638" y="4173929"/>
            <a:ext cx="3178775" cy="1439250"/>
            <a:chOff x="2608550" y="4236013"/>
            <a:chExt cx="3178775" cy="1439250"/>
          </a:xfrm>
        </p:grpSpPr>
        <p:grpSp>
          <p:nvGrpSpPr>
            <p:cNvPr id="19" name="Google Shape;19;p2"/>
            <p:cNvGrpSpPr/>
            <p:nvPr/>
          </p:nvGrpSpPr>
          <p:grpSpPr>
            <a:xfrm rot="10800000" flipH="1">
              <a:off x="2608550" y="4596963"/>
              <a:ext cx="1368260" cy="1078296"/>
              <a:chOff x="4231725" y="-443721"/>
              <a:chExt cx="1368260" cy="1078296"/>
            </a:xfrm>
          </p:grpSpPr>
          <p:sp>
            <p:nvSpPr>
              <p:cNvPr id="20" name="Google Shape;20;p2"/>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rot="10800000" flipH="1">
              <a:off x="3550450" y="4236013"/>
              <a:ext cx="1129225" cy="1439250"/>
              <a:chOff x="5173625" y="-443725"/>
              <a:chExt cx="1129225" cy="1439250"/>
            </a:xfrm>
          </p:grpSpPr>
          <p:sp>
            <p:nvSpPr>
              <p:cNvPr id="23" name="Google Shape;23;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10800000">
              <a:off x="4867050" y="4596963"/>
              <a:ext cx="920275" cy="1078300"/>
              <a:chOff x="4679675" y="-443725"/>
              <a:chExt cx="920275" cy="1078300"/>
            </a:xfrm>
          </p:grpSpPr>
          <p:sp>
            <p:nvSpPr>
              <p:cNvPr id="26" name="Google Shape;2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10800000">
              <a:off x="4164150" y="4236013"/>
              <a:ext cx="1129225" cy="1439250"/>
              <a:chOff x="5173625" y="-443725"/>
              <a:chExt cx="1129225" cy="1439250"/>
            </a:xfrm>
          </p:grpSpPr>
          <p:sp>
            <p:nvSpPr>
              <p:cNvPr id="29" name="Google Shape;2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 name="Google Shape;31;p2"/>
          <p:cNvGrpSpPr/>
          <p:nvPr/>
        </p:nvGrpSpPr>
        <p:grpSpPr>
          <a:xfrm rot="10800000" flipH="1">
            <a:off x="7154325" y="3924763"/>
            <a:ext cx="474200" cy="1505350"/>
            <a:chOff x="3995775" y="-443725"/>
            <a:chExt cx="474200" cy="1505350"/>
          </a:xfrm>
        </p:grpSpPr>
        <p:sp>
          <p:nvSpPr>
            <p:cNvPr id="32" name="Google Shape;32;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2"/>
          <p:cNvGrpSpPr/>
          <p:nvPr/>
        </p:nvGrpSpPr>
        <p:grpSpPr>
          <a:xfrm>
            <a:off x="6612948" y="5750"/>
            <a:ext cx="1195349" cy="1078296"/>
            <a:chOff x="4404625" y="-443721"/>
            <a:chExt cx="1195349" cy="1078296"/>
          </a:xfrm>
        </p:grpSpPr>
        <p:sp>
          <p:nvSpPr>
            <p:cNvPr id="35" name="Google Shape;35;p2"/>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7429151" y="-104276"/>
            <a:ext cx="1129225" cy="1439250"/>
            <a:chOff x="5173625" y="-443725"/>
            <a:chExt cx="1129225" cy="1439250"/>
          </a:xfrm>
        </p:grpSpPr>
        <p:sp>
          <p:nvSpPr>
            <p:cNvPr id="38" name="Google Shape;38;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3121150" y="-475160"/>
            <a:ext cx="482550" cy="1505350"/>
            <a:chOff x="3121150" y="-443725"/>
            <a:chExt cx="482550" cy="1505350"/>
          </a:xfrm>
        </p:grpSpPr>
        <p:sp>
          <p:nvSpPr>
            <p:cNvPr id="41" name="Google Shape;41;p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1990425" y="-467301"/>
            <a:ext cx="929375" cy="1078300"/>
            <a:chOff x="1990425" y="-443725"/>
            <a:chExt cx="929375" cy="1078300"/>
          </a:xfrm>
        </p:grpSpPr>
        <p:sp>
          <p:nvSpPr>
            <p:cNvPr id="44" name="Google Shape;44;p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1287525" y="-467301"/>
            <a:ext cx="1138350" cy="1439250"/>
            <a:chOff x="1287525" y="-443725"/>
            <a:chExt cx="1138350" cy="1439250"/>
          </a:xfrm>
        </p:grpSpPr>
        <p:sp>
          <p:nvSpPr>
            <p:cNvPr id="47" name="Google Shape;47;p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49;p2"/>
          <p:cNvGrpSpPr/>
          <p:nvPr/>
        </p:nvGrpSpPr>
        <p:grpSpPr>
          <a:xfrm>
            <a:off x="-241900" y="488800"/>
            <a:ext cx="1375425" cy="572805"/>
            <a:chOff x="-241900" y="154825"/>
            <a:chExt cx="1375425" cy="572805"/>
          </a:xfrm>
        </p:grpSpPr>
        <p:sp>
          <p:nvSpPr>
            <p:cNvPr id="50" name="Google Shape;50;p2"/>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3995775" y="-475160"/>
            <a:ext cx="474200" cy="1505350"/>
            <a:chOff x="3995775" y="-443725"/>
            <a:chExt cx="474200" cy="1505350"/>
          </a:xfrm>
        </p:grpSpPr>
        <p:sp>
          <p:nvSpPr>
            <p:cNvPr id="53" name="Google Shape;53;p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2"/>
          <p:cNvGrpSpPr/>
          <p:nvPr/>
        </p:nvGrpSpPr>
        <p:grpSpPr>
          <a:xfrm>
            <a:off x="4679675" y="-467301"/>
            <a:ext cx="920275" cy="1078300"/>
            <a:chOff x="4679675" y="-443725"/>
            <a:chExt cx="920275" cy="1078300"/>
          </a:xfrm>
        </p:grpSpPr>
        <p:sp>
          <p:nvSpPr>
            <p:cNvPr id="56" name="Google Shape;56;p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2"/>
          <p:cNvGrpSpPr/>
          <p:nvPr/>
        </p:nvGrpSpPr>
        <p:grpSpPr>
          <a:xfrm>
            <a:off x="5173625" y="-467301"/>
            <a:ext cx="1129225" cy="1439250"/>
            <a:chOff x="5173625" y="-443725"/>
            <a:chExt cx="1129225" cy="1439250"/>
          </a:xfrm>
        </p:grpSpPr>
        <p:sp>
          <p:nvSpPr>
            <p:cNvPr id="59" name="Google Shape;59;p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 name="Google Shape;61;p2"/>
          <p:cNvGrpSpPr/>
          <p:nvPr/>
        </p:nvGrpSpPr>
        <p:grpSpPr>
          <a:xfrm rot="-5400000">
            <a:off x="7480661" y="4711608"/>
            <a:ext cx="2014791" cy="719731"/>
            <a:chOff x="-85249" y="4203623"/>
            <a:chExt cx="2014791" cy="719731"/>
          </a:xfrm>
        </p:grpSpPr>
        <p:grpSp>
          <p:nvGrpSpPr>
            <p:cNvPr id="62" name="Google Shape;62;p2"/>
            <p:cNvGrpSpPr/>
            <p:nvPr/>
          </p:nvGrpSpPr>
          <p:grpSpPr>
            <a:xfrm>
              <a:off x="-85249" y="4203623"/>
              <a:ext cx="2014791" cy="469195"/>
              <a:chOff x="-35118" y="4163517"/>
              <a:chExt cx="2014791" cy="469195"/>
            </a:xfrm>
          </p:grpSpPr>
          <p:sp>
            <p:nvSpPr>
              <p:cNvPr id="63" name="Google Shape;63;p2"/>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85249" y="4454155"/>
              <a:ext cx="2014791" cy="469199"/>
              <a:chOff x="-35118" y="4345992"/>
              <a:chExt cx="2014791" cy="469199"/>
            </a:xfrm>
          </p:grpSpPr>
          <p:sp>
            <p:nvSpPr>
              <p:cNvPr id="66" name="Google Shape;66;p2"/>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 name="Google Shape;68;p2"/>
          <p:cNvSpPr txBox="1">
            <a:spLocks noGrp="1"/>
          </p:cNvSpPr>
          <p:nvPr>
            <p:ph type="ctrTitle"/>
          </p:nvPr>
        </p:nvSpPr>
        <p:spPr>
          <a:xfrm>
            <a:off x="929225" y="1472135"/>
            <a:ext cx="5411400" cy="1863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b="1">
                <a:latin typeface="Montserrat"/>
                <a:ea typeface="Montserrat"/>
                <a:cs typeface="Montserrat"/>
                <a:sym typeface="Montserra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9" name="Google Shape;69;p2"/>
          <p:cNvSpPr txBox="1">
            <a:spLocks noGrp="1"/>
          </p:cNvSpPr>
          <p:nvPr>
            <p:ph type="subTitle" idx="1"/>
          </p:nvPr>
        </p:nvSpPr>
        <p:spPr>
          <a:xfrm>
            <a:off x="929213" y="3288800"/>
            <a:ext cx="5005500" cy="490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00">
                <a:latin typeface="Source Sans Pro"/>
                <a:ea typeface="Source Sans Pro"/>
                <a:cs typeface="Source Sans Pro"/>
                <a:sym typeface="Source Sans Pr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718"/>
        <p:cNvGrpSpPr/>
        <p:nvPr/>
      </p:nvGrpSpPr>
      <p:grpSpPr>
        <a:xfrm>
          <a:off x="0" y="0"/>
          <a:ext cx="0" cy="0"/>
          <a:chOff x="0" y="0"/>
          <a:chExt cx="0" cy="0"/>
        </a:xfrm>
      </p:grpSpPr>
      <p:sp>
        <p:nvSpPr>
          <p:cNvPr id="719" name="Google Shape;719;p27"/>
          <p:cNvSpPr txBox="1">
            <a:spLocks noGrp="1"/>
          </p:cNvSpPr>
          <p:nvPr>
            <p:ph type="ctrTitle"/>
          </p:nvPr>
        </p:nvSpPr>
        <p:spPr>
          <a:xfrm>
            <a:off x="713325" y="565547"/>
            <a:ext cx="4069500" cy="12429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20" name="Google Shape;720;p27"/>
          <p:cNvSpPr txBox="1">
            <a:spLocks noGrp="1"/>
          </p:cNvSpPr>
          <p:nvPr>
            <p:ph type="subTitle" idx="1"/>
          </p:nvPr>
        </p:nvSpPr>
        <p:spPr>
          <a:xfrm>
            <a:off x="713325" y="1736300"/>
            <a:ext cx="3583500" cy="831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2" name="Google Shape;722;p27"/>
          <p:cNvSpPr/>
          <p:nvPr/>
        </p:nvSpPr>
        <p:spPr>
          <a:xfrm>
            <a:off x="8125138" y="1179072"/>
            <a:ext cx="39607" cy="39607"/>
          </a:xfrm>
          <a:custGeom>
            <a:avLst/>
            <a:gdLst/>
            <a:ahLst/>
            <a:cxnLst/>
            <a:rect l="l" t="t" r="r" b="b"/>
            <a:pathLst>
              <a:path w="1217" h="1217" extrusionOk="0">
                <a:moveTo>
                  <a:pt x="609" y="1"/>
                </a:moveTo>
                <a:cubicBezTo>
                  <a:pt x="274" y="1"/>
                  <a:pt x="1" y="274"/>
                  <a:pt x="1" y="609"/>
                </a:cubicBezTo>
                <a:cubicBezTo>
                  <a:pt x="1" y="943"/>
                  <a:pt x="274" y="1217"/>
                  <a:pt x="609" y="1217"/>
                </a:cubicBezTo>
                <a:cubicBezTo>
                  <a:pt x="943" y="1217"/>
                  <a:pt x="1217" y="943"/>
                  <a:pt x="1217" y="609"/>
                </a:cubicBezTo>
                <a:cubicBezTo>
                  <a:pt x="1217" y="274"/>
                  <a:pt x="943" y="1"/>
                  <a:pt x="6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3" name="Google Shape;723;p27"/>
          <p:cNvGrpSpPr/>
          <p:nvPr/>
        </p:nvGrpSpPr>
        <p:grpSpPr>
          <a:xfrm flipH="1">
            <a:off x="7136201" y="4054216"/>
            <a:ext cx="2074949" cy="962378"/>
            <a:chOff x="-85249" y="3960975"/>
            <a:chExt cx="2074949" cy="962378"/>
          </a:xfrm>
        </p:grpSpPr>
        <p:grpSp>
          <p:nvGrpSpPr>
            <p:cNvPr id="724" name="Google Shape;724;p27"/>
            <p:cNvGrpSpPr/>
            <p:nvPr/>
          </p:nvGrpSpPr>
          <p:grpSpPr>
            <a:xfrm>
              <a:off x="-44137" y="3960975"/>
              <a:ext cx="2033837" cy="459179"/>
              <a:chOff x="-101291" y="3971002"/>
              <a:chExt cx="2033837" cy="459179"/>
            </a:xfrm>
          </p:grpSpPr>
          <p:sp>
            <p:nvSpPr>
              <p:cNvPr id="725" name="Google Shape;725;p27"/>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7"/>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27"/>
            <p:cNvGrpSpPr/>
            <p:nvPr/>
          </p:nvGrpSpPr>
          <p:grpSpPr>
            <a:xfrm>
              <a:off x="-85249" y="4203623"/>
              <a:ext cx="2014791" cy="469195"/>
              <a:chOff x="-35118" y="4163517"/>
              <a:chExt cx="2014791" cy="469195"/>
            </a:xfrm>
          </p:grpSpPr>
          <p:sp>
            <p:nvSpPr>
              <p:cNvPr id="728" name="Google Shape;728;p27"/>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7"/>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27"/>
            <p:cNvGrpSpPr/>
            <p:nvPr/>
          </p:nvGrpSpPr>
          <p:grpSpPr>
            <a:xfrm>
              <a:off x="-85249" y="4454155"/>
              <a:ext cx="2014791" cy="469199"/>
              <a:chOff x="-35118" y="4345992"/>
              <a:chExt cx="2014791" cy="469199"/>
            </a:xfrm>
          </p:grpSpPr>
          <p:sp>
            <p:nvSpPr>
              <p:cNvPr id="731" name="Google Shape;731;p27"/>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7"/>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3" name="Google Shape;733;p27"/>
          <p:cNvGrpSpPr/>
          <p:nvPr/>
        </p:nvGrpSpPr>
        <p:grpSpPr>
          <a:xfrm>
            <a:off x="7691206" y="833500"/>
            <a:ext cx="2649775" cy="3476500"/>
            <a:chOff x="7691206" y="833500"/>
            <a:chExt cx="2649775" cy="3476500"/>
          </a:xfrm>
        </p:grpSpPr>
        <p:sp>
          <p:nvSpPr>
            <p:cNvPr id="734" name="Google Shape;734;p27"/>
            <p:cNvSpPr/>
            <p:nvPr/>
          </p:nvSpPr>
          <p:spPr>
            <a:xfrm>
              <a:off x="7691206" y="2268175"/>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7691206" y="2758300"/>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27"/>
            <p:cNvGrpSpPr/>
            <p:nvPr/>
          </p:nvGrpSpPr>
          <p:grpSpPr>
            <a:xfrm>
              <a:off x="7795306" y="833500"/>
              <a:ext cx="2545675" cy="3476500"/>
              <a:chOff x="7795306" y="833500"/>
              <a:chExt cx="2545675" cy="3476500"/>
            </a:xfrm>
          </p:grpSpPr>
          <p:sp>
            <p:nvSpPr>
              <p:cNvPr id="737" name="Google Shape;737;p27"/>
              <p:cNvSpPr/>
              <p:nvPr/>
            </p:nvSpPr>
            <p:spPr>
              <a:xfrm>
                <a:off x="7900181" y="2373025"/>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7"/>
              <p:cNvSpPr/>
              <p:nvPr/>
            </p:nvSpPr>
            <p:spPr>
              <a:xfrm>
                <a:off x="7988331" y="1479400"/>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7"/>
              <p:cNvSpPr/>
              <p:nvPr/>
            </p:nvSpPr>
            <p:spPr>
              <a:xfrm>
                <a:off x="7795306" y="833500"/>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7"/>
              <p:cNvSpPr/>
              <p:nvPr/>
            </p:nvSpPr>
            <p:spPr>
              <a:xfrm>
                <a:off x="7900181" y="2653425"/>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7"/>
              <p:cNvSpPr/>
              <p:nvPr/>
            </p:nvSpPr>
            <p:spPr>
              <a:xfrm>
                <a:off x="7988331" y="2750700"/>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7"/>
              <p:cNvSpPr/>
              <p:nvPr/>
            </p:nvSpPr>
            <p:spPr>
              <a:xfrm>
                <a:off x="7795306" y="2828200"/>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3" name="Google Shape;743;p27"/>
              <p:cNvGrpSpPr/>
              <p:nvPr/>
            </p:nvGrpSpPr>
            <p:grpSpPr>
              <a:xfrm>
                <a:off x="8530783" y="2299824"/>
                <a:ext cx="640686" cy="543853"/>
                <a:chOff x="10364519" y="2624211"/>
                <a:chExt cx="640686" cy="543853"/>
              </a:xfrm>
            </p:grpSpPr>
            <p:sp>
              <p:nvSpPr>
                <p:cNvPr id="744" name="Google Shape;744;p27"/>
                <p:cNvSpPr/>
                <p:nvPr/>
              </p:nvSpPr>
              <p:spPr>
                <a:xfrm>
                  <a:off x="10364519" y="2624211"/>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7"/>
                <p:cNvSpPr/>
                <p:nvPr/>
              </p:nvSpPr>
              <p:spPr>
                <a:xfrm>
                  <a:off x="10375123" y="3040687"/>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746"/>
        <p:cNvGrpSpPr/>
        <p:nvPr/>
      </p:nvGrpSpPr>
      <p:grpSpPr>
        <a:xfrm>
          <a:off x="0" y="0"/>
          <a:ext cx="0" cy="0"/>
          <a:chOff x="0" y="0"/>
          <a:chExt cx="0" cy="0"/>
        </a:xfrm>
      </p:grpSpPr>
      <p:grpSp>
        <p:nvGrpSpPr>
          <p:cNvPr id="747" name="Google Shape;747;p28"/>
          <p:cNvGrpSpPr/>
          <p:nvPr/>
        </p:nvGrpSpPr>
        <p:grpSpPr>
          <a:xfrm rot="10800000">
            <a:off x="7021" y="-639006"/>
            <a:ext cx="1623175" cy="1972650"/>
            <a:chOff x="4193384" y="4053542"/>
            <a:chExt cx="1623175" cy="1972650"/>
          </a:xfrm>
        </p:grpSpPr>
        <p:grpSp>
          <p:nvGrpSpPr>
            <p:cNvPr id="748" name="Google Shape;748;p28"/>
            <p:cNvGrpSpPr/>
            <p:nvPr/>
          </p:nvGrpSpPr>
          <p:grpSpPr>
            <a:xfrm rot="10800000" flipH="1">
              <a:off x="4193384" y="4947892"/>
              <a:ext cx="920275" cy="1078300"/>
              <a:chOff x="4679675" y="-1053325"/>
              <a:chExt cx="920275" cy="1078300"/>
            </a:xfrm>
          </p:grpSpPr>
          <p:sp>
            <p:nvSpPr>
              <p:cNvPr id="749" name="Google Shape;749;p28"/>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28"/>
            <p:cNvGrpSpPr/>
            <p:nvPr/>
          </p:nvGrpSpPr>
          <p:grpSpPr>
            <a:xfrm rot="10800000" flipH="1">
              <a:off x="4687334" y="4053542"/>
              <a:ext cx="1129225" cy="1439250"/>
              <a:chOff x="5173625" y="-443725"/>
              <a:chExt cx="1129225" cy="1439250"/>
            </a:xfrm>
          </p:grpSpPr>
          <p:sp>
            <p:nvSpPr>
              <p:cNvPr id="752" name="Google Shape;752;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4" name="Google Shape;754;p28"/>
          <p:cNvGrpSpPr/>
          <p:nvPr/>
        </p:nvGrpSpPr>
        <p:grpSpPr>
          <a:xfrm>
            <a:off x="-1256133" y="867643"/>
            <a:ext cx="2014791" cy="473128"/>
            <a:chOff x="-35118" y="4342063"/>
            <a:chExt cx="2014791" cy="473128"/>
          </a:xfrm>
        </p:grpSpPr>
        <p:sp>
          <p:nvSpPr>
            <p:cNvPr id="755" name="Google Shape;755;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28"/>
          <p:cNvGrpSpPr/>
          <p:nvPr/>
        </p:nvGrpSpPr>
        <p:grpSpPr>
          <a:xfrm>
            <a:off x="-1179939" y="1195668"/>
            <a:ext cx="2014791" cy="473128"/>
            <a:chOff x="-35118" y="4342063"/>
            <a:chExt cx="2014791" cy="473128"/>
          </a:xfrm>
        </p:grpSpPr>
        <p:sp>
          <p:nvSpPr>
            <p:cNvPr id="758" name="Google Shape;758;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28"/>
          <p:cNvGrpSpPr/>
          <p:nvPr/>
        </p:nvGrpSpPr>
        <p:grpSpPr>
          <a:xfrm rot="10800000" flipH="1">
            <a:off x="39853" y="-260807"/>
            <a:ext cx="2014791" cy="473128"/>
            <a:chOff x="-35118" y="4342063"/>
            <a:chExt cx="2014791" cy="473128"/>
          </a:xfrm>
        </p:grpSpPr>
        <p:sp>
          <p:nvSpPr>
            <p:cNvPr id="761" name="Google Shape;761;p2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8"/>
          <p:cNvGrpSpPr/>
          <p:nvPr/>
        </p:nvGrpSpPr>
        <p:grpSpPr>
          <a:xfrm rot="10800000">
            <a:off x="7755996" y="4031858"/>
            <a:ext cx="1129225" cy="1439250"/>
            <a:chOff x="5173625" y="-443725"/>
            <a:chExt cx="1129225" cy="1439250"/>
          </a:xfrm>
        </p:grpSpPr>
        <p:sp>
          <p:nvSpPr>
            <p:cNvPr id="764" name="Google Shape;764;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28"/>
          <p:cNvGrpSpPr/>
          <p:nvPr/>
        </p:nvGrpSpPr>
        <p:grpSpPr>
          <a:xfrm rot="10800000" flipH="1">
            <a:off x="7506654" y="4534879"/>
            <a:ext cx="920275" cy="1078300"/>
            <a:chOff x="4679675" y="-443725"/>
            <a:chExt cx="920275" cy="1078300"/>
          </a:xfrm>
        </p:grpSpPr>
        <p:sp>
          <p:nvSpPr>
            <p:cNvPr id="767" name="Google Shape;767;p2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9" name="Google Shape;769;p28"/>
          <p:cNvGrpSpPr/>
          <p:nvPr/>
        </p:nvGrpSpPr>
        <p:grpSpPr>
          <a:xfrm rot="10800000">
            <a:off x="7953846" y="4266083"/>
            <a:ext cx="1129225" cy="1439250"/>
            <a:chOff x="5173625" y="-443725"/>
            <a:chExt cx="1129225" cy="1439250"/>
          </a:xfrm>
        </p:grpSpPr>
        <p:sp>
          <p:nvSpPr>
            <p:cNvPr id="770" name="Google Shape;770;p2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72"/>
        <p:cNvGrpSpPr/>
        <p:nvPr/>
      </p:nvGrpSpPr>
      <p:grpSpPr>
        <a:xfrm>
          <a:off x="0" y="0"/>
          <a:ext cx="0" cy="0"/>
          <a:chOff x="0" y="0"/>
          <a:chExt cx="0" cy="0"/>
        </a:xfrm>
      </p:grpSpPr>
      <p:grpSp>
        <p:nvGrpSpPr>
          <p:cNvPr id="773" name="Google Shape;773;p29"/>
          <p:cNvGrpSpPr/>
          <p:nvPr/>
        </p:nvGrpSpPr>
        <p:grpSpPr>
          <a:xfrm rot="10800000">
            <a:off x="-483504" y="3973396"/>
            <a:ext cx="920275" cy="1078300"/>
            <a:chOff x="4679675" y="-1053325"/>
            <a:chExt cx="920275" cy="1078300"/>
          </a:xfrm>
        </p:grpSpPr>
        <p:sp>
          <p:nvSpPr>
            <p:cNvPr id="774" name="Google Shape;774;p29"/>
            <p:cNvSpPr/>
            <p:nvPr/>
          </p:nvSpPr>
          <p:spPr>
            <a:xfrm>
              <a:off x="4783025" y="-10533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a:off x="4679675" y="-936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6" name="Google Shape;776;p29"/>
          <p:cNvGrpSpPr/>
          <p:nvPr/>
        </p:nvGrpSpPr>
        <p:grpSpPr>
          <a:xfrm rot="10800000">
            <a:off x="-364004" y="3564321"/>
            <a:ext cx="1129225" cy="1439250"/>
            <a:chOff x="5173625" y="-443725"/>
            <a:chExt cx="1129225" cy="1439250"/>
          </a:xfrm>
        </p:grpSpPr>
        <p:sp>
          <p:nvSpPr>
            <p:cNvPr id="777" name="Google Shape;777;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29"/>
          <p:cNvGrpSpPr/>
          <p:nvPr/>
        </p:nvGrpSpPr>
        <p:grpSpPr>
          <a:xfrm rot="10800000" flipH="1">
            <a:off x="-351289" y="128490"/>
            <a:ext cx="2014791" cy="473128"/>
            <a:chOff x="-35118" y="4342063"/>
            <a:chExt cx="2014791" cy="473128"/>
          </a:xfrm>
        </p:grpSpPr>
        <p:sp>
          <p:nvSpPr>
            <p:cNvPr id="780" name="Google Shape;780;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9"/>
          <p:cNvGrpSpPr/>
          <p:nvPr/>
        </p:nvGrpSpPr>
        <p:grpSpPr>
          <a:xfrm rot="10800000" flipH="1">
            <a:off x="-407289" y="4585092"/>
            <a:ext cx="2014791" cy="473128"/>
            <a:chOff x="-35118" y="4342063"/>
            <a:chExt cx="2014791" cy="473128"/>
          </a:xfrm>
        </p:grpSpPr>
        <p:sp>
          <p:nvSpPr>
            <p:cNvPr id="783" name="Google Shape;783;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29"/>
          <p:cNvGrpSpPr/>
          <p:nvPr/>
        </p:nvGrpSpPr>
        <p:grpSpPr>
          <a:xfrm>
            <a:off x="-407297" y="4545227"/>
            <a:ext cx="2014791" cy="473128"/>
            <a:chOff x="-35118" y="4342063"/>
            <a:chExt cx="2014791" cy="473128"/>
          </a:xfrm>
        </p:grpSpPr>
        <p:sp>
          <p:nvSpPr>
            <p:cNvPr id="786" name="Google Shape;786;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29"/>
          <p:cNvGrpSpPr/>
          <p:nvPr/>
        </p:nvGrpSpPr>
        <p:grpSpPr>
          <a:xfrm flipH="1">
            <a:off x="7755996" y="-324096"/>
            <a:ext cx="1129225" cy="1439250"/>
            <a:chOff x="5173625" y="-443725"/>
            <a:chExt cx="1129225" cy="1439250"/>
          </a:xfrm>
        </p:grpSpPr>
        <p:sp>
          <p:nvSpPr>
            <p:cNvPr id="789" name="Google Shape;789;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29"/>
          <p:cNvGrpSpPr/>
          <p:nvPr/>
        </p:nvGrpSpPr>
        <p:grpSpPr>
          <a:xfrm>
            <a:off x="7506654" y="-466167"/>
            <a:ext cx="920275" cy="1078300"/>
            <a:chOff x="4679675" y="-443725"/>
            <a:chExt cx="920275" cy="1078300"/>
          </a:xfrm>
        </p:grpSpPr>
        <p:sp>
          <p:nvSpPr>
            <p:cNvPr id="792" name="Google Shape;792;p29"/>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29"/>
          <p:cNvGrpSpPr/>
          <p:nvPr/>
        </p:nvGrpSpPr>
        <p:grpSpPr>
          <a:xfrm flipH="1">
            <a:off x="7953846" y="-558321"/>
            <a:ext cx="1129225" cy="1439250"/>
            <a:chOff x="5173625" y="-443725"/>
            <a:chExt cx="1129225" cy="1439250"/>
          </a:xfrm>
        </p:grpSpPr>
        <p:sp>
          <p:nvSpPr>
            <p:cNvPr id="795" name="Google Shape;795;p29"/>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29"/>
          <p:cNvGrpSpPr/>
          <p:nvPr/>
        </p:nvGrpSpPr>
        <p:grpSpPr>
          <a:xfrm rot="10800000" flipH="1">
            <a:off x="-198889" y="-100110"/>
            <a:ext cx="2014791" cy="473128"/>
            <a:chOff x="-35118" y="4342063"/>
            <a:chExt cx="2014791" cy="473128"/>
          </a:xfrm>
        </p:grpSpPr>
        <p:sp>
          <p:nvSpPr>
            <p:cNvPr id="798" name="Google Shape;798;p29"/>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9"/>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800"/>
        <p:cNvGrpSpPr/>
        <p:nvPr/>
      </p:nvGrpSpPr>
      <p:grpSpPr>
        <a:xfrm>
          <a:off x="0" y="0"/>
          <a:ext cx="0" cy="0"/>
          <a:chOff x="0" y="0"/>
          <a:chExt cx="0" cy="0"/>
        </a:xfrm>
      </p:grpSpPr>
      <p:grpSp>
        <p:nvGrpSpPr>
          <p:cNvPr id="801" name="Google Shape;801;p30"/>
          <p:cNvGrpSpPr/>
          <p:nvPr/>
        </p:nvGrpSpPr>
        <p:grpSpPr>
          <a:xfrm flipH="1">
            <a:off x="-365562" y="4556641"/>
            <a:ext cx="2808779" cy="1148975"/>
            <a:chOff x="6525475" y="148600"/>
            <a:chExt cx="2808779" cy="1148975"/>
          </a:xfrm>
        </p:grpSpPr>
        <p:sp>
          <p:nvSpPr>
            <p:cNvPr id="802" name="Google Shape;802;p30"/>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 name="Google Shape;804;p30"/>
          <p:cNvGrpSpPr/>
          <p:nvPr/>
        </p:nvGrpSpPr>
        <p:grpSpPr>
          <a:xfrm rot="10800000">
            <a:off x="7497756" y="4534879"/>
            <a:ext cx="1368260" cy="1078296"/>
            <a:chOff x="4231725" y="-443721"/>
            <a:chExt cx="1368260" cy="1078296"/>
          </a:xfrm>
        </p:grpSpPr>
        <p:sp>
          <p:nvSpPr>
            <p:cNvPr id="805" name="Google Shape;805;p30"/>
            <p:cNvSpPr/>
            <p:nvPr/>
          </p:nvSpPr>
          <p:spPr>
            <a:xfrm>
              <a:off x="4327869" y="-443721"/>
              <a:ext cx="127211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0"/>
            <p:cNvSpPr/>
            <p:nvPr/>
          </p:nvSpPr>
          <p:spPr>
            <a:xfrm>
              <a:off x="42317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30"/>
          <p:cNvGrpSpPr/>
          <p:nvPr/>
        </p:nvGrpSpPr>
        <p:grpSpPr>
          <a:xfrm rot="10800000">
            <a:off x="6794891" y="4173929"/>
            <a:ext cx="1129225" cy="1439250"/>
            <a:chOff x="5173625" y="-443725"/>
            <a:chExt cx="1129225" cy="1439250"/>
          </a:xfrm>
        </p:grpSpPr>
        <p:sp>
          <p:nvSpPr>
            <p:cNvPr id="808" name="Google Shape;808;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 name="Google Shape;810;p30"/>
          <p:cNvGrpSpPr/>
          <p:nvPr/>
        </p:nvGrpSpPr>
        <p:grpSpPr>
          <a:xfrm rot="10800000" flipH="1">
            <a:off x="3706041" y="4534879"/>
            <a:ext cx="920275" cy="1078300"/>
            <a:chOff x="4679675" y="-443725"/>
            <a:chExt cx="920275" cy="1078300"/>
          </a:xfrm>
        </p:grpSpPr>
        <p:sp>
          <p:nvSpPr>
            <p:cNvPr id="811" name="Google Shape;81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30"/>
          <p:cNvGrpSpPr/>
          <p:nvPr/>
        </p:nvGrpSpPr>
        <p:grpSpPr>
          <a:xfrm rot="10800000" flipH="1">
            <a:off x="4199991" y="4173929"/>
            <a:ext cx="1129225" cy="1439250"/>
            <a:chOff x="5173625" y="-443725"/>
            <a:chExt cx="1129225" cy="1439250"/>
          </a:xfrm>
        </p:grpSpPr>
        <p:sp>
          <p:nvSpPr>
            <p:cNvPr id="814" name="Google Shape;81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30"/>
          <p:cNvGrpSpPr/>
          <p:nvPr/>
        </p:nvGrpSpPr>
        <p:grpSpPr>
          <a:xfrm rot="10800000">
            <a:off x="1329129" y="3924763"/>
            <a:ext cx="474200" cy="1505350"/>
            <a:chOff x="3995775" y="-443725"/>
            <a:chExt cx="474200" cy="1505350"/>
          </a:xfrm>
        </p:grpSpPr>
        <p:sp>
          <p:nvSpPr>
            <p:cNvPr id="817" name="Google Shape;817;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9" name="Google Shape;819;p30"/>
          <p:cNvGrpSpPr/>
          <p:nvPr/>
        </p:nvGrpSpPr>
        <p:grpSpPr>
          <a:xfrm>
            <a:off x="6612948" y="5750"/>
            <a:ext cx="1195349" cy="1078296"/>
            <a:chOff x="4404625" y="-443721"/>
            <a:chExt cx="1195349" cy="1078296"/>
          </a:xfrm>
        </p:grpSpPr>
        <p:sp>
          <p:nvSpPr>
            <p:cNvPr id="820" name="Google Shape;820;p30"/>
            <p:cNvSpPr/>
            <p:nvPr/>
          </p:nvSpPr>
          <p:spPr>
            <a:xfrm>
              <a:off x="4501128" y="-443721"/>
              <a:ext cx="1098846"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0"/>
            <p:cNvSpPr/>
            <p:nvPr/>
          </p:nvSpPr>
          <p:spPr>
            <a:xfrm>
              <a:off x="440462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 name="Google Shape;822;p30"/>
          <p:cNvGrpSpPr/>
          <p:nvPr/>
        </p:nvGrpSpPr>
        <p:grpSpPr>
          <a:xfrm>
            <a:off x="7429151" y="-104276"/>
            <a:ext cx="1129225" cy="1439250"/>
            <a:chOff x="5173625" y="-443725"/>
            <a:chExt cx="1129225" cy="1439250"/>
          </a:xfrm>
        </p:grpSpPr>
        <p:sp>
          <p:nvSpPr>
            <p:cNvPr id="823" name="Google Shape;823;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 name="Google Shape;825;p30"/>
          <p:cNvGrpSpPr/>
          <p:nvPr/>
        </p:nvGrpSpPr>
        <p:grpSpPr>
          <a:xfrm>
            <a:off x="3121150" y="-475160"/>
            <a:ext cx="482550" cy="1505350"/>
            <a:chOff x="3121150" y="-443725"/>
            <a:chExt cx="482550" cy="1505350"/>
          </a:xfrm>
        </p:grpSpPr>
        <p:sp>
          <p:nvSpPr>
            <p:cNvPr id="826" name="Google Shape;826;p30"/>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8" name="Google Shape;828;p30"/>
          <p:cNvGrpSpPr/>
          <p:nvPr/>
        </p:nvGrpSpPr>
        <p:grpSpPr>
          <a:xfrm>
            <a:off x="1990425" y="-467301"/>
            <a:ext cx="929375" cy="1078300"/>
            <a:chOff x="1990425" y="-443725"/>
            <a:chExt cx="929375" cy="1078300"/>
          </a:xfrm>
        </p:grpSpPr>
        <p:sp>
          <p:nvSpPr>
            <p:cNvPr id="829" name="Google Shape;829;p30"/>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30"/>
          <p:cNvGrpSpPr/>
          <p:nvPr/>
        </p:nvGrpSpPr>
        <p:grpSpPr>
          <a:xfrm>
            <a:off x="1287525" y="-467301"/>
            <a:ext cx="1138350" cy="1439250"/>
            <a:chOff x="1287525" y="-443725"/>
            <a:chExt cx="1138350" cy="1439250"/>
          </a:xfrm>
        </p:grpSpPr>
        <p:sp>
          <p:nvSpPr>
            <p:cNvPr id="832" name="Google Shape;832;p30"/>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30"/>
          <p:cNvGrpSpPr/>
          <p:nvPr/>
        </p:nvGrpSpPr>
        <p:grpSpPr>
          <a:xfrm>
            <a:off x="-241900" y="488800"/>
            <a:ext cx="1375425" cy="572805"/>
            <a:chOff x="-241900" y="154825"/>
            <a:chExt cx="1375425" cy="572805"/>
          </a:xfrm>
        </p:grpSpPr>
        <p:sp>
          <p:nvSpPr>
            <p:cNvPr id="835" name="Google Shape;835;p30"/>
            <p:cNvSpPr/>
            <p:nvPr/>
          </p:nvSpPr>
          <p:spPr>
            <a:xfrm>
              <a:off x="-241900" y="201925"/>
              <a:ext cx="1272850" cy="525705"/>
            </a:xfrm>
            <a:custGeom>
              <a:avLst/>
              <a:gdLst/>
              <a:ahLst/>
              <a:cxnLst/>
              <a:rect l="l" t="t" r="r" b="b"/>
              <a:pathLst>
                <a:path w="50914" h="44075" fill="none" extrusionOk="0">
                  <a:moveTo>
                    <a:pt x="0" y="44074"/>
                  </a:moveTo>
                  <a:lnTo>
                    <a:pt x="25077" y="44074"/>
                  </a:lnTo>
                  <a:lnTo>
                    <a:pt x="25077" y="1"/>
                  </a:lnTo>
                  <a:lnTo>
                    <a:pt x="50913" y="1"/>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0"/>
            <p:cNvSpPr/>
            <p:nvPr/>
          </p:nvSpPr>
          <p:spPr>
            <a:xfrm>
              <a:off x="1015725" y="154825"/>
              <a:ext cx="117800" cy="118550"/>
            </a:xfrm>
            <a:custGeom>
              <a:avLst/>
              <a:gdLst/>
              <a:ahLst/>
              <a:cxnLst/>
              <a:rect l="l" t="t" r="r" b="b"/>
              <a:pathLst>
                <a:path w="4712" h="4742" fill="none" extrusionOk="0">
                  <a:moveTo>
                    <a:pt x="4712" y="2037"/>
                  </a:moveTo>
                  <a:cubicBezTo>
                    <a:pt x="4712" y="3830"/>
                    <a:pt x="2554" y="4742"/>
                    <a:pt x="1277" y="3465"/>
                  </a:cubicBezTo>
                  <a:cubicBezTo>
                    <a:pt x="0" y="2189"/>
                    <a:pt x="882" y="30"/>
                    <a:pt x="2705" y="30"/>
                  </a:cubicBezTo>
                  <a:cubicBezTo>
                    <a:pt x="3800" y="0"/>
                    <a:pt x="4712" y="912"/>
                    <a:pt x="471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30"/>
          <p:cNvGrpSpPr/>
          <p:nvPr/>
        </p:nvGrpSpPr>
        <p:grpSpPr>
          <a:xfrm>
            <a:off x="3995775" y="-475160"/>
            <a:ext cx="474200" cy="1505350"/>
            <a:chOff x="3995775" y="-443725"/>
            <a:chExt cx="474200" cy="1505350"/>
          </a:xfrm>
        </p:grpSpPr>
        <p:sp>
          <p:nvSpPr>
            <p:cNvPr id="838" name="Google Shape;838;p30"/>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0" name="Google Shape;840;p30"/>
          <p:cNvGrpSpPr/>
          <p:nvPr/>
        </p:nvGrpSpPr>
        <p:grpSpPr>
          <a:xfrm>
            <a:off x="4679675" y="-467301"/>
            <a:ext cx="920275" cy="1078300"/>
            <a:chOff x="4679675" y="-443725"/>
            <a:chExt cx="920275" cy="1078300"/>
          </a:xfrm>
        </p:grpSpPr>
        <p:sp>
          <p:nvSpPr>
            <p:cNvPr id="841" name="Google Shape;841;p30"/>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0"/>
          <p:cNvGrpSpPr/>
          <p:nvPr/>
        </p:nvGrpSpPr>
        <p:grpSpPr>
          <a:xfrm>
            <a:off x="5173625" y="-467301"/>
            <a:ext cx="1129225" cy="1439250"/>
            <a:chOff x="5173625" y="-443725"/>
            <a:chExt cx="1129225" cy="1439250"/>
          </a:xfrm>
        </p:grpSpPr>
        <p:sp>
          <p:nvSpPr>
            <p:cNvPr id="844" name="Google Shape;844;p30"/>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0"/>
          <p:cNvGrpSpPr/>
          <p:nvPr/>
        </p:nvGrpSpPr>
        <p:grpSpPr>
          <a:xfrm rot="5400000" flipH="1">
            <a:off x="-766398" y="4711608"/>
            <a:ext cx="2014791" cy="719731"/>
            <a:chOff x="-85249" y="4203623"/>
            <a:chExt cx="2014791" cy="719731"/>
          </a:xfrm>
        </p:grpSpPr>
        <p:grpSp>
          <p:nvGrpSpPr>
            <p:cNvPr id="847" name="Google Shape;847;p30"/>
            <p:cNvGrpSpPr/>
            <p:nvPr/>
          </p:nvGrpSpPr>
          <p:grpSpPr>
            <a:xfrm>
              <a:off x="-85249" y="4203623"/>
              <a:ext cx="2014791" cy="469195"/>
              <a:chOff x="-35118" y="4163517"/>
              <a:chExt cx="2014791" cy="469195"/>
            </a:xfrm>
          </p:grpSpPr>
          <p:sp>
            <p:nvSpPr>
              <p:cNvPr id="848" name="Google Shape;848;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0" name="Google Shape;850;p30"/>
            <p:cNvGrpSpPr/>
            <p:nvPr/>
          </p:nvGrpSpPr>
          <p:grpSpPr>
            <a:xfrm>
              <a:off x="-85249" y="4454155"/>
              <a:ext cx="2014791" cy="469199"/>
              <a:chOff x="-35118" y="4345992"/>
              <a:chExt cx="2014791" cy="469199"/>
            </a:xfrm>
          </p:grpSpPr>
          <p:sp>
            <p:nvSpPr>
              <p:cNvPr id="851" name="Google Shape;851;p30"/>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0"/>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3" name="Google Shape;853;p30"/>
          <p:cNvGrpSpPr/>
          <p:nvPr/>
        </p:nvGrpSpPr>
        <p:grpSpPr>
          <a:xfrm flipH="1">
            <a:off x="8418670" y="734101"/>
            <a:ext cx="2014791" cy="469195"/>
            <a:chOff x="-35118" y="4163517"/>
            <a:chExt cx="2014791" cy="469195"/>
          </a:xfrm>
        </p:grpSpPr>
        <p:sp>
          <p:nvSpPr>
            <p:cNvPr id="854" name="Google Shape;854;p30"/>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0"/>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07" name="Google Shape;107;p4"/>
          <p:cNvSpPr txBox="1">
            <a:spLocks noGrp="1"/>
          </p:cNvSpPr>
          <p:nvPr>
            <p:ph type="body" idx="1"/>
          </p:nvPr>
        </p:nvSpPr>
        <p:spPr>
          <a:xfrm>
            <a:off x="720000" y="1187400"/>
            <a:ext cx="7704000" cy="34164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200"/>
            </a:lvl1pPr>
            <a:lvl2pPr marL="914400" lvl="1" indent="-317500" rtl="0">
              <a:lnSpc>
                <a:spcPct val="100000"/>
              </a:lnSpc>
              <a:spcBef>
                <a:spcPts val="1600"/>
              </a:spcBef>
              <a:spcAft>
                <a:spcPts val="0"/>
              </a:spcAft>
              <a:buSzPts val="1400"/>
              <a:buFont typeface="Raleway"/>
              <a:buChar char="○"/>
              <a:defRPr/>
            </a:lvl2pPr>
            <a:lvl3pPr marL="1371600" lvl="2" indent="-317500" rtl="0">
              <a:lnSpc>
                <a:spcPct val="100000"/>
              </a:lnSpc>
              <a:spcBef>
                <a:spcPts val="1600"/>
              </a:spcBef>
              <a:spcAft>
                <a:spcPts val="0"/>
              </a:spcAft>
              <a:buSzPts val="1400"/>
              <a:buFont typeface="Raleway"/>
              <a:buChar char="■"/>
              <a:defRPr/>
            </a:lvl3pPr>
            <a:lvl4pPr marL="1828800" lvl="3" indent="-317500" rtl="0">
              <a:lnSpc>
                <a:spcPct val="100000"/>
              </a:lnSpc>
              <a:spcBef>
                <a:spcPts val="1600"/>
              </a:spcBef>
              <a:spcAft>
                <a:spcPts val="0"/>
              </a:spcAft>
              <a:buSzPts val="1400"/>
              <a:buFont typeface="Raleway"/>
              <a:buChar char="●"/>
              <a:defRPr/>
            </a:lvl4pPr>
            <a:lvl5pPr marL="2286000" lvl="4" indent="-317500" rtl="0">
              <a:lnSpc>
                <a:spcPct val="100000"/>
              </a:lnSpc>
              <a:spcBef>
                <a:spcPts val="1600"/>
              </a:spcBef>
              <a:spcAft>
                <a:spcPts val="0"/>
              </a:spcAft>
              <a:buSzPts val="1400"/>
              <a:buFont typeface="Raleway"/>
              <a:buChar char="○"/>
              <a:defRPr/>
            </a:lvl5pPr>
            <a:lvl6pPr marL="2743200" lvl="5" indent="-317500" rtl="0">
              <a:lnSpc>
                <a:spcPct val="100000"/>
              </a:lnSpc>
              <a:spcBef>
                <a:spcPts val="1600"/>
              </a:spcBef>
              <a:spcAft>
                <a:spcPts val="0"/>
              </a:spcAft>
              <a:buSzPts val="1400"/>
              <a:buFont typeface="Raleway"/>
              <a:buChar char="■"/>
              <a:defRPr/>
            </a:lvl6pPr>
            <a:lvl7pPr marL="3200400" lvl="6" indent="-317500" rtl="0">
              <a:lnSpc>
                <a:spcPct val="100000"/>
              </a:lnSpc>
              <a:spcBef>
                <a:spcPts val="1600"/>
              </a:spcBef>
              <a:spcAft>
                <a:spcPts val="0"/>
              </a:spcAft>
              <a:buSzPts val="1400"/>
              <a:buFont typeface="Raleway"/>
              <a:buChar char="●"/>
              <a:defRPr/>
            </a:lvl7pPr>
            <a:lvl8pPr marL="3657600" lvl="7" indent="-317500" rtl="0">
              <a:lnSpc>
                <a:spcPct val="100000"/>
              </a:lnSpc>
              <a:spcBef>
                <a:spcPts val="1600"/>
              </a:spcBef>
              <a:spcAft>
                <a:spcPts val="0"/>
              </a:spcAft>
              <a:buSzPts val="1400"/>
              <a:buFont typeface="Raleway"/>
              <a:buChar char="○"/>
              <a:defRPr/>
            </a:lvl8pPr>
            <a:lvl9pPr marL="4114800" lvl="8" indent="-317500" rtl="0">
              <a:lnSpc>
                <a:spcPct val="100000"/>
              </a:lnSpc>
              <a:spcBef>
                <a:spcPts val="1600"/>
              </a:spcBef>
              <a:spcAft>
                <a:spcPts val="1600"/>
              </a:spcAft>
              <a:buSzPts val="1400"/>
              <a:buFont typeface="Raleway"/>
              <a:buChar char="■"/>
              <a:defRPr/>
            </a:lvl9pPr>
          </a:lstStyle>
          <a:p>
            <a:endParaRPr/>
          </a:p>
        </p:txBody>
      </p:sp>
      <p:sp>
        <p:nvSpPr>
          <p:cNvPr id="108" name="Google Shape;108;p4"/>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buNone/>
              <a:defRPr>
                <a:solidFill>
                  <a:srgbClr val="434343"/>
                </a:solidFill>
                <a:latin typeface="Josefin Slab SemiBold"/>
                <a:ea typeface="Josefin Slab SemiBold"/>
                <a:cs typeface="Josefin Slab SemiBold"/>
                <a:sym typeface="Josefin Slab SemiBold"/>
              </a:defRPr>
            </a:lvl1pPr>
            <a:lvl2pPr lvl="1">
              <a:buNone/>
              <a:defRPr>
                <a:solidFill>
                  <a:srgbClr val="434343"/>
                </a:solidFill>
                <a:latin typeface="Josefin Slab SemiBold"/>
                <a:ea typeface="Josefin Slab SemiBold"/>
                <a:cs typeface="Josefin Slab SemiBold"/>
                <a:sym typeface="Josefin Slab SemiBold"/>
              </a:defRPr>
            </a:lvl2pPr>
            <a:lvl3pPr lvl="2">
              <a:buNone/>
              <a:defRPr>
                <a:solidFill>
                  <a:srgbClr val="434343"/>
                </a:solidFill>
                <a:latin typeface="Josefin Slab SemiBold"/>
                <a:ea typeface="Josefin Slab SemiBold"/>
                <a:cs typeface="Josefin Slab SemiBold"/>
                <a:sym typeface="Josefin Slab SemiBold"/>
              </a:defRPr>
            </a:lvl3pPr>
            <a:lvl4pPr lvl="3">
              <a:buNone/>
              <a:defRPr>
                <a:solidFill>
                  <a:srgbClr val="434343"/>
                </a:solidFill>
                <a:latin typeface="Josefin Slab SemiBold"/>
                <a:ea typeface="Josefin Slab SemiBold"/>
                <a:cs typeface="Josefin Slab SemiBold"/>
                <a:sym typeface="Josefin Slab SemiBold"/>
              </a:defRPr>
            </a:lvl4pPr>
            <a:lvl5pPr lvl="4">
              <a:buNone/>
              <a:defRPr>
                <a:solidFill>
                  <a:srgbClr val="434343"/>
                </a:solidFill>
                <a:latin typeface="Josefin Slab SemiBold"/>
                <a:ea typeface="Josefin Slab SemiBold"/>
                <a:cs typeface="Josefin Slab SemiBold"/>
                <a:sym typeface="Josefin Slab SemiBold"/>
              </a:defRPr>
            </a:lvl5pPr>
            <a:lvl6pPr lvl="5">
              <a:buNone/>
              <a:defRPr>
                <a:solidFill>
                  <a:srgbClr val="434343"/>
                </a:solidFill>
                <a:latin typeface="Josefin Slab SemiBold"/>
                <a:ea typeface="Josefin Slab SemiBold"/>
                <a:cs typeface="Josefin Slab SemiBold"/>
                <a:sym typeface="Josefin Slab SemiBold"/>
              </a:defRPr>
            </a:lvl6pPr>
            <a:lvl7pPr lvl="6">
              <a:buNone/>
              <a:defRPr>
                <a:solidFill>
                  <a:srgbClr val="434343"/>
                </a:solidFill>
                <a:latin typeface="Josefin Slab SemiBold"/>
                <a:ea typeface="Josefin Slab SemiBold"/>
                <a:cs typeface="Josefin Slab SemiBold"/>
                <a:sym typeface="Josefin Slab SemiBold"/>
              </a:defRPr>
            </a:lvl7pPr>
            <a:lvl8pPr lvl="7">
              <a:buNone/>
              <a:defRPr>
                <a:solidFill>
                  <a:srgbClr val="434343"/>
                </a:solidFill>
                <a:latin typeface="Josefin Slab SemiBold"/>
                <a:ea typeface="Josefin Slab SemiBold"/>
                <a:cs typeface="Josefin Slab SemiBold"/>
                <a:sym typeface="Josefin Slab SemiBold"/>
              </a:defRPr>
            </a:lvl8pPr>
            <a:lvl9pPr lvl="8">
              <a:buNone/>
              <a:defRPr>
                <a:solidFill>
                  <a:srgbClr val="434343"/>
                </a:solidFill>
                <a:latin typeface="Josefin Slab SemiBold"/>
                <a:ea typeface="Josefin Slab SemiBold"/>
                <a:cs typeface="Josefin Slab SemiBold"/>
                <a:sym typeface="Josefin Slab SemiBold"/>
              </a:defRPr>
            </a:lvl9pPr>
          </a:lstStyle>
          <a:p>
            <a:pPr marL="0" lvl="0" indent="0" algn="l" rtl="0">
              <a:spcBef>
                <a:spcPts val="0"/>
              </a:spcBef>
              <a:spcAft>
                <a:spcPts val="0"/>
              </a:spcAft>
              <a:buNone/>
            </a:pPr>
            <a:fld id="{00000000-1234-1234-1234-123412341234}" type="slidenum">
              <a:rPr lang="en"/>
              <a:t>‹#›</a:t>
            </a:fld>
            <a:endParaRPr/>
          </a:p>
        </p:txBody>
      </p:sp>
      <p:grpSp>
        <p:nvGrpSpPr>
          <p:cNvPr id="109" name="Google Shape;109;p4"/>
          <p:cNvGrpSpPr/>
          <p:nvPr/>
        </p:nvGrpSpPr>
        <p:grpSpPr>
          <a:xfrm>
            <a:off x="7754575" y="3807546"/>
            <a:ext cx="1138350" cy="1418750"/>
            <a:chOff x="1287525" y="3801250"/>
            <a:chExt cx="1138350" cy="1418750"/>
          </a:xfrm>
        </p:grpSpPr>
        <p:sp>
          <p:nvSpPr>
            <p:cNvPr id="110" name="Google Shape;110;p4"/>
            <p:cNvSpPr/>
            <p:nvPr/>
          </p:nvSpPr>
          <p:spPr>
            <a:xfrm>
              <a:off x="1287525" y="3909150"/>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2307300" y="380125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 name="Google Shape;112;p4"/>
          <p:cNvGrpSpPr/>
          <p:nvPr/>
        </p:nvGrpSpPr>
        <p:grpSpPr>
          <a:xfrm>
            <a:off x="7619075" y="-472615"/>
            <a:ext cx="1623175" cy="1439250"/>
            <a:chOff x="7619075" y="-179925"/>
            <a:chExt cx="1623175" cy="1439250"/>
          </a:xfrm>
        </p:grpSpPr>
        <p:grpSp>
          <p:nvGrpSpPr>
            <p:cNvPr id="113" name="Google Shape;113;p4"/>
            <p:cNvGrpSpPr/>
            <p:nvPr/>
          </p:nvGrpSpPr>
          <p:grpSpPr>
            <a:xfrm>
              <a:off x="7619075" y="-179925"/>
              <a:ext cx="920275" cy="1078300"/>
              <a:chOff x="4679675" y="-443725"/>
              <a:chExt cx="920275" cy="1078300"/>
            </a:xfrm>
          </p:grpSpPr>
          <p:sp>
            <p:nvSpPr>
              <p:cNvPr id="114" name="Google Shape;114;p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4"/>
            <p:cNvGrpSpPr/>
            <p:nvPr/>
          </p:nvGrpSpPr>
          <p:grpSpPr>
            <a:xfrm>
              <a:off x="8113025" y="-179925"/>
              <a:ext cx="1129225" cy="1439250"/>
              <a:chOff x="5173625" y="-443725"/>
              <a:chExt cx="1129225" cy="1439250"/>
            </a:xfrm>
          </p:grpSpPr>
          <p:sp>
            <p:nvSpPr>
              <p:cNvPr id="117" name="Google Shape;117;p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9" name="Google Shape;119;p4"/>
          <p:cNvGrpSpPr/>
          <p:nvPr/>
        </p:nvGrpSpPr>
        <p:grpSpPr>
          <a:xfrm>
            <a:off x="8076400" y="4159825"/>
            <a:ext cx="929375" cy="1057800"/>
            <a:chOff x="8076400" y="4159825"/>
            <a:chExt cx="929375" cy="1057800"/>
          </a:xfrm>
        </p:grpSpPr>
        <p:sp>
          <p:nvSpPr>
            <p:cNvPr id="120" name="Google Shape;120;p4"/>
            <p:cNvSpPr/>
            <p:nvPr/>
          </p:nvSpPr>
          <p:spPr>
            <a:xfrm flipH="1">
              <a:off x="8178975" y="4229750"/>
              <a:ext cx="826800" cy="987875"/>
            </a:xfrm>
            <a:custGeom>
              <a:avLst/>
              <a:gdLst/>
              <a:ahLst/>
              <a:cxnLst/>
              <a:rect l="l" t="t" r="r" b="b"/>
              <a:pathLst>
                <a:path w="33072" h="39515" fill="none" extrusionOk="0">
                  <a:moveTo>
                    <a:pt x="33071" y="0"/>
                  </a:moveTo>
                  <a:lnTo>
                    <a:pt x="0" y="0"/>
                  </a:lnTo>
                  <a:lnTo>
                    <a:pt x="0" y="39514"/>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flipH="1">
              <a:off x="8076400" y="4159825"/>
              <a:ext cx="118575" cy="117825"/>
            </a:xfrm>
            <a:custGeom>
              <a:avLst/>
              <a:gdLst/>
              <a:ahLst/>
              <a:cxnLst/>
              <a:rect l="l" t="t" r="r" b="b"/>
              <a:pathLst>
                <a:path w="4743" h="4713" fill="none" extrusionOk="0">
                  <a:moveTo>
                    <a:pt x="4742" y="2706"/>
                  </a:moveTo>
                  <a:cubicBezTo>
                    <a:pt x="4742" y="913"/>
                    <a:pt x="2554" y="1"/>
                    <a:pt x="1277" y="1277"/>
                  </a:cubicBezTo>
                  <a:cubicBezTo>
                    <a:pt x="1" y="2554"/>
                    <a:pt x="913" y="4712"/>
                    <a:pt x="2706" y="4712"/>
                  </a:cubicBezTo>
                  <a:cubicBezTo>
                    <a:pt x="3831"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4"/>
          <p:cNvGrpSpPr/>
          <p:nvPr/>
        </p:nvGrpSpPr>
        <p:grpSpPr>
          <a:xfrm>
            <a:off x="-784112" y="3808068"/>
            <a:ext cx="1138350" cy="1418750"/>
            <a:chOff x="-784112" y="3818928"/>
            <a:chExt cx="1138350" cy="1418750"/>
          </a:xfrm>
        </p:grpSpPr>
        <p:sp>
          <p:nvSpPr>
            <p:cNvPr id="123" name="Google Shape;123;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571562" y="4051528"/>
            <a:ext cx="1138350" cy="1418750"/>
            <a:chOff x="-784112" y="3818928"/>
            <a:chExt cx="1138350" cy="1418750"/>
          </a:xfrm>
        </p:grpSpPr>
        <p:sp>
          <p:nvSpPr>
            <p:cNvPr id="126" name="Google Shape;126;p4"/>
            <p:cNvSpPr/>
            <p:nvPr/>
          </p:nvSpPr>
          <p:spPr>
            <a:xfrm>
              <a:off x="-784112" y="3926828"/>
              <a:ext cx="1082875" cy="1310850"/>
            </a:xfrm>
            <a:custGeom>
              <a:avLst/>
              <a:gdLst/>
              <a:ahLst/>
              <a:cxnLst/>
              <a:rect l="l" t="t" r="r" b="b"/>
              <a:pathLst>
                <a:path w="43315" h="52434" fill="none" extrusionOk="0">
                  <a:moveTo>
                    <a:pt x="43314" y="1"/>
                  </a:moveTo>
                  <a:lnTo>
                    <a:pt x="43314" y="27357"/>
                  </a:lnTo>
                  <a:lnTo>
                    <a:pt x="0" y="27357"/>
                  </a:lnTo>
                  <a:lnTo>
                    <a:pt x="0" y="52433"/>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35663" y="381892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6"/>
        <p:cNvGrpSpPr/>
        <p:nvPr/>
      </p:nvGrpSpPr>
      <p:grpSpPr>
        <a:xfrm>
          <a:off x="0" y="0"/>
          <a:ext cx="0" cy="0"/>
          <a:chOff x="0" y="0"/>
          <a:chExt cx="0" cy="0"/>
        </a:xfrm>
      </p:grpSpPr>
      <p:grpSp>
        <p:nvGrpSpPr>
          <p:cNvPr id="207" name="Google Shape;207;p8"/>
          <p:cNvGrpSpPr/>
          <p:nvPr/>
        </p:nvGrpSpPr>
        <p:grpSpPr>
          <a:xfrm>
            <a:off x="260351" y="2145759"/>
            <a:ext cx="289868" cy="852000"/>
            <a:chOff x="456616" y="2161476"/>
            <a:chExt cx="289868" cy="852000"/>
          </a:xfrm>
        </p:grpSpPr>
        <p:sp>
          <p:nvSpPr>
            <p:cNvPr id="208" name="Google Shape;208;p8"/>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8"/>
          <p:cNvGrpSpPr/>
          <p:nvPr/>
        </p:nvGrpSpPr>
        <p:grpSpPr>
          <a:xfrm>
            <a:off x="6514438" y="4556641"/>
            <a:ext cx="2808779" cy="1148975"/>
            <a:chOff x="6525475" y="148600"/>
            <a:chExt cx="2808779" cy="1148975"/>
          </a:xfrm>
        </p:grpSpPr>
        <p:sp>
          <p:nvSpPr>
            <p:cNvPr id="214" name="Google Shape;21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8"/>
          <p:cNvGrpSpPr/>
          <p:nvPr/>
        </p:nvGrpSpPr>
        <p:grpSpPr>
          <a:xfrm rot="-5400000">
            <a:off x="7480661" y="4711608"/>
            <a:ext cx="2014791" cy="719731"/>
            <a:chOff x="-85249" y="4203623"/>
            <a:chExt cx="2014791" cy="719731"/>
          </a:xfrm>
        </p:grpSpPr>
        <p:grpSp>
          <p:nvGrpSpPr>
            <p:cNvPr id="217" name="Google Shape;217;p8"/>
            <p:cNvGrpSpPr/>
            <p:nvPr/>
          </p:nvGrpSpPr>
          <p:grpSpPr>
            <a:xfrm>
              <a:off x="-85249" y="4203623"/>
              <a:ext cx="2014791" cy="469195"/>
              <a:chOff x="-35118" y="4163517"/>
              <a:chExt cx="2014791" cy="469195"/>
            </a:xfrm>
          </p:grpSpPr>
          <p:sp>
            <p:nvSpPr>
              <p:cNvPr id="218" name="Google Shape;218;p8"/>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8"/>
            <p:cNvGrpSpPr/>
            <p:nvPr/>
          </p:nvGrpSpPr>
          <p:grpSpPr>
            <a:xfrm>
              <a:off x="-85249" y="4454155"/>
              <a:ext cx="2014791" cy="469199"/>
              <a:chOff x="-35118" y="4345992"/>
              <a:chExt cx="2014791" cy="469199"/>
            </a:xfrm>
          </p:grpSpPr>
          <p:sp>
            <p:nvSpPr>
              <p:cNvPr id="221" name="Google Shape;221;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3" name="Google Shape;223;p8"/>
          <p:cNvGrpSpPr/>
          <p:nvPr/>
        </p:nvGrpSpPr>
        <p:grpSpPr>
          <a:xfrm rot="-5400000">
            <a:off x="7870685" y="4684474"/>
            <a:ext cx="2014791" cy="469199"/>
            <a:chOff x="-35118" y="4345992"/>
            <a:chExt cx="2014791" cy="469199"/>
          </a:xfrm>
        </p:grpSpPr>
        <p:sp>
          <p:nvSpPr>
            <p:cNvPr id="224" name="Google Shape;224;p8"/>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solidFill>
              <a:schemeClr val="accent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8"/>
          <p:cNvGrpSpPr/>
          <p:nvPr/>
        </p:nvGrpSpPr>
        <p:grpSpPr>
          <a:xfrm>
            <a:off x="7619075" y="-472615"/>
            <a:ext cx="1623175" cy="1439250"/>
            <a:chOff x="7619075" y="-179925"/>
            <a:chExt cx="1623175" cy="1439250"/>
          </a:xfrm>
        </p:grpSpPr>
        <p:grpSp>
          <p:nvGrpSpPr>
            <p:cNvPr id="227" name="Google Shape;227;p8"/>
            <p:cNvGrpSpPr/>
            <p:nvPr/>
          </p:nvGrpSpPr>
          <p:grpSpPr>
            <a:xfrm>
              <a:off x="7619075" y="-179925"/>
              <a:ext cx="920275" cy="1078300"/>
              <a:chOff x="4679675" y="-443725"/>
              <a:chExt cx="920275" cy="1078300"/>
            </a:xfrm>
          </p:grpSpPr>
          <p:sp>
            <p:nvSpPr>
              <p:cNvPr id="228" name="Google Shape;228;p8"/>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8"/>
            <p:cNvGrpSpPr/>
            <p:nvPr/>
          </p:nvGrpSpPr>
          <p:grpSpPr>
            <a:xfrm>
              <a:off x="8113025" y="-179925"/>
              <a:ext cx="1129225" cy="1439250"/>
              <a:chOff x="5173625" y="-443725"/>
              <a:chExt cx="1129225" cy="1439250"/>
            </a:xfrm>
          </p:grpSpPr>
          <p:sp>
            <p:nvSpPr>
              <p:cNvPr id="231" name="Google Shape;231;p8"/>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 name="Google Shape;233;p8"/>
          <p:cNvGrpSpPr/>
          <p:nvPr/>
        </p:nvGrpSpPr>
        <p:grpSpPr>
          <a:xfrm>
            <a:off x="6362038" y="4861441"/>
            <a:ext cx="2808779" cy="1148975"/>
            <a:chOff x="6525475" y="148600"/>
            <a:chExt cx="2808779" cy="1148975"/>
          </a:xfrm>
        </p:grpSpPr>
        <p:sp>
          <p:nvSpPr>
            <p:cNvPr id="234" name="Google Shape;234;p8"/>
            <p:cNvSpPr/>
            <p:nvPr/>
          </p:nvSpPr>
          <p:spPr>
            <a:xfrm>
              <a:off x="6629575" y="195700"/>
              <a:ext cx="2704679" cy="1101875"/>
            </a:xfrm>
            <a:custGeom>
              <a:avLst/>
              <a:gdLst/>
              <a:ahLst/>
              <a:cxnLst/>
              <a:rect l="l" t="t" r="r" b="b"/>
              <a:pathLst>
                <a:path w="50914" h="44075" fill="none" extrusionOk="0">
                  <a:moveTo>
                    <a:pt x="50913" y="44074"/>
                  </a:moveTo>
                  <a:lnTo>
                    <a:pt x="25442" y="44074"/>
                  </a:lnTo>
                  <a:lnTo>
                    <a:pt x="25442" y="1"/>
                  </a:lnTo>
                  <a:lnTo>
                    <a:pt x="1" y="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6525475" y="148600"/>
              <a:ext cx="118575" cy="118550"/>
            </a:xfrm>
            <a:custGeom>
              <a:avLst/>
              <a:gdLst/>
              <a:ahLst/>
              <a:cxnLst/>
              <a:rect l="l" t="t" r="r" b="b"/>
              <a:pathLst>
                <a:path w="4743" h="4742" fill="none" extrusionOk="0">
                  <a:moveTo>
                    <a:pt x="0" y="2037"/>
                  </a:moveTo>
                  <a:cubicBezTo>
                    <a:pt x="0" y="3830"/>
                    <a:pt x="2189" y="4742"/>
                    <a:pt x="3465" y="3465"/>
                  </a:cubicBezTo>
                  <a:cubicBezTo>
                    <a:pt x="4742" y="2189"/>
                    <a:pt x="3830" y="0"/>
                    <a:pt x="2037" y="30"/>
                  </a:cubicBezTo>
                  <a:cubicBezTo>
                    <a:pt x="912" y="30"/>
                    <a:pt x="0" y="912"/>
                    <a:pt x="0" y="2037"/>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8"/>
          <p:cNvSpPr txBox="1">
            <a:spLocks noGrp="1"/>
          </p:cNvSpPr>
          <p:nvPr>
            <p:ph type="title"/>
          </p:nvPr>
        </p:nvSpPr>
        <p:spPr>
          <a:xfrm>
            <a:off x="766675" y="1421850"/>
            <a:ext cx="4616100" cy="229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64"/>
        <p:cNvGrpSpPr/>
        <p:nvPr/>
      </p:nvGrpSpPr>
      <p:grpSpPr>
        <a:xfrm>
          <a:off x="0" y="0"/>
          <a:ext cx="0" cy="0"/>
          <a:chOff x="0" y="0"/>
          <a:chExt cx="0" cy="0"/>
        </a:xfrm>
      </p:grpSpPr>
      <p:grpSp>
        <p:nvGrpSpPr>
          <p:cNvPr id="265" name="Google Shape;265;p11"/>
          <p:cNvGrpSpPr/>
          <p:nvPr/>
        </p:nvGrpSpPr>
        <p:grpSpPr>
          <a:xfrm rot="10800000" flipH="1">
            <a:off x="5345388" y="4117956"/>
            <a:ext cx="482550" cy="1505350"/>
            <a:chOff x="3121150" y="-443725"/>
            <a:chExt cx="482550" cy="1505350"/>
          </a:xfrm>
        </p:grpSpPr>
        <p:sp>
          <p:nvSpPr>
            <p:cNvPr id="266" name="Google Shape;266;p11"/>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 name="Google Shape;268;p11"/>
          <p:cNvGrpSpPr/>
          <p:nvPr/>
        </p:nvGrpSpPr>
        <p:grpSpPr>
          <a:xfrm rot="10800000" flipH="1">
            <a:off x="4214663" y="4545006"/>
            <a:ext cx="929375" cy="1078300"/>
            <a:chOff x="1990425" y="-443725"/>
            <a:chExt cx="929375" cy="1078300"/>
          </a:xfrm>
        </p:grpSpPr>
        <p:sp>
          <p:nvSpPr>
            <p:cNvPr id="269" name="Google Shape;269;p11"/>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1"/>
          <p:cNvGrpSpPr/>
          <p:nvPr/>
        </p:nvGrpSpPr>
        <p:grpSpPr>
          <a:xfrm rot="10800000" flipH="1">
            <a:off x="3511763" y="4184056"/>
            <a:ext cx="1138350" cy="1439250"/>
            <a:chOff x="1287525" y="-443725"/>
            <a:chExt cx="1138350" cy="1439250"/>
          </a:xfrm>
        </p:grpSpPr>
        <p:sp>
          <p:nvSpPr>
            <p:cNvPr id="272" name="Google Shape;272;p11"/>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11"/>
          <p:cNvGrpSpPr/>
          <p:nvPr/>
        </p:nvGrpSpPr>
        <p:grpSpPr>
          <a:xfrm rot="10800000" flipH="1">
            <a:off x="6220013" y="4117956"/>
            <a:ext cx="474200" cy="1505350"/>
            <a:chOff x="3995775" y="-443725"/>
            <a:chExt cx="474200" cy="1505350"/>
          </a:xfrm>
        </p:grpSpPr>
        <p:sp>
          <p:nvSpPr>
            <p:cNvPr id="275" name="Google Shape;275;p11"/>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11"/>
          <p:cNvGrpSpPr/>
          <p:nvPr/>
        </p:nvGrpSpPr>
        <p:grpSpPr>
          <a:xfrm rot="10800000" flipH="1">
            <a:off x="6903913" y="4545006"/>
            <a:ext cx="920275" cy="1078300"/>
            <a:chOff x="4679675" y="-443725"/>
            <a:chExt cx="920275" cy="1078300"/>
          </a:xfrm>
        </p:grpSpPr>
        <p:sp>
          <p:nvSpPr>
            <p:cNvPr id="278" name="Google Shape;278;p11"/>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1"/>
          <p:cNvGrpSpPr/>
          <p:nvPr/>
        </p:nvGrpSpPr>
        <p:grpSpPr>
          <a:xfrm rot="10800000" flipH="1">
            <a:off x="7397863" y="4184056"/>
            <a:ext cx="1129225" cy="1439250"/>
            <a:chOff x="5173625" y="-443725"/>
            <a:chExt cx="1129225" cy="1439250"/>
          </a:xfrm>
        </p:grpSpPr>
        <p:sp>
          <p:nvSpPr>
            <p:cNvPr id="281" name="Google Shape;281;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1"/>
          <p:cNvGrpSpPr/>
          <p:nvPr/>
        </p:nvGrpSpPr>
        <p:grpSpPr>
          <a:xfrm rot="10800000" flipH="1">
            <a:off x="8350838" y="3965981"/>
            <a:ext cx="2240950" cy="1657325"/>
            <a:chOff x="4603700" y="-443725"/>
            <a:chExt cx="2240950" cy="1657325"/>
          </a:xfrm>
        </p:grpSpPr>
        <p:sp>
          <p:nvSpPr>
            <p:cNvPr id="284" name="Google Shape;284;p11"/>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11"/>
          <p:cNvGrpSpPr/>
          <p:nvPr/>
        </p:nvGrpSpPr>
        <p:grpSpPr>
          <a:xfrm>
            <a:off x="8285739" y="2145759"/>
            <a:ext cx="289868" cy="852000"/>
            <a:chOff x="456616" y="2161476"/>
            <a:chExt cx="289868" cy="852000"/>
          </a:xfrm>
        </p:grpSpPr>
        <p:sp>
          <p:nvSpPr>
            <p:cNvPr id="287" name="Google Shape;287;p11"/>
            <p:cNvSpPr/>
            <p:nvPr/>
          </p:nvSpPr>
          <p:spPr>
            <a:xfrm rot="-5400000">
              <a:off x="588942" y="2649556"/>
              <a:ext cx="25484" cy="289600"/>
            </a:xfrm>
            <a:custGeom>
              <a:avLst/>
              <a:gdLst/>
              <a:ahLst/>
              <a:cxnLst/>
              <a:rect l="l" t="t" r="r" b="b"/>
              <a:pathLst>
                <a:path w="761" h="8648" extrusionOk="0">
                  <a:moveTo>
                    <a:pt x="380" y="0"/>
                  </a:moveTo>
                  <a:cubicBezTo>
                    <a:pt x="190" y="0"/>
                    <a:pt x="0" y="130"/>
                    <a:pt x="0" y="388"/>
                  </a:cubicBezTo>
                  <a:lnTo>
                    <a:pt x="0" y="8260"/>
                  </a:lnTo>
                  <a:cubicBezTo>
                    <a:pt x="0" y="8519"/>
                    <a:pt x="190" y="8648"/>
                    <a:pt x="380" y="8648"/>
                  </a:cubicBezTo>
                  <a:cubicBezTo>
                    <a:pt x="570" y="8648"/>
                    <a:pt x="760" y="8519"/>
                    <a:pt x="760" y="8260"/>
                  </a:cubicBezTo>
                  <a:lnTo>
                    <a:pt x="760" y="388"/>
                  </a:lnTo>
                  <a:cubicBezTo>
                    <a:pt x="760" y="130"/>
                    <a:pt x="570" y="0"/>
                    <a:pt x="3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rot="-5400000">
              <a:off x="588808" y="2235662"/>
              <a:ext cx="25484" cy="289868"/>
            </a:xfrm>
            <a:custGeom>
              <a:avLst/>
              <a:gdLst/>
              <a:ahLst/>
              <a:cxnLst/>
              <a:rect l="l" t="t" r="r" b="b"/>
              <a:pathLst>
                <a:path w="761" h="8656" extrusionOk="0">
                  <a:moveTo>
                    <a:pt x="365" y="1"/>
                  </a:moveTo>
                  <a:cubicBezTo>
                    <a:pt x="153" y="1"/>
                    <a:pt x="1" y="183"/>
                    <a:pt x="1" y="396"/>
                  </a:cubicBezTo>
                  <a:lnTo>
                    <a:pt x="1" y="8268"/>
                  </a:lnTo>
                  <a:cubicBezTo>
                    <a:pt x="1" y="8527"/>
                    <a:pt x="191" y="8656"/>
                    <a:pt x="381" y="8656"/>
                  </a:cubicBezTo>
                  <a:cubicBezTo>
                    <a:pt x="570" y="8656"/>
                    <a:pt x="760" y="8527"/>
                    <a:pt x="760" y="8268"/>
                  </a:cubicBezTo>
                  <a:lnTo>
                    <a:pt x="760" y="396"/>
                  </a:lnTo>
                  <a:cubicBezTo>
                    <a:pt x="760" y="183"/>
                    <a:pt x="578" y="1"/>
                    <a:pt x="3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rot="-5400000">
              <a:off x="576234" y="2902231"/>
              <a:ext cx="25484" cy="197007"/>
            </a:xfrm>
            <a:custGeom>
              <a:avLst/>
              <a:gdLst/>
              <a:ahLst/>
              <a:cxnLst/>
              <a:rect l="l" t="t" r="r" b="b"/>
              <a:pathLst>
                <a:path w="761" h="5883" extrusionOk="0">
                  <a:moveTo>
                    <a:pt x="380" y="1"/>
                  </a:moveTo>
                  <a:cubicBezTo>
                    <a:pt x="190" y="1"/>
                    <a:pt x="0" y="130"/>
                    <a:pt x="0" y="388"/>
                  </a:cubicBezTo>
                  <a:lnTo>
                    <a:pt x="0" y="5495"/>
                  </a:lnTo>
                  <a:cubicBezTo>
                    <a:pt x="0" y="5753"/>
                    <a:pt x="190" y="5882"/>
                    <a:pt x="380" y="5882"/>
                  </a:cubicBezTo>
                  <a:cubicBezTo>
                    <a:pt x="570" y="5882"/>
                    <a:pt x="760" y="5753"/>
                    <a:pt x="760" y="5495"/>
                  </a:cubicBezTo>
                  <a:lnTo>
                    <a:pt x="760" y="388"/>
                  </a:lnTo>
                  <a:cubicBezTo>
                    <a:pt x="760" y="130"/>
                    <a:pt x="570" y="1"/>
                    <a:pt x="3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rot="-5400000">
              <a:off x="575849" y="2488856"/>
              <a:ext cx="26489" cy="197241"/>
            </a:xfrm>
            <a:custGeom>
              <a:avLst/>
              <a:gdLst/>
              <a:ahLst/>
              <a:cxnLst/>
              <a:rect l="l" t="t" r="r" b="b"/>
              <a:pathLst>
                <a:path w="791" h="5890" extrusionOk="0">
                  <a:moveTo>
                    <a:pt x="410" y="1"/>
                  </a:moveTo>
                  <a:cubicBezTo>
                    <a:pt x="220" y="1"/>
                    <a:pt x="30" y="130"/>
                    <a:pt x="30" y="388"/>
                  </a:cubicBezTo>
                  <a:lnTo>
                    <a:pt x="30" y="5495"/>
                  </a:lnTo>
                  <a:cubicBezTo>
                    <a:pt x="0" y="5707"/>
                    <a:pt x="182" y="5890"/>
                    <a:pt x="395" y="5890"/>
                  </a:cubicBezTo>
                  <a:cubicBezTo>
                    <a:pt x="608" y="5890"/>
                    <a:pt x="790" y="5707"/>
                    <a:pt x="790" y="5495"/>
                  </a:cubicBezTo>
                  <a:lnTo>
                    <a:pt x="790" y="388"/>
                  </a:lnTo>
                  <a:cubicBezTo>
                    <a:pt x="790" y="130"/>
                    <a:pt x="600" y="1"/>
                    <a:pt x="4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rot="-5400000">
              <a:off x="576619" y="2076100"/>
              <a:ext cx="25484" cy="196237"/>
            </a:xfrm>
            <a:custGeom>
              <a:avLst/>
              <a:gdLst/>
              <a:ahLst/>
              <a:cxnLst/>
              <a:rect l="l" t="t" r="r" b="b"/>
              <a:pathLst>
                <a:path w="761" h="5860" extrusionOk="0">
                  <a:moveTo>
                    <a:pt x="396" y="0"/>
                  </a:moveTo>
                  <a:cubicBezTo>
                    <a:pt x="183" y="0"/>
                    <a:pt x="1" y="152"/>
                    <a:pt x="1" y="365"/>
                  </a:cubicBezTo>
                  <a:lnTo>
                    <a:pt x="1" y="5472"/>
                  </a:lnTo>
                  <a:cubicBezTo>
                    <a:pt x="1" y="5730"/>
                    <a:pt x="191" y="5859"/>
                    <a:pt x="381" y="5859"/>
                  </a:cubicBezTo>
                  <a:cubicBezTo>
                    <a:pt x="570" y="5859"/>
                    <a:pt x="760" y="5730"/>
                    <a:pt x="760" y="5472"/>
                  </a:cubicBezTo>
                  <a:lnTo>
                    <a:pt x="760" y="365"/>
                  </a:lnTo>
                  <a:cubicBezTo>
                    <a:pt x="760" y="152"/>
                    <a:pt x="608" y="0"/>
                    <a:pt x="3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2" name="Google Shape;292;p11"/>
          <p:cNvGrpSpPr/>
          <p:nvPr/>
        </p:nvGrpSpPr>
        <p:grpSpPr>
          <a:xfrm>
            <a:off x="7733951" y="-104276"/>
            <a:ext cx="1129225" cy="1439250"/>
            <a:chOff x="5173625" y="-443725"/>
            <a:chExt cx="1129225" cy="1439250"/>
          </a:xfrm>
        </p:grpSpPr>
        <p:sp>
          <p:nvSpPr>
            <p:cNvPr id="293" name="Google Shape;293;p11"/>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5" name="Google Shape;295;p11"/>
          <p:cNvSpPr txBox="1">
            <a:spLocks noGrp="1"/>
          </p:cNvSpPr>
          <p:nvPr>
            <p:ph type="title" hasCustomPrompt="1"/>
          </p:nvPr>
        </p:nvSpPr>
        <p:spPr>
          <a:xfrm>
            <a:off x="1681800" y="1603075"/>
            <a:ext cx="5780400" cy="1366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9600"/>
              <a:buNone/>
              <a:defRPr sz="9600">
                <a:solidFill>
                  <a:schemeClr val="accent1"/>
                </a:solidFill>
              </a:defRPr>
            </a:lvl1pPr>
            <a:lvl2pPr lvl="1" algn="ctr">
              <a:spcBef>
                <a:spcPts val="0"/>
              </a:spcBef>
              <a:spcAft>
                <a:spcPts val="0"/>
              </a:spcAft>
              <a:buClr>
                <a:schemeClr val="accent1"/>
              </a:buClr>
              <a:buSzPts val="9600"/>
              <a:buNone/>
              <a:defRPr sz="9600">
                <a:solidFill>
                  <a:schemeClr val="accent1"/>
                </a:solidFill>
              </a:defRPr>
            </a:lvl2pPr>
            <a:lvl3pPr lvl="2" algn="ctr">
              <a:spcBef>
                <a:spcPts val="0"/>
              </a:spcBef>
              <a:spcAft>
                <a:spcPts val="0"/>
              </a:spcAft>
              <a:buClr>
                <a:schemeClr val="accent1"/>
              </a:buClr>
              <a:buSzPts val="9600"/>
              <a:buNone/>
              <a:defRPr sz="9600">
                <a:solidFill>
                  <a:schemeClr val="accent1"/>
                </a:solidFill>
              </a:defRPr>
            </a:lvl3pPr>
            <a:lvl4pPr lvl="3" algn="ctr">
              <a:spcBef>
                <a:spcPts val="0"/>
              </a:spcBef>
              <a:spcAft>
                <a:spcPts val="0"/>
              </a:spcAft>
              <a:buClr>
                <a:schemeClr val="accent1"/>
              </a:buClr>
              <a:buSzPts val="9600"/>
              <a:buNone/>
              <a:defRPr sz="9600">
                <a:solidFill>
                  <a:schemeClr val="accent1"/>
                </a:solidFill>
              </a:defRPr>
            </a:lvl4pPr>
            <a:lvl5pPr lvl="4" algn="ctr">
              <a:spcBef>
                <a:spcPts val="0"/>
              </a:spcBef>
              <a:spcAft>
                <a:spcPts val="0"/>
              </a:spcAft>
              <a:buClr>
                <a:schemeClr val="accent1"/>
              </a:buClr>
              <a:buSzPts val="9600"/>
              <a:buNone/>
              <a:defRPr sz="9600">
                <a:solidFill>
                  <a:schemeClr val="accent1"/>
                </a:solidFill>
              </a:defRPr>
            </a:lvl5pPr>
            <a:lvl6pPr lvl="5" algn="ctr">
              <a:spcBef>
                <a:spcPts val="0"/>
              </a:spcBef>
              <a:spcAft>
                <a:spcPts val="0"/>
              </a:spcAft>
              <a:buClr>
                <a:schemeClr val="accent1"/>
              </a:buClr>
              <a:buSzPts val="9600"/>
              <a:buNone/>
              <a:defRPr sz="9600">
                <a:solidFill>
                  <a:schemeClr val="accent1"/>
                </a:solidFill>
              </a:defRPr>
            </a:lvl6pPr>
            <a:lvl7pPr lvl="6" algn="ctr">
              <a:spcBef>
                <a:spcPts val="0"/>
              </a:spcBef>
              <a:spcAft>
                <a:spcPts val="0"/>
              </a:spcAft>
              <a:buClr>
                <a:schemeClr val="accent1"/>
              </a:buClr>
              <a:buSzPts val="9600"/>
              <a:buNone/>
              <a:defRPr sz="9600">
                <a:solidFill>
                  <a:schemeClr val="accent1"/>
                </a:solidFill>
              </a:defRPr>
            </a:lvl7pPr>
            <a:lvl8pPr lvl="7" algn="ctr">
              <a:spcBef>
                <a:spcPts val="0"/>
              </a:spcBef>
              <a:spcAft>
                <a:spcPts val="0"/>
              </a:spcAft>
              <a:buClr>
                <a:schemeClr val="accent1"/>
              </a:buClr>
              <a:buSzPts val="9600"/>
              <a:buNone/>
              <a:defRPr sz="9600">
                <a:solidFill>
                  <a:schemeClr val="accent1"/>
                </a:solidFill>
              </a:defRPr>
            </a:lvl8pPr>
            <a:lvl9pPr lvl="8" algn="ctr">
              <a:spcBef>
                <a:spcPts val="0"/>
              </a:spcBef>
              <a:spcAft>
                <a:spcPts val="0"/>
              </a:spcAft>
              <a:buClr>
                <a:schemeClr val="accent1"/>
              </a:buClr>
              <a:buSzPts val="9600"/>
              <a:buNone/>
              <a:defRPr sz="9600">
                <a:solidFill>
                  <a:schemeClr val="accent1"/>
                </a:solidFill>
              </a:defRPr>
            </a:lvl9pPr>
          </a:lstStyle>
          <a:p>
            <a:r>
              <a:t>xx%</a:t>
            </a:r>
          </a:p>
        </p:txBody>
      </p:sp>
      <p:sp>
        <p:nvSpPr>
          <p:cNvPr id="296" name="Google Shape;296;p11"/>
          <p:cNvSpPr txBox="1">
            <a:spLocks noGrp="1"/>
          </p:cNvSpPr>
          <p:nvPr>
            <p:ph type="subTitle" idx="1"/>
          </p:nvPr>
        </p:nvSpPr>
        <p:spPr>
          <a:xfrm>
            <a:off x="2059200" y="2969825"/>
            <a:ext cx="5025600" cy="57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713325"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0" name="Google Shape;300;p13"/>
          <p:cNvSpPr txBox="1">
            <a:spLocks noGrp="1"/>
          </p:cNvSpPr>
          <p:nvPr>
            <p:ph type="title" idx="2" hasCustomPrompt="1"/>
          </p:nvPr>
        </p:nvSpPr>
        <p:spPr>
          <a:xfrm>
            <a:off x="713325"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1" name="Google Shape;301;p13"/>
          <p:cNvSpPr txBox="1">
            <a:spLocks noGrp="1"/>
          </p:cNvSpPr>
          <p:nvPr>
            <p:ph type="subTitle" idx="1"/>
          </p:nvPr>
        </p:nvSpPr>
        <p:spPr>
          <a:xfrm>
            <a:off x="713313"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2" name="Google Shape;302;p13"/>
          <p:cNvSpPr txBox="1">
            <a:spLocks noGrp="1"/>
          </p:cNvSpPr>
          <p:nvPr>
            <p:ph type="title" idx="3"/>
          </p:nvPr>
        </p:nvSpPr>
        <p:spPr>
          <a:xfrm>
            <a:off x="3878250" y="1958098"/>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3" name="Google Shape;303;p13"/>
          <p:cNvSpPr txBox="1">
            <a:spLocks noGrp="1"/>
          </p:cNvSpPr>
          <p:nvPr>
            <p:ph type="title" idx="4" hasCustomPrompt="1"/>
          </p:nvPr>
        </p:nvSpPr>
        <p:spPr>
          <a:xfrm>
            <a:off x="3878250" y="1425075"/>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4" name="Google Shape;304;p13"/>
          <p:cNvSpPr txBox="1">
            <a:spLocks noGrp="1"/>
          </p:cNvSpPr>
          <p:nvPr>
            <p:ph type="subTitle" idx="5"/>
          </p:nvPr>
        </p:nvSpPr>
        <p:spPr>
          <a:xfrm>
            <a:off x="3878238" y="2405941"/>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5" name="Google Shape;305;p13"/>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sp>
        <p:nvSpPr>
          <p:cNvPr id="306" name="Google Shape;306;p13"/>
          <p:cNvSpPr txBox="1">
            <a:spLocks noGrp="1"/>
          </p:cNvSpPr>
          <p:nvPr>
            <p:ph type="title" idx="7"/>
          </p:nvPr>
        </p:nvSpPr>
        <p:spPr>
          <a:xfrm>
            <a:off x="720000"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07" name="Google Shape;307;p13"/>
          <p:cNvSpPr txBox="1">
            <a:spLocks noGrp="1"/>
          </p:cNvSpPr>
          <p:nvPr>
            <p:ph type="title" idx="8" hasCustomPrompt="1"/>
          </p:nvPr>
        </p:nvSpPr>
        <p:spPr>
          <a:xfrm>
            <a:off x="720000"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3"/>
          <p:cNvSpPr txBox="1">
            <a:spLocks noGrp="1"/>
          </p:cNvSpPr>
          <p:nvPr>
            <p:ph type="subTitle" idx="9"/>
          </p:nvPr>
        </p:nvSpPr>
        <p:spPr>
          <a:xfrm>
            <a:off x="719988"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309" name="Google Shape;309;p13"/>
          <p:cNvSpPr txBox="1">
            <a:spLocks noGrp="1"/>
          </p:cNvSpPr>
          <p:nvPr>
            <p:ph type="title" idx="13"/>
          </p:nvPr>
        </p:nvSpPr>
        <p:spPr>
          <a:xfrm>
            <a:off x="3884925" y="3622629"/>
            <a:ext cx="22008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310" name="Google Shape;310;p13"/>
          <p:cNvSpPr txBox="1">
            <a:spLocks noGrp="1"/>
          </p:cNvSpPr>
          <p:nvPr>
            <p:ph type="title" idx="14" hasCustomPrompt="1"/>
          </p:nvPr>
        </p:nvSpPr>
        <p:spPr>
          <a:xfrm>
            <a:off x="3884925" y="3089624"/>
            <a:ext cx="90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5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11" name="Google Shape;311;p13"/>
          <p:cNvSpPr txBox="1">
            <a:spLocks noGrp="1"/>
          </p:cNvSpPr>
          <p:nvPr>
            <p:ph type="subTitle" idx="15"/>
          </p:nvPr>
        </p:nvSpPr>
        <p:spPr>
          <a:xfrm>
            <a:off x="3884913" y="4070479"/>
            <a:ext cx="2200800" cy="52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grpSp>
        <p:nvGrpSpPr>
          <p:cNvPr id="312" name="Google Shape;312;p13"/>
          <p:cNvGrpSpPr/>
          <p:nvPr/>
        </p:nvGrpSpPr>
        <p:grpSpPr>
          <a:xfrm>
            <a:off x="7730824" y="2876232"/>
            <a:ext cx="1697125" cy="1382731"/>
            <a:chOff x="7748374" y="2845645"/>
            <a:chExt cx="1697125" cy="1382731"/>
          </a:xfrm>
        </p:grpSpPr>
        <p:grpSp>
          <p:nvGrpSpPr>
            <p:cNvPr id="313" name="Google Shape;313;p13"/>
            <p:cNvGrpSpPr/>
            <p:nvPr/>
          </p:nvGrpSpPr>
          <p:grpSpPr>
            <a:xfrm rot="-5400000">
              <a:off x="8306336" y="3089213"/>
              <a:ext cx="581201" cy="1697125"/>
              <a:chOff x="79461" y="58200"/>
              <a:chExt cx="581201" cy="1697125"/>
            </a:xfrm>
          </p:grpSpPr>
          <p:grpSp>
            <p:nvGrpSpPr>
              <p:cNvPr id="314" name="Google Shape;314;p13"/>
              <p:cNvGrpSpPr/>
              <p:nvPr/>
            </p:nvGrpSpPr>
            <p:grpSpPr>
              <a:xfrm>
                <a:off x="236836" y="140933"/>
                <a:ext cx="423826" cy="1614380"/>
                <a:chOff x="236836" y="140933"/>
                <a:chExt cx="423826" cy="1614380"/>
              </a:xfrm>
            </p:grpSpPr>
            <p:sp>
              <p:nvSpPr>
                <p:cNvPr id="315" name="Google Shape;315;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13"/>
              <p:cNvGrpSpPr/>
              <p:nvPr/>
            </p:nvGrpSpPr>
            <p:grpSpPr>
              <a:xfrm>
                <a:off x="79461" y="58200"/>
                <a:ext cx="428800" cy="1697125"/>
                <a:chOff x="79461" y="58200"/>
                <a:chExt cx="428800" cy="1697125"/>
              </a:xfrm>
            </p:grpSpPr>
            <p:sp>
              <p:nvSpPr>
                <p:cNvPr id="319" name="Google Shape;319;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2" name="Google Shape;322;p13"/>
            <p:cNvGrpSpPr/>
            <p:nvPr/>
          </p:nvGrpSpPr>
          <p:grpSpPr>
            <a:xfrm rot="-5400000" flipH="1">
              <a:off x="8306336" y="2287683"/>
              <a:ext cx="581201" cy="1697125"/>
              <a:chOff x="79461" y="58200"/>
              <a:chExt cx="581201" cy="1697125"/>
            </a:xfrm>
          </p:grpSpPr>
          <p:grpSp>
            <p:nvGrpSpPr>
              <p:cNvPr id="323" name="Google Shape;323;p13"/>
              <p:cNvGrpSpPr/>
              <p:nvPr/>
            </p:nvGrpSpPr>
            <p:grpSpPr>
              <a:xfrm>
                <a:off x="236836" y="140933"/>
                <a:ext cx="423826" cy="1614380"/>
                <a:chOff x="236836" y="140933"/>
                <a:chExt cx="423826" cy="1614380"/>
              </a:xfrm>
            </p:grpSpPr>
            <p:sp>
              <p:nvSpPr>
                <p:cNvPr id="324" name="Google Shape;324;p13"/>
                <p:cNvSpPr/>
                <p:nvPr/>
              </p:nvSpPr>
              <p:spPr>
                <a:xfrm>
                  <a:off x="292013" y="249370"/>
                  <a:ext cx="334005" cy="1407885"/>
                </a:xfrm>
                <a:custGeom>
                  <a:avLst/>
                  <a:gdLst/>
                  <a:ahLst/>
                  <a:cxnLst/>
                  <a:rect l="l" t="t" r="r" b="b"/>
                  <a:pathLst>
                    <a:path w="7478" h="31521" extrusionOk="0">
                      <a:moveTo>
                        <a:pt x="6870" y="0"/>
                      </a:moveTo>
                      <a:lnTo>
                        <a:pt x="6870" y="8177"/>
                      </a:lnTo>
                      <a:cubicBezTo>
                        <a:pt x="5441" y="9636"/>
                        <a:pt x="3982" y="11094"/>
                        <a:pt x="2554" y="12493"/>
                      </a:cubicBezTo>
                      <a:lnTo>
                        <a:pt x="122" y="14924"/>
                      </a:lnTo>
                      <a:lnTo>
                        <a:pt x="31" y="15046"/>
                      </a:lnTo>
                      <a:lnTo>
                        <a:pt x="1" y="15107"/>
                      </a:lnTo>
                      <a:cubicBezTo>
                        <a:pt x="1" y="15167"/>
                        <a:pt x="1" y="15228"/>
                        <a:pt x="1" y="15289"/>
                      </a:cubicBezTo>
                      <a:lnTo>
                        <a:pt x="1" y="31520"/>
                      </a:lnTo>
                      <a:lnTo>
                        <a:pt x="578" y="31520"/>
                      </a:lnTo>
                      <a:lnTo>
                        <a:pt x="578" y="15319"/>
                      </a:lnTo>
                      <a:cubicBezTo>
                        <a:pt x="1368" y="14529"/>
                        <a:pt x="2189" y="13739"/>
                        <a:pt x="2979" y="12918"/>
                      </a:cubicBezTo>
                      <a:cubicBezTo>
                        <a:pt x="4438" y="11490"/>
                        <a:pt x="5928" y="9970"/>
                        <a:pt x="7387" y="8511"/>
                      </a:cubicBezTo>
                      <a:lnTo>
                        <a:pt x="7478" y="8420"/>
                      </a:lnTo>
                      <a:lnTo>
                        <a:pt x="7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542088" y="140933"/>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236836" y="1637488"/>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3"/>
              <p:cNvGrpSpPr/>
              <p:nvPr/>
            </p:nvGrpSpPr>
            <p:grpSpPr>
              <a:xfrm>
                <a:off x="79461" y="58200"/>
                <a:ext cx="428800" cy="1697125"/>
                <a:chOff x="79461" y="58200"/>
                <a:chExt cx="428800" cy="1697125"/>
              </a:xfrm>
            </p:grpSpPr>
            <p:sp>
              <p:nvSpPr>
                <p:cNvPr id="328" name="Google Shape;328;p13"/>
                <p:cNvSpPr/>
                <p:nvPr/>
              </p:nvSpPr>
              <p:spPr>
                <a:xfrm>
                  <a:off x="138597" y="176034"/>
                  <a:ext cx="334050" cy="1481225"/>
                </a:xfrm>
                <a:custGeom>
                  <a:avLst/>
                  <a:gdLst/>
                  <a:ahLst/>
                  <a:cxnLst/>
                  <a:rect l="l" t="t" r="r" b="b"/>
                  <a:pathLst>
                    <a:path w="7479" h="33163" extrusionOk="0">
                      <a:moveTo>
                        <a:pt x="6870" y="1"/>
                      </a:moveTo>
                      <a:lnTo>
                        <a:pt x="6870" y="8208"/>
                      </a:lnTo>
                      <a:cubicBezTo>
                        <a:pt x="5442" y="9636"/>
                        <a:pt x="3983" y="11095"/>
                        <a:pt x="2554" y="12524"/>
                      </a:cubicBezTo>
                      <a:cubicBezTo>
                        <a:pt x="1764" y="13344"/>
                        <a:pt x="943" y="14135"/>
                        <a:pt x="122" y="14986"/>
                      </a:cubicBezTo>
                      <a:cubicBezTo>
                        <a:pt x="62" y="15016"/>
                        <a:pt x="31" y="15047"/>
                        <a:pt x="1" y="15107"/>
                      </a:cubicBezTo>
                      <a:lnTo>
                        <a:pt x="1" y="15168"/>
                      </a:lnTo>
                      <a:lnTo>
                        <a:pt x="1" y="33162"/>
                      </a:lnTo>
                      <a:lnTo>
                        <a:pt x="578" y="33162"/>
                      </a:lnTo>
                      <a:lnTo>
                        <a:pt x="578" y="15351"/>
                      </a:lnTo>
                      <a:lnTo>
                        <a:pt x="2980" y="12949"/>
                      </a:lnTo>
                      <a:cubicBezTo>
                        <a:pt x="4408" y="11490"/>
                        <a:pt x="5928" y="10001"/>
                        <a:pt x="7387" y="8512"/>
                      </a:cubicBezTo>
                      <a:lnTo>
                        <a:pt x="7478" y="8420"/>
                      </a:lnTo>
                      <a:lnTo>
                        <a:pt x="7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389686" y="582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79461" y="1637500"/>
                  <a:ext cx="118575" cy="117825"/>
                </a:xfrm>
                <a:custGeom>
                  <a:avLst/>
                  <a:gdLst/>
                  <a:ahLst/>
                  <a:cxnLst/>
                  <a:rect l="l" t="t" r="r" b="b"/>
                  <a:pathLst>
                    <a:path w="4743" h="4713" fill="none" extrusionOk="0">
                      <a:moveTo>
                        <a:pt x="4742" y="2706"/>
                      </a:moveTo>
                      <a:cubicBezTo>
                        <a:pt x="4742" y="913"/>
                        <a:pt x="2554" y="1"/>
                        <a:pt x="1277" y="1277"/>
                      </a:cubicBezTo>
                      <a:cubicBezTo>
                        <a:pt x="1" y="2554"/>
                        <a:pt x="912" y="4712"/>
                        <a:pt x="2706" y="4712"/>
                      </a:cubicBezTo>
                      <a:cubicBezTo>
                        <a:pt x="3830" y="4712"/>
                        <a:pt x="4742" y="3831"/>
                        <a:pt x="4742"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1" name="Google Shape;331;p13"/>
            <p:cNvSpPr/>
            <p:nvPr/>
          </p:nvSpPr>
          <p:spPr>
            <a:xfrm>
              <a:off x="8620769" y="3295674"/>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a:off x="8631373" y="3712149"/>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13"/>
          <p:cNvGrpSpPr/>
          <p:nvPr/>
        </p:nvGrpSpPr>
        <p:grpSpPr>
          <a:xfrm>
            <a:off x="8620769" y="604477"/>
            <a:ext cx="640686" cy="543853"/>
            <a:chOff x="8620769" y="639586"/>
            <a:chExt cx="640686" cy="543853"/>
          </a:xfrm>
        </p:grpSpPr>
        <p:sp>
          <p:nvSpPr>
            <p:cNvPr id="334" name="Google Shape;334;p13"/>
            <p:cNvSpPr/>
            <p:nvPr/>
          </p:nvSpPr>
          <p:spPr>
            <a:xfrm>
              <a:off x="8620769" y="639586"/>
              <a:ext cx="640686" cy="136629"/>
            </a:xfrm>
            <a:custGeom>
              <a:avLst/>
              <a:gdLst/>
              <a:ahLst/>
              <a:cxnLst/>
              <a:rect l="l" t="t" r="r" b="b"/>
              <a:pathLst>
                <a:path w="14682" h="3131" extrusionOk="0">
                  <a:moveTo>
                    <a:pt x="426" y="0"/>
                  </a:moveTo>
                  <a:lnTo>
                    <a:pt x="0" y="395"/>
                  </a:lnTo>
                  <a:lnTo>
                    <a:pt x="2736" y="3131"/>
                  </a:lnTo>
                  <a:lnTo>
                    <a:pt x="14681" y="3131"/>
                  </a:lnTo>
                  <a:lnTo>
                    <a:pt x="14681" y="2553"/>
                  </a:lnTo>
                  <a:lnTo>
                    <a:pt x="2979" y="2553"/>
                  </a:lnTo>
                  <a:lnTo>
                    <a:pt x="4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8631373" y="1056062"/>
              <a:ext cx="630082" cy="127378"/>
            </a:xfrm>
            <a:custGeom>
              <a:avLst/>
              <a:gdLst/>
              <a:ahLst/>
              <a:cxnLst/>
              <a:rect l="l" t="t" r="r" b="b"/>
              <a:pathLst>
                <a:path w="14439" h="2919" extrusionOk="0">
                  <a:moveTo>
                    <a:pt x="2493" y="0"/>
                  </a:moveTo>
                  <a:lnTo>
                    <a:pt x="0" y="2493"/>
                  </a:lnTo>
                  <a:lnTo>
                    <a:pt x="395" y="2918"/>
                  </a:lnTo>
                  <a:lnTo>
                    <a:pt x="2736" y="578"/>
                  </a:lnTo>
                  <a:lnTo>
                    <a:pt x="14438" y="578"/>
                  </a:lnTo>
                  <a:lnTo>
                    <a:pt x="144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2601150" y="3162600"/>
            <a:ext cx="39417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38" name="Google Shape;338;p14"/>
          <p:cNvSpPr txBox="1">
            <a:spLocks noGrp="1"/>
          </p:cNvSpPr>
          <p:nvPr>
            <p:ph type="subTitle" idx="1"/>
          </p:nvPr>
        </p:nvSpPr>
        <p:spPr>
          <a:xfrm>
            <a:off x="1776005" y="1484125"/>
            <a:ext cx="5592000" cy="171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27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339" name="Google Shape;339;p14"/>
          <p:cNvGrpSpPr/>
          <p:nvPr/>
        </p:nvGrpSpPr>
        <p:grpSpPr>
          <a:xfrm flipH="1">
            <a:off x="7586434" y="1581995"/>
            <a:ext cx="2290315" cy="1518337"/>
            <a:chOff x="-736445" y="1581995"/>
            <a:chExt cx="2290315" cy="1518337"/>
          </a:xfrm>
        </p:grpSpPr>
        <p:sp>
          <p:nvSpPr>
            <p:cNvPr id="340" name="Google Shape;340;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1" name="Google Shape;341;p14"/>
            <p:cNvGrpSpPr/>
            <p:nvPr/>
          </p:nvGrpSpPr>
          <p:grpSpPr>
            <a:xfrm>
              <a:off x="-736445" y="1581995"/>
              <a:ext cx="2290315" cy="1518337"/>
              <a:chOff x="-565732" y="1582220"/>
              <a:chExt cx="2290315" cy="1518337"/>
            </a:xfrm>
          </p:grpSpPr>
          <p:sp>
            <p:nvSpPr>
              <p:cNvPr id="342" name="Google Shape;342;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14"/>
              <p:cNvGrpSpPr/>
              <p:nvPr/>
            </p:nvGrpSpPr>
            <p:grpSpPr>
              <a:xfrm>
                <a:off x="-565732" y="1582220"/>
                <a:ext cx="2290315" cy="435914"/>
                <a:chOff x="-565732" y="1582220"/>
                <a:chExt cx="2290315" cy="435914"/>
              </a:xfrm>
            </p:grpSpPr>
            <p:sp>
              <p:nvSpPr>
                <p:cNvPr id="344" name="Google Shape;344;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14"/>
              <p:cNvGrpSpPr/>
              <p:nvPr/>
            </p:nvGrpSpPr>
            <p:grpSpPr>
              <a:xfrm>
                <a:off x="-565732" y="1759770"/>
                <a:ext cx="1948882" cy="441085"/>
                <a:chOff x="-565732" y="1759770"/>
                <a:chExt cx="1948882" cy="441085"/>
              </a:xfrm>
            </p:grpSpPr>
            <p:sp>
              <p:nvSpPr>
                <p:cNvPr id="347" name="Google Shape;347;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9" name="Google Shape;349;p14"/>
              <p:cNvGrpSpPr/>
              <p:nvPr/>
            </p:nvGrpSpPr>
            <p:grpSpPr>
              <a:xfrm>
                <a:off x="-390503" y="2295383"/>
                <a:ext cx="1572778" cy="118575"/>
                <a:chOff x="-390503" y="2295383"/>
                <a:chExt cx="1572778" cy="118575"/>
              </a:xfrm>
            </p:grpSpPr>
            <p:sp>
              <p:nvSpPr>
                <p:cNvPr id="350" name="Google Shape;350;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 name="Google Shape;352;p14"/>
              <p:cNvGrpSpPr/>
              <p:nvPr/>
            </p:nvGrpSpPr>
            <p:grpSpPr>
              <a:xfrm>
                <a:off x="-565732" y="2666266"/>
                <a:ext cx="2239329" cy="434292"/>
                <a:chOff x="-565732" y="2666266"/>
                <a:chExt cx="2239329" cy="434292"/>
              </a:xfrm>
            </p:grpSpPr>
            <p:sp>
              <p:nvSpPr>
                <p:cNvPr id="353" name="Google Shape;353;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55" name="Google Shape;355;p14"/>
          <p:cNvGrpSpPr/>
          <p:nvPr/>
        </p:nvGrpSpPr>
        <p:grpSpPr>
          <a:xfrm>
            <a:off x="-736445" y="1581995"/>
            <a:ext cx="2290315" cy="1518337"/>
            <a:chOff x="-736445" y="1581995"/>
            <a:chExt cx="2290315" cy="1518337"/>
          </a:xfrm>
        </p:grpSpPr>
        <p:sp>
          <p:nvSpPr>
            <p:cNvPr id="356" name="Google Shape;356;p14"/>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7" name="Google Shape;357;p14"/>
            <p:cNvGrpSpPr/>
            <p:nvPr/>
          </p:nvGrpSpPr>
          <p:grpSpPr>
            <a:xfrm>
              <a:off x="-736445" y="1581995"/>
              <a:ext cx="2290315" cy="1518337"/>
              <a:chOff x="-565732" y="1582220"/>
              <a:chExt cx="2290315" cy="1518337"/>
            </a:xfrm>
          </p:grpSpPr>
          <p:sp>
            <p:nvSpPr>
              <p:cNvPr id="358" name="Google Shape;358;p14"/>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9" name="Google Shape;359;p14"/>
              <p:cNvGrpSpPr/>
              <p:nvPr/>
            </p:nvGrpSpPr>
            <p:grpSpPr>
              <a:xfrm>
                <a:off x="-565732" y="1582220"/>
                <a:ext cx="2290315" cy="435914"/>
                <a:chOff x="-565732" y="1582220"/>
                <a:chExt cx="2290315" cy="435914"/>
              </a:xfrm>
            </p:grpSpPr>
            <p:sp>
              <p:nvSpPr>
                <p:cNvPr id="360" name="Google Shape;360;p14"/>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14"/>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14"/>
              <p:cNvGrpSpPr/>
              <p:nvPr/>
            </p:nvGrpSpPr>
            <p:grpSpPr>
              <a:xfrm>
                <a:off x="-565732" y="1759770"/>
                <a:ext cx="1948882" cy="441085"/>
                <a:chOff x="-565732" y="1759770"/>
                <a:chExt cx="1948882" cy="441085"/>
              </a:xfrm>
            </p:grpSpPr>
            <p:sp>
              <p:nvSpPr>
                <p:cNvPr id="363" name="Google Shape;363;p14"/>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14"/>
              <p:cNvGrpSpPr/>
              <p:nvPr/>
            </p:nvGrpSpPr>
            <p:grpSpPr>
              <a:xfrm>
                <a:off x="-390503" y="2295383"/>
                <a:ext cx="1572778" cy="118575"/>
                <a:chOff x="-390503" y="2295383"/>
                <a:chExt cx="1572778" cy="118575"/>
              </a:xfrm>
            </p:grpSpPr>
            <p:sp>
              <p:nvSpPr>
                <p:cNvPr id="366" name="Google Shape;366;p14"/>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14"/>
              <p:cNvGrpSpPr/>
              <p:nvPr/>
            </p:nvGrpSpPr>
            <p:grpSpPr>
              <a:xfrm>
                <a:off x="-565732" y="2666266"/>
                <a:ext cx="2239329" cy="434292"/>
                <a:chOff x="-565732" y="2666266"/>
                <a:chExt cx="2239329" cy="434292"/>
              </a:xfrm>
            </p:grpSpPr>
            <p:sp>
              <p:nvSpPr>
                <p:cNvPr id="369" name="Google Shape;369;p14"/>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71" name="Google Shape;371;p14"/>
          <p:cNvGrpSpPr/>
          <p:nvPr/>
        </p:nvGrpSpPr>
        <p:grpSpPr>
          <a:xfrm rot="10800000" flipH="1">
            <a:off x="3897588" y="4408140"/>
            <a:ext cx="482550" cy="1505350"/>
            <a:chOff x="3121150" y="-443725"/>
            <a:chExt cx="482550" cy="1505350"/>
          </a:xfrm>
        </p:grpSpPr>
        <p:sp>
          <p:nvSpPr>
            <p:cNvPr id="372" name="Google Shape;372;p14"/>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14"/>
          <p:cNvGrpSpPr/>
          <p:nvPr/>
        </p:nvGrpSpPr>
        <p:grpSpPr>
          <a:xfrm rot="10800000" flipH="1">
            <a:off x="2766863" y="4835190"/>
            <a:ext cx="929375" cy="1078300"/>
            <a:chOff x="1990425" y="-443725"/>
            <a:chExt cx="929375" cy="1078300"/>
          </a:xfrm>
        </p:grpSpPr>
        <p:sp>
          <p:nvSpPr>
            <p:cNvPr id="375" name="Google Shape;375;p14"/>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4"/>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14"/>
          <p:cNvGrpSpPr/>
          <p:nvPr/>
        </p:nvGrpSpPr>
        <p:grpSpPr>
          <a:xfrm rot="10800000" flipH="1">
            <a:off x="2063963" y="4474240"/>
            <a:ext cx="1138350" cy="1439250"/>
            <a:chOff x="1287525" y="-443725"/>
            <a:chExt cx="1138350" cy="1439250"/>
          </a:xfrm>
        </p:grpSpPr>
        <p:sp>
          <p:nvSpPr>
            <p:cNvPr id="378" name="Google Shape;378;p14"/>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14"/>
          <p:cNvGrpSpPr/>
          <p:nvPr/>
        </p:nvGrpSpPr>
        <p:grpSpPr>
          <a:xfrm rot="10800000" flipH="1">
            <a:off x="4772213" y="4408140"/>
            <a:ext cx="474200" cy="1505350"/>
            <a:chOff x="3995775" y="-443725"/>
            <a:chExt cx="474200" cy="1505350"/>
          </a:xfrm>
        </p:grpSpPr>
        <p:sp>
          <p:nvSpPr>
            <p:cNvPr id="381" name="Google Shape;381;p14"/>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14"/>
          <p:cNvGrpSpPr/>
          <p:nvPr/>
        </p:nvGrpSpPr>
        <p:grpSpPr>
          <a:xfrm rot="10800000" flipH="1">
            <a:off x="5456113" y="4835190"/>
            <a:ext cx="920275" cy="1078300"/>
            <a:chOff x="4679675" y="-443725"/>
            <a:chExt cx="920275" cy="1078300"/>
          </a:xfrm>
        </p:grpSpPr>
        <p:sp>
          <p:nvSpPr>
            <p:cNvPr id="384" name="Google Shape;384;p14"/>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14"/>
          <p:cNvGrpSpPr/>
          <p:nvPr/>
        </p:nvGrpSpPr>
        <p:grpSpPr>
          <a:xfrm rot="10800000" flipH="1">
            <a:off x="5950063" y="4474240"/>
            <a:ext cx="1129225" cy="1439250"/>
            <a:chOff x="5173625" y="-443725"/>
            <a:chExt cx="1129225" cy="1439250"/>
          </a:xfrm>
        </p:grpSpPr>
        <p:sp>
          <p:nvSpPr>
            <p:cNvPr id="387" name="Google Shape;387;p14"/>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713325" y="539700"/>
            <a:ext cx="3524700" cy="4779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08" name="Google Shape;508;p19"/>
          <p:cNvGrpSpPr/>
          <p:nvPr/>
        </p:nvGrpSpPr>
        <p:grpSpPr>
          <a:xfrm>
            <a:off x="6521425" y="-33816"/>
            <a:ext cx="2852632" cy="755873"/>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561"/>
        <p:cNvGrpSpPr/>
        <p:nvPr/>
      </p:nvGrpSpPr>
      <p:grpSpPr>
        <a:xfrm>
          <a:off x="0" y="0"/>
          <a:ext cx="0" cy="0"/>
          <a:chOff x="0" y="0"/>
          <a:chExt cx="0" cy="0"/>
        </a:xfrm>
      </p:grpSpPr>
      <p:grpSp>
        <p:nvGrpSpPr>
          <p:cNvPr id="562" name="Google Shape;562;p22"/>
          <p:cNvGrpSpPr/>
          <p:nvPr/>
        </p:nvGrpSpPr>
        <p:grpSpPr>
          <a:xfrm>
            <a:off x="87588" y="-482281"/>
            <a:ext cx="482550" cy="1505350"/>
            <a:chOff x="3121150" y="-443725"/>
            <a:chExt cx="482550" cy="1505350"/>
          </a:xfrm>
        </p:grpSpPr>
        <p:sp>
          <p:nvSpPr>
            <p:cNvPr id="563" name="Google Shape;563;p22"/>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2"/>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5" name="Google Shape;565;p22"/>
          <p:cNvGrpSpPr/>
          <p:nvPr/>
        </p:nvGrpSpPr>
        <p:grpSpPr>
          <a:xfrm>
            <a:off x="999825" y="-467301"/>
            <a:ext cx="929375" cy="1078300"/>
            <a:chOff x="1990425" y="-443725"/>
            <a:chExt cx="929375" cy="1078300"/>
          </a:xfrm>
        </p:grpSpPr>
        <p:sp>
          <p:nvSpPr>
            <p:cNvPr id="566" name="Google Shape;566;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22"/>
          <p:cNvGrpSpPr/>
          <p:nvPr/>
        </p:nvGrpSpPr>
        <p:grpSpPr>
          <a:xfrm>
            <a:off x="296925" y="-1076901"/>
            <a:ext cx="1138350" cy="1439250"/>
            <a:chOff x="1287525" y="-443725"/>
            <a:chExt cx="1138350" cy="1439250"/>
          </a:xfrm>
        </p:grpSpPr>
        <p:sp>
          <p:nvSpPr>
            <p:cNvPr id="569" name="Google Shape;569;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22"/>
          <p:cNvGrpSpPr/>
          <p:nvPr/>
        </p:nvGrpSpPr>
        <p:grpSpPr>
          <a:xfrm>
            <a:off x="8582213" y="-482281"/>
            <a:ext cx="474200" cy="1505350"/>
            <a:chOff x="3995775" y="-443725"/>
            <a:chExt cx="474200" cy="1505350"/>
          </a:xfrm>
        </p:grpSpPr>
        <p:sp>
          <p:nvSpPr>
            <p:cNvPr id="572" name="Google Shape;572;p22"/>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2"/>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22"/>
          <p:cNvGrpSpPr/>
          <p:nvPr/>
        </p:nvGrpSpPr>
        <p:grpSpPr>
          <a:xfrm>
            <a:off x="7270475" y="-467301"/>
            <a:ext cx="920275" cy="1078300"/>
            <a:chOff x="4679675" y="-443725"/>
            <a:chExt cx="920275" cy="1078300"/>
          </a:xfrm>
        </p:grpSpPr>
        <p:sp>
          <p:nvSpPr>
            <p:cNvPr id="575" name="Google Shape;575;p22"/>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2"/>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22"/>
          <p:cNvGrpSpPr/>
          <p:nvPr/>
        </p:nvGrpSpPr>
        <p:grpSpPr>
          <a:xfrm>
            <a:off x="7764425" y="-1076901"/>
            <a:ext cx="1129225" cy="1439250"/>
            <a:chOff x="5173625" y="-443725"/>
            <a:chExt cx="1129225" cy="1439250"/>
          </a:xfrm>
        </p:grpSpPr>
        <p:sp>
          <p:nvSpPr>
            <p:cNvPr id="578" name="Google Shape;578;p22"/>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2"/>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 name="Google Shape;580;p22"/>
          <p:cNvGrpSpPr/>
          <p:nvPr/>
        </p:nvGrpSpPr>
        <p:grpSpPr>
          <a:xfrm>
            <a:off x="-1220287" y="-761576"/>
            <a:ext cx="2249325" cy="1657325"/>
            <a:chOff x="746475" y="-443725"/>
            <a:chExt cx="2249325" cy="1657325"/>
          </a:xfrm>
        </p:grpSpPr>
        <p:sp>
          <p:nvSpPr>
            <p:cNvPr id="581" name="Google Shape;581;p22"/>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2"/>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22"/>
          <p:cNvGrpSpPr/>
          <p:nvPr/>
        </p:nvGrpSpPr>
        <p:grpSpPr>
          <a:xfrm>
            <a:off x="8123338" y="-761576"/>
            <a:ext cx="2240950" cy="1657325"/>
            <a:chOff x="4603700" y="-443725"/>
            <a:chExt cx="2240950" cy="1657325"/>
          </a:xfrm>
        </p:grpSpPr>
        <p:sp>
          <p:nvSpPr>
            <p:cNvPr id="584" name="Google Shape;584;p22"/>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22"/>
          <p:cNvGrpSpPr/>
          <p:nvPr/>
        </p:nvGrpSpPr>
        <p:grpSpPr>
          <a:xfrm>
            <a:off x="2926213" y="-467301"/>
            <a:ext cx="929375" cy="1078300"/>
            <a:chOff x="1990425" y="-443725"/>
            <a:chExt cx="929375" cy="1078300"/>
          </a:xfrm>
        </p:grpSpPr>
        <p:sp>
          <p:nvSpPr>
            <p:cNvPr id="587" name="Google Shape;587;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 name="Google Shape;589;p22"/>
          <p:cNvGrpSpPr/>
          <p:nvPr/>
        </p:nvGrpSpPr>
        <p:grpSpPr>
          <a:xfrm>
            <a:off x="3535813" y="-695901"/>
            <a:ext cx="929375" cy="1078300"/>
            <a:chOff x="1990425" y="-443725"/>
            <a:chExt cx="929375" cy="1078300"/>
          </a:xfrm>
        </p:grpSpPr>
        <p:sp>
          <p:nvSpPr>
            <p:cNvPr id="590" name="Google Shape;590;p22"/>
            <p:cNvSpPr/>
            <p:nvPr/>
          </p:nvSpPr>
          <p:spPr>
            <a:xfrm>
              <a:off x="1990425" y="-443725"/>
              <a:ext cx="826800" cy="1006875"/>
            </a:xfrm>
            <a:custGeom>
              <a:avLst/>
              <a:gdLst/>
              <a:ahLst/>
              <a:cxnLst/>
              <a:rect l="l" t="t" r="r" b="b"/>
              <a:pathLst>
                <a:path w="33072" h="40275" fill="none" extrusionOk="0">
                  <a:moveTo>
                    <a:pt x="33071" y="40274"/>
                  </a:moveTo>
                  <a:lnTo>
                    <a:pt x="0" y="40274"/>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2"/>
            <p:cNvSpPr/>
            <p:nvPr/>
          </p:nvSpPr>
          <p:spPr>
            <a:xfrm>
              <a:off x="2801225" y="516000"/>
              <a:ext cx="118575" cy="118575"/>
            </a:xfrm>
            <a:custGeom>
              <a:avLst/>
              <a:gdLst/>
              <a:ahLst/>
              <a:cxnLst/>
              <a:rect l="l" t="t" r="r" b="b"/>
              <a:pathLst>
                <a:path w="4743" h="4743" fill="none" extrusionOk="0">
                  <a:moveTo>
                    <a:pt x="4742" y="2037"/>
                  </a:moveTo>
                  <a:cubicBezTo>
                    <a:pt x="4742" y="3830"/>
                    <a:pt x="2554" y="4742"/>
                    <a:pt x="1277" y="3466"/>
                  </a:cubicBezTo>
                  <a:cubicBezTo>
                    <a:pt x="1" y="2189"/>
                    <a:pt x="913" y="31"/>
                    <a:pt x="2706" y="31"/>
                  </a:cubicBezTo>
                  <a:cubicBezTo>
                    <a:pt x="3831" y="1"/>
                    <a:pt x="4742" y="912"/>
                    <a:pt x="4742" y="2037"/>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2"/>
          <p:cNvSpPr txBox="1">
            <a:spLocks noGrp="1"/>
          </p:cNvSpPr>
          <p:nvPr>
            <p:ph type="title" hasCustomPrompt="1"/>
          </p:nvPr>
        </p:nvSpPr>
        <p:spPr>
          <a:xfrm>
            <a:off x="1096600" y="262546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3" name="Google Shape;593;p22"/>
          <p:cNvSpPr txBox="1">
            <a:spLocks noGrp="1"/>
          </p:cNvSpPr>
          <p:nvPr>
            <p:ph type="subTitle" idx="1"/>
          </p:nvPr>
        </p:nvSpPr>
        <p:spPr>
          <a:xfrm>
            <a:off x="775750" y="385376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4" name="Google Shape;594;p22"/>
          <p:cNvSpPr txBox="1">
            <a:spLocks noGrp="1"/>
          </p:cNvSpPr>
          <p:nvPr>
            <p:ph type="title" idx="2"/>
          </p:nvPr>
        </p:nvSpPr>
        <p:spPr>
          <a:xfrm>
            <a:off x="775750" y="347456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95" name="Google Shape;595;p22"/>
          <p:cNvSpPr txBox="1">
            <a:spLocks noGrp="1"/>
          </p:cNvSpPr>
          <p:nvPr>
            <p:ph type="title" idx="3" hasCustomPrompt="1"/>
          </p:nvPr>
        </p:nvSpPr>
        <p:spPr>
          <a:xfrm>
            <a:off x="3781200" y="272451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6" name="Google Shape;596;p22"/>
          <p:cNvSpPr txBox="1">
            <a:spLocks noGrp="1"/>
          </p:cNvSpPr>
          <p:nvPr>
            <p:ph type="subTitle" idx="4"/>
          </p:nvPr>
        </p:nvSpPr>
        <p:spPr>
          <a:xfrm>
            <a:off x="3460350" y="395281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7" name="Google Shape;597;p22"/>
          <p:cNvSpPr txBox="1">
            <a:spLocks noGrp="1"/>
          </p:cNvSpPr>
          <p:nvPr>
            <p:ph type="title" idx="5"/>
          </p:nvPr>
        </p:nvSpPr>
        <p:spPr>
          <a:xfrm>
            <a:off x="3460350" y="357361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598" name="Google Shape;598;p22"/>
          <p:cNvSpPr txBox="1">
            <a:spLocks noGrp="1"/>
          </p:cNvSpPr>
          <p:nvPr>
            <p:ph type="title" idx="6" hasCustomPrompt="1"/>
          </p:nvPr>
        </p:nvSpPr>
        <p:spPr>
          <a:xfrm>
            <a:off x="6465800" y="2724513"/>
            <a:ext cx="1581600" cy="78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4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99" name="Google Shape;599;p22"/>
          <p:cNvSpPr txBox="1">
            <a:spLocks noGrp="1"/>
          </p:cNvSpPr>
          <p:nvPr>
            <p:ph type="subTitle" idx="7"/>
          </p:nvPr>
        </p:nvSpPr>
        <p:spPr>
          <a:xfrm>
            <a:off x="6144950" y="3952810"/>
            <a:ext cx="2223300" cy="65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00" name="Google Shape;600;p22"/>
          <p:cNvSpPr txBox="1">
            <a:spLocks noGrp="1"/>
          </p:cNvSpPr>
          <p:nvPr>
            <p:ph type="title" idx="8"/>
          </p:nvPr>
        </p:nvSpPr>
        <p:spPr>
          <a:xfrm>
            <a:off x="6144950" y="3573610"/>
            <a:ext cx="2223300" cy="37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grpSp>
        <p:nvGrpSpPr>
          <p:cNvPr id="601" name="Google Shape;601;p22"/>
          <p:cNvGrpSpPr/>
          <p:nvPr/>
        </p:nvGrpSpPr>
        <p:grpSpPr>
          <a:xfrm>
            <a:off x="4852625" y="-1035569"/>
            <a:ext cx="1138350" cy="1439250"/>
            <a:chOff x="1287525" y="-443725"/>
            <a:chExt cx="1138350" cy="1439250"/>
          </a:xfrm>
        </p:grpSpPr>
        <p:sp>
          <p:nvSpPr>
            <p:cNvPr id="602" name="Google Shape;602;p22"/>
            <p:cNvSpPr/>
            <p:nvPr/>
          </p:nvSpPr>
          <p:spPr>
            <a:xfrm>
              <a:off x="1287525" y="-443725"/>
              <a:ext cx="1082875" cy="1320700"/>
            </a:xfrm>
            <a:custGeom>
              <a:avLst/>
              <a:gdLst/>
              <a:ahLst/>
              <a:cxnLst/>
              <a:rect l="l" t="t" r="r" b="b"/>
              <a:pathLst>
                <a:path w="43315" h="52828" fill="none" extrusionOk="0">
                  <a:moveTo>
                    <a:pt x="43314" y="52828"/>
                  </a:moveTo>
                  <a:lnTo>
                    <a:pt x="43314" y="25836"/>
                  </a:lnTo>
                  <a:lnTo>
                    <a:pt x="0" y="25836"/>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2307300" y="87695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604"/>
        <p:cNvGrpSpPr/>
        <p:nvPr/>
      </p:nvGrpSpPr>
      <p:grpSpPr>
        <a:xfrm>
          <a:off x="0" y="0"/>
          <a:ext cx="0" cy="0"/>
          <a:chOff x="0" y="0"/>
          <a:chExt cx="0" cy="0"/>
        </a:xfrm>
      </p:grpSpPr>
      <p:sp>
        <p:nvSpPr>
          <p:cNvPr id="605" name="Google Shape;605;p23"/>
          <p:cNvSpPr txBox="1">
            <a:spLocks noGrp="1"/>
          </p:cNvSpPr>
          <p:nvPr>
            <p:ph type="title"/>
          </p:nvPr>
        </p:nvSpPr>
        <p:spPr>
          <a:xfrm>
            <a:off x="803750" y="1813650"/>
            <a:ext cx="3372600" cy="696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atin typeface="Source Sans Pro"/>
                <a:ea typeface="Source Sans Pro"/>
                <a:cs typeface="Source Sans Pro"/>
                <a:sym typeface="Source Sans Pro"/>
              </a:defRPr>
            </a:lvl1pPr>
            <a:lvl2pPr lvl="1" rtl="0">
              <a:spcBef>
                <a:spcPts val="0"/>
              </a:spcBef>
              <a:spcAft>
                <a:spcPts val="0"/>
              </a:spcAft>
              <a:buSzPts val="3000"/>
              <a:buNone/>
              <a:defRPr sz="3000">
                <a:latin typeface="Source Sans Pro"/>
                <a:ea typeface="Source Sans Pro"/>
                <a:cs typeface="Source Sans Pro"/>
                <a:sym typeface="Source Sans Pro"/>
              </a:defRPr>
            </a:lvl2pPr>
            <a:lvl3pPr lvl="2" rtl="0">
              <a:spcBef>
                <a:spcPts val="0"/>
              </a:spcBef>
              <a:spcAft>
                <a:spcPts val="0"/>
              </a:spcAft>
              <a:buSzPts val="3000"/>
              <a:buNone/>
              <a:defRPr sz="3000">
                <a:latin typeface="Source Sans Pro"/>
                <a:ea typeface="Source Sans Pro"/>
                <a:cs typeface="Source Sans Pro"/>
                <a:sym typeface="Source Sans Pro"/>
              </a:defRPr>
            </a:lvl3pPr>
            <a:lvl4pPr lvl="3" rtl="0">
              <a:spcBef>
                <a:spcPts val="0"/>
              </a:spcBef>
              <a:spcAft>
                <a:spcPts val="0"/>
              </a:spcAft>
              <a:buSzPts val="3000"/>
              <a:buNone/>
              <a:defRPr sz="3000">
                <a:latin typeface="Source Sans Pro"/>
                <a:ea typeface="Source Sans Pro"/>
                <a:cs typeface="Source Sans Pro"/>
                <a:sym typeface="Source Sans Pro"/>
              </a:defRPr>
            </a:lvl4pPr>
            <a:lvl5pPr lvl="4" rtl="0">
              <a:spcBef>
                <a:spcPts val="0"/>
              </a:spcBef>
              <a:spcAft>
                <a:spcPts val="0"/>
              </a:spcAft>
              <a:buSzPts val="3000"/>
              <a:buNone/>
              <a:defRPr sz="3000">
                <a:latin typeface="Source Sans Pro"/>
                <a:ea typeface="Source Sans Pro"/>
                <a:cs typeface="Source Sans Pro"/>
                <a:sym typeface="Source Sans Pro"/>
              </a:defRPr>
            </a:lvl5pPr>
            <a:lvl6pPr lvl="5" rtl="0">
              <a:spcBef>
                <a:spcPts val="0"/>
              </a:spcBef>
              <a:spcAft>
                <a:spcPts val="0"/>
              </a:spcAft>
              <a:buSzPts val="3000"/>
              <a:buNone/>
              <a:defRPr sz="3000">
                <a:latin typeface="Source Sans Pro"/>
                <a:ea typeface="Source Sans Pro"/>
                <a:cs typeface="Source Sans Pro"/>
                <a:sym typeface="Source Sans Pro"/>
              </a:defRPr>
            </a:lvl6pPr>
            <a:lvl7pPr lvl="6" rtl="0">
              <a:spcBef>
                <a:spcPts val="0"/>
              </a:spcBef>
              <a:spcAft>
                <a:spcPts val="0"/>
              </a:spcAft>
              <a:buSzPts val="3000"/>
              <a:buNone/>
              <a:defRPr sz="3000">
                <a:latin typeface="Source Sans Pro"/>
                <a:ea typeface="Source Sans Pro"/>
                <a:cs typeface="Source Sans Pro"/>
                <a:sym typeface="Source Sans Pro"/>
              </a:defRPr>
            </a:lvl7pPr>
            <a:lvl8pPr lvl="7" rtl="0">
              <a:spcBef>
                <a:spcPts val="0"/>
              </a:spcBef>
              <a:spcAft>
                <a:spcPts val="0"/>
              </a:spcAft>
              <a:buSzPts val="3000"/>
              <a:buNone/>
              <a:defRPr sz="3000">
                <a:latin typeface="Source Sans Pro"/>
                <a:ea typeface="Source Sans Pro"/>
                <a:cs typeface="Source Sans Pro"/>
                <a:sym typeface="Source Sans Pro"/>
              </a:defRPr>
            </a:lvl8pPr>
            <a:lvl9pPr lvl="8" rtl="0">
              <a:spcBef>
                <a:spcPts val="0"/>
              </a:spcBef>
              <a:spcAft>
                <a:spcPts val="0"/>
              </a:spcAft>
              <a:buSzPts val="3000"/>
              <a:buNone/>
              <a:defRPr sz="3000">
                <a:latin typeface="Source Sans Pro"/>
                <a:ea typeface="Source Sans Pro"/>
                <a:cs typeface="Source Sans Pro"/>
                <a:sym typeface="Source Sans Pro"/>
              </a:defRPr>
            </a:lvl9pPr>
          </a:lstStyle>
          <a:p>
            <a:endParaRPr/>
          </a:p>
        </p:txBody>
      </p:sp>
      <p:sp>
        <p:nvSpPr>
          <p:cNvPr id="606" name="Google Shape;606;p23"/>
          <p:cNvSpPr txBox="1">
            <a:spLocks noGrp="1"/>
          </p:cNvSpPr>
          <p:nvPr>
            <p:ph type="subTitle" idx="1"/>
          </p:nvPr>
        </p:nvSpPr>
        <p:spPr>
          <a:xfrm>
            <a:off x="803738" y="2546138"/>
            <a:ext cx="3453900" cy="95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607" name="Google Shape;607;p23"/>
          <p:cNvGrpSpPr/>
          <p:nvPr/>
        </p:nvGrpSpPr>
        <p:grpSpPr>
          <a:xfrm>
            <a:off x="8429813" y="-482281"/>
            <a:ext cx="474200" cy="1505350"/>
            <a:chOff x="3995775" y="-443725"/>
            <a:chExt cx="474200" cy="1505350"/>
          </a:xfrm>
        </p:grpSpPr>
        <p:sp>
          <p:nvSpPr>
            <p:cNvPr id="608" name="Google Shape;608;p23"/>
            <p:cNvSpPr/>
            <p:nvPr/>
          </p:nvSpPr>
          <p:spPr>
            <a:xfrm>
              <a:off x="4042125" y="-443725"/>
              <a:ext cx="427850" cy="1386800"/>
            </a:xfrm>
            <a:custGeom>
              <a:avLst/>
              <a:gdLst/>
              <a:ahLst/>
              <a:cxnLst/>
              <a:rect l="l" t="t" r="r" b="b"/>
              <a:pathLst>
                <a:path w="17114" h="55472" fill="none" extrusionOk="0">
                  <a:moveTo>
                    <a:pt x="1" y="55472"/>
                  </a:moveTo>
                  <a:lnTo>
                    <a:pt x="1" y="40669"/>
                  </a:lnTo>
                  <a:lnTo>
                    <a:pt x="17114" y="40669"/>
                  </a:lnTo>
                  <a:lnTo>
                    <a:pt x="171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a:off x="3995775" y="943825"/>
              <a:ext cx="117825" cy="117800"/>
            </a:xfrm>
            <a:custGeom>
              <a:avLst/>
              <a:gdLst/>
              <a:ahLst/>
              <a:cxnLst/>
              <a:rect l="l" t="t" r="r" b="b"/>
              <a:pathLst>
                <a:path w="4713" h="4712" fill="none" extrusionOk="0">
                  <a:moveTo>
                    <a:pt x="1" y="2006"/>
                  </a:moveTo>
                  <a:cubicBezTo>
                    <a:pt x="1" y="3830"/>
                    <a:pt x="2159" y="4712"/>
                    <a:pt x="3435" y="3465"/>
                  </a:cubicBezTo>
                  <a:cubicBezTo>
                    <a:pt x="4712" y="2189"/>
                    <a:pt x="3800" y="0"/>
                    <a:pt x="2007" y="0"/>
                  </a:cubicBezTo>
                  <a:cubicBezTo>
                    <a:pt x="882" y="0"/>
                    <a:pt x="1" y="912"/>
                    <a:pt x="1"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23"/>
          <p:cNvGrpSpPr/>
          <p:nvPr/>
        </p:nvGrpSpPr>
        <p:grpSpPr>
          <a:xfrm>
            <a:off x="7118075" y="-467301"/>
            <a:ext cx="920275" cy="1078300"/>
            <a:chOff x="4679675" y="-443725"/>
            <a:chExt cx="920275" cy="1078300"/>
          </a:xfrm>
        </p:grpSpPr>
        <p:sp>
          <p:nvSpPr>
            <p:cNvPr id="611" name="Google Shape;611;p23"/>
            <p:cNvSpPr/>
            <p:nvPr/>
          </p:nvSpPr>
          <p:spPr>
            <a:xfrm>
              <a:off x="4783025" y="-443725"/>
              <a:ext cx="816925" cy="1006875"/>
            </a:xfrm>
            <a:custGeom>
              <a:avLst/>
              <a:gdLst/>
              <a:ahLst/>
              <a:cxnLst/>
              <a:rect l="l" t="t" r="r" b="b"/>
              <a:pathLst>
                <a:path w="32677" h="40275" fill="none" extrusionOk="0">
                  <a:moveTo>
                    <a:pt x="1" y="40274"/>
                  </a:moveTo>
                  <a:lnTo>
                    <a:pt x="32676" y="40274"/>
                  </a:lnTo>
                  <a:lnTo>
                    <a:pt x="3267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3"/>
            <p:cNvSpPr/>
            <p:nvPr/>
          </p:nvSpPr>
          <p:spPr>
            <a:xfrm>
              <a:off x="4679675" y="516000"/>
              <a:ext cx="117825" cy="118575"/>
            </a:xfrm>
            <a:custGeom>
              <a:avLst/>
              <a:gdLst/>
              <a:ahLst/>
              <a:cxnLst/>
              <a:rect l="l" t="t" r="r" b="b"/>
              <a:pathLst>
                <a:path w="4713" h="4743" fill="none" extrusionOk="0">
                  <a:moveTo>
                    <a:pt x="1" y="2037"/>
                  </a:moveTo>
                  <a:cubicBezTo>
                    <a:pt x="1" y="3830"/>
                    <a:pt x="2159" y="4742"/>
                    <a:pt x="3436" y="3466"/>
                  </a:cubicBezTo>
                  <a:cubicBezTo>
                    <a:pt x="4712" y="2189"/>
                    <a:pt x="3800" y="1"/>
                    <a:pt x="2007" y="31"/>
                  </a:cubicBezTo>
                  <a:cubicBezTo>
                    <a:pt x="882" y="31"/>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3"/>
          <p:cNvGrpSpPr/>
          <p:nvPr/>
        </p:nvGrpSpPr>
        <p:grpSpPr>
          <a:xfrm>
            <a:off x="7612025" y="-1076901"/>
            <a:ext cx="1129225" cy="1439250"/>
            <a:chOff x="5173625" y="-443725"/>
            <a:chExt cx="1129225" cy="1439250"/>
          </a:xfrm>
        </p:grpSpPr>
        <p:sp>
          <p:nvSpPr>
            <p:cNvPr id="614" name="Google Shape;614;p23"/>
            <p:cNvSpPr/>
            <p:nvPr/>
          </p:nvSpPr>
          <p:spPr>
            <a:xfrm>
              <a:off x="5219975" y="-443725"/>
              <a:ext cx="1082875" cy="1320700"/>
            </a:xfrm>
            <a:custGeom>
              <a:avLst/>
              <a:gdLst/>
              <a:ahLst/>
              <a:cxnLst/>
              <a:rect l="l" t="t" r="r" b="b"/>
              <a:pathLst>
                <a:path w="43315" h="52828" fill="none" extrusionOk="0">
                  <a:moveTo>
                    <a:pt x="0" y="52828"/>
                  </a:moveTo>
                  <a:lnTo>
                    <a:pt x="0" y="25836"/>
                  </a:lnTo>
                  <a:lnTo>
                    <a:pt x="43314" y="25836"/>
                  </a:lnTo>
                  <a:lnTo>
                    <a:pt x="4331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a:off x="5173625" y="876950"/>
              <a:ext cx="117800" cy="118575"/>
            </a:xfrm>
            <a:custGeom>
              <a:avLst/>
              <a:gdLst/>
              <a:ahLst/>
              <a:cxnLst/>
              <a:rect l="l" t="t" r="r" b="b"/>
              <a:pathLst>
                <a:path w="4712" h="4743" fill="none" extrusionOk="0">
                  <a:moveTo>
                    <a:pt x="0" y="2037"/>
                  </a:moveTo>
                  <a:cubicBezTo>
                    <a:pt x="0" y="3830"/>
                    <a:pt x="2158" y="4742"/>
                    <a:pt x="3435" y="3466"/>
                  </a:cubicBezTo>
                  <a:cubicBezTo>
                    <a:pt x="4711" y="2189"/>
                    <a:pt x="3800" y="1"/>
                    <a:pt x="2006" y="1"/>
                  </a:cubicBezTo>
                  <a:cubicBezTo>
                    <a:pt x="882" y="31"/>
                    <a:pt x="0" y="912"/>
                    <a:pt x="0"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23"/>
          <p:cNvGrpSpPr/>
          <p:nvPr/>
        </p:nvGrpSpPr>
        <p:grpSpPr>
          <a:xfrm>
            <a:off x="7970938" y="-761576"/>
            <a:ext cx="2240950" cy="1657325"/>
            <a:chOff x="4603700" y="-443725"/>
            <a:chExt cx="2240950" cy="1657325"/>
          </a:xfrm>
        </p:grpSpPr>
        <p:sp>
          <p:nvSpPr>
            <p:cNvPr id="617" name="Google Shape;617;p23"/>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23"/>
          <p:cNvGrpSpPr/>
          <p:nvPr/>
        </p:nvGrpSpPr>
        <p:grpSpPr>
          <a:xfrm rot="10800000" flipH="1">
            <a:off x="-483489" y="4432692"/>
            <a:ext cx="2014791" cy="473128"/>
            <a:chOff x="-35118" y="4342063"/>
            <a:chExt cx="2014791" cy="473128"/>
          </a:xfrm>
        </p:grpSpPr>
        <p:sp>
          <p:nvSpPr>
            <p:cNvPr id="620" name="Google Shape;620;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23"/>
          <p:cNvGrpSpPr/>
          <p:nvPr/>
        </p:nvGrpSpPr>
        <p:grpSpPr>
          <a:xfrm>
            <a:off x="-483497" y="4392827"/>
            <a:ext cx="2014791" cy="473128"/>
            <a:chOff x="-35118" y="4342063"/>
            <a:chExt cx="2014791" cy="473128"/>
          </a:xfrm>
        </p:grpSpPr>
        <p:sp>
          <p:nvSpPr>
            <p:cNvPr id="623" name="Google Shape;623;p23"/>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3"/>
            <p:cNvSpPr/>
            <p:nvPr/>
          </p:nvSpPr>
          <p:spPr>
            <a:xfrm>
              <a:off x="1861099" y="434206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23"/>
          <p:cNvGrpSpPr/>
          <p:nvPr/>
        </p:nvGrpSpPr>
        <p:grpSpPr>
          <a:xfrm>
            <a:off x="239988" y="-482281"/>
            <a:ext cx="482550" cy="1505350"/>
            <a:chOff x="3121150" y="-443725"/>
            <a:chExt cx="482550" cy="1505350"/>
          </a:xfrm>
        </p:grpSpPr>
        <p:sp>
          <p:nvSpPr>
            <p:cNvPr id="626" name="Google Shape;626;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8" name="Google Shape;628;p23"/>
          <p:cNvGrpSpPr/>
          <p:nvPr/>
        </p:nvGrpSpPr>
        <p:grpSpPr>
          <a:xfrm>
            <a:off x="444769" y="-913981"/>
            <a:ext cx="482550" cy="1505350"/>
            <a:chOff x="3121150" y="-443725"/>
            <a:chExt cx="482550" cy="1505350"/>
          </a:xfrm>
        </p:grpSpPr>
        <p:sp>
          <p:nvSpPr>
            <p:cNvPr id="629" name="Google Shape;629;p23"/>
            <p:cNvSpPr/>
            <p:nvPr/>
          </p:nvSpPr>
          <p:spPr>
            <a:xfrm>
              <a:off x="3121150" y="-443725"/>
              <a:ext cx="427075" cy="1386800"/>
            </a:xfrm>
            <a:custGeom>
              <a:avLst/>
              <a:gdLst/>
              <a:ahLst/>
              <a:cxnLst/>
              <a:rect l="l" t="t" r="r" b="b"/>
              <a:pathLst>
                <a:path w="17083" h="55472" fill="none" extrusionOk="0">
                  <a:moveTo>
                    <a:pt x="17083" y="55472"/>
                  </a:moveTo>
                  <a:lnTo>
                    <a:pt x="17083" y="40669"/>
                  </a:lnTo>
                  <a:lnTo>
                    <a:pt x="0" y="40669"/>
                  </a:lnTo>
                  <a:lnTo>
                    <a:pt x="0"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a:off x="3485125" y="943825"/>
              <a:ext cx="118575" cy="117800"/>
            </a:xfrm>
            <a:custGeom>
              <a:avLst/>
              <a:gdLst/>
              <a:ahLst/>
              <a:cxnLst/>
              <a:rect l="l" t="t" r="r" b="b"/>
              <a:pathLst>
                <a:path w="4743" h="4712" fill="none" extrusionOk="0">
                  <a:moveTo>
                    <a:pt x="4743" y="2006"/>
                  </a:moveTo>
                  <a:cubicBezTo>
                    <a:pt x="4743" y="3830"/>
                    <a:pt x="2554" y="4712"/>
                    <a:pt x="1277" y="3465"/>
                  </a:cubicBezTo>
                  <a:cubicBezTo>
                    <a:pt x="1" y="2189"/>
                    <a:pt x="913" y="0"/>
                    <a:pt x="2706" y="0"/>
                  </a:cubicBezTo>
                  <a:cubicBezTo>
                    <a:pt x="3831" y="0"/>
                    <a:pt x="4743" y="912"/>
                    <a:pt x="4743" y="20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23"/>
          <p:cNvGrpSpPr/>
          <p:nvPr/>
        </p:nvGrpSpPr>
        <p:grpSpPr>
          <a:xfrm rot="5400000">
            <a:off x="965855" y="-856180"/>
            <a:ext cx="2290315" cy="1518337"/>
            <a:chOff x="-736445" y="1581995"/>
            <a:chExt cx="2290315" cy="1518337"/>
          </a:xfrm>
        </p:grpSpPr>
        <p:sp>
          <p:nvSpPr>
            <p:cNvPr id="632" name="Google Shape;632;p23"/>
            <p:cNvSpPr/>
            <p:nvPr/>
          </p:nvSpPr>
          <p:spPr>
            <a:xfrm>
              <a:off x="1109379" y="2803495"/>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23"/>
            <p:cNvGrpSpPr/>
            <p:nvPr/>
          </p:nvGrpSpPr>
          <p:grpSpPr>
            <a:xfrm>
              <a:off x="-736445" y="1581995"/>
              <a:ext cx="2290315" cy="1518337"/>
              <a:chOff x="-565732" y="1582220"/>
              <a:chExt cx="2290315" cy="1518337"/>
            </a:xfrm>
          </p:grpSpPr>
          <p:sp>
            <p:nvSpPr>
              <p:cNvPr id="634" name="Google Shape;634;p23"/>
              <p:cNvSpPr/>
              <p:nvPr/>
            </p:nvSpPr>
            <p:spPr>
              <a:xfrm>
                <a:off x="-565732" y="2486098"/>
                <a:ext cx="1862289" cy="395491"/>
              </a:xfrm>
              <a:custGeom>
                <a:avLst/>
                <a:gdLst/>
                <a:ahLst/>
                <a:cxnLst/>
                <a:rect l="l" t="t" r="r" b="b"/>
                <a:pathLst>
                  <a:path w="22615" h="4803" extrusionOk="0">
                    <a:moveTo>
                      <a:pt x="1" y="0"/>
                    </a:moveTo>
                    <a:lnTo>
                      <a:pt x="1" y="365"/>
                    </a:lnTo>
                    <a:lnTo>
                      <a:pt x="11429" y="365"/>
                    </a:lnTo>
                    <a:lnTo>
                      <a:pt x="11460" y="395"/>
                    </a:lnTo>
                    <a:lnTo>
                      <a:pt x="13010" y="1945"/>
                    </a:lnTo>
                    <a:cubicBezTo>
                      <a:pt x="13922" y="2857"/>
                      <a:pt x="14894" y="3830"/>
                      <a:pt x="15837" y="4742"/>
                    </a:cubicBezTo>
                    <a:lnTo>
                      <a:pt x="15897" y="4803"/>
                    </a:lnTo>
                    <a:lnTo>
                      <a:pt x="22615" y="4803"/>
                    </a:lnTo>
                    <a:lnTo>
                      <a:pt x="22615" y="4408"/>
                    </a:lnTo>
                    <a:lnTo>
                      <a:pt x="16049" y="4408"/>
                    </a:lnTo>
                    <a:cubicBezTo>
                      <a:pt x="15107" y="3526"/>
                      <a:pt x="14195" y="2584"/>
                      <a:pt x="13283" y="1672"/>
                    </a:cubicBezTo>
                    <a:cubicBezTo>
                      <a:pt x="12767" y="1155"/>
                      <a:pt x="12250" y="638"/>
                      <a:pt x="11733" y="122"/>
                    </a:cubicBezTo>
                    <a:lnTo>
                      <a:pt x="11703" y="91"/>
                    </a:lnTo>
                    <a:cubicBezTo>
                      <a:pt x="11672" y="61"/>
                      <a:pt x="11642" y="61"/>
                      <a:pt x="11612" y="31"/>
                    </a:cubicBezTo>
                    <a:lnTo>
                      <a:pt x="115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5" name="Google Shape;635;p23"/>
              <p:cNvGrpSpPr/>
              <p:nvPr/>
            </p:nvGrpSpPr>
            <p:grpSpPr>
              <a:xfrm>
                <a:off x="-565732" y="1582220"/>
                <a:ext cx="2290315" cy="435914"/>
                <a:chOff x="-565732" y="1582220"/>
                <a:chExt cx="2290315" cy="435914"/>
              </a:xfrm>
            </p:grpSpPr>
            <p:sp>
              <p:nvSpPr>
                <p:cNvPr id="636" name="Google Shape;636;p23"/>
                <p:cNvSpPr/>
                <p:nvPr/>
              </p:nvSpPr>
              <p:spPr>
                <a:xfrm>
                  <a:off x="-565732" y="1622561"/>
                  <a:ext cx="2202713" cy="395573"/>
                </a:xfrm>
                <a:custGeom>
                  <a:avLst/>
                  <a:gdLst/>
                  <a:ahLst/>
                  <a:cxnLst/>
                  <a:rect l="l" t="t" r="r" b="b"/>
                  <a:pathLst>
                    <a:path w="26749" h="4804" extrusionOk="0">
                      <a:moveTo>
                        <a:pt x="14803" y="1"/>
                      </a:moveTo>
                      <a:lnTo>
                        <a:pt x="10457" y="4347"/>
                      </a:lnTo>
                      <a:lnTo>
                        <a:pt x="10396" y="4408"/>
                      </a:lnTo>
                      <a:lnTo>
                        <a:pt x="10396" y="4438"/>
                      </a:lnTo>
                      <a:lnTo>
                        <a:pt x="1" y="4438"/>
                      </a:lnTo>
                      <a:lnTo>
                        <a:pt x="1" y="4803"/>
                      </a:lnTo>
                      <a:lnTo>
                        <a:pt x="10517" y="4803"/>
                      </a:lnTo>
                      <a:lnTo>
                        <a:pt x="10548" y="4773"/>
                      </a:lnTo>
                      <a:cubicBezTo>
                        <a:pt x="10609" y="4742"/>
                        <a:pt x="10639" y="4712"/>
                        <a:pt x="10700" y="4651"/>
                      </a:cubicBezTo>
                      <a:lnTo>
                        <a:pt x="10730" y="4621"/>
                      </a:lnTo>
                      <a:lnTo>
                        <a:pt x="14955" y="365"/>
                      </a:lnTo>
                      <a:lnTo>
                        <a:pt x="26749" y="365"/>
                      </a:lnTo>
                      <a:lnTo>
                        <a:pt x="26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1606008" y="158222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8" name="Google Shape;638;p23"/>
              <p:cNvGrpSpPr/>
              <p:nvPr/>
            </p:nvGrpSpPr>
            <p:grpSpPr>
              <a:xfrm>
                <a:off x="-565732" y="1759770"/>
                <a:ext cx="1948882" cy="441085"/>
                <a:chOff x="-565732" y="1759770"/>
                <a:chExt cx="1948882" cy="441085"/>
              </a:xfrm>
            </p:grpSpPr>
            <p:sp>
              <p:nvSpPr>
                <p:cNvPr id="639" name="Google Shape;639;p23"/>
                <p:cNvSpPr/>
                <p:nvPr/>
              </p:nvSpPr>
              <p:spPr>
                <a:xfrm>
                  <a:off x="-565732" y="1805281"/>
                  <a:ext cx="1862289" cy="395573"/>
                </a:xfrm>
                <a:custGeom>
                  <a:avLst/>
                  <a:gdLst/>
                  <a:ahLst/>
                  <a:cxnLst/>
                  <a:rect l="l" t="t" r="r" b="b"/>
                  <a:pathLst>
                    <a:path w="22615" h="4804" extrusionOk="0">
                      <a:moveTo>
                        <a:pt x="15867" y="1"/>
                      </a:moveTo>
                      <a:lnTo>
                        <a:pt x="15806" y="61"/>
                      </a:lnTo>
                      <a:cubicBezTo>
                        <a:pt x="14864" y="973"/>
                        <a:pt x="13922" y="1946"/>
                        <a:pt x="12980" y="2858"/>
                      </a:cubicBezTo>
                      <a:lnTo>
                        <a:pt x="11460" y="4408"/>
                      </a:lnTo>
                      <a:lnTo>
                        <a:pt x="11429" y="4438"/>
                      </a:lnTo>
                      <a:lnTo>
                        <a:pt x="1" y="4438"/>
                      </a:lnTo>
                      <a:lnTo>
                        <a:pt x="1" y="4803"/>
                      </a:lnTo>
                      <a:lnTo>
                        <a:pt x="11581" y="4803"/>
                      </a:lnTo>
                      <a:lnTo>
                        <a:pt x="11612" y="4773"/>
                      </a:lnTo>
                      <a:cubicBezTo>
                        <a:pt x="11642" y="4742"/>
                        <a:pt x="11672" y="4712"/>
                        <a:pt x="11703" y="4681"/>
                      </a:cubicBezTo>
                      <a:lnTo>
                        <a:pt x="11733" y="4681"/>
                      </a:lnTo>
                      <a:lnTo>
                        <a:pt x="13283" y="3131"/>
                      </a:lnTo>
                      <a:cubicBezTo>
                        <a:pt x="14165" y="2219"/>
                        <a:pt x="15107" y="1277"/>
                        <a:pt x="16049" y="365"/>
                      </a:cubicBezTo>
                      <a:lnTo>
                        <a:pt x="22615" y="365"/>
                      </a:lnTo>
                      <a:lnTo>
                        <a:pt x="226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1264575" y="1759770"/>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23"/>
              <p:cNvGrpSpPr/>
              <p:nvPr/>
            </p:nvGrpSpPr>
            <p:grpSpPr>
              <a:xfrm>
                <a:off x="-390503" y="2295383"/>
                <a:ext cx="1572778" cy="118575"/>
                <a:chOff x="-390503" y="2295383"/>
                <a:chExt cx="1572778" cy="118575"/>
              </a:xfrm>
            </p:grpSpPr>
            <p:sp>
              <p:nvSpPr>
                <p:cNvPr id="642" name="Google Shape;642;p23"/>
                <p:cNvSpPr/>
                <p:nvPr/>
              </p:nvSpPr>
              <p:spPr>
                <a:xfrm>
                  <a:off x="-390503" y="2338374"/>
                  <a:ext cx="1474350" cy="32608"/>
                </a:xfrm>
                <a:custGeom>
                  <a:avLst/>
                  <a:gdLst/>
                  <a:ahLst/>
                  <a:cxnLst/>
                  <a:rect l="l" t="t" r="r" b="b"/>
                  <a:pathLst>
                    <a:path w="17904" h="396" extrusionOk="0">
                      <a:moveTo>
                        <a:pt x="0" y="1"/>
                      </a:moveTo>
                      <a:lnTo>
                        <a:pt x="0" y="396"/>
                      </a:lnTo>
                      <a:lnTo>
                        <a:pt x="17903" y="396"/>
                      </a:lnTo>
                      <a:lnTo>
                        <a:pt x="179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1063700" y="22953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23"/>
              <p:cNvGrpSpPr/>
              <p:nvPr/>
            </p:nvGrpSpPr>
            <p:grpSpPr>
              <a:xfrm>
                <a:off x="-565732" y="2666266"/>
                <a:ext cx="2239329" cy="434292"/>
                <a:chOff x="-565732" y="2666266"/>
                <a:chExt cx="2239329" cy="434292"/>
              </a:xfrm>
            </p:grpSpPr>
            <p:sp>
              <p:nvSpPr>
                <p:cNvPr id="645" name="Google Shape;645;p23"/>
                <p:cNvSpPr/>
                <p:nvPr/>
              </p:nvSpPr>
              <p:spPr>
                <a:xfrm>
                  <a:off x="-565732" y="2666266"/>
                  <a:ext cx="2165163" cy="393021"/>
                </a:xfrm>
                <a:custGeom>
                  <a:avLst/>
                  <a:gdLst/>
                  <a:ahLst/>
                  <a:cxnLst/>
                  <a:rect l="l" t="t" r="r" b="b"/>
                  <a:pathLst>
                    <a:path w="26293" h="4773" extrusionOk="0">
                      <a:moveTo>
                        <a:pt x="1" y="1"/>
                      </a:moveTo>
                      <a:lnTo>
                        <a:pt x="1" y="396"/>
                      </a:lnTo>
                      <a:lnTo>
                        <a:pt x="10396" y="396"/>
                      </a:lnTo>
                      <a:lnTo>
                        <a:pt x="10457" y="457"/>
                      </a:lnTo>
                      <a:lnTo>
                        <a:pt x="14803" y="4773"/>
                      </a:lnTo>
                      <a:lnTo>
                        <a:pt x="26293" y="4773"/>
                      </a:lnTo>
                      <a:cubicBezTo>
                        <a:pt x="26171" y="4712"/>
                        <a:pt x="26050" y="4560"/>
                        <a:pt x="25928" y="4438"/>
                      </a:cubicBezTo>
                      <a:lnTo>
                        <a:pt x="14986" y="4438"/>
                      </a:lnTo>
                      <a:lnTo>
                        <a:pt x="10730" y="183"/>
                      </a:lnTo>
                      <a:cubicBezTo>
                        <a:pt x="10700" y="183"/>
                        <a:pt x="10700" y="183"/>
                        <a:pt x="10700" y="153"/>
                      </a:cubicBezTo>
                      <a:cubicBezTo>
                        <a:pt x="10639" y="92"/>
                        <a:pt x="10609" y="61"/>
                        <a:pt x="10548" y="31"/>
                      </a:cubicBezTo>
                      <a:lnTo>
                        <a:pt x="104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1555022" y="2981983"/>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325" y="539700"/>
            <a:ext cx="7717500" cy="5727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700"/>
              <a:buFont typeface="Montserrat"/>
              <a:buNone/>
              <a:defRPr sz="2700" b="1">
                <a:solidFill>
                  <a:schemeClr val="dk1"/>
                </a:solidFill>
                <a:latin typeface="Montserrat"/>
                <a:ea typeface="Montserrat"/>
                <a:cs typeface="Montserrat"/>
                <a:sym typeface="Montserrat"/>
              </a:defRPr>
            </a:lvl1pPr>
            <a:lvl2pPr lvl="1"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2pPr>
            <a:lvl3pPr lvl="2"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3pPr>
            <a:lvl4pPr lvl="3"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4pPr>
            <a:lvl5pPr lvl="4"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5pPr>
            <a:lvl6pPr lvl="5"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6pPr>
            <a:lvl7pPr lvl="6"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7pPr>
            <a:lvl8pPr lvl="7"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8pPr>
            <a:lvl9pPr lvl="8" rtl="0">
              <a:lnSpc>
                <a:spcPct val="100000"/>
              </a:lnSpc>
              <a:spcBef>
                <a:spcPts val="0"/>
              </a:spcBef>
              <a:spcAft>
                <a:spcPts val="0"/>
              </a:spcAft>
              <a:buClr>
                <a:schemeClr val="dk1"/>
              </a:buClr>
              <a:buSzPts val="2500"/>
              <a:buFont typeface="Montserrat"/>
              <a:buNone/>
              <a:defRPr sz="2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325" y="1152475"/>
            <a:ext cx="7717500" cy="34512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1pPr>
            <a:lvl2pPr marL="914400" lvl="1"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2pPr>
            <a:lvl3pPr marL="1371600" lvl="2"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3pPr>
            <a:lvl4pPr marL="1828800" lvl="3"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4pPr>
            <a:lvl5pPr marL="2286000" lvl="4"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5pPr>
            <a:lvl6pPr marL="2743200" lvl="5"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6pPr>
            <a:lvl7pPr marL="3200400" lvl="6"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7pPr>
            <a:lvl8pPr marL="3657600" lvl="7" indent="-317500">
              <a:lnSpc>
                <a:spcPct val="100000"/>
              </a:lnSpc>
              <a:spcBef>
                <a:spcPts val="1600"/>
              </a:spcBef>
              <a:spcAft>
                <a:spcPts val="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8pPr>
            <a:lvl9pPr marL="4114800" lvl="8" indent="-317500">
              <a:lnSpc>
                <a:spcPct val="100000"/>
              </a:lnSpc>
              <a:spcBef>
                <a:spcPts val="1600"/>
              </a:spcBef>
              <a:spcAft>
                <a:spcPts val="1600"/>
              </a:spcAft>
              <a:buClr>
                <a:schemeClr val="dk2"/>
              </a:buClr>
              <a:buSzPts val="1400"/>
              <a:buFont typeface="Source Sans Pro"/>
              <a:buChar char="■"/>
              <a:defRPr>
                <a:solidFill>
                  <a:schemeClr val="dk2"/>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7" r:id="rId4"/>
    <p:sldLayoutId id="2147483659" r:id="rId5"/>
    <p:sldLayoutId id="2147483660" r:id="rId6"/>
    <p:sldLayoutId id="2147483665" r:id="rId7"/>
    <p:sldLayoutId id="2147483668" r:id="rId8"/>
    <p:sldLayoutId id="2147483669" r:id="rId9"/>
    <p:sldLayoutId id="2147483673" r:id="rId10"/>
    <p:sldLayoutId id="2147483674" r:id="rId11"/>
    <p:sldLayoutId id="2147483675" r:id="rId12"/>
    <p:sldLayoutId id="2147483676"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data.gov.v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catalog.data.gov/dataset/occupational-employment-statistic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5"/>
        <p:cNvGrpSpPr/>
        <p:nvPr/>
      </p:nvGrpSpPr>
      <p:grpSpPr>
        <a:xfrm>
          <a:off x="0" y="0"/>
          <a:ext cx="0" cy="0"/>
          <a:chOff x="0" y="0"/>
          <a:chExt cx="0" cy="0"/>
        </a:xfrm>
      </p:grpSpPr>
      <p:sp>
        <p:nvSpPr>
          <p:cNvPr id="866" name="Google Shape;866;p34"/>
          <p:cNvSpPr txBox="1">
            <a:spLocks noGrp="1"/>
          </p:cNvSpPr>
          <p:nvPr>
            <p:ph type="ctrTitle"/>
          </p:nvPr>
        </p:nvSpPr>
        <p:spPr>
          <a:xfrm>
            <a:off x="929224" y="1472135"/>
            <a:ext cx="5915425" cy="186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1">
                    <a:lumMod val="75000"/>
                  </a:schemeClr>
                </a:solidFill>
                <a:latin typeface="Times New Roman "/>
              </a:rPr>
              <a:t>BÀI TẬP NHÓM </a:t>
            </a:r>
            <a:endParaRPr dirty="0">
              <a:solidFill>
                <a:schemeClr val="tx1">
                  <a:lumMod val="75000"/>
                </a:schemeClr>
              </a:solidFill>
              <a:latin typeface="Times New Roman "/>
            </a:endParaRPr>
          </a:p>
        </p:txBody>
      </p:sp>
      <p:grpSp>
        <p:nvGrpSpPr>
          <p:cNvPr id="868" name="Google Shape;868;p34"/>
          <p:cNvGrpSpPr/>
          <p:nvPr/>
        </p:nvGrpSpPr>
        <p:grpSpPr>
          <a:xfrm>
            <a:off x="-85249" y="4056822"/>
            <a:ext cx="2074949" cy="962378"/>
            <a:chOff x="-85249" y="3960975"/>
            <a:chExt cx="2074949" cy="962378"/>
          </a:xfrm>
        </p:grpSpPr>
        <p:grpSp>
          <p:nvGrpSpPr>
            <p:cNvPr id="869" name="Google Shape;869;p34"/>
            <p:cNvGrpSpPr/>
            <p:nvPr/>
          </p:nvGrpSpPr>
          <p:grpSpPr>
            <a:xfrm>
              <a:off x="-44137" y="3960975"/>
              <a:ext cx="2033837" cy="459179"/>
              <a:chOff x="-101291" y="3971002"/>
              <a:chExt cx="2033837" cy="459179"/>
            </a:xfrm>
          </p:grpSpPr>
          <p:sp>
            <p:nvSpPr>
              <p:cNvPr id="870" name="Google Shape;870;p34"/>
              <p:cNvSpPr/>
              <p:nvPr/>
            </p:nvSpPr>
            <p:spPr>
              <a:xfrm rot="-5400000">
                <a:off x="646715" y="3256635"/>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4"/>
              <p:cNvSpPr/>
              <p:nvPr/>
            </p:nvSpPr>
            <p:spPr>
              <a:xfrm>
                <a:off x="1813971" y="397100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 name="Google Shape;872;p34"/>
            <p:cNvGrpSpPr/>
            <p:nvPr/>
          </p:nvGrpSpPr>
          <p:grpSpPr>
            <a:xfrm>
              <a:off x="-85249" y="4203623"/>
              <a:ext cx="2014791" cy="469195"/>
              <a:chOff x="-35118" y="4163517"/>
              <a:chExt cx="2014791" cy="469195"/>
            </a:xfrm>
          </p:grpSpPr>
          <p:sp>
            <p:nvSpPr>
              <p:cNvPr id="873" name="Google Shape;873;p34"/>
              <p:cNvSpPr/>
              <p:nvPr/>
            </p:nvSpPr>
            <p:spPr>
              <a:xfrm rot="-5400000">
                <a:off x="712889" y="3459167"/>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4"/>
              <p:cNvSpPr/>
              <p:nvPr/>
            </p:nvSpPr>
            <p:spPr>
              <a:xfrm>
                <a:off x="1861099" y="4163517"/>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34"/>
            <p:cNvGrpSpPr/>
            <p:nvPr/>
          </p:nvGrpSpPr>
          <p:grpSpPr>
            <a:xfrm>
              <a:off x="-85249" y="4454155"/>
              <a:ext cx="2014791" cy="469199"/>
              <a:chOff x="-35118" y="4345992"/>
              <a:chExt cx="2014791" cy="469199"/>
            </a:xfrm>
          </p:grpSpPr>
          <p:sp>
            <p:nvSpPr>
              <p:cNvPr id="876" name="Google Shape;876;p34"/>
              <p:cNvSpPr/>
              <p:nvPr/>
            </p:nvSpPr>
            <p:spPr>
              <a:xfrm rot="-5400000">
                <a:off x="712889" y="3641646"/>
                <a:ext cx="425539" cy="1921552"/>
              </a:xfrm>
              <a:custGeom>
                <a:avLst/>
                <a:gdLst/>
                <a:ahLst/>
                <a:cxnLst/>
                <a:rect l="l" t="t" r="r" b="b"/>
                <a:pathLst>
                  <a:path w="11430" h="51613" extrusionOk="0">
                    <a:moveTo>
                      <a:pt x="0" y="1"/>
                    </a:moveTo>
                    <a:lnTo>
                      <a:pt x="0" y="17995"/>
                    </a:lnTo>
                    <a:lnTo>
                      <a:pt x="31" y="18056"/>
                    </a:lnTo>
                    <a:cubicBezTo>
                      <a:pt x="61" y="18117"/>
                      <a:pt x="91" y="18147"/>
                      <a:pt x="122" y="18177"/>
                    </a:cubicBezTo>
                    <a:lnTo>
                      <a:pt x="10852" y="28877"/>
                    </a:lnTo>
                    <a:lnTo>
                      <a:pt x="10852" y="51612"/>
                    </a:lnTo>
                    <a:lnTo>
                      <a:pt x="11429" y="51612"/>
                    </a:lnTo>
                    <a:lnTo>
                      <a:pt x="11429" y="28633"/>
                    </a:lnTo>
                    <a:lnTo>
                      <a:pt x="669" y="17873"/>
                    </a:lnTo>
                    <a:lnTo>
                      <a:pt x="608" y="17813"/>
                    </a:lnTo>
                    <a:lnTo>
                      <a:pt x="608"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4"/>
              <p:cNvSpPr/>
              <p:nvPr/>
            </p:nvSpPr>
            <p:spPr>
              <a:xfrm>
                <a:off x="1861099" y="4345992"/>
                <a:ext cx="118575" cy="118575"/>
              </a:xfrm>
              <a:custGeom>
                <a:avLst/>
                <a:gdLst/>
                <a:ahLst/>
                <a:cxnLst/>
                <a:rect l="l" t="t" r="r" b="b"/>
                <a:pathLst>
                  <a:path w="4743" h="4743" fill="none" extrusionOk="0">
                    <a:moveTo>
                      <a:pt x="4742" y="2037"/>
                    </a:moveTo>
                    <a:cubicBezTo>
                      <a:pt x="4742" y="3830"/>
                      <a:pt x="2554" y="4742"/>
                      <a:pt x="1277" y="3466"/>
                    </a:cubicBezTo>
                    <a:cubicBezTo>
                      <a:pt x="1" y="2189"/>
                      <a:pt x="912" y="31"/>
                      <a:pt x="2706" y="1"/>
                    </a:cubicBezTo>
                    <a:cubicBezTo>
                      <a:pt x="3830" y="1"/>
                      <a:pt x="4742" y="912"/>
                      <a:pt x="4742"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8" name="Google Shape;878;p34"/>
          <p:cNvGrpSpPr/>
          <p:nvPr/>
        </p:nvGrpSpPr>
        <p:grpSpPr>
          <a:xfrm>
            <a:off x="746475" y="-467301"/>
            <a:ext cx="2249325" cy="1657325"/>
            <a:chOff x="746475" y="-443725"/>
            <a:chExt cx="2249325" cy="1657325"/>
          </a:xfrm>
        </p:grpSpPr>
        <p:sp>
          <p:nvSpPr>
            <p:cNvPr id="879" name="Google Shape;879;p34"/>
            <p:cNvSpPr/>
            <p:nvPr/>
          </p:nvSpPr>
          <p:spPr>
            <a:xfrm>
              <a:off x="746475" y="-443725"/>
              <a:ext cx="2158875" cy="1560825"/>
            </a:xfrm>
            <a:custGeom>
              <a:avLst/>
              <a:gdLst/>
              <a:ahLst/>
              <a:cxnLst/>
              <a:rect l="l" t="t" r="r" b="b"/>
              <a:pathLst>
                <a:path w="86355" h="62433" fill="none" extrusionOk="0">
                  <a:moveTo>
                    <a:pt x="86355" y="62433"/>
                  </a:moveTo>
                  <a:lnTo>
                    <a:pt x="34621" y="14833"/>
                  </a:lnTo>
                  <a:lnTo>
                    <a:pt x="1" y="14833"/>
                  </a:lnTo>
                  <a:lnTo>
                    <a:pt x="1"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4"/>
            <p:cNvSpPr/>
            <p:nvPr/>
          </p:nvSpPr>
          <p:spPr>
            <a:xfrm>
              <a:off x="2877225" y="1095800"/>
              <a:ext cx="118575" cy="117800"/>
            </a:xfrm>
            <a:custGeom>
              <a:avLst/>
              <a:gdLst/>
              <a:ahLst/>
              <a:cxnLst/>
              <a:rect l="l" t="t" r="r" b="b"/>
              <a:pathLst>
                <a:path w="4743" h="4712" fill="none" extrusionOk="0">
                  <a:moveTo>
                    <a:pt x="4742" y="2007"/>
                  </a:moveTo>
                  <a:cubicBezTo>
                    <a:pt x="4742" y="3830"/>
                    <a:pt x="2554" y="4712"/>
                    <a:pt x="1277" y="3466"/>
                  </a:cubicBezTo>
                  <a:cubicBezTo>
                    <a:pt x="0" y="2189"/>
                    <a:pt x="912" y="0"/>
                    <a:pt x="2705" y="0"/>
                  </a:cubicBezTo>
                  <a:cubicBezTo>
                    <a:pt x="3830" y="0"/>
                    <a:pt x="4742" y="912"/>
                    <a:pt x="4742"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 name="Google Shape;881;p34"/>
          <p:cNvGrpSpPr/>
          <p:nvPr/>
        </p:nvGrpSpPr>
        <p:grpSpPr>
          <a:xfrm>
            <a:off x="4603700" y="-467301"/>
            <a:ext cx="2240950" cy="1657325"/>
            <a:chOff x="4603700" y="-443725"/>
            <a:chExt cx="2240950" cy="1657325"/>
          </a:xfrm>
        </p:grpSpPr>
        <p:sp>
          <p:nvSpPr>
            <p:cNvPr id="882" name="Google Shape;882;p34"/>
            <p:cNvSpPr/>
            <p:nvPr/>
          </p:nvSpPr>
          <p:spPr>
            <a:xfrm>
              <a:off x="4689575" y="-443725"/>
              <a:ext cx="2155075" cy="1560825"/>
            </a:xfrm>
            <a:custGeom>
              <a:avLst/>
              <a:gdLst/>
              <a:ahLst/>
              <a:cxnLst/>
              <a:rect l="l" t="t" r="r" b="b"/>
              <a:pathLst>
                <a:path w="86203" h="62433" fill="none" extrusionOk="0">
                  <a:moveTo>
                    <a:pt x="0" y="62433"/>
                  </a:moveTo>
                  <a:lnTo>
                    <a:pt x="51916" y="14833"/>
                  </a:lnTo>
                  <a:lnTo>
                    <a:pt x="86202" y="14833"/>
                  </a:lnTo>
                  <a:lnTo>
                    <a:pt x="86202"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4"/>
            <p:cNvSpPr/>
            <p:nvPr/>
          </p:nvSpPr>
          <p:spPr>
            <a:xfrm>
              <a:off x="4603700" y="1095800"/>
              <a:ext cx="117800" cy="117800"/>
            </a:xfrm>
            <a:custGeom>
              <a:avLst/>
              <a:gdLst/>
              <a:ahLst/>
              <a:cxnLst/>
              <a:rect l="l" t="t" r="r" b="b"/>
              <a:pathLst>
                <a:path w="4712" h="4712" fill="none" extrusionOk="0">
                  <a:moveTo>
                    <a:pt x="0" y="2007"/>
                  </a:moveTo>
                  <a:cubicBezTo>
                    <a:pt x="0" y="3830"/>
                    <a:pt x="2158" y="4712"/>
                    <a:pt x="3435" y="3466"/>
                  </a:cubicBezTo>
                  <a:cubicBezTo>
                    <a:pt x="4712" y="2189"/>
                    <a:pt x="3800" y="0"/>
                    <a:pt x="2006" y="0"/>
                  </a:cubicBezTo>
                  <a:cubicBezTo>
                    <a:pt x="882" y="0"/>
                    <a:pt x="0" y="912"/>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34"/>
          <p:cNvGrpSpPr/>
          <p:nvPr/>
        </p:nvGrpSpPr>
        <p:grpSpPr>
          <a:xfrm rot="-2700000">
            <a:off x="6490736" y="438502"/>
            <a:ext cx="3288742" cy="3288676"/>
            <a:chOff x="7037775" y="2589850"/>
            <a:chExt cx="2493825" cy="2493775"/>
          </a:xfrm>
        </p:grpSpPr>
        <p:grpSp>
          <p:nvGrpSpPr>
            <p:cNvPr id="885" name="Google Shape;885;p34"/>
            <p:cNvGrpSpPr/>
            <p:nvPr/>
          </p:nvGrpSpPr>
          <p:grpSpPr>
            <a:xfrm>
              <a:off x="7037775" y="3117000"/>
              <a:ext cx="1966625" cy="1966625"/>
              <a:chOff x="7037775" y="3117000"/>
              <a:chExt cx="1966625" cy="1966625"/>
            </a:xfrm>
          </p:grpSpPr>
          <p:sp>
            <p:nvSpPr>
              <p:cNvPr id="886" name="Google Shape;886;p34"/>
              <p:cNvSpPr/>
              <p:nvPr/>
            </p:nvSpPr>
            <p:spPr>
              <a:xfrm>
                <a:off x="7268000" y="3348775"/>
                <a:ext cx="1504625" cy="752300"/>
              </a:xfrm>
              <a:custGeom>
                <a:avLst/>
                <a:gdLst/>
                <a:ahLst/>
                <a:cxnLst/>
                <a:rect l="l" t="t" r="r" b="b"/>
                <a:pathLst>
                  <a:path w="60185" h="30092" fill="none" extrusionOk="0">
                    <a:moveTo>
                      <a:pt x="1" y="9727"/>
                    </a:moveTo>
                    <a:lnTo>
                      <a:pt x="11673" y="21368"/>
                    </a:lnTo>
                    <a:lnTo>
                      <a:pt x="22159" y="21368"/>
                    </a:lnTo>
                    <a:lnTo>
                      <a:pt x="30093" y="13435"/>
                    </a:lnTo>
                    <a:lnTo>
                      <a:pt x="30093" y="30092"/>
                    </a:lnTo>
                    <a:lnTo>
                      <a:pt x="60184"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4"/>
              <p:cNvSpPr/>
              <p:nvPr/>
            </p:nvSpPr>
            <p:spPr>
              <a:xfrm>
                <a:off x="7883525" y="3511375"/>
                <a:ext cx="299425" cy="284225"/>
              </a:xfrm>
              <a:custGeom>
                <a:avLst/>
                <a:gdLst/>
                <a:ahLst/>
                <a:cxnLst/>
                <a:rect l="l" t="t" r="r" b="b"/>
                <a:pathLst>
                  <a:path w="11977" h="11369" fill="none" extrusionOk="0">
                    <a:moveTo>
                      <a:pt x="5472" y="6809"/>
                    </a:moveTo>
                    <a:lnTo>
                      <a:pt x="8511" y="11369"/>
                    </a:lnTo>
                    <a:cubicBezTo>
                      <a:pt x="11976" y="9089"/>
                      <a:pt x="11733" y="3952"/>
                      <a:pt x="8086" y="1976"/>
                    </a:cubicBezTo>
                    <a:cubicBezTo>
                      <a:pt x="4408" y="1"/>
                      <a:pt x="0" y="2676"/>
                      <a:pt x="0" y="6809"/>
                    </a:cubicBezTo>
                    <a:cubicBezTo>
                      <a:pt x="0" y="7204"/>
                      <a:pt x="31" y="7600"/>
                      <a:pt x="122" y="7964"/>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4"/>
              <p:cNvSpPr/>
              <p:nvPr/>
            </p:nvSpPr>
            <p:spPr>
              <a:xfrm>
                <a:off x="7529425" y="3857575"/>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4"/>
              <p:cNvSpPr/>
              <p:nvPr/>
            </p:nvSpPr>
            <p:spPr>
              <a:xfrm>
                <a:off x="7791575" y="3857575"/>
                <a:ext cx="60525" cy="49600"/>
              </a:xfrm>
              <a:custGeom>
                <a:avLst/>
                <a:gdLst/>
                <a:ahLst/>
                <a:cxnLst/>
                <a:rect l="l" t="t" r="r" b="b"/>
                <a:pathLst>
                  <a:path w="2421" h="1984" extrusionOk="0">
                    <a:moveTo>
                      <a:pt x="1293" y="1"/>
                    </a:moveTo>
                    <a:cubicBezTo>
                      <a:pt x="1114" y="1"/>
                      <a:pt x="931" y="52"/>
                      <a:pt x="760" y="165"/>
                    </a:cubicBezTo>
                    <a:cubicBezTo>
                      <a:pt x="1" y="651"/>
                      <a:pt x="244" y="1776"/>
                      <a:pt x="1095" y="1958"/>
                    </a:cubicBezTo>
                    <a:cubicBezTo>
                      <a:pt x="1171" y="1975"/>
                      <a:pt x="1246" y="1983"/>
                      <a:pt x="1319" y="1983"/>
                    </a:cubicBezTo>
                    <a:cubicBezTo>
                      <a:pt x="1777" y="1983"/>
                      <a:pt x="2176" y="1670"/>
                      <a:pt x="2280" y="1199"/>
                    </a:cubicBezTo>
                    <a:cubicBezTo>
                      <a:pt x="2420" y="546"/>
                      <a:pt x="1881" y="1"/>
                      <a:pt x="1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4"/>
              <p:cNvSpPr/>
              <p:nvPr/>
            </p:nvSpPr>
            <p:spPr>
              <a:xfrm>
                <a:off x="7989150" y="4074925"/>
                <a:ext cx="59750" cy="50075"/>
              </a:xfrm>
              <a:custGeom>
                <a:avLst/>
                <a:gdLst/>
                <a:ahLst/>
                <a:cxnLst/>
                <a:rect l="l" t="t" r="r" b="b"/>
                <a:pathLst>
                  <a:path w="2390" h="2003" extrusionOk="0">
                    <a:moveTo>
                      <a:pt x="1273" y="0"/>
                    </a:moveTo>
                    <a:cubicBezTo>
                      <a:pt x="1093" y="0"/>
                      <a:pt x="907" y="51"/>
                      <a:pt x="730" y="164"/>
                    </a:cubicBezTo>
                    <a:cubicBezTo>
                      <a:pt x="0" y="651"/>
                      <a:pt x="213" y="1806"/>
                      <a:pt x="1095" y="1988"/>
                    </a:cubicBezTo>
                    <a:cubicBezTo>
                      <a:pt x="1152" y="1998"/>
                      <a:pt x="1209" y="2003"/>
                      <a:pt x="1266" y="2003"/>
                    </a:cubicBezTo>
                    <a:cubicBezTo>
                      <a:pt x="1721" y="2003"/>
                      <a:pt x="2142" y="1688"/>
                      <a:pt x="2250" y="1228"/>
                    </a:cubicBezTo>
                    <a:cubicBezTo>
                      <a:pt x="2390" y="552"/>
                      <a:pt x="1867" y="0"/>
                      <a:pt x="127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4"/>
              <p:cNvSpPr/>
              <p:nvPr/>
            </p:nvSpPr>
            <p:spPr>
              <a:xfrm>
                <a:off x="7037775" y="3117000"/>
                <a:ext cx="1966625" cy="1966625"/>
              </a:xfrm>
              <a:custGeom>
                <a:avLst/>
                <a:gdLst/>
                <a:ahLst/>
                <a:cxnLst/>
                <a:rect l="l" t="t" r="r" b="b"/>
                <a:pathLst>
                  <a:path w="78665" h="78665" fill="none" extrusionOk="0">
                    <a:moveTo>
                      <a:pt x="64682" y="14013"/>
                    </a:moveTo>
                    <a:cubicBezTo>
                      <a:pt x="78664" y="27995"/>
                      <a:pt x="78664" y="50670"/>
                      <a:pt x="64682" y="64682"/>
                    </a:cubicBezTo>
                    <a:cubicBezTo>
                      <a:pt x="50670" y="78664"/>
                      <a:pt x="27994" y="78664"/>
                      <a:pt x="14012" y="64682"/>
                    </a:cubicBezTo>
                    <a:cubicBezTo>
                      <a:pt x="0" y="50670"/>
                      <a:pt x="0" y="27995"/>
                      <a:pt x="14012" y="14013"/>
                    </a:cubicBezTo>
                    <a:cubicBezTo>
                      <a:pt x="27994" y="0"/>
                      <a:pt x="50670" y="0"/>
                      <a:pt x="64682" y="14013"/>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4"/>
              <p:cNvSpPr/>
              <p:nvPr/>
            </p:nvSpPr>
            <p:spPr>
              <a:xfrm>
                <a:off x="7333350" y="3412600"/>
                <a:ext cx="1375450" cy="1375425"/>
              </a:xfrm>
              <a:custGeom>
                <a:avLst/>
                <a:gdLst/>
                <a:ahLst/>
                <a:cxnLst/>
                <a:rect l="l" t="t" r="r" b="b"/>
                <a:pathLst>
                  <a:path w="55018" h="55017" fill="none" extrusionOk="0">
                    <a:moveTo>
                      <a:pt x="45230" y="9788"/>
                    </a:moveTo>
                    <a:cubicBezTo>
                      <a:pt x="55017" y="19575"/>
                      <a:pt x="55017" y="35442"/>
                      <a:pt x="45230" y="45229"/>
                    </a:cubicBezTo>
                    <a:cubicBezTo>
                      <a:pt x="35442" y="55016"/>
                      <a:pt x="19576" y="55016"/>
                      <a:pt x="9788" y="45229"/>
                    </a:cubicBezTo>
                    <a:cubicBezTo>
                      <a:pt x="1" y="35442"/>
                      <a:pt x="1" y="19575"/>
                      <a:pt x="9788" y="9788"/>
                    </a:cubicBezTo>
                    <a:cubicBezTo>
                      <a:pt x="19576" y="0"/>
                      <a:pt x="35442" y="0"/>
                      <a:pt x="45230" y="9788"/>
                    </a:cubicBezTo>
                    <a:close/>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4"/>
              <p:cNvSpPr/>
              <p:nvPr/>
            </p:nvSpPr>
            <p:spPr>
              <a:xfrm>
                <a:off x="7240650" y="3319900"/>
                <a:ext cx="1560850" cy="1560825"/>
              </a:xfrm>
              <a:custGeom>
                <a:avLst/>
                <a:gdLst/>
                <a:ahLst/>
                <a:cxnLst/>
                <a:rect l="l" t="t" r="r" b="b"/>
                <a:pathLst>
                  <a:path w="62434" h="62433" fill="none" extrusionOk="0">
                    <a:moveTo>
                      <a:pt x="62433" y="31216"/>
                    </a:moveTo>
                    <a:cubicBezTo>
                      <a:pt x="62433" y="48451"/>
                      <a:pt x="48451" y="62433"/>
                      <a:pt x="31217" y="62433"/>
                    </a:cubicBezTo>
                    <a:cubicBezTo>
                      <a:pt x="13983" y="62433"/>
                      <a:pt x="1" y="48451"/>
                      <a:pt x="1" y="31216"/>
                    </a:cubicBezTo>
                    <a:cubicBezTo>
                      <a:pt x="1" y="13982"/>
                      <a:pt x="13983" y="0"/>
                      <a:pt x="31217" y="0"/>
                    </a:cubicBezTo>
                    <a:cubicBezTo>
                      <a:pt x="48451" y="0"/>
                      <a:pt x="62433" y="13982"/>
                      <a:pt x="62433" y="3121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4"/>
              <p:cNvSpPr/>
              <p:nvPr/>
            </p:nvSpPr>
            <p:spPr>
              <a:xfrm>
                <a:off x="7898725" y="4005675"/>
                <a:ext cx="227200" cy="189100"/>
              </a:xfrm>
              <a:custGeom>
                <a:avLst/>
                <a:gdLst/>
                <a:ahLst/>
                <a:cxnLst/>
                <a:rect l="l" t="t" r="r" b="b"/>
                <a:pathLst>
                  <a:path w="9088" h="7564" extrusionOk="0">
                    <a:moveTo>
                      <a:pt x="4888" y="0"/>
                    </a:moveTo>
                    <a:cubicBezTo>
                      <a:pt x="4189" y="0"/>
                      <a:pt x="3468" y="202"/>
                      <a:pt x="2797" y="655"/>
                    </a:cubicBezTo>
                    <a:cubicBezTo>
                      <a:pt x="0" y="2509"/>
                      <a:pt x="851" y="6825"/>
                      <a:pt x="4165" y="7494"/>
                    </a:cubicBezTo>
                    <a:cubicBezTo>
                      <a:pt x="4409" y="7541"/>
                      <a:pt x="4653" y="7564"/>
                      <a:pt x="4893" y="7564"/>
                    </a:cubicBezTo>
                    <a:cubicBezTo>
                      <a:pt x="6653" y="7564"/>
                      <a:pt x="8228" y="6334"/>
                      <a:pt x="8602" y="4515"/>
                    </a:cubicBezTo>
                    <a:cubicBezTo>
                      <a:pt x="9087" y="2021"/>
                      <a:pt x="7098" y="0"/>
                      <a:pt x="4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4"/>
              <p:cNvSpPr/>
              <p:nvPr/>
            </p:nvSpPr>
            <p:spPr>
              <a:xfrm>
                <a:off x="7869075" y="3947550"/>
                <a:ext cx="304000" cy="304750"/>
              </a:xfrm>
              <a:custGeom>
                <a:avLst/>
                <a:gdLst/>
                <a:ahLst/>
                <a:cxnLst/>
                <a:rect l="l" t="t" r="r" b="b"/>
                <a:pathLst>
                  <a:path w="12160" h="12190" fill="none" extrusionOk="0">
                    <a:moveTo>
                      <a:pt x="10518" y="3132"/>
                    </a:moveTo>
                    <a:cubicBezTo>
                      <a:pt x="12159" y="5594"/>
                      <a:pt x="11491" y="8907"/>
                      <a:pt x="9059" y="10548"/>
                    </a:cubicBezTo>
                    <a:cubicBezTo>
                      <a:pt x="6597" y="12189"/>
                      <a:pt x="3284" y="11521"/>
                      <a:pt x="1642" y="9059"/>
                    </a:cubicBezTo>
                    <a:cubicBezTo>
                      <a:pt x="1" y="6597"/>
                      <a:pt x="670" y="3284"/>
                      <a:pt x="3101" y="1642"/>
                    </a:cubicBezTo>
                    <a:cubicBezTo>
                      <a:pt x="5563" y="1"/>
                      <a:pt x="8876" y="669"/>
                      <a:pt x="10518" y="3132"/>
                    </a:cubicBezTo>
                    <a:close/>
                  </a:path>
                </a:pathLst>
              </a:custGeom>
              <a:solidFill>
                <a:schemeClr val="dk1"/>
              </a:solidFill>
              <a:ln w="28575"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4"/>
              <p:cNvSpPr/>
              <p:nvPr/>
            </p:nvSpPr>
            <p:spPr>
              <a:xfrm>
                <a:off x="7992200" y="4076575"/>
                <a:ext cx="53200" cy="49750"/>
              </a:xfrm>
              <a:custGeom>
                <a:avLst/>
                <a:gdLst/>
                <a:ahLst/>
                <a:cxnLst/>
                <a:rect l="l" t="t" r="r" b="b"/>
                <a:pathLst>
                  <a:path w="2128" h="1990" extrusionOk="0">
                    <a:moveTo>
                      <a:pt x="1031" y="0"/>
                    </a:moveTo>
                    <a:cubicBezTo>
                      <a:pt x="992" y="0"/>
                      <a:pt x="952" y="3"/>
                      <a:pt x="912" y="7"/>
                    </a:cubicBezTo>
                    <a:cubicBezTo>
                      <a:pt x="365" y="98"/>
                      <a:pt x="0" y="585"/>
                      <a:pt x="91" y="1132"/>
                    </a:cubicBezTo>
                    <a:cubicBezTo>
                      <a:pt x="148" y="1639"/>
                      <a:pt x="596" y="1989"/>
                      <a:pt x="1073" y="1989"/>
                    </a:cubicBezTo>
                    <a:cubicBezTo>
                      <a:pt x="1110" y="1989"/>
                      <a:pt x="1148" y="1987"/>
                      <a:pt x="1185" y="1983"/>
                    </a:cubicBezTo>
                    <a:cubicBezTo>
                      <a:pt x="1733" y="1892"/>
                      <a:pt x="2128" y="1405"/>
                      <a:pt x="2037" y="858"/>
                    </a:cubicBezTo>
                    <a:cubicBezTo>
                      <a:pt x="1980" y="351"/>
                      <a:pt x="1532" y="0"/>
                      <a:pt x="10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4"/>
              <p:cNvSpPr/>
              <p:nvPr/>
            </p:nvSpPr>
            <p:spPr>
              <a:xfrm>
                <a:off x="7991200" y="3641863"/>
                <a:ext cx="59750" cy="49600"/>
              </a:xfrm>
              <a:custGeom>
                <a:avLst/>
                <a:gdLst/>
                <a:ahLst/>
                <a:cxnLst/>
                <a:rect l="l" t="t" r="r" b="b"/>
                <a:pathLst>
                  <a:path w="2390" h="1984" extrusionOk="0">
                    <a:moveTo>
                      <a:pt x="1275" y="1"/>
                    </a:moveTo>
                    <a:cubicBezTo>
                      <a:pt x="1094" y="1"/>
                      <a:pt x="907" y="52"/>
                      <a:pt x="730" y="165"/>
                    </a:cubicBezTo>
                    <a:cubicBezTo>
                      <a:pt x="0" y="651"/>
                      <a:pt x="213" y="1776"/>
                      <a:pt x="1064" y="1958"/>
                    </a:cubicBezTo>
                    <a:cubicBezTo>
                      <a:pt x="1140" y="1975"/>
                      <a:pt x="1215" y="1983"/>
                      <a:pt x="1288" y="1983"/>
                    </a:cubicBezTo>
                    <a:cubicBezTo>
                      <a:pt x="1747" y="1983"/>
                      <a:pt x="2145" y="1670"/>
                      <a:pt x="2249" y="1199"/>
                    </a:cubicBezTo>
                    <a:cubicBezTo>
                      <a:pt x="2389" y="546"/>
                      <a:pt x="1868"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98" name="Google Shape;898;p34"/>
            <p:cNvCxnSpPr/>
            <p:nvPr/>
          </p:nvCxnSpPr>
          <p:spPr>
            <a:xfrm rot="10800000" flipH="1">
              <a:off x="8619300" y="2589850"/>
              <a:ext cx="912300" cy="912300"/>
            </a:xfrm>
            <a:prstGeom prst="straightConnector1">
              <a:avLst/>
            </a:prstGeom>
            <a:noFill/>
            <a:ln w="28575" cap="flat" cmpd="sng">
              <a:solidFill>
                <a:schemeClr val="dk1"/>
              </a:solidFill>
              <a:prstDash val="solid"/>
              <a:round/>
              <a:headEnd type="none" w="med" len="med"/>
              <a:tailEnd type="none" w="med" len="med"/>
            </a:ln>
          </p:spPr>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66"/>
                                        </p:tgtEl>
                                        <p:attrNameLst>
                                          <p:attrName>style.visibility</p:attrName>
                                        </p:attrNameLst>
                                      </p:cBhvr>
                                      <p:to>
                                        <p:strVal val="visible"/>
                                      </p:to>
                                    </p:set>
                                    <p:animEffect transition="in" filter="fade">
                                      <p:cBhvr>
                                        <p:cTn id="7" dur="500"/>
                                        <p:tgtEl>
                                          <p:spTgt spid="8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FA2F2B-3A18-5BB3-B4C7-D8471D82128F}"/>
              </a:ext>
            </a:extLst>
          </p:cNvPr>
          <p:cNvSpPr>
            <a:spLocks noGrp="1"/>
          </p:cNvSpPr>
          <p:nvPr>
            <p:ph type="title"/>
          </p:nvPr>
        </p:nvSpPr>
        <p:spPr>
          <a:xfrm>
            <a:off x="500223" y="774740"/>
            <a:ext cx="7294662" cy="1029752"/>
          </a:xfrm>
        </p:spPr>
        <p:txBody>
          <a:bodyPr/>
          <a:lstStyle/>
          <a:p>
            <a:pPr algn="l"/>
            <a:r>
              <a:rPr lang="en-US" sz="2000" b="0" dirty="0" err="1">
                <a:solidFill>
                  <a:schemeClr val="bg2"/>
                </a:solidFill>
                <a:latin typeface="Times New Roman" panose="02020603050405020304" pitchFamily="18" charset="0"/>
                <a:cs typeface="Times New Roman" panose="02020603050405020304" pitchFamily="18" charset="0"/>
              </a:rPr>
              <a:t>Chọn</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loại</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khu</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vực</a:t>
            </a:r>
            <a:r>
              <a:rPr lang="en-US" sz="2000" b="0" dirty="0">
                <a:solidFill>
                  <a:schemeClr val="bg2"/>
                </a:solidFill>
                <a:latin typeface="Times New Roman" panose="02020603050405020304" pitchFamily="18" charset="0"/>
                <a:cs typeface="Times New Roman" panose="02020603050405020304" pitchFamily="18" charset="0"/>
              </a:rPr>
              <a:t> 1 </a:t>
            </a:r>
            <a:r>
              <a:rPr lang="en-US" sz="2000" b="0" dirty="0" err="1">
                <a:solidFill>
                  <a:schemeClr val="bg2"/>
                </a:solidFill>
                <a:latin typeface="Times New Roman" panose="02020603050405020304" pitchFamily="18" charset="0"/>
                <a:cs typeface="Times New Roman" panose="02020603050405020304" pitchFamily="18" charset="0"/>
              </a:rPr>
              <a:t>từ</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đó</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bọn</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em</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chọn</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ra</a:t>
            </a:r>
            <a:r>
              <a:rPr lang="en-US" sz="2000" b="0" dirty="0">
                <a:solidFill>
                  <a:schemeClr val="bg2"/>
                </a:solidFill>
                <a:latin typeface="Times New Roman" panose="02020603050405020304" pitchFamily="18" charset="0"/>
                <a:cs typeface="Times New Roman" panose="02020603050405020304" pitchFamily="18" charset="0"/>
              </a:rPr>
              <a:t> top 20 </a:t>
            </a:r>
            <a:r>
              <a:rPr lang="en-US" sz="2000" b="0" dirty="0" err="1">
                <a:solidFill>
                  <a:schemeClr val="bg2"/>
                </a:solidFill>
                <a:latin typeface="Times New Roman" panose="02020603050405020304" pitchFamily="18" charset="0"/>
                <a:cs typeface="Times New Roman" panose="02020603050405020304" pitchFamily="18" charset="0"/>
              </a:rPr>
              <a:t>ngành</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nghề</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đang</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có</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nhiều</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nhân</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sự</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đang</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làm</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nhất</a:t>
            </a:r>
            <a:r>
              <a:rPr lang="en-US" sz="2000" b="0" dirty="0">
                <a:solidFill>
                  <a:schemeClr val="bg2"/>
                </a:solidFill>
                <a:latin typeface="Times New Roman" panose="02020603050405020304" pitchFamily="18" charset="0"/>
                <a:cs typeface="Times New Roman" panose="02020603050405020304" pitchFamily="18" charset="0"/>
              </a:rPr>
              <a:t>. Sau </a:t>
            </a:r>
            <a:r>
              <a:rPr lang="en-US" sz="2000" b="0" dirty="0" err="1">
                <a:solidFill>
                  <a:schemeClr val="bg2"/>
                </a:solidFill>
                <a:latin typeface="Times New Roman" panose="02020603050405020304" pitchFamily="18" charset="0"/>
                <a:cs typeface="Times New Roman" panose="02020603050405020304" pitchFamily="18" charset="0"/>
              </a:rPr>
              <a:t>đó</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bọn</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dùng</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lệnh</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bax</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để</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vẽ</a:t>
            </a:r>
            <a:r>
              <a:rPr lang="en-US" sz="2000" b="0" dirty="0">
                <a:solidFill>
                  <a:schemeClr val="bg2"/>
                </a:solidFill>
                <a:latin typeface="Times New Roman" panose="02020603050405020304" pitchFamily="18" charset="0"/>
                <a:cs typeface="Times New Roman" panose="02020603050405020304" pitchFamily="18" charset="0"/>
              </a:rPr>
              <a:t> : </a:t>
            </a:r>
            <a:br>
              <a:rPr lang="en-US" sz="2000" b="0" dirty="0">
                <a:solidFill>
                  <a:schemeClr val="bg2"/>
                </a:solidFill>
                <a:latin typeface="Times New Roman" panose="02020603050405020304" pitchFamily="18" charset="0"/>
                <a:cs typeface="Times New Roman" panose="02020603050405020304" pitchFamily="18" charset="0"/>
              </a:rPr>
            </a:br>
            <a:endParaRPr lang="en-US" sz="2000" b="0" dirty="0">
              <a:solidFill>
                <a:schemeClr val="bg2"/>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A6F3C7A-80D2-D83C-6A75-32ADC620198D}"/>
              </a:ext>
            </a:extLst>
          </p:cNvPr>
          <p:cNvPicPr>
            <a:picLocks noChangeAspect="1"/>
          </p:cNvPicPr>
          <p:nvPr/>
        </p:nvPicPr>
        <p:blipFill>
          <a:blip r:embed="rId2"/>
          <a:stretch>
            <a:fillRect/>
          </a:stretch>
        </p:blipFill>
        <p:spPr>
          <a:xfrm>
            <a:off x="1110633" y="1557154"/>
            <a:ext cx="6073841" cy="2946766"/>
          </a:xfrm>
          <a:prstGeom prst="rect">
            <a:avLst/>
          </a:prstGeom>
        </p:spPr>
      </p:pic>
    </p:spTree>
    <p:extLst>
      <p:ext uri="{BB962C8B-B14F-4D97-AF65-F5344CB8AC3E}">
        <p14:creationId xmlns:p14="http://schemas.microsoft.com/office/powerpoint/2010/main" val="35318685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randombar(horizontal)">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C93037-757B-3FD4-5E6E-2DEAD462A4B2}"/>
              </a:ext>
            </a:extLst>
          </p:cNvPr>
          <p:cNvSpPr>
            <a:spLocks noGrp="1"/>
          </p:cNvSpPr>
          <p:nvPr>
            <p:ph type="title"/>
          </p:nvPr>
        </p:nvSpPr>
        <p:spPr>
          <a:xfrm>
            <a:off x="2885699" y="187216"/>
            <a:ext cx="4429501" cy="1334285"/>
          </a:xfrm>
        </p:spPr>
        <p:txBody>
          <a:bodyPr/>
          <a:lstStyle/>
          <a:p>
            <a:r>
              <a:rPr lang="en-US" sz="2000" b="0" i="0" dirty="0">
                <a:solidFill>
                  <a:schemeClr val="bg2"/>
                </a:solidFill>
                <a:effectLst/>
                <a:latin typeface="Times New Roman" panose="02020603050405020304" pitchFamily="18" charset="0"/>
                <a:cs typeface="Times New Roman" panose="02020603050405020304" pitchFamily="18" charset="0"/>
              </a:rPr>
              <a:t>T</a:t>
            </a:r>
            <a:r>
              <a:rPr lang="vi-VN" sz="2000" b="0" i="0" dirty="0">
                <a:solidFill>
                  <a:schemeClr val="bg2"/>
                </a:solidFill>
                <a:effectLst/>
                <a:latin typeface="Times New Roman" panose="02020603050405020304" pitchFamily="18" charset="0"/>
                <a:cs typeface="Times New Roman" panose="02020603050405020304" pitchFamily="18" charset="0"/>
              </a:rPr>
              <a:t>ương quan mức lương trung bình, trung vị, mức lương đầu vào và mức lương có kinh nghiệm</a:t>
            </a:r>
            <a:r>
              <a:rPr lang="en-US" sz="2000" b="0" i="0" dirty="0">
                <a:solidFill>
                  <a:schemeClr val="bg2"/>
                </a:solidFill>
                <a:effectLst/>
                <a:latin typeface="Times New Roman" panose="02020603050405020304" pitchFamily="18" charset="0"/>
                <a:cs typeface="Times New Roman" panose="02020603050405020304" pitchFamily="18" charset="0"/>
              </a:rPr>
              <a:t>. </a:t>
            </a:r>
            <a:r>
              <a:rPr lang="en-US" sz="2000" b="0" i="0" dirty="0" err="1">
                <a:solidFill>
                  <a:schemeClr val="bg2"/>
                </a:solidFill>
                <a:effectLst/>
                <a:latin typeface="Times New Roman" panose="02020603050405020304" pitchFamily="18" charset="0"/>
                <a:cs typeface="Times New Roman" panose="02020603050405020304" pitchFamily="18" charset="0"/>
              </a:rPr>
              <a:t>Bọn</a:t>
            </a:r>
            <a:r>
              <a:rPr lang="en-US" sz="2000" b="0" i="0" dirty="0">
                <a:solidFill>
                  <a:schemeClr val="bg2"/>
                </a:solidFill>
                <a:effectLst/>
                <a:latin typeface="Times New Roman" panose="02020603050405020304" pitchFamily="18" charset="0"/>
                <a:cs typeface="Times New Roman" panose="02020603050405020304" pitchFamily="18" charset="0"/>
              </a:rPr>
              <a:t> </a:t>
            </a:r>
            <a:r>
              <a:rPr lang="en-US" sz="2000" b="0" i="0" dirty="0" err="1">
                <a:solidFill>
                  <a:schemeClr val="bg2"/>
                </a:solidFill>
                <a:effectLst/>
                <a:latin typeface="Times New Roman" panose="02020603050405020304" pitchFamily="18" charset="0"/>
                <a:cs typeface="Times New Roman" panose="02020603050405020304" pitchFamily="18" charset="0"/>
              </a:rPr>
              <a:t>em</a:t>
            </a:r>
            <a:r>
              <a:rPr lang="en-US" sz="2000" b="0" i="0" dirty="0">
                <a:solidFill>
                  <a:schemeClr val="bg2"/>
                </a:solidFill>
                <a:effectLst/>
                <a:latin typeface="Times New Roman" panose="02020603050405020304" pitchFamily="18" charset="0"/>
                <a:cs typeface="Times New Roman" panose="02020603050405020304" pitchFamily="18" charset="0"/>
              </a:rPr>
              <a:t> </a:t>
            </a:r>
            <a:r>
              <a:rPr lang="en-US" sz="2000" b="0" i="0" dirty="0" err="1">
                <a:solidFill>
                  <a:schemeClr val="bg2"/>
                </a:solidFill>
                <a:effectLst/>
                <a:latin typeface="Times New Roman" panose="02020603050405020304" pitchFamily="18" charset="0"/>
                <a:cs typeface="Times New Roman" panose="02020603050405020304" pitchFamily="18" charset="0"/>
              </a:rPr>
              <a:t>dùng</a:t>
            </a:r>
            <a:r>
              <a:rPr lang="en-US" sz="2000" b="0" i="0" dirty="0">
                <a:solidFill>
                  <a:schemeClr val="bg2"/>
                </a:solidFill>
                <a:effectLst/>
                <a:latin typeface="Times New Roman" panose="02020603050405020304" pitchFamily="18" charset="0"/>
                <a:cs typeface="Times New Roman" panose="02020603050405020304" pitchFamily="18" charset="0"/>
              </a:rPr>
              <a:t> </a:t>
            </a:r>
            <a:r>
              <a:rPr lang="en-US" sz="2000" b="0" i="0" dirty="0" err="1">
                <a:solidFill>
                  <a:schemeClr val="bg2"/>
                </a:solidFill>
                <a:effectLst/>
                <a:latin typeface="Times New Roman" panose="02020603050405020304" pitchFamily="18" charset="0"/>
                <a:cs typeface="Times New Roman" panose="02020603050405020304" pitchFamily="18" charset="0"/>
              </a:rPr>
              <a:t>lệnh</a:t>
            </a:r>
            <a:r>
              <a:rPr lang="en-US" sz="2000" b="0" i="0" dirty="0">
                <a:solidFill>
                  <a:schemeClr val="bg2"/>
                </a:solidFill>
                <a:effectLst/>
                <a:latin typeface="Times New Roman" panose="02020603050405020304" pitchFamily="18" charset="0"/>
                <a:cs typeface="Times New Roman" panose="02020603050405020304" pitchFamily="18" charset="0"/>
              </a:rPr>
              <a:t> Box </a:t>
            </a:r>
            <a:r>
              <a:rPr lang="en-US" sz="2000" b="0" i="0" dirty="0" err="1">
                <a:solidFill>
                  <a:schemeClr val="bg2"/>
                </a:solidFill>
                <a:effectLst/>
                <a:latin typeface="Times New Roman" panose="02020603050405020304" pitchFamily="18" charset="0"/>
                <a:cs typeface="Times New Roman" panose="02020603050405020304" pitchFamily="18" charset="0"/>
              </a:rPr>
              <a:t>để</a:t>
            </a:r>
            <a:r>
              <a:rPr lang="en-US" sz="2000" b="0" i="0" dirty="0">
                <a:solidFill>
                  <a:schemeClr val="bg2"/>
                </a:solidFill>
                <a:effectLst/>
                <a:latin typeface="Times New Roman" panose="02020603050405020304" pitchFamily="18" charset="0"/>
                <a:cs typeface="Times New Roman" panose="02020603050405020304" pitchFamily="18" charset="0"/>
              </a:rPr>
              <a:t> </a:t>
            </a:r>
            <a:r>
              <a:rPr lang="en-US" sz="2000" b="0" i="0" dirty="0" err="1">
                <a:solidFill>
                  <a:schemeClr val="bg2"/>
                </a:solidFill>
                <a:effectLst/>
                <a:latin typeface="Times New Roman" panose="02020603050405020304" pitchFamily="18" charset="0"/>
                <a:cs typeface="Times New Roman" panose="02020603050405020304" pitchFamily="18" charset="0"/>
              </a:rPr>
              <a:t>vẽ</a:t>
            </a:r>
            <a:br>
              <a:rPr lang="vi-VN" sz="2000" b="0" i="0" dirty="0">
                <a:solidFill>
                  <a:schemeClr val="bg2"/>
                </a:solidFill>
                <a:effectLst/>
                <a:latin typeface="Times New Roman" panose="02020603050405020304" pitchFamily="18" charset="0"/>
                <a:cs typeface="Times New Roman" panose="02020603050405020304" pitchFamily="18" charset="0"/>
              </a:rPr>
            </a:br>
            <a:endParaRPr lang="en-US" sz="2000" b="0" dirty="0">
              <a:solidFill>
                <a:schemeClr val="bg2"/>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7A16121-A4E3-B3D0-32BC-FF4874C863DE}"/>
              </a:ext>
            </a:extLst>
          </p:cNvPr>
          <p:cNvPicPr>
            <a:picLocks noChangeAspect="1"/>
          </p:cNvPicPr>
          <p:nvPr/>
        </p:nvPicPr>
        <p:blipFill>
          <a:blip r:embed="rId2"/>
          <a:stretch>
            <a:fillRect/>
          </a:stretch>
        </p:blipFill>
        <p:spPr>
          <a:xfrm>
            <a:off x="1828800" y="1395644"/>
            <a:ext cx="7030294" cy="3491153"/>
          </a:xfrm>
          <a:prstGeom prst="rect">
            <a:avLst/>
          </a:prstGeom>
        </p:spPr>
      </p:pic>
    </p:spTree>
    <p:extLst>
      <p:ext uri="{BB962C8B-B14F-4D97-AF65-F5344CB8AC3E}">
        <p14:creationId xmlns:p14="http://schemas.microsoft.com/office/powerpoint/2010/main" val="20991661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1E96D12E-7306-5EFF-72BC-904E4F78047D}"/>
              </a:ext>
            </a:extLst>
          </p:cNvPr>
          <p:cNvSpPr>
            <a:spLocks noGrp="1"/>
          </p:cNvSpPr>
          <p:nvPr>
            <p:ph type="subTitle" idx="1"/>
          </p:nvPr>
        </p:nvSpPr>
        <p:spPr>
          <a:xfrm>
            <a:off x="183638" y="1290440"/>
            <a:ext cx="2904336" cy="2059861"/>
          </a:xfrm>
        </p:spPr>
        <p:txBody>
          <a:bodyPr/>
          <a:lstStyle/>
          <a:p>
            <a:pPr algn="l"/>
            <a:r>
              <a:rPr lang="vi-VN" sz="2000" i="0" dirty="0">
                <a:solidFill>
                  <a:schemeClr val="bg2"/>
                </a:solidFill>
                <a:effectLst/>
                <a:latin typeface="+mj-lt"/>
              </a:rPr>
              <a:t>Tương quan việc làm</a:t>
            </a:r>
            <a:endParaRPr lang="en-US" sz="2000" i="0" dirty="0">
              <a:solidFill>
                <a:schemeClr val="bg2"/>
              </a:solidFill>
              <a:effectLst/>
              <a:latin typeface="+mj-lt"/>
            </a:endParaRPr>
          </a:p>
          <a:p>
            <a:pPr algn="l"/>
            <a:r>
              <a:rPr lang="vi-VN" sz="2000" i="0" dirty="0">
                <a:solidFill>
                  <a:schemeClr val="bg2"/>
                </a:solidFill>
                <a:effectLst/>
                <a:latin typeface="+mj-lt"/>
              </a:rPr>
              <a:t>và</a:t>
            </a:r>
            <a:r>
              <a:rPr lang="en-US" sz="2000" i="0" dirty="0">
                <a:solidFill>
                  <a:schemeClr val="bg2"/>
                </a:solidFill>
                <a:effectLst/>
                <a:latin typeface="+mj-lt"/>
              </a:rPr>
              <a:t> </a:t>
            </a:r>
            <a:r>
              <a:rPr lang="vi-VN" sz="2000" i="0" dirty="0">
                <a:solidFill>
                  <a:schemeClr val="bg2"/>
                </a:solidFill>
                <a:effectLst/>
                <a:latin typeface="+mj-lt"/>
              </a:rPr>
              <a:t>mức lương</a:t>
            </a:r>
            <a:r>
              <a:rPr lang="en-US" sz="2000" i="0" dirty="0">
                <a:solidFill>
                  <a:schemeClr val="bg2"/>
                </a:solidFill>
                <a:effectLst/>
                <a:latin typeface="+mj-lt"/>
              </a:rPr>
              <a:t>. </a:t>
            </a:r>
            <a:r>
              <a:rPr lang="en-US" sz="2000" i="0" dirty="0" err="1">
                <a:solidFill>
                  <a:schemeClr val="bg2"/>
                </a:solidFill>
                <a:effectLst/>
                <a:latin typeface="+mj-lt"/>
              </a:rPr>
              <a:t>Bọn</a:t>
            </a:r>
            <a:endParaRPr lang="en-US" sz="2000" dirty="0">
              <a:solidFill>
                <a:schemeClr val="bg2"/>
              </a:solidFill>
              <a:latin typeface="+mj-lt"/>
            </a:endParaRPr>
          </a:p>
          <a:p>
            <a:pPr algn="l"/>
            <a:r>
              <a:rPr lang="en-US" sz="2000" i="0" dirty="0" err="1">
                <a:solidFill>
                  <a:schemeClr val="bg2"/>
                </a:solidFill>
                <a:effectLst/>
                <a:latin typeface="+mj-lt"/>
              </a:rPr>
              <a:t>em</a:t>
            </a:r>
            <a:r>
              <a:rPr lang="en-US" sz="2000" i="0" dirty="0">
                <a:solidFill>
                  <a:schemeClr val="bg2"/>
                </a:solidFill>
                <a:effectLst/>
                <a:latin typeface="+mj-lt"/>
              </a:rPr>
              <a:t> </a:t>
            </a:r>
            <a:r>
              <a:rPr lang="en-US" sz="2000" i="0" dirty="0" err="1">
                <a:solidFill>
                  <a:schemeClr val="bg2"/>
                </a:solidFill>
                <a:effectLst/>
                <a:latin typeface="+mj-lt"/>
              </a:rPr>
              <a:t>dùng</a:t>
            </a:r>
            <a:r>
              <a:rPr lang="en-US" sz="2000" i="0" dirty="0">
                <a:solidFill>
                  <a:schemeClr val="bg2"/>
                </a:solidFill>
                <a:effectLst/>
                <a:latin typeface="+mj-lt"/>
              </a:rPr>
              <a:t> </a:t>
            </a:r>
            <a:r>
              <a:rPr lang="en-US" sz="2000" i="0" dirty="0" err="1">
                <a:solidFill>
                  <a:schemeClr val="bg2"/>
                </a:solidFill>
                <a:effectLst/>
                <a:latin typeface="+mj-lt"/>
              </a:rPr>
              <a:t>lệnh</a:t>
            </a:r>
            <a:r>
              <a:rPr lang="en-US" sz="2000" i="0" dirty="0">
                <a:solidFill>
                  <a:schemeClr val="bg2"/>
                </a:solidFill>
                <a:effectLst/>
                <a:latin typeface="+mj-lt"/>
              </a:rPr>
              <a:t> Scatter</a:t>
            </a:r>
          </a:p>
          <a:p>
            <a:pPr algn="l"/>
            <a:r>
              <a:rPr lang="en-US" sz="2000" i="0" dirty="0" err="1">
                <a:solidFill>
                  <a:schemeClr val="bg2"/>
                </a:solidFill>
                <a:effectLst/>
                <a:latin typeface="+mj-lt"/>
              </a:rPr>
              <a:t>để</a:t>
            </a:r>
            <a:r>
              <a:rPr lang="en-US" sz="2000" i="0" dirty="0">
                <a:solidFill>
                  <a:schemeClr val="bg2"/>
                </a:solidFill>
                <a:effectLst/>
                <a:latin typeface="+mj-lt"/>
              </a:rPr>
              <a:t> </a:t>
            </a:r>
            <a:r>
              <a:rPr lang="en-US" sz="2000" i="0" dirty="0" err="1">
                <a:solidFill>
                  <a:schemeClr val="bg2"/>
                </a:solidFill>
                <a:effectLst/>
                <a:latin typeface="+mj-lt"/>
              </a:rPr>
              <a:t>vẽ</a:t>
            </a:r>
            <a:endParaRPr lang="vi-VN" sz="2000" i="0" dirty="0">
              <a:solidFill>
                <a:schemeClr val="bg2"/>
              </a:solidFill>
              <a:effectLst/>
              <a:latin typeface="+mj-lt"/>
            </a:endParaRPr>
          </a:p>
          <a:p>
            <a:pPr algn="l"/>
            <a:endParaRPr lang="en-US" sz="2000" dirty="0">
              <a:latin typeface="+mj-lt"/>
            </a:endParaRPr>
          </a:p>
        </p:txBody>
      </p:sp>
      <p:pic>
        <p:nvPicPr>
          <p:cNvPr id="3" name="Picture 2">
            <a:extLst>
              <a:ext uri="{FF2B5EF4-FFF2-40B4-BE49-F238E27FC236}">
                <a16:creationId xmlns:a16="http://schemas.microsoft.com/office/drawing/2014/main" id="{F32119DC-CA35-6AC9-8761-E7511377AA14}"/>
              </a:ext>
            </a:extLst>
          </p:cNvPr>
          <p:cNvPicPr>
            <a:picLocks noChangeAspect="1"/>
          </p:cNvPicPr>
          <p:nvPr/>
        </p:nvPicPr>
        <p:blipFill>
          <a:blip r:embed="rId2"/>
          <a:stretch>
            <a:fillRect/>
          </a:stretch>
        </p:blipFill>
        <p:spPr>
          <a:xfrm>
            <a:off x="2904334" y="1229193"/>
            <a:ext cx="6056028" cy="3011595"/>
          </a:xfrm>
          <a:prstGeom prst="rect">
            <a:avLst/>
          </a:prstGeom>
        </p:spPr>
      </p:pic>
    </p:spTree>
    <p:extLst>
      <p:ext uri="{BB962C8B-B14F-4D97-AF65-F5344CB8AC3E}">
        <p14:creationId xmlns:p14="http://schemas.microsoft.com/office/powerpoint/2010/main" val="21979376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barn(inVertical)">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ppt_x"/>
                                          </p:val>
                                        </p:tav>
                                        <p:tav tm="100000">
                                          <p:val>
                                            <p:strVal val="#ppt_x"/>
                                          </p:val>
                                        </p:tav>
                                      </p:tavLst>
                                    </p:anim>
                                    <p:anim calcmode="lin" valueType="num">
                                      <p:cBhvr additive="base">
                                        <p:cTn id="2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73C3F5-A5D9-13FB-3C03-7BFA58BA036D}"/>
              </a:ext>
            </a:extLst>
          </p:cNvPr>
          <p:cNvSpPr>
            <a:spLocks noGrp="1"/>
          </p:cNvSpPr>
          <p:nvPr>
            <p:ph type="title"/>
          </p:nvPr>
        </p:nvSpPr>
        <p:spPr>
          <a:xfrm>
            <a:off x="458492" y="247391"/>
            <a:ext cx="4113508" cy="1146693"/>
          </a:xfrm>
        </p:spPr>
        <p:txBody>
          <a:bodyPr/>
          <a:lstStyle/>
          <a:p>
            <a:r>
              <a:rPr lang="en-US" sz="2000" b="0" dirty="0">
                <a:latin typeface="Times New Roman "/>
              </a:rPr>
              <a:t>So </a:t>
            </a:r>
            <a:r>
              <a:rPr lang="en-US" sz="2000" b="0" dirty="0" err="1">
                <a:latin typeface="Times New Roman "/>
              </a:rPr>
              <a:t>sánh</a:t>
            </a:r>
            <a:r>
              <a:rPr lang="en-US" sz="2000" b="0" dirty="0">
                <a:latin typeface="Times New Roman "/>
              </a:rPr>
              <a:t> </a:t>
            </a:r>
            <a:r>
              <a:rPr lang="en-US" sz="2000" b="0" dirty="0" err="1">
                <a:latin typeface="Times New Roman "/>
              </a:rPr>
              <a:t>việc</a:t>
            </a:r>
            <a:r>
              <a:rPr lang="en-US" sz="2000" b="0" dirty="0">
                <a:latin typeface="Times New Roman "/>
              </a:rPr>
              <a:t> </a:t>
            </a:r>
            <a:r>
              <a:rPr lang="en-US" sz="2000" b="0" dirty="0" err="1">
                <a:latin typeface="Times New Roman "/>
              </a:rPr>
              <a:t>làm</a:t>
            </a:r>
            <a:r>
              <a:rPr lang="en-US" sz="2000" b="0" dirty="0">
                <a:latin typeface="Times New Roman "/>
              </a:rPr>
              <a:t> </a:t>
            </a:r>
            <a:r>
              <a:rPr lang="en-US" sz="2000" b="0" dirty="0" err="1">
                <a:latin typeface="Times New Roman "/>
              </a:rPr>
              <a:t>của</a:t>
            </a:r>
            <a:r>
              <a:rPr lang="en-US" sz="2000" b="0" dirty="0">
                <a:latin typeface="Times New Roman "/>
              </a:rPr>
              <a:t> </a:t>
            </a:r>
            <a:r>
              <a:rPr lang="en-US" sz="2000" b="0" dirty="0" err="1">
                <a:latin typeface="Times New Roman "/>
              </a:rPr>
              <a:t>các</a:t>
            </a:r>
            <a:r>
              <a:rPr lang="en-US" sz="2000" b="0" dirty="0">
                <a:latin typeface="Times New Roman "/>
              </a:rPr>
              <a:t> </a:t>
            </a:r>
            <a:r>
              <a:rPr lang="en-US" sz="2000" b="0" dirty="0" err="1">
                <a:latin typeface="Times New Roman "/>
              </a:rPr>
              <a:t>ngành</a:t>
            </a:r>
            <a:r>
              <a:rPr lang="en-US" sz="2000" b="0" dirty="0">
                <a:latin typeface="Times New Roman "/>
              </a:rPr>
              <a:t> </a:t>
            </a:r>
            <a:r>
              <a:rPr lang="en-US" sz="2000" b="0" dirty="0" err="1">
                <a:latin typeface="Times New Roman "/>
              </a:rPr>
              <a:t>nghề</a:t>
            </a:r>
            <a:r>
              <a:rPr lang="en-US" sz="2000" b="0" dirty="0">
                <a:latin typeface="Times New Roman "/>
              </a:rPr>
              <a:t>(Total, All Occupations) </a:t>
            </a:r>
            <a:r>
              <a:rPr lang="en-US" sz="2000" b="0" dirty="0" err="1">
                <a:latin typeface="Times New Roman "/>
              </a:rPr>
              <a:t>giữa</a:t>
            </a:r>
            <a:r>
              <a:rPr lang="en-US" sz="2000" b="0" dirty="0">
                <a:latin typeface="Times New Roman "/>
              </a:rPr>
              <a:t> </a:t>
            </a:r>
            <a:r>
              <a:rPr lang="en-US" sz="2000" b="0" dirty="0" err="1">
                <a:latin typeface="Times New Roman "/>
              </a:rPr>
              <a:t>các</a:t>
            </a:r>
            <a:r>
              <a:rPr lang="en-US" sz="2000" b="0" dirty="0">
                <a:latin typeface="Times New Roman "/>
              </a:rPr>
              <a:t> </a:t>
            </a:r>
            <a:r>
              <a:rPr lang="en-US" sz="2000" b="0" dirty="0" err="1">
                <a:latin typeface="Times New Roman "/>
              </a:rPr>
              <a:t>khu</a:t>
            </a:r>
            <a:r>
              <a:rPr lang="en-US" sz="2000" b="0" dirty="0">
                <a:latin typeface="Times New Roman "/>
              </a:rPr>
              <a:t> </a:t>
            </a:r>
            <a:r>
              <a:rPr lang="en-US" sz="2000" b="0" dirty="0" err="1">
                <a:latin typeface="Times New Roman "/>
              </a:rPr>
              <a:t>vực</a:t>
            </a:r>
            <a:r>
              <a:rPr lang="en-US" sz="2000" b="0" dirty="0">
                <a:latin typeface="Times New Roman "/>
              </a:rPr>
              <a:t>. </a:t>
            </a:r>
            <a:r>
              <a:rPr lang="en-US" sz="2000" b="0" dirty="0" err="1">
                <a:latin typeface="Times New Roman "/>
              </a:rPr>
              <a:t>Bọn</a:t>
            </a:r>
            <a:r>
              <a:rPr lang="en-US" sz="2000" b="0" dirty="0">
                <a:latin typeface="Times New Roman "/>
              </a:rPr>
              <a:t> </a:t>
            </a:r>
            <a:r>
              <a:rPr lang="en-US" sz="2000" b="0" dirty="0" err="1">
                <a:latin typeface="Times New Roman "/>
              </a:rPr>
              <a:t>em</a:t>
            </a:r>
            <a:r>
              <a:rPr lang="en-US" sz="2000" b="0" dirty="0">
                <a:latin typeface="Times New Roman "/>
              </a:rPr>
              <a:t> </a:t>
            </a:r>
            <a:r>
              <a:rPr lang="en-US" sz="2000" b="0" dirty="0" err="1">
                <a:latin typeface="Times New Roman "/>
              </a:rPr>
              <a:t>dùng</a:t>
            </a:r>
            <a:r>
              <a:rPr lang="en-US" sz="2000" b="0" dirty="0">
                <a:latin typeface="Times New Roman "/>
              </a:rPr>
              <a:t> </a:t>
            </a:r>
            <a:r>
              <a:rPr lang="en-US" sz="2000" b="0" dirty="0" err="1">
                <a:latin typeface="Times New Roman "/>
              </a:rPr>
              <a:t>lệnh</a:t>
            </a:r>
            <a:r>
              <a:rPr lang="en-US" sz="2000" b="0" dirty="0">
                <a:latin typeface="Times New Roman "/>
              </a:rPr>
              <a:t> pie </a:t>
            </a:r>
            <a:r>
              <a:rPr lang="en-US" sz="2000" b="0" dirty="0" err="1">
                <a:latin typeface="Times New Roman "/>
              </a:rPr>
              <a:t>để</a:t>
            </a:r>
            <a:r>
              <a:rPr lang="en-US" sz="2000" b="0" dirty="0">
                <a:latin typeface="Times New Roman "/>
              </a:rPr>
              <a:t> </a:t>
            </a:r>
            <a:r>
              <a:rPr lang="en-US" sz="2000" b="0" dirty="0" err="1">
                <a:latin typeface="Times New Roman "/>
              </a:rPr>
              <a:t>vẽ</a:t>
            </a:r>
            <a:endParaRPr lang="en-US" sz="2000" b="0" dirty="0">
              <a:latin typeface="Times New Roman "/>
            </a:endParaRPr>
          </a:p>
        </p:txBody>
      </p:sp>
      <p:pic>
        <p:nvPicPr>
          <p:cNvPr id="4" name="Picture 3">
            <a:extLst>
              <a:ext uri="{FF2B5EF4-FFF2-40B4-BE49-F238E27FC236}">
                <a16:creationId xmlns:a16="http://schemas.microsoft.com/office/drawing/2014/main" id="{324F2882-D195-4329-AE85-39B11AA15027}"/>
              </a:ext>
            </a:extLst>
          </p:cNvPr>
          <p:cNvPicPr>
            <a:picLocks noChangeAspect="1"/>
          </p:cNvPicPr>
          <p:nvPr/>
        </p:nvPicPr>
        <p:blipFill>
          <a:blip r:embed="rId2"/>
          <a:stretch>
            <a:fillRect/>
          </a:stretch>
        </p:blipFill>
        <p:spPr>
          <a:xfrm>
            <a:off x="1642907" y="1394084"/>
            <a:ext cx="5672293" cy="3480075"/>
          </a:xfrm>
          <a:prstGeom prst="rect">
            <a:avLst/>
          </a:prstGeom>
        </p:spPr>
      </p:pic>
    </p:spTree>
    <p:extLst>
      <p:ext uri="{BB962C8B-B14F-4D97-AF65-F5344CB8AC3E}">
        <p14:creationId xmlns:p14="http://schemas.microsoft.com/office/powerpoint/2010/main" val="26005189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869D70D-3E4B-BE3D-9263-12B74DB9BCEA}"/>
              </a:ext>
            </a:extLst>
          </p:cNvPr>
          <p:cNvSpPr>
            <a:spLocks noGrp="1"/>
          </p:cNvSpPr>
          <p:nvPr>
            <p:ph type="title" idx="6"/>
          </p:nvPr>
        </p:nvSpPr>
        <p:spPr/>
        <p:txBody>
          <a:bodyPr/>
          <a:lstStyle/>
          <a:p>
            <a:r>
              <a:rPr lang="en-US" sz="2000" b="0" dirty="0">
                <a:latin typeface="Times New Roman "/>
              </a:rPr>
              <a:t>So </a:t>
            </a:r>
            <a:r>
              <a:rPr lang="en-US" sz="2000" b="0" dirty="0" err="1">
                <a:latin typeface="Times New Roman "/>
              </a:rPr>
              <a:t>sánh</a:t>
            </a:r>
            <a:r>
              <a:rPr lang="en-US" sz="2000" b="0" dirty="0">
                <a:latin typeface="Times New Roman "/>
              </a:rPr>
              <a:t> </a:t>
            </a:r>
            <a:r>
              <a:rPr lang="en-US" sz="2000" b="0" dirty="0" err="1">
                <a:latin typeface="Times New Roman "/>
              </a:rPr>
              <a:t>việc</a:t>
            </a:r>
            <a:r>
              <a:rPr lang="en-US" sz="2000" b="0" dirty="0">
                <a:latin typeface="Times New Roman "/>
              </a:rPr>
              <a:t> </a:t>
            </a:r>
            <a:r>
              <a:rPr lang="en-US" sz="2000" b="0" dirty="0" err="1">
                <a:latin typeface="Times New Roman "/>
              </a:rPr>
              <a:t>làm</a:t>
            </a:r>
            <a:r>
              <a:rPr lang="en-US" sz="2000" b="0" dirty="0">
                <a:latin typeface="Times New Roman "/>
              </a:rPr>
              <a:t> </a:t>
            </a:r>
            <a:r>
              <a:rPr lang="en-US" sz="2000" b="0" dirty="0" err="1">
                <a:latin typeface="Times New Roman "/>
              </a:rPr>
              <a:t>của</a:t>
            </a:r>
            <a:r>
              <a:rPr lang="en-US" sz="2000" b="0" dirty="0">
                <a:latin typeface="Times New Roman "/>
              </a:rPr>
              <a:t> </a:t>
            </a:r>
            <a:r>
              <a:rPr lang="en-US" sz="2000" b="0" dirty="0" err="1">
                <a:latin typeface="Times New Roman "/>
              </a:rPr>
              <a:t>nhân</a:t>
            </a:r>
            <a:r>
              <a:rPr lang="en-US" sz="2000" b="0" dirty="0">
                <a:latin typeface="Times New Roman "/>
              </a:rPr>
              <a:t> </a:t>
            </a:r>
            <a:r>
              <a:rPr lang="en-US" sz="2000" b="0" dirty="0" err="1">
                <a:latin typeface="Times New Roman "/>
              </a:rPr>
              <a:t>viên</a:t>
            </a:r>
            <a:r>
              <a:rPr lang="en-US" sz="2000" b="0" dirty="0">
                <a:latin typeface="Times New Roman "/>
              </a:rPr>
              <a:t> so </a:t>
            </a:r>
            <a:r>
              <a:rPr lang="en-US" sz="2000" b="0" dirty="0" err="1">
                <a:latin typeface="Times New Roman "/>
              </a:rPr>
              <a:t>với</a:t>
            </a:r>
            <a:r>
              <a:rPr lang="en-US" sz="2000" b="0" dirty="0">
                <a:latin typeface="Times New Roman "/>
              </a:rPr>
              <a:t> </a:t>
            </a:r>
            <a:r>
              <a:rPr lang="en-US" sz="2000" b="0" dirty="0" err="1">
                <a:latin typeface="Times New Roman "/>
              </a:rPr>
              <a:t>mức</a:t>
            </a:r>
            <a:r>
              <a:rPr lang="en-US" sz="2000" b="0" dirty="0">
                <a:latin typeface="Times New Roman "/>
              </a:rPr>
              <a:t> </a:t>
            </a:r>
            <a:r>
              <a:rPr lang="en-US" sz="2000" b="0" dirty="0" err="1">
                <a:latin typeface="Times New Roman "/>
              </a:rPr>
              <a:t>lương</a:t>
            </a:r>
            <a:r>
              <a:rPr lang="en-US" sz="2000" b="0" dirty="0">
                <a:latin typeface="Times New Roman "/>
              </a:rPr>
              <a:t> </a:t>
            </a:r>
            <a:r>
              <a:rPr lang="en-US" sz="2000" b="0" dirty="0" err="1">
                <a:latin typeface="Times New Roman "/>
              </a:rPr>
              <a:t>từ</a:t>
            </a:r>
            <a:r>
              <a:rPr lang="en-US" sz="2000" b="0" dirty="0">
                <a:latin typeface="Times New Roman "/>
              </a:rPr>
              <a:t> </a:t>
            </a:r>
            <a:r>
              <a:rPr lang="en-US" sz="2000" b="0" dirty="0" err="1">
                <a:latin typeface="Times New Roman "/>
              </a:rPr>
              <a:t>cao</a:t>
            </a:r>
            <a:r>
              <a:rPr lang="en-US" sz="2000" b="0" dirty="0">
                <a:latin typeface="Times New Roman "/>
              </a:rPr>
              <a:t> </a:t>
            </a:r>
            <a:r>
              <a:rPr lang="en-US" sz="2000" b="0" dirty="0" err="1">
                <a:latin typeface="Times New Roman "/>
              </a:rPr>
              <a:t>xuống</a:t>
            </a:r>
            <a:r>
              <a:rPr lang="en-US" sz="2000" b="0" dirty="0">
                <a:latin typeface="Times New Roman "/>
              </a:rPr>
              <a:t>. </a:t>
            </a:r>
            <a:r>
              <a:rPr lang="en-US" sz="2000" b="0" dirty="0" err="1">
                <a:latin typeface="Times New Roman "/>
              </a:rPr>
              <a:t>Bọn</a:t>
            </a:r>
            <a:r>
              <a:rPr lang="en-US" sz="2000" b="0" dirty="0">
                <a:latin typeface="Times New Roman "/>
              </a:rPr>
              <a:t> </a:t>
            </a:r>
            <a:r>
              <a:rPr lang="en-US" sz="2000" b="0" dirty="0" err="1">
                <a:latin typeface="Times New Roman "/>
              </a:rPr>
              <a:t>em</a:t>
            </a:r>
            <a:r>
              <a:rPr lang="en-US" sz="2000" b="0" dirty="0">
                <a:latin typeface="Times New Roman "/>
              </a:rPr>
              <a:t> </a:t>
            </a:r>
            <a:r>
              <a:rPr lang="en-US" sz="2000" b="0" dirty="0" err="1">
                <a:latin typeface="Times New Roman "/>
              </a:rPr>
              <a:t>vẽ</a:t>
            </a:r>
            <a:r>
              <a:rPr lang="en-US" sz="2000" b="0" dirty="0">
                <a:latin typeface="Times New Roman "/>
              </a:rPr>
              <a:t> </a:t>
            </a:r>
            <a:r>
              <a:rPr lang="en-US" sz="2000" b="0" dirty="0" err="1">
                <a:latin typeface="Times New Roman "/>
              </a:rPr>
              <a:t>bằng</a:t>
            </a:r>
            <a:r>
              <a:rPr lang="en-US" sz="2000" b="0" dirty="0">
                <a:latin typeface="Times New Roman "/>
              </a:rPr>
              <a:t>  </a:t>
            </a:r>
            <a:r>
              <a:rPr lang="en-US" sz="2000" b="0" dirty="0" err="1">
                <a:latin typeface="Times New Roman "/>
              </a:rPr>
              <a:t>lệnh</a:t>
            </a:r>
            <a:r>
              <a:rPr lang="en-US" sz="2000" b="0" dirty="0">
                <a:latin typeface="Times New Roman "/>
              </a:rPr>
              <a:t> Scatter</a:t>
            </a:r>
          </a:p>
        </p:txBody>
      </p:sp>
      <p:pic>
        <p:nvPicPr>
          <p:cNvPr id="17" name="Picture 16">
            <a:extLst>
              <a:ext uri="{FF2B5EF4-FFF2-40B4-BE49-F238E27FC236}">
                <a16:creationId xmlns:a16="http://schemas.microsoft.com/office/drawing/2014/main" id="{C4A3EF9B-3BD3-8FAF-EB95-9C135EF1AE8D}"/>
              </a:ext>
            </a:extLst>
          </p:cNvPr>
          <p:cNvPicPr>
            <a:picLocks noChangeAspect="1"/>
          </p:cNvPicPr>
          <p:nvPr/>
        </p:nvPicPr>
        <p:blipFill>
          <a:blip r:embed="rId2"/>
          <a:stretch>
            <a:fillRect/>
          </a:stretch>
        </p:blipFill>
        <p:spPr>
          <a:xfrm>
            <a:off x="262327" y="1210557"/>
            <a:ext cx="7255239" cy="3275222"/>
          </a:xfrm>
          <a:prstGeom prst="rect">
            <a:avLst/>
          </a:prstGeom>
        </p:spPr>
      </p:pic>
    </p:spTree>
    <p:extLst>
      <p:ext uri="{BB962C8B-B14F-4D97-AF65-F5344CB8AC3E}">
        <p14:creationId xmlns:p14="http://schemas.microsoft.com/office/powerpoint/2010/main" val="28516573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AAAC07EE-7DCB-F10E-FBD2-FE2E11D2115D}"/>
              </a:ext>
            </a:extLst>
          </p:cNvPr>
          <p:cNvSpPr>
            <a:spLocks noGrp="1"/>
          </p:cNvSpPr>
          <p:nvPr>
            <p:ph type="title"/>
          </p:nvPr>
        </p:nvSpPr>
        <p:spPr>
          <a:xfrm>
            <a:off x="713325" y="539700"/>
            <a:ext cx="6421994" cy="477900"/>
          </a:xfrm>
        </p:spPr>
        <p:txBody>
          <a:bodyPr/>
          <a:lstStyle/>
          <a:p>
            <a:r>
              <a:rPr lang="en-US" sz="2000" b="0" dirty="0" err="1">
                <a:latin typeface="Times New Roman "/>
              </a:rPr>
              <a:t>Tương</a:t>
            </a:r>
            <a:r>
              <a:rPr lang="en-US" sz="2000" b="0" dirty="0">
                <a:latin typeface="Times New Roman "/>
              </a:rPr>
              <a:t> </a:t>
            </a:r>
            <a:r>
              <a:rPr lang="en-US" sz="2000" b="0" dirty="0" err="1">
                <a:latin typeface="Times New Roman "/>
              </a:rPr>
              <a:t>quan</a:t>
            </a:r>
            <a:r>
              <a:rPr lang="en-US" sz="2000" b="0" dirty="0">
                <a:latin typeface="Times New Roman "/>
              </a:rPr>
              <a:t> </a:t>
            </a:r>
            <a:r>
              <a:rPr lang="en-US" sz="2000" b="0" dirty="0" err="1">
                <a:latin typeface="Times New Roman "/>
              </a:rPr>
              <a:t>của</a:t>
            </a:r>
            <a:r>
              <a:rPr lang="en-US" sz="2000" b="0" dirty="0">
                <a:latin typeface="Times New Roman "/>
              </a:rPr>
              <a:t> </a:t>
            </a:r>
            <a:r>
              <a:rPr lang="en-US" sz="2000" b="0" dirty="0" err="1">
                <a:latin typeface="Times New Roman "/>
              </a:rPr>
              <a:t>giữa</a:t>
            </a:r>
            <a:r>
              <a:rPr lang="en-US" sz="2000" b="0" dirty="0">
                <a:latin typeface="Times New Roman "/>
              </a:rPr>
              <a:t> </a:t>
            </a:r>
            <a:r>
              <a:rPr lang="en-US" sz="2000" b="0" dirty="0" err="1">
                <a:latin typeface="Times New Roman "/>
              </a:rPr>
              <a:t>việc</a:t>
            </a:r>
            <a:r>
              <a:rPr lang="en-US" sz="2000" b="0" dirty="0">
                <a:latin typeface="Times New Roman "/>
              </a:rPr>
              <a:t> </a:t>
            </a:r>
            <a:r>
              <a:rPr lang="en-US" sz="2000" b="0" dirty="0" err="1">
                <a:latin typeface="Times New Roman "/>
              </a:rPr>
              <a:t>làm</a:t>
            </a:r>
            <a:r>
              <a:rPr lang="en-US" sz="2000" b="0" dirty="0">
                <a:latin typeface="Times New Roman "/>
              </a:rPr>
              <a:t> </a:t>
            </a:r>
            <a:r>
              <a:rPr lang="en-US" sz="2000" b="0" dirty="0" err="1">
                <a:latin typeface="Times New Roman "/>
              </a:rPr>
              <a:t>với</a:t>
            </a:r>
            <a:r>
              <a:rPr lang="en-US" sz="2000" b="0" dirty="0">
                <a:latin typeface="Times New Roman "/>
              </a:rPr>
              <a:t> </a:t>
            </a:r>
            <a:r>
              <a:rPr lang="en-US" sz="2000" b="0" dirty="0" err="1">
                <a:latin typeface="Times New Roman "/>
              </a:rPr>
              <a:t>các</a:t>
            </a:r>
            <a:r>
              <a:rPr lang="en-US" sz="2000" b="0" dirty="0">
                <a:latin typeface="Times New Roman "/>
              </a:rPr>
              <a:t> </a:t>
            </a:r>
            <a:r>
              <a:rPr lang="en-US" sz="2000" b="0" dirty="0" err="1">
                <a:latin typeface="Times New Roman "/>
              </a:rPr>
              <a:t>lương</a:t>
            </a:r>
            <a:r>
              <a:rPr lang="en-US" sz="2000" b="0" dirty="0">
                <a:latin typeface="Times New Roman "/>
              </a:rPr>
              <a:t>. </a:t>
            </a:r>
            <a:r>
              <a:rPr lang="en-US" sz="2000" b="0" dirty="0" err="1">
                <a:latin typeface="Times New Roman "/>
              </a:rPr>
              <a:t>Bọn</a:t>
            </a:r>
            <a:r>
              <a:rPr lang="en-US" sz="2000" b="0" dirty="0">
                <a:latin typeface="Times New Roman "/>
              </a:rPr>
              <a:t> </a:t>
            </a:r>
            <a:r>
              <a:rPr lang="en-US" sz="2000" b="0" dirty="0" err="1">
                <a:latin typeface="Times New Roman "/>
              </a:rPr>
              <a:t>em</a:t>
            </a:r>
            <a:r>
              <a:rPr lang="en-US" sz="2000" b="0" dirty="0">
                <a:latin typeface="Times New Roman "/>
              </a:rPr>
              <a:t> </a:t>
            </a:r>
            <a:r>
              <a:rPr lang="en-US" sz="2000" b="0" dirty="0" err="1">
                <a:latin typeface="Times New Roman "/>
              </a:rPr>
              <a:t>vẽ</a:t>
            </a:r>
            <a:r>
              <a:rPr lang="en-US" sz="2000" b="0" dirty="0">
                <a:latin typeface="Times New Roman "/>
              </a:rPr>
              <a:t> </a:t>
            </a:r>
            <a:r>
              <a:rPr lang="en-US" sz="2000" b="0" dirty="0" err="1">
                <a:latin typeface="Times New Roman "/>
              </a:rPr>
              <a:t>bằng</a:t>
            </a:r>
            <a:r>
              <a:rPr lang="en-US" sz="2000" b="0" dirty="0">
                <a:latin typeface="Times New Roman "/>
              </a:rPr>
              <a:t> </a:t>
            </a:r>
            <a:r>
              <a:rPr lang="en-US" sz="2000" b="0" dirty="0" err="1">
                <a:latin typeface="Times New Roman "/>
              </a:rPr>
              <a:t>lệnh</a:t>
            </a:r>
            <a:r>
              <a:rPr lang="en-US" sz="2000" b="0" dirty="0">
                <a:latin typeface="Times New Roman "/>
              </a:rPr>
              <a:t> </a:t>
            </a:r>
            <a:r>
              <a:rPr lang="en-US" sz="2000" b="0" dirty="0" err="1">
                <a:latin typeface="Times New Roman "/>
              </a:rPr>
              <a:t>corr</a:t>
            </a:r>
            <a:r>
              <a:rPr lang="en-US" sz="2000" b="0" dirty="0">
                <a:latin typeface="Times New Roman "/>
              </a:rPr>
              <a:t> </a:t>
            </a:r>
          </a:p>
        </p:txBody>
      </p:sp>
      <p:pic>
        <p:nvPicPr>
          <p:cNvPr id="17" name="Picture 16">
            <a:extLst>
              <a:ext uri="{FF2B5EF4-FFF2-40B4-BE49-F238E27FC236}">
                <a16:creationId xmlns:a16="http://schemas.microsoft.com/office/drawing/2014/main" id="{EA0ADFB7-716C-1704-F4C0-04A3FE662C21}"/>
              </a:ext>
            </a:extLst>
          </p:cNvPr>
          <p:cNvPicPr>
            <a:picLocks noChangeAspect="1"/>
          </p:cNvPicPr>
          <p:nvPr/>
        </p:nvPicPr>
        <p:blipFill>
          <a:blip r:embed="rId2"/>
          <a:stretch>
            <a:fillRect/>
          </a:stretch>
        </p:blipFill>
        <p:spPr>
          <a:xfrm>
            <a:off x="517159" y="1243604"/>
            <a:ext cx="7487587" cy="3360196"/>
          </a:xfrm>
          <a:prstGeom prst="rect">
            <a:avLst/>
          </a:prstGeom>
        </p:spPr>
      </p:pic>
    </p:spTree>
    <p:extLst>
      <p:ext uri="{BB962C8B-B14F-4D97-AF65-F5344CB8AC3E}">
        <p14:creationId xmlns:p14="http://schemas.microsoft.com/office/powerpoint/2010/main" val="272168651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circle(in)">
                                      <p:cBhvr>
                                        <p:cTn id="12"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B6C92EFD-1CA4-6CBC-2803-D97B5BA85B4A}"/>
              </a:ext>
            </a:extLst>
          </p:cNvPr>
          <p:cNvSpPr>
            <a:spLocks noGrp="1"/>
          </p:cNvSpPr>
          <p:nvPr>
            <p:ph type="ctrTitle"/>
          </p:nvPr>
        </p:nvSpPr>
        <p:spPr>
          <a:xfrm>
            <a:off x="548433" y="310714"/>
            <a:ext cx="2959265" cy="408814"/>
          </a:xfrm>
        </p:spPr>
        <p:txBody>
          <a:bodyPr/>
          <a:lstStyle/>
          <a:p>
            <a:r>
              <a:rPr lang="en-US" sz="2500" dirty="0">
                <a:latin typeface="Montserrat" panose="00000500000000000000" pitchFamily="2" charset="0"/>
              </a:rPr>
              <a:t>4. Dashboard</a:t>
            </a:r>
          </a:p>
        </p:txBody>
      </p:sp>
      <p:pic>
        <p:nvPicPr>
          <p:cNvPr id="5" name="Picture 4">
            <a:extLst>
              <a:ext uri="{FF2B5EF4-FFF2-40B4-BE49-F238E27FC236}">
                <a16:creationId xmlns:a16="http://schemas.microsoft.com/office/drawing/2014/main" id="{6F82D3F5-F57C-9FA7-34AA-0B3B677BB553}"/>
              </a:ext>
            </a:extLst>
          </p:cNvPr>
          <p:cNvPicPr>
            <a:picLocks noChangeAspect="1"/>
          </p:cNvPicPr>
          <p:nvPr/>
        </p:nvPicPr>
        <p:blipFill>
          <a:blip r:embed="rId2"/>
          <a:stretch>
            <a:fillRect/>
          </a:stretch>
        </p:blipFill>
        <p:spPr>
          <a:xfrm>
            <a:off x="329783" y="778307"/>
            <a:ext cx="7315201" cy="3586885"/>
          </a:xfrm>
          <a:prstGeom prst="rect">
            <a:avLst/>
          </a:prstGeom>
        </p:spPr>
      </p:pic>
    </p:spTree>
    <p:extLst>
      <p:ext uri="{BB962C8B-B14F-4D97-AF65-F5344CB8AC3E}">
        <p14:creationId xmlns:p14="http://schemas.microsoft.com/office/powerpoint/2010/main" val="29185576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circle(in)">
                                      <p:cBhvr>
                                        <p:cTn id="14"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05"/>
        <p:cNvGrpSpPr/>
        <p:nvPr/>
      </p:nvGrpSpPr>
      <p:grpSpPr>
        <a:xfrm>
          <a:off x="0" y="0"/>
          <a:ext cx="0" cy="0"/>
          <a:chOff x="0" y="0"/>
          <a:chExt cx="0" cy="0"/>
        </a:xfrm>
      </p:grpSpPr>
      <p:grpSp>
        <p:nvGrpSpPr>
          <p:cNvPr id="2706" name="Google Shape;2706;p93"/>
          <p:cNvGrpSpPr/>
          <p:nvPr/>
        </p:nvGrpSpPr>
        <p:grpSpPr>
          <a:xfrm>
            <a:off x="853100" y="2861100"/>
            <a:ext cx="407400" cy="407400"/>
            <a:chOff x="853100" y="2784900"/>
            <a:chExt cx="407400" cy="407400"/>
          </a:xfrm>
        </p:grpSpPr>
        <p:sp>
          <p:nvSpPr>
            <p:cNvPr id="2707" name="Google Shape;2707;p93"/>
            <p:cNvSpPr/>
            <p:nvPr/>
          </p:nvSpPr>
          <p:spPr>
            <a:xfrm>
              <a:off x="853100" y="2784900"/>
              <a:ext cx="407400" cy="407400"/>
            </a:xfrm>
            <a:prstGeom prst="rect">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93"/>
            <p:cNvSpPr/>
            <p:nvPr/>
          </p:nvSpPr>
          <p:spPr>
            <a:xfrm>
              <a:off x="970844" y="2843032"/>
              <a:ext cx="176641" cy="293117"/>
            </a:xfrm>
            <a:custGeom>
              <a:avLst/>
              <a:gdLst/>
              <a:ahLst/>
              <a:cxnLst/>
              <a:rect l="l" t="t" r="r" b="b"/>
              <a:pathLst>
                <a:path w="8664" h="14377" extrusionOk="0">
                  <a:moveTo>
                    <a:pt x="4683" y="1171"/>
                  </a:moveTo>
                  <a:lnTo>
                    <a:pt x="4683" y="3395"/>
                  </a:lnTo>
                  <a:cubicBezTo>
                    <a:pt x="4683" y="3719"/>
                    <a:pt x="4945" y="3980"/>
                    <a:pt x="5269" y="3980"/>
                  </a:cubicBezTo>
                  <a:lnTo>
                    <a:pt x="7493" y="3980"/>
                  </a:lnTo>
                  <a:lnTo>
                    <a:pt x="7493" y="5620"/>
                  </a:lnTo>
                  <a:lnTo>
                    <a:pt x="5269" y="5620"/>
                  </a:lnTo>
                  <a:cubicBezTo>
                    <a:pt x="4945" y="5620"/>
                    <a:pt x="4683" y="5882"/>
                    <a:pt x="4683" y="6206"/>
                  </a:cubicBezTo>
                  <a:lnTo>
                    <a:pt x="4683" y="9859"/>
                  </a:lnTo>
                  <a:cubicBezTo>
                    <a:pt x="4683" y="10227"/>
                    <a:pt x="4706" y="10648"/>
                    <a:pt x="4975" y="10986"/>
                  </a:cubicBezTo>
                  <a:cubicBezTo>
                    <a:pt x="5327" y="11423"/>
                    <a:pt x="5899" y="11474"/>
                    <a:pt x="6299" y="11474"/>
                  </a:cubicBezTo>
                  <a:lnTo>
                    <a:pt x="7494" y="11474"/>
                  </a:lnTo>
                  <a:lnTo>
                    <a:pt x="7494" y="13158"/>
                  </a:lnTo>
                  <a:cubicBezTo>
                    <a:pt x="7137" y="13183"/>
                    <a:pt x="6635" y="13207"/>
                    <a:pt x="6113" y="13207"/>
                  </a:cubicBezTo>
                  <a:cubicBezTo>
                    <a:pt x="3848" y="13207"/>
                    <a:pt x="3044" y="11806"/>
                    <a:pt x="3044" y="10607"/>
                  </a:cubicBezTo>
                  <a:lnTo>
                    <a:pt x="3044" y="6206"/>
                  </a:lnTo>
                  <a:cubicBezTo>
                    <a:pt x="3044" y="5882"/>
                    <a:pt x="2782" y="5620"/>
                    <a:pt x="2460" y="5620"/>
                  </a:cubicBezTo>
                  <a:lnTo>
                    <a:pt x="1172" y="5620"/>
                  </a:lnTo>
                  <a:lnTo>
                    <a:pt x="1172" y="4090"/>
                  </a:lnTo>
                  <a:cubicBezTo>
                    <a:pt x="2035" y="3913"/>
                    <a:pt x="2690" y="3487"/>
                    <a:pt x="3120" y="2820"/>
                  </a:cubicBezTo>
                  <a:cubicBezTo>
                    <a:pt x="3463" y="2289"/>
                    <a:pt x="3608" y="1697"/>
                    <a:pt x="3703" y="1171"/>
                  </a:cubicBezTo>
                  <a:close/>
                  <a:moveTo>
                    <a:pt x="3208" y="0"/>
                  </a:moveTo>
                  <a:cubicBezTo>
                    <a:pt x="2922" y="0"/>
                    <a:pt x="2677" y="207"/>
                    <a:pt x="2631" y="490"/>
                  </a:cubicBezTo>
                  <a:cubicBezTo>
                    <a:pt x="2409" y="1822"/>
                    <a:pt x="2209" y="2861"/>
                    <a:pt x="537" y="3000"/>
                  </a:cubicBezTo>
                  <a:cubicBezTo>
                    <a:pt x="234" y="3025"/>
                    <a:pt x="1" y="3278"/>
                    <a:pt x="1" y="3582"/>
                  </a:cubicBezTo>
                  <a:lnTo>
                    <a:pt x="1" y="6206"/>
                  </a:lnTo>
                  <a:cubicBezTo>
                    <a:pt x="1" y="6529"/>
                    <a:pt x="263" y="6791"/>
                    <a:pt x="586" y="6791"/>
                  </a:cubicBezTo>
                  <a:lnTo>
                    <a:pt x="1874" y="6791"/>
                  </a:lnTo>
                  <a:lnTo>
                    <a:pt x="1874" y="10607"/>
                  </a:lnTo>
                  <a:cubicBezTo>
                    <a:pt x="1874" y="12618"/>
                    <a:pt x="3355" y="14377"/>
                    <a:pt x="6111" y="14377"/>
                  </a:cubicBezTo>
                  <a:cubicBezTo>
                    <a:pt x="7158" y="14377"/>
                    <a:pt x="8098" y="14285"/>
                    <a:pt x="8137" y="14281"/>
                  </a:cubicBezTo>
                  <a:cubicBezTo>
                    <a:pt x="8436" y="14251"/>
                    <a:pt x="8664" y="14000"/>
                    <a:pt x="8664" y="13699"/>
                  </a:cubicBezTo>
                  <a:lnTo>
                    <a:pt x="8664" y="10888"/>
                  </a:lnTo>
                  <a:cubicBezTo>
                    <a:pt x="8664" y="10565"/>
                    <a:pt x="8402" y="10303"/>
                    <a:pt x="8078" y="10303"/>
                  </a:cubicBezTo>
                  <a:lnTo>
                    <a:pt x="6299" y="10303"/>
                  </a:lnTo>
                  <a:cubicBezTo>
                    <a:pt x="5828" y="10303"/>
                    <a:pt x="5855" y="10292"/>
                    <a:pt x="5855" y="9859"/>
                  </a:cubicBezTo>
                  <a:lnTo>
                    <a:pt x="5855" y="6791"/>
                  </a:lnTo>
                  <a:lnTo>
                    <a:pt x="8078" y="6791"/>
                  </a:lnTo>
                  <a:cubicBezTo>
                    <a:pt x="8402" y="6791"/>
                    <a:pt x="8664" y="6529"/>
                    <a:pt x="8664" y="6206"/>
                  </a:cubicBezTo>
                  <a:lnTo>
                    <a:pt x="8664" y="3397"/>
                  </a:lnTo>
                  <a:cubicBezTo>
                    <a:pt x="8664" y="3073"/>
                    <a:pt x="8402" y="2811"/>
                    <a:pt x="8078" y="2811"/>
                  </a:cubicBezTo>
                  <a:lnTo>
                    <a:pt x="5855" y="2811"/>
                  </a:lnTo>
                  <a:lnTo>
                    <a:pt x="5855" y="586"/>
                  </a:lnTo>
                  <a:cubicBezTo>
                    <a:pt x="5855" y="262"/>
                    <a:pt x="5593" y="0"/>
                    <a:pt x="5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9" name="Google Shape;2709;p93"/>
          <p:cNvGrpSpPr/>
          <p:nvPr/>
        </p:nvGrpSpPr>
        <p:grpSpPr>
          <a:xfrm>
            <a:off x="1894200" y="2861100"/>
            <a:ext cx="407400" cy="407400"/>
            <a:chOff x="1894200" y="2784900"/>
            <a:chExt cx="407400" cy="407400"/>
          </a:xfrm>
        </p:grpSpPr>
        <p:sp>
          <p:nvSpPr>
            <p:cNvPr id="2710" name="Google Shape;2710;p93"/>
            <p:cNvSpPr/>
            <p:nvPr/>
          </p:nvSpPr>
          <p:spPr>
            <a:xfrm>
              <a:off x="1894200" y="2784900"/>
              <a:ext cx="407400" cy="407400"/>
            </a:xfrm>
            <a:prstGeom prst="rect">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1" name="Google Shape;2711;p93"/>
            <p:cNvGrpSpPr/>
            <p:nvPr/>
          </p:nvGrpSpPr>
          <p:grpSpPr>
            <a:xfrm>
              <a:off x="1941926" y="2832667"/>
              <a:ext cx="311935" cy="311915"/>
              <a:chOff x="860977" y="2620616"/>
              <a:chExt cx="319311" cy="319290"/>
            </a:xfrm>
          </p:grpSpPr>
          <p:sp>
            <p:nvSpPr>
              <p:cNvPr id="2712" name="Google Shape;2712;p93"/>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93"/>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93"/>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15" name="Google Shape;2715;p93"/>
          <p:cNvGrpSpPr/>
          <p:nvPr/>
        </p:nvGrpSpPr>
        <p:grpSpPr>
          <a:xfrm>
            <a:off x="2414775" y="2861188"/>
            <a:ext cx="407400" cy="407400"/>
            <a:chOff x="2414775" y="2784988"/>
            <a:chExt cx="407400" cy="407400"/>
          </a:xfrm>
        </p:grpSpPr>
        <p:sp>
          <p:nvSpPr>
            <p:cNvPr id="2716" name="Google Shape;2716;p93"/>
            <p:cNvSpPr/>
            <p:nvPr/>
          </p:nvSpPr>
          <p:spPr>
            <a:xfrm>
              <a:off x="2414775" y="2784988"/>
              <a:ext cx="407400" cy="407400"/>
            </a:xfrm>
            <a:prstGeom prst="rect">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7" name="Google Shape;2717;p93"/>
            <p:cNvGrpSpPr/>
            <p:nvPr/>
          </p:nvGrpSpPr>
          <p:grpSpPr>
            <a:xfrm>
              <a:off x="2475222" y="2833462"/>
              <a:ext cx="286488" cy="310321"/>
              <a:chOff x="1385007" y="2621430"/>
              <a:chExt cx="293262" cy="317659"/>
            </a:xfrm>
          </p:grpSpPr>
          <p:sp>
            <p:nvSpPr>
              <p:cNvPr id="2718" name="Google Shape;2718;p93"/>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93"/>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93"/>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721" name="Google Shape;2721;p93"/>
          <p:cNvSpPr txBox="1">
            <a:spLocks noGrp="1"/>
          </p:cNvSpPr>
          <p:nvPr>
            <p:ph type="ctrTitle"/>
          </p:nvPr>
        </p:nvSpPr>
        <p:spPr>
          <a:xfrm>
            <a:off x="713325" y="565547"/>
            <a:ext cx="4069500" cy="124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THANKS!</a:t>
            </a:r>
            <a:endParaRPr dirty="0"/>
          </a:p>
        </p:txBody>
      </p:sp>
      <p:grpSp>
        <p:nvGrpSpPr>
          <p:cNvPr id="2723" name="Google Shape;2723;p93"/>
          <p:cNvGrpSpPr/>
          <p:nvPr/>
        </p:nvGrpSpPr>
        <p:grpSpPr>
          <a:xfrm>
            <a:off x="4716935" y="336275"/>
            <a:ext cx="4552828" cy="4265503"/>
            <a:chOff x="4716935" y="336275"/>
            <a:chExt cx="4552828" cy="4265503"/>
          </a:xfrm>
        </p:grpSpPr>
        <p:cxnSp>
          <p:nvCxnSpPr>
            <p:cNvPr id="2724" name="Google Shape;2724;p93"/>
            <p:cNvCxnSpPr/>
            <p:nvPr/>
          </p:nvCxnSpPr>
          <p:spPr>
            <a:xfrm rot="-5400000" flipH="1">
              <a:off x="6118938" y="1658925"/>
              <a:ext cx="831600" cy="600"/>
            </a:xfrm>
            <a:prstGeom prst="bentConnector3">
              <a:avLst>
                <a:gd name="adj1" fmla="val 50000"/>
              </a:avLst>
            </a:prstGeom>
            <a:noFill/>
            <a:ln w="28575" cap="flat" cmpd="sng">
              <a:solidFill>
                <a:schemeClr val="dk1"/>
              </a:solidFill>
              <a:prstDash val="solid"/>
              <a:round/>
              <a:headEnd type="none" w="med" len="med"/>
              <a:tailEnd type="none" w="med" len="med"/>
            </a:ln>
          </p:spPr>
        </p:cxnSp>
        <p:grpSp>
          <p:nvGrpSpPr>
            <p:cNvPr id="2725" name="Google Shape;2725;p93"/>
            <p:cNvGrpSpPr/>
            <p:nvPr/>
          </p:nvGrpSpPr>
          <p:grpSpPr>
            <a:xfrm>
              <a:off x="4716935" y="336275"/>
              <a:ext cx="4552828" cy="4265503"/>
              <a:chOff x="4716935" y="336275"/>
              <a:chExt cx="4552828" cy="4265503"/>
            </a:xfrm>
          </p:grpSpPr>
          <p:grpSp>
            <p:nvGrpSpPr>
              <p:cNvPr id="2726" name="Google Shape;2726;p93"/>
              <p:cNvGrpSpPr/>
              <p:nvPr/>
            </p:nvGrpSpPr>
            <p:grpSpPr>
              <a:xfrm>
                <a:off x="4716935" y="336275"/>
                <a:ext cx="4552828" cy="4265503"/>
                <a:chOff x="4716935" y="336275"/>
                <a:chExt cx="4552828" cy="4265503"/>
              </a:xfrm>
            </p:grpSpPr>
            <p:sp>
              <p:nvSpPr>
                <p:cNvPr id="2727" name="Google Shape;2727;p93"/>
                <p:cNvSpPr/>
                <p:nvPr/>
              </p:nvSpPr>
              <p:spPr>
                <a:xfrm>
                  <a:off x="7635482" y="336275"/>
                  <a:ext cx="1022922" cy="1022889"/>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93"/>
                <p:cNvSpPr/>
                <p:nvPr/>
              </p:nvSpPr>
              <p:spPr>
                <a:xfrm>
                  <a:off x="7949075" y="649871"/>
                  <a:ext cx="347255" cy="347255"/>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326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9" name="Google Shape;2729;p93"/>
                <p:cNvGrpSpPr/>
                <p:nvPr/>
              </p:nvGrpSpPr>
              <p:grpSpPr>
                <a:xfrm>
                  <a:off x="5399619" y="847707"/>
                  <a:ext cx="3870144" cy="3069286"/>
                  <a:chOff x="5399619" y="2219307"/>
                  <a:chExt cx="3870144" cy="3069286"/>
                </a:xfrm>
              </p:grpSpPr>
              <p:sp>
                <p:nvSpPr>
                  <p:cNvPr id="2730" name="Google Shape;2730;p93"/>
                  <p:cNvSpPr/>
                  <p:nvPr/>
                </p:nvSpPr>
                <p:spPr>
                  <a:xfrm>
                    <a:off x="6615621" y="2219307"/>
                    <a:ext cx="2654142" cy="611358"/>
                  </a:xfrm>
                  <a:custGeom>
                    <a:avLst/>
                    <a:gdLst/>
                    <a:ahLst/>
                    <a:cxnLst/>
                    <a:rect l="l" t="t" r="r" b="b"/>
                    <a:pathLst>
                      <a:path w="81553" h="18785" fill="none" extrusionOk="0">
                        <a:moveTo>
                          <a:pt x="81553" y="18785"/>
                        </a:moveTo>
                        <a:lnTo>
                          <a:pt x="62768" y="0"/>
                        </a:lnTo>
                        <a:lnTo>
                          <a:pt x="47084" y="0"/>
                        </a:lnTo>
                        <a:lnTo>
                          <a:pt x="47084" y="10791"/>
                        </a:lnTo>
                        <a:lnTo>
                          <a:pt x="1" y="10791"/>
                        </a:lnTo>
                      </a:path>
                    </a:pathLst>
                  </a:custGeom>
                  <a:solidFill>
                    <a:schemeClr val="dk1"/>
                  </a:solid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93"/>
                  <p:cNvSpPr/>
                  <p:nvPr/>
                </p:nvSpPr>
                <p:spPr>
                  <a:xfrm>
                    <a:off x="6371009" y="2406273"/>
                    <a:ext cx="327468" cy="328444"/>
                  </a:xfrm>
                  <a:custGeom>
                    <a:avLst/>
                    <a:gdLst/>
                    <a:ahLst/>
                    <a:cxnLst/>
                    <a:rect l="l" t="t" r="r" b="b"/>
                    <a:pathLst>
                      <a:path w="10062" h="10092" extrusionOk="0">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93"/>
                  <p:cNvSpPr/>
                  <p:nvPr/>
                </p:nvSpPr>
                <p:spPr>
                  <a:xfrm>
                    <a:off x="6403651" y="2439892"/>
                    <a:ext cx="262183" cy="261174"/>
                  </a:xfrm>
                  <a:custGeom>
                    <a:avLst/>
                    <a:gdLst/>
                    <a:ahLst/>
                    <a:cxnLst/>
                    <a:rect l="l" t="t" r="r" b="b"/>
                    <a:pathLst>
                      <a:path w="8056" h="8025" extrusionOk="0">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93"/>
                  <p:cNvSpPr/>
                  <p:nvPr/>
                </p:nvSpPr>
                <p:spPr>
                  <a:xfrm>
                    <a:off x="6440263" y="2476504"/>
                    <a:ext cx="188956" cy="187980"/>
                  </a:xfrm>
                  <a:custGeom>
                    <a:avLst/>
                    <a:gdLst/>
                    <a:ahLst/>
                    <a:cxnLst/>
                    <a:rect l="l" t="t" r="r" b="b"/>
                    <a:pathLst>
                      <a:path w="5806" h="5776" extrusionOk="0">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93"/>
                  <p:cNvSpPr/>
                  <p:nvPr/>
                </p:nvSpPr>
                <p:spPr>
                  <a:xfrm rot="2700000" flipH="1">
                    <a:off x="6269987" y="3888725"/>
                    <a:ext cx="529520" cy="529520"/>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93"/>
                  <p:cNvSpPr/>
                  <p:nvPr/>
                </p:nvSpPr>
                <p:spPr>
                  <a:xfrm rot="2700000" flipH="1">
                    <a:off x="5732073" y="3350847"/>
                    <a:ext cx="1605317" cy="1605266"/>
                  </a:xfrm>
                  <a:custGeom>
                    <a:avLst/>
                    <a:gdLst/>
                    <a:ahLst/>
                    <a:cxnLst/>
                    <a:rect l="l" t="t" r="r" b="b"/>
                    <a:pathLst>
                      <a:path w="31431" h="31430" fill="none" extrusionOk="0">
                        <a:moveTo>
                          <a:pt x="21035" y="2949"/>
                        </a:moveTo>
                        <a:cubicBezTo>
                          <a:pt x="28087" y="5867"/>
                          <a:pt x="31430" y="13952"/>
                          <a:pt x="28512" y="21035"/>
                        </a:cubicBezTo>
                        <a:cubicBezTo>
                          <a:pt x="25594" y="28086"/>
                          <a:pt x="17509" y="31430"/>
                          <a:pt x="10427" y="28512"/>
                        </a:cubicBezTo>
                        <a:cubicBezTo>
                          <a:pt x="3375" y="25594"/>
                          <a:pt x="1" y="17478"/>
                          <a:pt x="2949" y="10426"/>
                        </a:cubicBezTo>
                        <a:cubicBezTo>
                          <a:pt x="5867" y="3375"/>
                          <a:pt x="13953" y="1"/>
                          <a:pt x="21035" y="2949"/>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93"/>
                  <p:cNvSpPr/>
                  <p:nvPr/>
                </p:nvSpPr>
                <p:spPr>
                  <a:xfrm rot="2700000" flipH="1">
                    <a:off x="6073736" y="3575019"/>
                    <a:ext cx="1156924" cy="1156924"/>
                  </a:xfrm>
                  <a:custGeom>
                    <a:avLst/>
                    <a:gdLst/>
                    <a:ahLst/>
                    <a:cxnLst/>
                    <a:rect l="l" t="t" r="r" b="b"/>
                    <a:pathLst>
                      <a:path w="10670" h="10670" fill="none" extrusionOk="0">
                        <a:moveTo>
                          <a:pt x="6110" y="10669"/>
                        </a:moveTo>
                        <a:cubicBezTo>
                          <a:pt x="2037" y="10669"/>
                          <a:pt x="0" y="5745"/>
                          <a:pt x="2858" y="2888"/>
                        </a:cubicBezTo>
                        <a:cubicBezTo>
                          <a:pt x="5745" y="0"/>
                          <a:pt x="10669" y="2037"/>
                          <a:pt x="10669" y="6110"/>
                        </a:cubicBezTo>
                        <a:cubicBezTo>
                          <a:pt x="10669" y="8633"/>
                          <a:pt x="8602" y="10669"/>
                          <a:pt x="6110" y="10669"/>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93"/>
                  <p:cNvSpPr/>
                  <p:nvPr/>
                </p:nvSpPr>
                <p:spPr>
                  <a:xfrm rot="2700000" flipH="1">
                    <a:off x="6327038" y="3945773"/>
                    <a:ext cx="415435" cy="415435"/>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93"/>
                  <p:cNvSpPr/>
                  <p:nvPr/>
                </p:nvSpPr>
                <p:spPr>
                  <a:xfrm rot="2700000" flipH="1">
                    <a:off x="6445027" y="4063770"/>
                    <a:ext cx="179432" cy="179432"/>
                  </a:xfrm>
                  <a:custGeom>
                    <a:avLst/>
                    <a:gdLst/>
                    <a:ahLst/>
                    <a:cxnLst/>
                    <a:rect l="l" t="t" r="r" b="b"/>
                    <a:pathLst>
                      <a:path w="13345" h="13345" extrusionOk="0">
                        <a:moveTo>
                          <a:pt x="6688" y="1"/>
                        </a:moveTo>
                        <a:cubicBezTo>
                          <a:pt x="2980" y="1"/>
                          <a:pt x="1" y="2979"/>
                          <a:pt x="1" y="6657"/>
                        </a:cubicBezTo>
                        <a:cubicBezTo>
                          <a:pt x="1" y="10366"/>
                          <a:pt x="2980" y="13344"/>
                          <a:pt x="6688" y="13344"/>
                        </a:cubicBezTo>
                        <a:cubicBezTo>
                          <a:pt x="10366" y="13344"/>
                          <a:pt x="13345" y="10366"/>
                          <a:pt x="13345" y="6657"/>
                        </a:cubicBezTo>
                        <a:cubicBezTo>
                          <a:pt x="13345" y="2979"/>
                          <a:pt x="10366" y="1"/>
                          <a:pt x="66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9" name="Google Shape;2739;p93"/>
                <p:cNvGrpSpPr/>
                <p:nvPr/>
              </p:nvGrpSpPr>
              <p:grpSpPr>
                <a:xfrm>
                  <a:off x="4716935" y="2738838"/>
                  <a:ext cx="1862947" cy="1862940"/>
                  <a:chOff x="4707894" y="2819553"/>
                  <a:chExt cx="1862947" cy="1862940"/>
                </a:xfrm>
              </p:grpSpPr>
              <p:cxnSp>
                <p:nvCxnSpPr>
                  <p:cNvPr id="2740" name="Google Shape;2740;p93"/>
                  <p:cNvCxnSpPr/>
                  <p:nvPr/>
                </p:nvCxnSpPr>
                <p:spPr>
                  <a:xfrm rot="10800000" flipH="1">
                    <a:off x="4956841" y="2819553"/>
                    <a:ext cx="1614000" cy="1614000"/>
                  </a:xfrm>
                  <a:prstGeom prst="straightConnector1">
                    <a:avLst/>
                  </a:prstGeom>
                  <a:noFill/>
                  <a:ln w="28575" cap="flat" cmpd="sng">
                    <a:solidFill>
                      <a:schemeClr val="dk1"/>
                    </a:solidFill>
                    <a:prstDash val="solid"/>
                    <a:round/>
                    <a:headEnd type="none" w="med" len="med"/>
                    <a:tailEnd type="oval" w="med" len="med"/>
                  </a:ln>
                </p:spPr>
              </p:cxnSp>
              <p:sp>
                <p:nvSpPr>
                  <p:cNvPr id="2741" name="Google Shape;2741;p93"/>
                  <p:cNvSpPr/>
                  <p:nvPr/>
                </p:nvSpPr>
                <p:spPr>
                  <a:xfrm rot="-2700000">
                    <a:off x="4776059" y="4286376"/>
                    <a:ext cx="327464" cy="328440"/>
                  </a:xfrm>
                  <a:custGeom>
                    <a:avLst/>
                    <a:gdLst/>
                    <a:ahLst/>
                    <a:cxnLst/>
                    <a:rect l="l" t="t" r="r" b="b"/>
                    <a:pathLst>
                      <a:path w="10062" h="10092" extrusionOk="0">
                        <a:moveTo>
                          <a:pt x="5046" y="0"/>
                        </a:moveTo>
                        <a:cubicBezTo>
                          <a:pt x="2250" y="0"/>
                          <a:pt x="1" y="2280"/>
                          <a:pt x="1" y="5046"/>
                        </a:cubicBezTo>
                        <a:cubicBezTo>
                          <a:pt x="1" y="7842"/>
                          <a:pt x="2250" y="10091"/>
                          <a:pt x="5046" y="10091"/>
                        </a:cubicBezTo>
                        <a:cubicBezTo>
                          <a:pt x="7812" y="10091"/>
                          <a:pt x="10062" y="7842"/>
                          <a:pt x="10062" y="5046"/>
                        </a:cubicBezTo>
                        <a:cubicBezTo>
                          <a:pt x="10062" y="2280"/>
                          <a:pt x="7812" y="0"/>
                          <a:pt x="5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93"/>
                  <p:cNvSpPr/>
                  <p:nvPr/>
                </p:nvSpPr>
                <p:spPr>
                  <a:xfrm rot="-2700000">
                    <a:off x="4808689" y="4320000"/>
                    <a:ext cx="262179" cy="261170"/>
                  </a:xfrm>
                  <a:custGeom>
                    <a:avLst/>
                    <a:gdLst/>
                    <a:ahLst/>
                    <a:cxnLst/>
                    <a:rect l="l" t="t" r="r" b="b"/>
                    <a:pathLst>
                      <a:path w="8056" h="8025" extrusionOk="0">
                        <a:moveTo>
                          <a:pt x="4043" y="1"/>
                        </a:moveTo>
                        <a:cubicBezTo>
                          <a:pt x="1824" y="1"/>
                          <a:pt x="1" y="1794"/>
                          <a:pt x="1" y="4013"/>
                        </a:cubicBezTo>
                        <a:cubicBezTo>
                          <a:pt x="1" y="6232"/>
                          <a:pt x="1824" y="8025"/>
                          <a:pt x="4043" y="8025"/>
                        </a:cubicBezTo>
                        <a:cubicBezTo>
                          <a:pt x="6262" y="8025"/>
                          <a:pt x="8056" y="6232"/>
                          <a:pt x="8056" y="4013"/>
                        </a:cubicBezTo>
                        <a:cubicBezTo>
                          <a:pt x="8056" y="1794"/>
                          <a:pt x="6262" y="1"/>
                          <a:pt x="40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93"/>
                  <p:cNvSpPr/>
                  <p:nvPr/>
                </p:nvSpPr>
                <p:spPr>
                  <a:xfrm rot="-2700000">
                    <a:off x="5279571" y="3772556"/>
                    <a:ext cx="582678" cy="91027"/>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83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93"/>
                  <p:cNvSpPr/>
                  <p:nvPr/>
                </p:nvSpPr>
                <p:spPr>
                  <a:xfrm rot="-2700000">
                    <a:off x="4845312" y="4356608"/>
                    <a:ext cx="188954" cy="187978"/>
                  </a:xfrm>
                  <a:custGeom>
                    <a:avLst/>
                    <a:gdLst/>
                    <a:ahLst/>
                    <a:cxnLst/>
                    <a:rect l="l" t="t" r="r" b="b"/>
                    <a:pathLst>
                      <a:path w="5806" h="5776" extrusionOk="0">
                        <a:moveTo>
                          <a:pt x="2918" y="0"/>
                        </a:moveTo>
                        <a:cubicBezTo>
                          <a:pt x="1307" y="0"/>
                          <a:pt x="0" y="1277"/>
                          <a:pt x="0" y="2888"/>
                        </a:cubicBezTo>
                        <a:cubicBezTo>
                          <a:pt x="0" y="4499"/>
                          <a:pt x="1307" y="5775"/>
                          <a:pt x="2918" y="5775"/>
                        </a:cubicBezTo>
                        <a:cubicBezTo>
                          <a:pt x="4499" y="5775"/>
                          <a:pt x="5806" y="4499"/>
                          <a:pt x="5806" y="2888"/>
                        </a:cubicBezTo>
                        <a:cubicBezTo>
                          <a:pt x="5806" y="1277"/>
                          <a:pt x="4499" y="0"/>
                          <a:pt x="2918" y="0"/>
                        </a:cubicBezTo>
                        <a:close/>
                      </a:path>
                    </a:pathLst>
                  </a:custGeom>
                  <a:noFill/>
                  <a:ln w="2857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745" name="Google Shape;2745;p93"/>
              <p:cNvSpPr/>
              <p:nvPr/>
            </p:nvSpPr>
            <p:spPr>
              <a:xfrm>
                <a:off x="7136942" y="1152386"/>
                <a:ext cx="582686" cy="91028"/>
              </a:xfrm>
              <a:custGeom>
                <a:avLst/>
                <a:gdLst/>
                <a:ahLst/>
                <a:cxnLst/>
                <a:rect l="l" t="t" r="r" b="b"/>
                <a:pathLst>
                  <a:path w="17904" h="2797" extrusionOk="0">
                    <a:moveTo>
                      <a:pt x="0" y="0"/>
                    </a:moveTo>
                    <a:lnTo>
                      <a:pt x="0" y="2797"/>
                    </a:lnTo>
                    <a:lnTo>
                      <a:pt x="2827" y="2797"/>
                    </a:lnTo>
                    <a:lnTo>
                      <a:pt x="2827" y="0"/>
                    </a:lnTo>
                    <a:close/>
                    <a:moveTo>
                      <a:pt x="3770" y="0"/>
                    </a:moveTo>
                    <a:lnTo>
                      <a:pt x="3770" y="2797"/>
                    </a:lnTo>
                    <a:lnTo>
                      <a:pt x="6596" y="2797"/>
                    </a:lnTo>
                    <a:lnTo>
                      <a:pt x="6596" y="0"/>
                    </a:lnTo>
                    <a:close/>
                    <a:moveTo>
                      <a:pt x="7539" y="0"/>
                    </a:moveTo>
                    <a:lnTo>
                      <a:pt x="7539" y="2797"/>
                    </a:lnTo>
                    <a:lnTo>
                      <a:pt x="10365" y="2797"/>
                    </a:lnTo>
                    <a:lnTo>
                      <a:pt x="10365" y="0"/>
                    </a:lnTo>
                    <a:close/>
                    <a:moveTo>
                      <a:pt x="11308" y="0"/>
                    </a:moveTo>
                    <a:lnTo>
                      <a:pt x="11308" y="2797"/>
                    </a:lnTo>
                    <a:lnTo>
                      <a:pt x="14134" y="2797"/>
                    </a:lnTo>
                    <a:lnTo>
                      <a:pt x="14134" y="0"/>
                    </a:lnTo>
                    <a:close/>
                    <a:moveTo>
                      <a:pt x="15077" y="0"/>
                    </a:moveTo>
                    <a:lnTo>
                      <a:pt x="15077" y="2797"/>
                    </a:lnTo>
                    <a:lnTo>
                      <a:pt x="17904" y="2797"/>
                    </a:lnTo>
                    <a:lnTo>
                      <a:pt x="17904" y="0"/>
                    </a:lnTo>
                    <a:close/>
                  </a:path>
                </a:pathLst>
              </a:custGeom>
              <a:solidFill>
                <a:schemeClr val="dk1"/>
              </a:solid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47" name="Google Shape;2747;p93"/>
          <p:cNvGrpSpPr/>
          <p:nvPr/>
        </p:nvGrpSpPr>
        <p:grpSpPr>
          <a:xfrm>
            <a:off x="1373638" y="2861100"/>
            <a:ext cx="407400" cy="407400"/>
            <a:chOff x="1373638" y="2784900"/>
            <a:chExt cx="407400" cy="407400"/>
          </a:xfrm>
        </p:grpSpPr>
        <p:sp>
          <p:nvSpPr>
            <p:cNvPr id="2748" name="Google Shape;2748;p93"/>
            <p:cNvSpPr/>
            <p:nvPr/>
          </p:nvSpPr>
          <p:spPr>
            <a:xfrm>
              <a:off x="1373638" y="2784900"/>
              <a:ext cx="407400" cy="407400"/>
            </a:xfrm>
            <a:prstGeom prst="rect">
              <a:avLst/>
            </a:prstGeom>
            <a:noFill/>
            <a:ln w="28575"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93"/>
            <p:cNvSpPr/>
            <p:nvPr/>
          </p:nvSpPr>
          <p:spPr>
            <a:xfrm>
              <a:off x="1480250" y="2873999"/>
              <a:ext cx="194175" cy="316200"/>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706"/>
                                        </p:tgtEl>
                                        <p:attrNameLst>
                                          <p:attrName>style.visibility</p:attrName>
                                        </p:attrNameLst>
                                      </p:cBhvr>
                                      <p:to>
                                        <p:strVal val="visible"/>
                                      </p:to>
                                    </p:set>
                                    <p:animEffect transition="in" filter="circle(in)">
                                      <p:cBhvr>
                                        <p:cTn id="7" dur="2000"/>
                                        <p:tgtEl>
                                          <p:spTgt spid="270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747"/>
                                        </p:tgtEl>
                                        <p:attrNameLst>
                                          <p:attrName>style.visibility</p:attrName>
                                        </p:attrNameLst>
                                      </p:cBhvr>
                                      <p:to>
                                        <p:strVal val="visible"/>
                                      </p:to>
                                    </p:set>
                                    <p:animEffect transition="in" filter="randombar(horizontal)">
                                      <p:cBhvr>
                                        <p:cTn id="12" dur="500"/>
                                        <p:tgtEl>
                                          <p:spTgt spid="274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709"/>
                                        </p:tgtEl>
                                        <p:attrNameLst>
                                          <p:attrName>style.visibility</p:attrName>
                                        </p:attrNameLst>
                                      </p:cBhvr>
                                      <p:to>
                                        <p:strVal val="visible"/>
                                      </p:to>
                                    </p:set>
                                    <p:animEffect transition="in" filter="barn(inVertical)">
                                      <p:cBhvr>
                                        <p:cTn id="17" dur="500"/>
                                        <p:tgtEl>
                                          <p:spTgt spid="27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715"/>
                                        </p:tgtEl>
                                        <p:attrNameLst>
                                          <p:attrName>style.visibility</p:attrName>
                                        </p:attrNameLst>
                                      </p:cBhvr>
                                      <p:to>
                                        <p:strVal val="visible"/>
                                      </p:to>
                                    </p:set>
                                    <p:animEffect transition="in" filter="wipe(down)">
                                      <p:cBhvr>
                                        <p:cTn id="22" dur="500"/>
                                        <p:tgtEl>
                                          <p:spTgt spid="2715"/>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2721"/>
                                        </p:tgtEl>
                                        <p:attrNameLst>
                                          <p:attrName>style.visibility</p:attrName>
                                        </p:attrNameLst>
                                      </p:cBhvr>
                                      <p:to>
                                        <p:strVal val="visible"/>
                                      </p:to>
                                    </p:set>
                                    <p:anim calcmode="lin" valueType="num">
                                      <p:cBhvr>
                                        <p:cTn id="27" dur="500" fill="hold"/>
                                        <p:tgtEl>
                                          <p:spTgt spid="2721"/>
                                        </p:tgtEl>
                                        <p:attrNameLst>
                                          <p:attrName>ppt_w</p:attrName>
                                        </p:attrNameLst>
                                      </p:cBhvr>
                                      <p:tavLst>
                                        <p:tav tm="0">
                                          <p:val>
                                            <p:fltVal val="0"/>
                                          </p:val>
                                        </p:tav>
                                        <p:tav tm="100000">
                                          <p:val>
                                            <p:strVal val="#ppt_w"/>
                                          </p:val>
                                        </p:tav>
                                      </p:tavLst>
                                    </p:anim>
                                    <p:anim calcmode="lin" valueType="num">
                                      <p:cBhvr>
                                        <p:cTn id="28" dur="500" fill="hold"/>
                                        <p:tgtEl>
                                          <p:spTgt spid="2721"/>
                                        </p:tgtEl>
                                        <p:attrNameLst>
                                          <p:attrName>ppt_h</p:attrName>
                                        </p:attrNameLst>
                                      </p:cBhvr>
                                      <p:tavLst>
                                        <p:tav tm="0">
                                          <p:val>
                                            <p:fltVal val="0"/>
                                          </p:val>
                                        </p:tav>
                                        <p:tav tm="100000">
                                          <p:val>
                                            <p:strVal val="#ppt_h"/>
                                          </p:val>
                                        </p:tav>
                                      </p:tavLst>
                                    </p:anim>
                                    <p:animEffect transition="in" filter="fade">
                                      <p:cBhvr>
                                        <p:cTn id="29" dur="500"/>
                                        <p:tgtEl>
                                          <p:spTgt spid="27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37"/>
          <p:cNvSpPr txBox="1">
            <a:spLocks noGrp="1"/>
          </p:cNvSpPr>
          <p:nvPr>
            <p:ph type="title"/>
          </p:nvPr>
        </p:nvSpPr>
        <p:spPr>
          <a:xfrm>
            <a:off x="720000" y="1932163"/>
            <a:ext cx="2200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Trần Phi Phát</a:t>
            </a:r>
            <a:endParaRPr dirty="0"/>
          </a:p>
        </p:txBody>
      </p:sp>
      <p:sp>
        <p:nvSpPr>
          <p:cNvPr id="917" name="Google Shape;917;p37"/>
          <p:cNvSpPr txBox="1">
            <a:spLocks noGrp="1"/>
          </p:cNvSpPr>
          <p:nvPr>
            <p:ph type="title" idx="2"/>
          </p:nvPr>
        </p:nvSpPr>
        <p:spPr>
          <a:xfrm>
            <a:off x="713325" y="1425075"/>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919" name="Google Shape;919;p37"/>
          <p:cNvSpPr txBox="1">
            <a:spLocks noGrp="1"/>
          </p:cNvSpPr>
          <p:nvPr>
            <p:ph type="title" idx="3"/>
          </p:nvPr>
        </p:nvSpPr>
        <p:spPr>
          <a:xfrm>
            <a:off x="3878249" y="1958098"/>
            <a:ext cx="3164902"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Dương Quang Huy</a:t>
            </a:r>
            <a:endParaRPr dirty="0"/>
          </a:p>
        </p:txBody>
      </p:sp>
      <p:sp>
        <p:nvSpPr>
          <p:cNvPr id="920" name="Google Shape;920;p37"/>
          <p:cNvSpPr txBox="1">
            <a:spLocks noGrp="1"/>
          </p:cNvSpPr>
          <p:nvPr>
            <p:ph type="title" idx="4"/>
          </p:nvPr>
        </p:nvSpPr>
        <p:spPr>
          <a:xfrm>
            <a:off x="3878250" y="1425075"/>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922" name="Google Shape;922;p37"/>
          <p:cNvSpPr txBox="1">
            <a:spLocks noGrp="1"/>
          </p:cNvSpPr>
          <p:nvPr>
            <p:ph type="title" idx="6"/>
          </p:nvPr>
        </p:nvSpPr>
        <p:spPr>
          <a:xfrm>
            <a:off x="720000" y="539700"/>
            <a:ext cx="5365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Times New Roman "/>
              </a:rPr>
              <a:t>Thành Viên</a:t>
            </a:r>
            <a:endParaRPr dirty="0">
              <a:latin typeface="Times New Roman "/>
            </a:endParaRPr>
          </a:p>
        </p:txBody>
      </p:sp>
      <p:sp>
        <p:nvSpPr>
          <p:cNvPr id="923" name="Google Shape;923;p37"/>
          <p:cNvSpPr txBox="1">
            <a:spLocks noGrp="1"/>
          </p:cNvSpPr>
          <p:nvPr>
            <p:ph type="title" idx="7"/>
          </p:nvPr>
        </p:nvSpPr>
        <p:spPr>
          <a:xfrm>
            <a:off x="720000" y="3622629"/>
            <a:ext cx="2200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Bùi Hoàng Sơn</a:t>
            </a:r>
            <a:endParaRPr dirty="0"/>
          </a:p>
        </p:txBody>
      </p:sp>
      <p:sp>
        <p:nvSpPr>
          <p:cNvPr id="924" name="Google Shape;924;p37"/>
          <p:cNvSpPr txBox="1">
            <a:spLocks noGrp="1"/>
          </p:cNvSpPr>
          <p:nvPr>
            <p:ph type="title" idx="8"/>
          </p:nvPr>
        </p:nvSpPr>
        <p:spPr>
          <a:xfrm>
            <a:off x="720000" y="3089624"/>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926" name="Google Shape;926;p37"/>
          <p:cNvSpPr txBox="1">
            <a:spLocks noGrp="1"/>
          </p:cNvSpPr>
          <p:nvPr>
            <p:ph type="title" idx="13"/>
          </p:nvPr>
        </p:nvSpPr>
        <p:spPr>
          <a:xfrm>
            <a:off x="3884925" y="3622629"/>
            <a:ext cx="2200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Hồ Xuân Bi</a:t>
            </a:r>
            <a:endParaRPr dirty="0"/>
          </a:p>
        </p:txBody>
      </p:sp>
      <p:sp>
        <p:nvSpPr>
          <p:cNvPr id="927" name="Google Shape;927;p37"/>
          <p:cNvSpPr txBox="1">
            <a:spLocks noGrp="1"/>
          </p:cNvSpPr>
          <p:nvPr>
            <p:ph type="title" idx="14"/>
          </p:nvPr>
        </p:nvSpPr>
        <p:spPr>
          <a:xfrm>
            <a:off x="3884925" y="3089624"/>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grpSp>
        <p:nvGrpSpPr>
          <p:cNvPr id="929" name="Google Shape;929;p37"/>
          <p:cNvGrpSpPr/>
          <p:nvPr/>
        </p:nvGrpSpPr>
        <p:grpSpPr>
          <a:xfrm>
            <a:off x="6673825" y="1829350"/>
            <a:ext cx="2649775" cy="3476500"/>
            <a:chOff x="6528600" y="1774925"/>
            <a:chExt cx="2649775" cy="3476500"/>
          </a:xfrm>
        </p:grpSpPr>
        <p:sp>
          <p:nvSpPr>
            <p:cNvPr id="930" name="Google Shape;930;p37"/>
            <p:cNvSpPr/>
            <p:nvPr/>
          </p:nvSpPr>
          <p:spPr>
            <a:xfrm>
              <a:off x="6737575" y="3314450"/>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6825725" y="2420825"/>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6632700" y="1774925"/>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p:cNvSpPr/>
            <p:nvPr/>
          </p:nvSpPr>
          <p:spPr>
            <a:xfrm>
              <a:off x="6528600" y="3209600"/>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p:cNvSpPr/>
            <p:nvPr/>
          </p:nvSpPr>
          <p:spPr>
            <a:xfrm>
              <a:off x="6789250" y="2050750"/>
              <a:ext cx="2389125" cy="955975"/>
            </a:xfrm>
            <a:custGeom>
              <a:avLst/>
              <a:gdLst/>
              <a:ahLst/>
              <a:cxnLst/>
              <a:rect l="l" t="t" r="r" b="b"/>
              <a:pathLst>
                <a:path w="95565" h="38239" fill="none" extrusionOk="0">
                  <a:moveTo>
                    <a:pt x="0" y="38238"/>
                  </a:moveTo>
                  <a:lnTo>
                    <a:pt x="37843" y="1"/>
                  </a:lnTo>
                  <a:lnTo>
                    <a:pt x="95564"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7"/>
            <p:cNvSpPr/>
            <p:nvPr/>
          </p:nvSpPr>
          <p:spPr>
            <a:xfrm>
              <a:off x="6699575" y="29915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7"/>
            <p:cNvSpPr/>
            <p:nvPr/>
          </p:nvSpPr>
          <p:spPr>
            <a:xfrm>
              <a:off x="6737575" y="3594850"/>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p:cNvSpPr/>
            <p:nvPr/>
          </p:nvSpPr>
          <p:spPr>
            <a:xfrm>
              <a:off x="6825725" y="3692125"/>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7"/>
            <p:cNvSpPr/>
            <p:nvPr/>
          </p:nvSpPr>
          <p:spPr>
            <a:xfrm>
              <a:off x="6632700" y="3769625"/>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7"/>
            <p:cNvSpPr/>
            <p:nvPr/>
          </p:nvSpPr>
          <p:spPr>
            <a:xfrm>
              <a:off x="6528600" y="3699725"/>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7"/>
            <p:cNvSpPr/>
            <p:nvPr/>
          </p:nvSpPr>
          <p:spPr>
            <a:xfrm>
              <a:off x="6789250" y="4019625"/>
              <a:ext cx="2389125" cy="956725"/>
            </a:xfrm>
            <a:custGeom>
              <a:avLst/>
              <a:gdLst/>
              <a:ahLst/>
              <a:cxnLst/>
              <a:rect l="l" t="t" r="r" b="b"/>
              <a:pathLst>
                <a:path w="95565" h="38269" fill="none" extrusionOk="0">
                  <a:moveTo>
                    <a:pt x="0" y="1"/>
                  </a:moveTo>
                  <a:lnTo>
                    <a:pt x="37843" y="38269"/>
                  </a:lnTo>
                  <a:lnTo>
                    <a:pt x="95564" y="38269"/>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p:cNvSpPr/>
            <p:nvPr/>
          </p:nvSpPr>
          <p:spPr>
            <a:xfrm>
              <a:off x="6699575" y="3917800"/>
              <a:ext cx="118575" cy="118575"/>
            </a:xfrm>
            <a:custGeom>
              <a:avLst/>
              <a:gdLst/>
              <a:ahLst/>
              <a:cxnLst/>
              <a:rect l="l" t="t" r="r" b="b"/>
              <a:pathLst>
                <a:path w="4743" h="4743" fill="none" extrusionOk="0">
                  <a:moveTo>
                    <a:pt x="1" y="2706"/>
                  </a:moveTo>
                  <a:cubicBezTo>
                    <a:pt x="1" y="913"/>
                    <a:pt x="2189" y="1"/>
                    <a:pt x="3466" y="1277"/>
                  </a:cubicBezTo>
                  <a:cubicBezTo>
                    <a:pt x="4742" y="2554"/>
                    <a:pt x="3830" y="4742"/>
                    <a:pt x="2037" y="4742"/>
                  </a:cubicBezTo>
                  <a:cubicBezTo>
                    <a:pt x="912" y="4742"/>
                    <a:pt x="1" y="3831"/>
                    <a:pt x="1"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 name="Google Shape;942;p37"/>
          <p:cNvGrpSpPr/>
          <p:nvPr/>
        </p:nvGrpSpPr>
        <p:grpSpPr>
          <a:xfrm>
            <a:off x="6521425" y="118391"/>
            <a:ext cx="2853985" cy="1525277"/>
            <a:chOff x="6521425" y="153500"/>
            <a:chExt cx="2853985" cy="1525277"/>
          </a:xfrm>
        </p:grpSpPr>
        <p:grpSp>
          <p:nvGrpSpPr>
            <p:cNvPr id="943" name="Google Shape;943;p37"/>
            <p:cNvGrpSpPr/>
            <p:nvPr/>
          </p:nvGrpSpPr>
          <p:grpSpPr>
            <a:xfrm>
              <a:off x="6521425" y="153500"/>
              <a:ext cx="2257381" cy="391400"/>
              <a:chOff x="6521425" y="153500"/>
              <a:chExt cx="2257381" cy="391400"/>
            </a:xfrm>
          </p:grpSpPr>
          <p:sp>
            <p:nvSpPr>
              <p:cNvPr id="944" name="Google Shape;944;p37"/>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7"/>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37"/>
            <p:cNvGrpSpPr/>
            <p:nvPr/>
          </p:nvGrpSpPr>
          <p:grpSpPr>
            <a:xfrm>
              <a:off x="6826225" y="326868"/>
              <a:ext cx="2547832" cy="405548"/>
              <a:chOff x="6826225" y="344423"/>
              <a:chExt cx="2547832" cy="405548"/>
            </a:xfrm>
          </p:grpSpPr>
          <p:sp>
            <p:nvSpPr>
              <p:cNvPr id="947" name="Google Shape;947;p37"/>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7"/>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 name="Google Shape;949;p37"/>
            <p:cNvSpPr/>
            <p:nvPr/>
          </p:nvSpPr>
          <p:spPr>
            <a:xfrm>
              <a:off x="6775775" y="828443"/>
              <a:ext cx="1708408"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37"/>
            <p:cNvGrpSpPr/>
            <p:nvPr/>
          </p:nvGrpSpPr>
          <p:grpSpPr>
            <a:xfrm>
              <a:off x="6673825" y="951277"/>
              <a:ext cx="1810358" cy="117800"/>
              <a:chOff x="6673825" y="951277"/>
              <a:chExt cx="1810358" cy="117800"/>
            </a:xfrm>
          </p:grpSpPr>
          <p:sp>
            <p:nvSpPr>
              <p:cNvPr id="952" name="Google Shape;952;p37"/>
              <p:cNvSpPr/>
              <p:nvPr/>
            </p:nvSpPr>
            <p:spPr>
              <a:xfrm>
                <a:off x="6775775" y="990814"/>
                <a:ext cx="1708408" cy="25222"/>
              </a:xfrm>
              <a:custGeom>
                <a:avLst/>
                <a:gdLst/>
                <a:ahLst/>
                <a:cxnLst/>
                <a:rect l="l" t="t" r="r" b="b"/>
                <a:pathLst>
                  <a:path w="39150" h="578" extrusionOk="0">
                    <a:moveTo>
                      <a:pt x="0" y="0"/>
                    </a:moveTo>
                    <a:lnTo>
                      <a:pt x="0" y="578"/>
                    </a:lnTo>
                    <a:lnTo>
                      <a:pt x="39150" y="57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7"/>
              <p:cNvSpPr/>
              <p:nvPr/>
            </p:nvSpPr>
            <p:spPr>
              <a:xfrm>
                <a:off x="6673825" y="951277"/>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37"/>
            <p:cNvGrpSpPr/>
            <p:nvPr/>
          </p:nvGrpSpPr>
          <p:grpSpPr>
            <a:xfrm>
              <a:off x="6826225" y="1108284"/>
              <a:ext cx="2549185" cy="475700"/>
              <a:chOff x="6826225" y="1090729"/>
              <a:chExt cx="2549185" cy="475700"/>
            </a:xfrm>
          </p:grpSpPr>
          <p:sp>
            <p:nvSpPr>
              <p:cNvPr id="955" name="Google Shape;955;p37"/>
              <p:cNvSpPr/>
              <p:nvPr/>
            </p:nvSpPr>
            <p:spPr>
              <a:xfrm>
                <a:off x="6963375" y="1136704"/>
                <a:ext cx="2412035" cy="429725"/>
              </a:xfrm>
              <a:custGeom>
                <a:avLst/>
                <a:gdLst/>
                <a:ahLst/>
                <a:cxnLst/>
                <a:rect l="l" t="t" r="r" b="b"/>
                <a:pathLst>
                  <a:path w="56081" h="8031" extrusionOk="0">
                    <a:moveTo>
                      <a:pt x="35564" y="1"/>
                    </a:moveTo>
                    <a:cubicBezTo>
                      <a:pt x="35533" y="1"/>
                      <a:pt x="35502" y="3"/>
                      <a:pt x="35472" y="7"/>
                    </a:cubicBezTo>
                    <a:lnTo>
                      <a:pt x="0" y="7"/>
                    </a:lnTo>
                    <a:lnTo>
                      <a:pt x="0" y="584"/>
                    </a:lnTo>
                    <a:lnTo>
                      <a:pt x="35594" y="584"/>
                    </a:lnTo>
                    <a:cubicBezTo>
                      <a:pt x="35624" y="614"/>
                      <a:pt x="35654" y="645"/>
                      <a:pt x="35685" y="675"/>
                    </a:cubicBezTo>
                    <a:cubicBezTo>
                      <a:pt x="35746" y="736"/>
                      <a:pt x="35776" y="797"/>
                      <a:pt x="35837" y="827"/>
                    </a:cubicBezTo>
                    <a:lnTo>
                      <a:pt x="42706" y="7697"/>
                    </a:lnTo>
                    <a:cubicBezTo>
                      <a:pt x="42858" y="7909"/>
                      <a:pt x="43132" y="8031"/>
                      <a:pt x="43375" y="8031"/>
                    </a:cubicBezTo>
                    <a:lnTo>
                      <a:pt x="43527" y="8001"/>
                    </a:lnTo>
                    <a:lnTo>
                      <a:pt x="56080" y="8001"/>
                    </a:lnTo>
                    <a:lnTo>
                      <a:pt x="56080" y="7423"/>
                    </a:lnTo>
                    <a:lnTo>
                      <a:pt x="43497" y="7423"/>
                    </a:lnTo>
                    <a:cubicBezTo>
                      <a:pt x="43284" y="7423"/>
                      <a:pt x="43223" y="7423"/>
                      <a:pt x="43223" y="7362"/>
                    </a:cubicBezTo>
                    <a:lnTo>
                      <a:pt x="36232" y="371"/>
                    </a:lnTo>
                    <a:cubicBezTo>
                      <a:pt x="36202" y="341"/>
                      <a:pt x="36171" y="311"/>
                      <a:pt x="36141" y="280"/>
                    </a:cubicBezTo>
                    <a:cubicBezTo>
                      <a:pt x="36008" y="94"/>
                      <a:pt x="35782" y="1"/>
                      <a:pt x="35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7"/>
              <p:cNvSpPr/>
              <p:nvPr/>
            </p:nvSpPr>
            <p:spPr>
              <a:xfrm>
                <a:off x="6826225" y="1090729"/>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37"/>
            <p:cNvGrpSpPr/>
            <p:nvPr/>
          </p:nvGrpSpPr>
          <p:grpSpPr>
            <a:xfrm>
              <a:off x="6521425" y="1294500"/>
              <a:ext cx="2256028" cy="384277"/>
              <a:chOff x="6521425" y="1294500"/>
              <a:chExt cx="2256028" cy="384277"/>
            </a:xfrm>
          </p:grpSpPr>
          <p:sp>
            <p:nvSpPr>
              <p:cNvPr id="958" name="Google Shape;958;p37"/>
              <p:cNvSpPr/>
              <p:nvPr/>
            </p:nvSpPr>
            <p:spPr>
              <a:xfrm>
                <a:off x="6623375" y="1336528"/>
                <a:ext cx="2154078" cy="342249"/>
              </a:xfrm>
              <a:custGeom>
                <a:avLst/>
                <a:gdLst/>
                <a:ahLst/>
                <a:cxnLst/>
                <a:rect l="l" t="t" r="r" b="b"/>
                <a:pathLst>
                  <a:path w="49363" h="7843" extrusionOk="0">
                    <a:moveTo>
                      <a:pt x="0" y="0"/>
                    </a:moveTo>
                    <a:lnTo>
                      <a:pt x="0" y="578"/>
                    </a:lnTo>
                    <a:lnTo>
                      <a:pt x="34104" y="578"/>
                    </a:lnTo>
                    <a:lnTo>
                      <a:pt x="41095" y="7569"/>
                    </a:lnTo>
                    <a:lnTo>
                      <a:pt x="41369" y="7842"/>
                    </a:lnTo>
                    <a:lnTo>
                      <a:pt x="49363" y="7842"/>
                    </a:lnTo>
                    <a:lnTo>
                      <a:pt x="49363" y="7265"/>
                    </a:lnTo>
                    <a:lnTo>
                      <a:pt x="41642" y="7265"/>
                    </a:lnTo>
                    <a:lnTo>
                      <a:pt x="34408" y="31"/>
                    </a:lnTo>
                    <a:lnTo>
                      <a:pt x="34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7"/>
              <p:cNvSpPr/>
              <p:nvPr/>
            </p:nvSpPr>
            <p:spPr>
              <a:xfrm>
                <a:off x="6521425" y="12945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960" name="Google Shape;960;p37"/>
          <p:cNvCxnSpPr>
            <a:stCxn id="917" idx="3"/>
            <a:endCxn id="920" idx="1"/>
          </p:cNvCxnSpPr>
          <p:nvPr/>
        </p:nvCxnSpPr>
        <p:spPr>
          <a:xfrm>
            <a:off x="1621725" y="1688925"/>
            <a:ext cx="2256525" cy="0"/>
          </a:xfrm>
          <a:prstGeom prst="straightConnector1">
            <a:avLst/>
          </a:prstGeom>
          <a:noFill/>
          <a:ln w="28575" cap="flat" cmpd="sng">
            <a:solidFill>
              <a:schemeClr val="accent2"/>
            </a:solidFill>
            <a:prstDash val="solid"/>
            <a:round/>
            <a:headEnd type="oval" w="med" len="med"/>
            <a:tailEnd type="oval" w="med" len="med"/>
          </a:ln>
        </p:spPr>
      </p:cxnSp>
      <p:cxnSp>
        <p:nvCxnSpPr>
          <p:cNvPr id="961" name="Google Shape;961;p37"/>
          <p:cNvCxnSpPr>
            <a:cxnSpLocks/>
          </p:cNvCxnSpPr>
          <p:nvPr/>
        </p:nvCxnSpPr>
        <p:spPr>
          <a:xfrm>
            <a:off x="1546774" y="3264025"/>
            <a:ext cx="2256600" cy="0"/>
          </a:xfrm>
          <a:prstGeom prst="straightConnector1">
            <a:avLst/>
          </a:prstGeom>
          <a:noFill/>
          <a:ln w="28575" cap="flat" cmpd="sng">
            <a:solidFill>
              <a:schemeClr val="accent2"/>
            </a:solidFill>
            <a:prstDash val="solid"/>
            <a:round/>
            <a:headEnd type="oval" w="med" len="med"/>
            <a:tailEnd type="oval" w="med" len="med"/>
          </a:ln>
        </p:spPr>
      </p:cxnSp>
      <p:cxnSp>
        <p:nvCxnSpPr>
          <p:cNvPr id="11" name="Google Shape;961;p37">
            <a:extLst>
              <a:ext uri="{FF2B5EF4-FFF2-40B4-BE49-F238E27FC236}">
                <a16:creationId xmlns:a16="http://schemas.microsoft.com/office/drawing/2014/main" id="{1FC9BCFB-2625-DB7C-D60A-80A6C0ECC901}"/>
              </a:ext>
            </a:extLst>
          </p:cNvPr>
          <p:cNvCxnSpPr>
            <a:cxnSpLocks/>
            <a:stCxn id="924" idx="0"/>
          </p:cNvCxnSpPr>
          <p:nvPr/>
        </p:nvCxnSpPr>
        <p:spPr>
          <a:xfrm flipV="1">
            <a:off x="1174200" y="2435998"/>
            <a:ext cx="0" cy="653626"/>
          </a:xfrm>
          <a:prstGeom prst="straightConnector1">
            <a:avLst/>
          </a:prstGeom>
          <a:noFill/>
          <a:ln w="28575" cap="flat" cmpd="sng">
            <a:solidFill>
              <a:schemeClr val="accent2"/>
            </a:solidFill>
            <a:prstDash val="solid"/>
            <a:round/>
            <a:headEnd type="oval" w="med" len="med"/>
            <a:tailEnd type="oval" w="med" len="med"/>
          </a:ln>
        </p:spPr>
      </p:cxnSp>
      <p:cxnSp>
        <p:nvCxnSpPr>
          <p:cNvPr id="15" name="Google Shape;961;p37">
            <a:extLst>
              <a:ext uri="{FF2B5EF4-FFF2-40B4-BE49-F238E27FC236}">
                <a16:creationId xmlns:a16="http://schemas.microsoft.com/office/drawing/2014/main" id="{4CF1D42E-ADAF-AE6D-4117-1732F6A89C59}"/>
              </a:ext>
            </a:extLst>
          </p:cNvPr>
          <p:cNvCxnSpPr>
            <a:cxnSpLocks/>
            <a:endCxn id="927" idx="0"/>
          </p:cNvCxnSpPr>
          <p:nvPr/>
        </p:nvCxnSpPr>
        <p:spPr>
          <a:xfrm>
            <a:off x="4339125" y="2435998"/>
            <a:ext cx="0" cy="653626"/>
          </a:xfrm>
          <a:prstGeom prst="straightConnector1">
            <a:avLst/>
          </a:prstGeom>
          <a:noFill/>
          <a:ln w="28575" cap="flat" cmpd="sng">
            <a:solidFill>
              <a:schemeClr val="accent2"/>
            </a:solidFill>
            <a:prstDash val="solid"/>
            <a:round/>
            <a:headEnd type="oval" w="med" len="med"/>
            <a:tailEnd type="oval" w="med" len="med"/>
          </a:ln>
        </p:spPr>
      </p:cxn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2"/>
                                        </p:tgtEl>
                                        <p:attrNameLst>
                                          <p:attrName>style.visibility</p:attrName>
                                        </p:attrNameLst>
                                      </p:cBhvr>
                                      <p:to>
                                        <p:strVal val="visible"/>
                                      </p:to>
                                    </p:set>
                                    <p:anim calcmode="lin" valueType="num">
                                      <p:cBhvr additive="base">
                                        <p:cTn id="7" dur="500" fill="hold"/>
                                        <p:tgtEl>
                                          <p:spTgt spid="922"/>
                                        </p:tgtEl>
                                        <p:attrNameLst>
                                          <p:attrName>ppt_x</p:attrName>
                                        </p:attrNameLst>
                                      </p:cBhvr>
                                      <p:tavLst>
                                        <p:tav tm="0">
                                          <p:val>
                                            <p:strVal val="#ppt_x"/>
                                          </p:val>
                                        </p:tav>
                                        <p:tav tm="100000">
                                          <p:val>
                                            <p:strVal val="#ppt_x"/>
                                          </p:val>
                                        </p:tav>
                                      </p:tavLst>
                                    </p:anim>
                                    <p:anim calcmode="lin" valueType="num">
                                      <p:cBhvr additive="base">
                                        <p:cTn id="8" dur="500" fill="hold"/>
                                        <p:tgtEl>
                                          <p:spTgt spid="9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917"/>
                                        </p:tgtEl>
                                        <p:attrNameLst>
                                          <p:attrName>style.visibility</p:attrName>
                                        </p:attrNameLst>
                                      </p:cBhvr>
                                      <p:to>
                                        <p:strVal val="visible"/>
                                      </p:to>
                                    </p:set>
                                    <p:animEffect transition="in" filter="circle(in)">
                                      <p:cBhvr>
                                        <p:cTn id="13" dur="2000"/>
                                        <p:tgtEl>
                                          <p:spTgt spid="917"/>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916"/>
                                        </p:tgtEl>
                                        <p:attrNameLst>
                                          <p:attrName>style.visibility</p:attrName>
                                        </p:attrNameLst>
                                      </p:cBhvr>
                                      <p:to>
                                        <p:strVal val="visible"/>
                                      </p:to>
                                    </p:set>
                                    <p:animEffect transition="in" filter="wheel(1)">
                                      <p:cBhvr>
                                        <p:cTn id="18" dur="2000"/>
                                        <p:tgtEl>
                                          <p:spTgt spid="9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60"/>
                                        </p:tgtEl>
                                        <p:attrNameLst>
                                          <p:attrName>style.visibility</p:attrName>
                                        </p:attrNameLst>
                                      </p:cBhvr>
                                      <p:to>
                                        <p:strVal val="visible"/>
                                      </p:to>
                                    </p:set>
                                    <p:animEffect transition="in" filter="fade">
                                      <p:cBhvr>
                                        <p:cTn id="23" dur="500"/>
                                        <p:tgtEl>
                                          <p:spTgt spid="96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920"/>
                                        </p:tgtEl>
                                        <p:attrNameLst>
                                          <p:attrName>style.visibility</p:attrName>
                                        </p:attrNameLst>
                                      </p:cBhvr>
                                      <p:to>
                                        <p:strVal val="visible"/>
                                      </p:to>
                                    </p:set>
                                    <p:animEffect transition="in" filter="wipe(down)">
                                      <p:cBhvr>
                                        <p:cTn id="28" dur="500"/>
                                        <p:tgtEl>
                                          <p:spTgt spid="920"/>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919"/>
                                        </p:tgtEl>
                                        <p:attrNameLst>
                                          <p:attrName>style.visibility</p:attrName>
                                        </p:attrNameLst>
                                      </p:cBhvr>
                                      <p:to>
                                        <p:strVal val="visible"/>
                                      </p:to>
                                    </p:set>
                                    <p:animEffect transition="in" filter="randombar(horizontal)">
                                      <p:cBhvr>
                                        <p:cTn id="33" dur="500"/>
                                        <p:tgtEl>
                                          <p:spTgt spid="919"/>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circle(in)">
                                      <p:cBhvr>
                                        <p:cTn id="38" dur="20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24"/>
                                        </p:tgtEl>
                                        <p:attrNameLst>
                                          <p:attrName>style.visibility</p:attrName>
                                        </p:attrNameLst>
                                      </p:cBhvr>
                                      <p:to>
                                        <p:strVal val="visible"/>
                                      </p:to>
                                    </p:set>
                                    <p:anim calcmode="lin" valueType="num">
                                      <p:cBhvr additive="base">
                                        <p:cTn id="43" dur="500" fill="hold"/>
                                        <p:tgtEl>
                                          <p:spTgt spid="924"/>
                                        </p:tgtEl>
                                        <p:attrNameLst>
                                          <p:attrName>ppt_x</p:attrName>
                                        </p:attrNameLst>
                                      </p:cBhvr>
                                      <p:tavLst>
                                        <p:tav tm="0">
                                          <p:val>
                                            <p:strVal val="#ppt_x"/>
                                          </p:val>
                                        </p:tav>
                                        <p:tav tm="100000">
                                          <p:val>
                                            <p:strVal val="#ppt_x"/>
                                          </p:val>
                                        </p:tav>
                                      </p:tavLst>
                                    </p:anim>
                                    <p:anim calcmode="lin" valueType="num">
                                      <p:cBhvr additive="base">
                                        <p:cTn id="44" dur="500" fill="hold"/>
                                        <p:tgtEl>
                                          <p:spTgt spid="92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923"/>
                                        </p:tgtEl>
                                        <p:attrNameLst>
                                          <p:attrName>style.visibility</p:attrName>
                                        </p:attrNameLst>
                                      </p:cBhvr>
                                      <p:to>
                                        <p:strVal val="visible"/>
                                      </p:to>
                                    </p:set>
                                    <p:animEffect transition="in" filter="barn(inVertical)">
                                      <p:cBhvr>
                                        <p:cTn id="49" dur="500"/>
                                        <p:tgtEl>
                                          <p:spTgt spid="923"/>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961"/>
                                        </p:tgtEl>
                                        <p:attrNameLst>
                                          <p:attrName>style.visibility</p:attrName>
                                        </p:attrNameLst>
                                      </p:cBhvr>
                                      <p:to>
                                        <p:strVal val="visible"/>
                                      </p:to>
                                    </p:set>
                                    <p:animEffect transition="in" filter="circle(in)">
                                      <p:cBhvr>
                                        <p:cTn id="54" dur="2000"/>
                                        <p:tgtEl>
                                          <p:spTgt spid="961"/>
                                        </p:tgtEl>
                                      </p:cBhvr>
                                    </p:animEffect>
                                  </p:childTnLst>
                                </p:cTn>
                              </p:par>
                            </p:childTnLst>
                          </p:cTn>
                        </p:par>
                      </p:childTnLst>
                    </p:cTn>
                  </p:par>
                  <p:par>
                    <p:cTn id="55" fill="hold">
                      <p:stCondLst>
                        <p:cond delay="indefinite"/>
                      </p:stCondLst>
                      <p:childTnLst>
                        <p:par>
                          <p:cTn id="56" fill="hold">
                            <p:stCondLst>
                              <p:cond delay="0"/>
                            </p:stCondLst>
                            <p:childTnLst>
                              <p:par>
                                <p:cTn id="57" presetID="21" presetClass="entr" presetSubtype="1" fill="hold" nodeType="click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wheel(1)">
                                      <p:cBhvr>
                                        <p:cTn id="59" dur="2000"/>
                                        <p:tgtEl>
                                          <p:spTgt spid="15"/>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grpId="0" nodeType="clickEffect">
                                  <p:stCondLst>
                                    <p:cond delay="0"/>
                                  </p:stCondLst>
                                  <p:childTnLst>
                                    <p:set>
                                      <p:cBhvr>
                                        <p:cTn id="63" dur="1" fill="hold">
                                          <p:stCondLst>
                                            <p:cond delay="0"/>
                                          </p:stCondLst>
                                        </p:cTn>
                                        <p:tgtEl>
                                          <p:spTgt spid="927"/>
                                        </p:tgtEl>
                                        <p:attrNameLst>
                                          <p:attrName>style.visibility</p:attrName>
                                        </p:attrNameLst>
                                      </p:cBhvr>
                                      <p:to>
                                        <p:strVal val="visible"/>
                                      </p:to>
                                    </p:set>
                                    <p:animEffect transition="in" filter="randombar(horizontal)">
                                      <p:cBhvr>
                                        <p:cTn id="64" dur="500"/>
                                        <p:tgtEl>
                                          <p:spTgt spid="927"/>
                                        </p:tgtEl>
                                      </p:cBhvr>
                                    </p:animEffect>
                                  </p:childTnLst>
                                </p:cTn>
                              </p:par>
                            </p:childTnLst>
                          </p:cTn>
                        </p:par>
                      </p:childTnLst>
                    </p:cTn>
                  </p:par>
                  <p:par>
                    <p:cTn id="65" fill="hold">
                      <p:stCondLst>
                        <p:cond delay="indefinite"/>
                      </p:stCondLst>
                      <p:childTnLst>
                        <p:par>
                          <p:cTn id="66" fill="hold">
                            <p:stCondLst>
                              <p:cond delay="0"/>
                            </p:stCondLst>
                            <p:childTnLst>
                              <p:par>
                                <p:cTn id="67" presetID="45" presetClass="entr" presetSubtype="0" fill="hold" grpId="0" nodeType="clickEffect">
                                  <p:stCondLst>
                                    <p:cond delay="0"/>
                                  </p:stCondLst>
                                  <p:childTnLst>
                                    <p:set>
                                      <p:cBhvr>
                                        <p:cTn id="68" dur="1" fill="hold">
                                          <p:stCondLst>
                                            <p:cond delay="0"/>
                                          </p:stCondLst>
                                        </p:cTn>
                                        <p:tgtEl>
                                          <p:spTgt spid="926"/>
                                        </p:tgtEl>
                                        <p:attrNameLst>
                                          <p:attrName>style.visibility</p:attrName>
                                        </p:attrNameLst>
                                      </p:cBhvr>
                                      <p:to>
                                        <p:strVal val="visible"/>
                                      </p:to>
                                    </p:set>
                                    <p:animEffect transition="in" filter="fade">
                                      <p:cBhvr>
                                        <p:cTn id="69" dur="2000"/>
                                        <p:tgtEl>
                                          <p:spTgt spid="926"/>
                                        </p:tgtEl>
                                      </p:cBhvr>
                                    </p:animEffect>
                                    <p:anim calcmode="lin" valueType="num">
                                      <p:cBhvr>
                                        <p:cTn id="70" dur="2000" fill="hold"/>
                                        <p:tgtEl>
                                          <p:spTgt spid="926"/>
                                        </p:tgtEl>
                                        <p:attrNameLst>
                                          <p:attrName>ppt_w</p:attrName>
                                        </p:attrNameLst>
                                      </p:cBhvr>
                                      <p:tavLst>
                                        <p:tav tm="0" fmla="#ppt_w*sin(2.5*pi*$)">
                                          <p:val>
                                            <p:fltVal val="0"/>
                                          </p:val>
                                        </p:tav>
                                        <p:tav tm="100000">
                                          <p:val>
                                            <p:fltVal val="1"/>
                                          </p:val>
                                        </p:tav>
                                      </p:tavLst>
                                    </p:anim>
                                    <p:anim calcmode="lin" valueType="num">
                                      <p:cBhvr>
                                        <p:cTn id="71" dur="2000" fill="hold"/>
                                        <p:tgtEl>
                                          <p:spTgt spid="9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6" grpId="0"/>
      <p:bldP spid="917" grpId="0"/>
      <p:bldP spid="919" grpId="0"/>
      <p:bldP spid="920" grpId="0"/>
      <p:bldP spid="922" grpId="0"/>
      <p:bldP spid="923" grpId="0"/>
      <p:bldP spid="924" grpId="0"/>
      <p:bldP spid="926" grpId="0"/>
      <p:bldP spid="9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37"/>
          <p:cNvSpPr txBox="1">
            <a:spLocks noGrp="1"/>
          </p:cNvSpPr>
          <p:nvPr>
            <p:ph type="title"/>
          </p:nvPr>
        </p:nvSpPr>
        <p:spPr>
          <a:xfrm>
            <a:off x="1273594" y="340556"/>
            <a:ext cx="2200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a:t>
            </a:r>
            <a:endParaRPr dirty="0"/>
          </a:p>
        </p:txBody>
      </p:sp>
      <p:sp>
        <p:nvSpPr>
          <p:cNvPr id="917" name="Google Shape;917;p37"/>
          <p:cNvSpPr txBox="1">
            <a:spLocks noGrp="1"/>
          </p:cNvSpPr>
          <p:nvPr>
            <p:ph type="title" idx="2"/>
          </p:nvPr>
        </p:nvSpPr>
        <p:spPr>
          <a:xfrm>
            <a:off x="365194" y="315656"/>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919" name="Google Shape;919;p37"/>
          <p:cNvSpPr txBox="1">
            <a:spLocks noGrp="1"/>
          </p:cNvSpPr>
          <p:nvPr>
            <p:ph type="title" idx="3"/>
          </p:nvPr>
        </p:nvSpPr>
        <p:spPr>
          <a:xfrm>
            <a:off x="1206709" y="1260220"/>
            <a:ext cx="3586616" cy="477900"/>
          </a:xfrm>
          <a:prstGeom prst="rect">
            <a:avLst/>
          </a:prstGeom>
        </p:spPr>
        <p:txBody>
          <a:bodyPr spcFirstLastPara="1" wrap="square" lIns="91425" tIns="91425" rIns="91425" bIns="91425" anchor="ctr" anchorCtr="0">
            <a:noAutofit/>
          </a:bodyPr>
          <a:lstStyle/>
          <a:p>
            <a:pPr lvl="0"/>
            <a:r>
              <a:rPr lang="en-US" dirty="0" err="1">
                <a:latin typeface="Montserrat" panose="00000500000000000000" pitchFamily="2" charset="0"/>
                <a:cs typeface="Times New Roman" panose="02020603050405020304" pitchFamily="18" charset="0"/>
              </a:rPr>
              <a:t>Các</a:t>
            </a:r>
            <a:r>
              <a:rPr lang="en-US" dirty="0">
                <a:latin typeface="Montserrat" panose="00000500000000000000" pitchFamily="2" charset="0"/>
                <a:cs typeface="Times New Roman" panose="02020603050405020304" pitchFamily="18" charset="0"/>
              </a:rPr>
              <a:t> </a:t>
            </a:r>
            <a:r>
              <a:rPr lang="en-US" dirty="0" err="1">
                <a:latin typeface="Montserrat" panose="00000500000000000000" pitchFamily="2" charset="0"/>
                <a:cs typeface="Times New Roman" panose="02020603050405020304" pitchFamily="18" charset="0"/>
              </a:rPr>
              <a:t>vấn</a:t>
            </a:r>
            <a:r>
              <a:rPr lang="en-US" dirty="0">
                <a:latin typeface="Montserrat" panose="00000500000000000000" pitchFamily="2" charset="0"/>
                <a:cs typeface="Times New Roman" panose="02020603050405020304" pitchFamily="18" charset="0"/>
              </a:rPr>
              <a:t> </a:t>
            </a:r>
            <a:r>
              <a:rPr lang="en-US" dirty="0" err="1">
                <a:latin typeface="Montserrat" panose="00000500000000000000" pitchFamily="2" charset="0"/>
                <a:cs typeface="Times New Roman" panose="02020603050405020304" pitchFamily="18" charset="0"/>
              </a:rPr>
              <a:t>đề</a:t>
            </a:r>
            <a:r>
              <a:rPr lang="en-US" dirty="0">
                <a:latin typeface="Montserrat" panose="00000500000000000000" pitchFamily="2" charset="0"/>
                <a:cs typeface="Times New Roman" panose="02020603050405020304" pitchFamily="18" charset="0"/>
              </a:rPr>
              <a:t> </a:t>
            </a:r>
            <a:r>
              <a:rPr lang="en-US" dirty="0" err="1">
                <a:latin typeface="Montserrat" panose="00000500000000000000" pitchFamily="2" charset="0"/>
                <a:cs typeface="Times New Roman" panose="02020603050405020304" pitchFamily="18" charset="0"/>
              </a:rPr>
              <a:t>về</a:t>
            </a:r>
            <a:r>
              <a:rPr lang="en-US" dirty="0">
                <a:latin typeface="Montserrat" panose="00000500000000000000" pitchFamily="2" charset="0"/>
                <a:cs typeface="Times New Roman" panose="02020603050405020304" pitchFamily="18" charset="0"/>
              </a:rPr>
              <a:t> </a:t>
            </a:r>
            <a:r>
              <a:rPr lang="en-US" dirty="0" err="1">
                <a:latin typeface="Montserrat" panose="00000500000000000000" pitchFamily="2" charset="0"/>
                <a:cs typeface="Times New Roman" panose="02020603050405020304" pitchFamily="18" charset="0"/>
              </a:rPr>
              <a:t>bộ</a:t>
            </a:r>
            <a:r>
              <a:rPr lang="en-US" dirty="0">
                <a:latin typeface="Montserrat" panose="00000500000000000000" pitchFamily="2" charset="0"/>
                <a:cs typeface="Times New Roman" panose="02020603050405020304" pitchFamily="18" charset="0"/>
              </a:rPr>
              <a:t> </a:t>
            </a:r>
            <a:r>
              <a:rPr lang="en-US" dirty="0" err="1">
                <a:latin typeface="Montserrat" panose="00000500000000000000" pitchFamily="2" charset="0"/>
                <a:cs typeface="Times New Roman" panose="02020603050405020304" pitchFamily="18" charset="0"/>
              </a:rPr>
              <a:t>dữ</a:t>
            </a:r>
            <a:r>
              <a:rPr lang="en-US" dirty="0">
                <a:latin typeface="Montserrat" panose="00000500000000000000" pitchFamily="2" charset="0"/>
                <a:cs typeface="Times New Roman" panose="02020603050405020304" pitchFamily="18" charset="0"/>
              </a:rPr>
              <a:t> </a:t>
            </a:r>
            <a:r>
              <a:rPr lang="en-US" dirty="0" err="1">
                <a:latin typeface="Montserrat" panose="00000500000000000000" pitchFamily="2" charset="0"/>
                <a:cs typeface="Times New Roman" panose="02020603050405020304" pitchFamily="18" charset="0"/>
              </a:rPr>
              <a:t>liệu</a:t>
            </a:r>
            <a:endParaRPr dirty="0"/>
          </a:p>
        </p:txBody>
      </p:sp>
      <p:sp>
        <p:nvSpPr>
          <p:cNvPr id="920" name="Google Shape;920;p37"/>
          <p:cNvSpPr txBox="1">
            <a:spLocks noGrp="1"/>
          </p:cNvSpPr>
          <p:nvPr>
            <p:ph type="title" idx="4"/>
          </p:nvPr>
        </p:nvSpPr>
        <p:spPr>
          <a:xfrm>
            <a:off x="4793325" y="1259391"/>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923" name="Google Shape;923;p37"/>
          <p:cNvSpPr txBox="1">
            <a:spLocks noGrp="1"/>
          </p:cNvSpPr>
          <p:nvPr>
            <p:ph type="title" idx="7"/>
          </p:nvPr>
        </p:nvSpPr>
        <p:spPr>
          <a:xfrm>
            <a:off x="1273594" y="1962667"/>
            <a:ext cx="22008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Kết quả</a:t>
            </a:r>
            <a:endParaRPr dirty="0"/>
          </a:p>
        </p:txBody>
      </p:sp>
      <p:sp>
        <p:nvSpPr>
          <p:cNvPr id="924" name="Google Shape;924;p37"/>
          <p:cNvSpPr txBox="1">
            <a:spLocks noGrp="1"/>
          </p:cNvSpPr>
          <p:nvPr>
            <p:ph type="title" idx="8"/>
          </p:nvPr>
        </p:nvSpPr>
        <p:spPr>
          <a:xfrm>
            <a:off x="365194" y="1947550"/>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926" name="Google Shape;926;p37"/>
          <p:cNvSpPr txBox="1">
            <a:spLocks noGrp="1"/>
          </p:cNvSpPr>
          <p:nvPr>
            <p:ph type="title" idx="13"/>
          </p:nvPr>
        </p:nvSpPr>
        <p:spPr>
          <a:xfrm>
            <a:off x="2998032" y="2713756"/>
            <a:ext cx="1795291"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Dashboard</a:t>
            </a:r>
            <a:endParaRPr dirty="0"/>
          </a:p>
        </p:txBody>
      </p:sp>
      <p:sp>
        <p:nvSpPr>
          <p:cNvPr id="927" name="Google Shape;927;p37"/>
          <p:cNvSpPr txBox="1">
            <a:spLocks noGrp="1"/>
          </p:cNvSpPr>
          <p:nvPr>
            <p:ph type="title" idx="14"/>
          </p:nvPr>
        </p:nvSpPr>
        <p:spPr>
          <a:xfrm>
            <a:off x="4793325" y="2668100"/>
            <a:ext cx="9084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grpSp>
        <p:nvGrpSpPr>
          <p:cNvPr id="929" name="Google Shape;929;p37"/>
          <p:cNvGrpSpPr/>
          <p:nvPr/>
        </p:nvGrpSpPr>
        <p:grpSpPr>
          <a:xfrm>
            <a:off x="6673825" y="1829350"/>
            <a:ext cx="2649775" cy="3476500"/>
            <a:chOff x="6528600" y="1774925"/>
            <a:chExt cx="2649775" cy="3476500"/>
          </a:xfrm>
        </p:grpSpPr>
        <p:sp>
          <p:nvSpPr>
            <p:cNvPr id="930" name="Google Shape;930;p37"/>
            <p:cNvSpPr/>
            <p:nvPr/>
          </p:nvSpPr>
          <p:spPr>
            <a:xfrm>
              <a:off x="6737575" y="3314450"/>
              <a:ext cx="118575" cy="117800"/>
            </a:xfrm>
            <a:custGeom>
              <a:avLst/>
              <a:gdLst/>
              <a:ahLst/>
              <a:cxnLst/>
              <a:rect l="l" t="t" r="r" b="b"/>
              <a:pathLst>
                <a:path w="4743" h="4712" fill="none" extrusionOk="0">
                  <a:moveTo>
                    <a:pt x="0" y="2007"/>
                  </a:moveTo>
                  <a:cubicBezTo>
                    <a:pt x="0" y="3831"/>
                    <a:pt x="2189" y="4712"/>
                    <a:pt x="3465" y="3466"/>
                  </a:cubicBezTo>
                  <a:cubicBezTo>
                    <a:pt x="4742" y="2189"/>
                    <a:pt x="3830" y="1"/>
                    <a:pt x="2037" y="1"/>
                  </a:cubicBezTo>
                  <a:cubicBezTo>
                    <a:pt x="912" y="1"/>
                    <a:pt x="0" y="913"/>
                    <a:pt x="0" y="2007"/>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7"/>
            <p:cNvSpPr/>
            <p:nvPr/>
          </p:nvSpPr>
          <p:spPr>
            <a:xfrm>
              <a:off x="6825725" y="2420825"/>
              <a:ext cx="2342775" cy="913400"/>
            </a:xfrm>
            <a:custGeom>
              <a:avLst/>
              <a:gdLst/>
              <a:ahLst/>
              <a:cxnLst/>
              <a:rect l="l" t="t" r="r" b="b"/>
              <a:pathLst>
                <a:path w="93711" h="36536" fill="none" extrusionOk="0">
                  <a:moveTo>
                    <a:pt x="0" y="36536"/>
                  </a:moveTo>
                  <a:lnTo>
                    <a:pt x="36262" y="0"/>
                  </a:lnTo>
                  <a:lnTo>
                    <a:pt x="93710" y="0"/>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7"/>
            <p:cNvSpPr/>
            <p:nvPr/>
          </p:nvSpPr>
          <p:spPr>
            <a:xfrm>
              <a:off x="6632700" y="1774925"/>
              <a:ext cx="2545675" cy="1481800"/>
            </a:xfrm>
            <a:custGeom>
              <a:avLst/>
              <a:gdLst/>
              <a:ahLst/>
              <a:cxnLst/>
              <a:rect l="l" t="t" r="r" b="b"/>
              <a:pathLst>
                <a:path w="101827" h="59272" fill="none" extrusionOk="0">
                  <a:moveTo>
                    <a:pt x="1" y="59272"/>
                  </a:moveTo>
                  <a:lnTo>
                    <a:pt x="25442" y="59272"/>
                  </a:lnTo>
                  <a:lnTo>
                    <a:pt x="25442" y="33435"/>
                  </a:lnTo>
                  <a:lnTo>
                    <a:pt x="66871" y="33435"/>
                  </a:lnTo>
                  <a:lnTo>
                    <a:pt x="66871" y="0"/>
                  </a:lnTo>
                  <a:lnTo>
                    <a:pt x="101826" y="0"/>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7"/>
            <p:cNvSpPr/>
            <p:nvPr/>
          </p:nvSpPr>
          <p:spPr>
            <a:xfrm>
              <a:off x="6528600" y="3209600"/>
              <a:ext cx="118575" cy="118550"/>
            </a:xfrm>
            <a:custGeom>
              <a:avLst/>
              <a:gdLst/>
              <a:ahLst/>
              <a:cxnLst/>
              <a:rect l="l" t="t" r="r" b="b"/>
              <a:pathLst>
                <a:path w="4743" h="4742" fill="none" extrusionOk="0">
                  <a:moveTo>
                    <a:pt x="1" y="2037"/>
                  </a:moveTo>
                  <a:cubicBezTo>
                    <a:pt x="1" y="3830"/>
                    <a:pt x="2189" y="4742"/>
                    <a:pt x="3466" y="3465"/>
                  </a:cubicBezTo>
                  <a:cubicBezTo>
                    <a:pt x="4742" y="2189"/>
                    <a:pt x="3830" y="0"/>
                    <a:pt x="2037" y="30"/>
                  </a:cubicBezTo>
                  <a:cubicBezTo>
                    <a:pt x="912" y="30"/>
                    <a:pt x="1" y="912"/>
                    <a:pt x="1" y="203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7"/>
            <p:cNvSpPr/>
            <p:nvPr/>
          </p:nvSpPr>
          <p:spPr>
            <a:xfrm>
              <a:off x="6789250" y="2050750"/>
              <a:ext cx="2389125" cy="955975"/>
            </a:xfrm>
            <a:custGeom>
              <a:avLst/>
              <a:gdLst/>
              <a:ahLst/>
              <a:cxnLst/>
              <a:rect l="l" t="t" r="r" b="b"/>
              <a:pathLst>
                <a:path w="95565" h="38239" fill="none" extrusionOk="0">
                  <a:moveTo>
                    <a:pt x="0" y="38238"/>
                  </a:moveTo>
                  <a:lnTo>
                    <a:pt x="37843" y="1"/>
                  </a:lnTo>
                  <a:lnTo>
                    <a:pt x="95564" y="1"/>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7"/>
            <p:cNvSpPr/>
            <p:nvPr/>
          </p:nvSpPr>
          <p:spPr>
            <a:xfrm>
              <a:off x="6699575" y="29915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7"/>
            <p:cNvSpPr/>
            <p:nvPr/>
          </p:nvSpPr>
          <p:spPr>
            <a:xfrm>
              <a:off x="6737575" y="3594850"/>
              <a:ext cx="118575" cy="118575"/>
            </a:xfrm>
            <a:custGeom>
              <a:avLst/>
              <a:gdLst/>
              <a:ahLst/>
              <a:cxnLst/>
              <a:rect l="l" t="t" r="r" b="b"/>
              <a:pathLst>
                <a:path w="4743" h="4743" fill="none" extrusionOk="0">
                  <a:moveTo>
                    <a:pt x="0" y="2706"/>
                  </a:moveTo>
                  <a:cubicBezTo>
                    <a:pt x="0" y="913"/>
                    <a:pt x="2189" y="1"/>
                    <a:pt x="3465" y="1277"/>
                  </a:cubicBezTo>
                  <a:cubicBezTo>
                    <a:pt x="4742" y="2554"/>
                    <a:pt x="3830" y="4742"/>
                    <a:pt x="2037" y="4742"/>
                  </a:cubicBezTo>
                  <a:cubicBezTo>
                    <a:pt x="912" y="4742"/>
                    <a:pt x="0" y="3830"/>
                    <a:pt x="0" y="2706"/>
                  </a:cubicBezTo>
                  <a:close/>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7"/>
            <p:cNvSpPr/>
            <p:nvPr/>
          </p:nvSpPr>
          <p:spPr>
            <a:xfrm>
              <a:off x="6825725" y="3692125"/>
              <a:ext cx="2342775" cy="913400"/>
            </a:xfrm>
            <a:custGeom>
              <a:avLst/>
              <a:gdLst/>
              <a:ahLst/>
              <a:cxnLst/>
              <a:rect l="l" t="t" r="r" b="b"/>
              <a:pathLst>
                <a:path w="93711" h="36536" fill="none" extrusionOk="0">
                  <a:moveTo>
                    <a:pt x="0" y="0"/>
                  </a:moveTo>
                  <a:lnTo>
                    <a:pt x="36262" y="36536"/>
                  </a:lnTo>
                  <a:lnTo>
                    <a:pt x="93710" y="36536"/>
                  </a:lnTo>
                </a:path>
              </a:pathLst>
            </a:custGeom>
            <a:noFill/>
            <a:ln w="285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7"/>
            <p:cNvSpPr/>
            <p:nvPr/>
          </p:nvSpPr>
          <p:spPr>
            <a:xfrm>
              <a:off x="6632700" y="3769625"/>
              <a:ext cx="2545675" cy="1481800"/>
            </a:xfrm>
            <a:custGeom>
              <a:avLst/>
              <a:gdLst/>
              <a:ahLst/>
              <a:cxnLst/>
              <a:rect l="l" t="t" r="r" b="b"/>
              <a:pathLst>
                <a:path w="101827" h="59272" fill="none" extrusionOk="0">
                  <a:moveTo>
                    <a:pt x="1" y="1"/>
                  </a:moveTo>
                  <a:lnTo>
                    <a:pt x="25442" y="1"/>
                  </a:lnTo>
                  <a:lnTo>
                    <a:pt x="25442" y="25837"/>
                  </a:lnTo>
                  <a:lnTo>
                    <a:pt x="66871" y="25837"/>
                  </a:lnTo>
                  <a:lnTo>
                    <a:pt x="66871" y="59272"/>
                  </a:lnTo>
                  <a:lnTo>
                    <a:pt x="101826" y="59272"/>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7"/>
            <p:cNvSpPr/>
            <p:nvPr/>
          </p:nvSpPr>
          <p:spPr>
            <a:xfrm>
              <a:off x="6528600" y="3699725"/>
              <a:ext cx="118575" cy="117800"/>
            </a:xfrm>
            <a:custGeom>
              <a:avLst/>
              <a:gdLst/>
              <a:ahLst/>
              <a:cxnLst/>
              <a:rect l="l" t="t" r="r" b="b"/>
              <a:pathLst>
                <a:path w="4743" h="4712" fill="none" extrusionOk="0">
                  <a:moveTo>
                    <a:pt x="1" y="2705"/>
                  </a:moveTo>
                  <a:cubicBezTo>
                    <a:pt x="1" y="912"/>
                    <a:pt x="2189" y="0"/>
                    <a:pt x="3466" y="1277"/>
                  </a:cubicBezTo>
                  <a:cubicBezTo>
                    <a:pt x="4742" y="2553"/>
                    <a:pt x="3830" y="4712"/>
                    <a:pt x="2037" y="4712"/>
                  </a:cubicBezTo>
                  <a:cubicBezTo>
                    <a:pt x="912" y="4712"/>
                    <a:pt x="1" y="3830"/>
                    <a:pt x="1" y="2705"/>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7"/>
            <p:cNvSpPr/>
            <p:nvPr/>
          </p:nvSpPr>
          <p:spPr>
            <a:xfrm>
              <a:off x="6789250" y="4019625"/>
              <a:ext cx="2389125" cy="956725"/>
            </a:xfrm>
            <a:custGeom>
              <a:avLst/>
              <a:gdLst/>
              <a:ahLst/>
              <a:cxnLst/>
              <a:rect l="l" t="t" r="r" b="b"/>
              <a:pathLst>
                <a:path w="95565" h="38269" fill="none" extrusionOk="0">
                  <a:moveTo>
                    <a:pt x="0" y="1"/>
                  </a:moveTo>
                  <a:lnTo>
                    <a:pt x="37843" y="38269"/>
                  </a:lnTo>
                  <a:lnTo>
                    <a:pt x="95564" y="38269"/>
                  </a:lnTo>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7"/>
            <p:cNvSpPr/>
            <p:nvPr/>
          </p:nvSpPr>
          <p:spPr>
            <a:xfrm>
              <a:off x="6699575" y="3917800"/>
              <a:ext cx="118575" cy="118575"/>
            </a:xfrm>
            <a:custGeom>
              <a:avLst/>
              <a:gdLst/>
              <a:ahLst/>
              <a:cxnLst/>
              <a:rect l="l" t="t" r="r" b="b"/>
              <a:pathLst>
                <a:path w="4743" h="4743" fill="none" extrusionOk="0">
                  <a:moveTo>
                    <a:pt x="1" y="2706"/>
                  </a:moveTo>
                  <a:cubicBezTo>
                    <a:pt x="1" y="913"/>
                    <a:pt x="2189" y="1"/>
                    <a:pt x="3466" y="1277"/>
                  </a:cubicBezTo>
                  <a:cubicBezTo>
                    <a:pt x="4742" y="2554"/>
                    <a:pt x="3830" y="4742"/>
                    <a:pt x="2037" y="4742"/>
                  </a:cubicBezTo>
                  <a:cubicBezTo>
                    <a:pt x="912" y="4742"/>
                    <a:pt x="1" y="3831"/>
                    <a:pt x="1" y="2706"/>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2" name="Google Shape;942;p37"/>
          <p:cNvGrpSpPr/>
          <p:nvPr/>
        </p:nvGrpSpPr>
        <p:grpSpPr>
          <a:xfrm>
            <a:off x="6521425" y="118391"/>
            <a:ext cx="2853985" cy="1525277"/>
            <a:chOff x="6521425" y="153500"/>
            <a:chExt cx="2853985" cy="1525277"/>
          </a:xfrm>
        </p:grpSpPr>
        <p:grpSp>
          <p:nvGrpSpPr>
            <p:cNvPr id="943" name="Google Shape;943;p37"/>
            <p:cNvGrpSpPr/>
            <p:nvPr/>
          </p:nvGrpSpPr>
          <p:grpSpPr>
            <a:xfrm>
              <a:off x="6521425" y="153500"/>
              <a:ext cx="2257381" cy="391400"/>
              <a:chOff x="6521425" y="153500"/>
              <a:chExt cx="2257381" cy="391400"/>
            </a:xfrm>
          </p:grpSpPr>
          <p:sp>
            <p:nvSpPr>
              <p:cNvPr id="944" name="Google Shape;944;p37"/>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7"/>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 name="Google Shape;946;p37"/>
            <p:cNvGrpSpPr/>
            <p:nvPr/>
          </p:nvGrpSpPr>
          <p:grpSpPr>
            <a:xfrm>
              <a:off x="6826225" y="326868"/>
              <a:ext cx="2547832" cy="405548"/>
              <a:chOff x="6826225" y="344423"/>
              <a:chExt cx="2547832" cy="405548"/>
            </a:xfrm>
          </p:grpSpPr>
          <p:sp>
            <p:nvSpPr>
              <p:cNvPr id="947" name="Google Shape;947;p37"/>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7"/>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 name="Google Shape;949;p37"/>
            <p:cNvSpPr/>
            <p:nvPr/>
          </p:nvSpPr>
          <p:spPr>
            <a:xfrm>
              <a:off x="6775775" y="828443"/>
              <a:ext cx="1708408"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7"/>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37"/>
            <p:cNvGrpSpPr/>
            <p:nvPr/>
          </p:nvGrpSpPr>
          <p:grpSpPr>
            <a:xfrm>
              <a:off x="6673825" y="951277"/>
              <a:ext cx="1810358" cy="117800"/>
              <a:chOff x="6673825" y="951277"/>
              <a:chExt cx="1810358" cy="117800"/>
            </a:xfrm>
          </p:grpSpPr>
          <p:sp>
            <p:nvSpPr>
              <p:cNvPr id="952" name="Google Shape;952;p37"/>
              <p:cNvSpPr/>
              <p:nvPr/>
            </p:nvSpPr>
            <p:spPr>
              <a:xfrm>
                <a:off x="6775775" y="990814"/>
                <a:ext cx="1708408" cy="25222"/>
              </a:xfrm>
              <a:custGeom>
                <a:avLst/>
                <a:gdLst/>
                <a:ahLst/>
                <a:cxnLst/>
                <a:rect l="l" t="t" r="r" b="b"/>
                <a:pathLst>
                  <a:path w="39150" h="578" extrusionOk="0">
                    <a:moveTo>
                      <a:pt x="0" y="0"/>
                    </a:moveTo>
                    <a:lnTo>
                      <a:pt x="0" y="578"/>
                    </a:lnTo>
                    <a:lnTo>
                      <a:pt x="39150" y="578"/>
                    </a:lnTo>
                    <a:lnTo>
                      <a:pt x="39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7"/>
              <p:cNvSpPr/>
              <p:nvPr/>
            </p:nvSpPr>
            <p:spPr>
              <a:xfrm>
                <a:off x="6673825" y="951277"/>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37"/>
            <p:cNvGrpSpPr/>
            <p:nvPr/>
          </p:nvGrpSpPr>
          <p:grpSpPr>
            <a:xfrm>
              <a:off x="6826225" y="1108284"/>
              <a:ext cx="2549185" cy="396427"/>
              <a:chOff x="6826225" y="1090729"/>
              <a:chExt cx="2549185" cy="396427"/>
            </a:xfrm>
          </p:grpSpPr>
          <p:sp>
            <p:nvSpPr>
              <p:cNvPr id="955" name="Google Shape;955;p37"/>
              <p:cNvSpPr/>
              <p:nvPr/>
            </p:nvSpPr>
            <p:spPr>
              <a:xfrm>
                <a:off x="6928175" y="1136704"/>
                <a:ext cx="2447235" cy="350453"/>
              </a:xfrm>
              <a:custGeom>
                <a:avLst/>
                <a:gdLst/>
                <a:ahLst/>
                <a:cxnLst/>
                <a:rect l="l" t="t" r="r" b="b"/>
                <a:pathLst>
                  <a:path w="56081" h="8031" extrusionOk="0">
                    <a:moveTo>
                      <a:pt x="35564" y="1"/>
                    </a:moveTo>
                    <a:cubicBezTo>
                      <a:pt x="35533" y="1"/>
                      <a:pt x="35502" y="3"/>
                      <a:pt x="35472" y="7"/>
                    </a:cubicBezTo>
                    <a:lnTo>
                      <a:pt x="0" y="7"/>
                    </a:lnTo>
                    <a:lnTo>
                      <a:pt x="0" y="584"/>
                    </a:lnTo>
                    <a:lnTo>
                      <a:pt x="35594" y="584"/>
                    </a:lnTo>
                    <a:cubicBezTo>
                      <a:pt x="35624" y="614"/>
                      <a:pt x="35654" y="645"/>
                      <a:pt x="35685" y="675"/>
                    </a:cubicBezTo>
                    <a:cubicBezTo>
                      <a:pt x="35746" y="736"/>
                      <a:pt x="35776" y="797"/>
                      <a:pt x="35837" y="827"/>
                    </a:cubicBezTo>
                    <a:lnTo>
                      <a:pt x="42706" y="7697"/>
                    </a:lnTo>
                    <a:cubicBezTo>
                      <a:pt x="42858" y="7909"/>
                      <a:pt x="43132" y="8031"/>
                      <a:pt x="43375" y="8031"/>
                    </a:cubicBezTo>
                    <a:lnTo>
                      <a:pt x="43527" y="8001"/>
                    </a:lnTo>
                    <a:lnTo>
                      <a:pt x="56080" y="8001"/>
                    </a:lnTo>
                    <a:lnTo>
                      <a:pt x="56080" y="7423"/>
                    </a:lnTo>
                    <a:lnTo>
                      <a:pt x="43497" y="7423"/>
                    </a:lnTo>
                    <a:cubicBezTo>
                      <a:pt x="43284" y="7423"/>
                      <a:pt x="43223" y="7423"/>
                      <a:pt x="43223" y="7362"/>
                    </a:cubicBezTo>
                    <a:lnTo>
                      <a:pt x="36232" y="371"/>
                    </a:lnTo>
                    <a:cubicBezTo>
                      <a:pt x="36202" y="341"/>
                      <a:pt x="36171" y="311"/>
                      <a:pt x="36141" y="280"/>
                    </a:cubicBezTo>
                    <a:cubicBezTo>
                      <a:pt x="36008" y="94"/>
                      <a:pt x="35782" y="1"/>
                      <a:pt x="35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7"/>
              <p:cNvSpPr/>
              <p:nvPr/>
            </p:nvSpPr>
            <p:spPr>
              <a:xfrm>
                <a:off x="6826225" y="1090729"/>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37"/>
            <p:cNvGrpSpPr/>
            <p:nvPr/>
          </p:nvGrpSpPr>
          <p:grpSpPr>
            <a:xfrm>
              <a:off x="6521425" y="1294500"/>
              <a:ext cx="2256028" cy="384277"/>
              <a:chOff x="6521425" y="1294500"/>
              <a:chExt cx="2256028" cy="384277"/>
            </a:xfrm>
          </p:grpSpPr>
          <p:sp>
            <p:nvSpPr>
              <p:cNvPr id="958" name="Google Shape;958;p37"/>
              <p:cNvSpPr/>
              <p:nvPr/>
            </p:nvSpPr>
            <p:spPr>
              <a:xfrm>
                <a:off x="6623375" y="1336528"/>
                <a:ext cx="2154078" cy="342249"/>
              </a:xfrm>
              <a:custGeom>
                <a:avLst/>
                <a:gdLst/>
                <a:ahLst/>
                <a:cxnLst/>
                <a:rect l="l" t="t" r="r" b="b"/>
                <a:pathLst>
                  <a:path w="49363" h="7843" extrusionOk="0">
                    <a:moveTo>
                      <a:pt x="0" y="0"/>
                    </a:moveTo>
                    <a:lnTo>
                      <a:pt x="0" y="578"/>
                    </a:lnTo>
                    <a:lnTo>
                      <a:pt x="34104" y="578"/>
                    </a:lnTo>
                    <a:lnTo>
                      <a:pt x="41095" y="7569"/>
                    </a:lnTo>
                    <a:lnTo>
                      <a:pt x="41369" y="7842"/>
                    </a:lnTo>
                    <a:lnTo>
                      <a:pt x="49363" y="7842"/>
                    </a:lnTo>
                    <a:lnTo>
                      <a:pt x="49363" y="7265"/>
                    </a:lnTo>
                    <a:lnTo>
                      <a:pt x="41642" y="7265"/>
                    </a:lnTo>
                    <a:lnTo>
                      <a:pt x="34408" y="31"/>
                    </a:lnTo>
                    <a:lnTo>
                      <a:pt x="34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7"/>
              <p:cNvSpPr/>
              <p:nvPr/>
            </p:nvSpPr>
            <p:spPr>
              <a:xfrm>
                <a:off x="6521425" y="12945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34928546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17"/>
                                        </p:tgtEl>
                                        <p:attrNameLst>
                                          <p:attrName>style.visibility</p:attrName>
                                        </p:attrNameLst>
                                      </p:cBhvr>
                                      <p:to>
                                        <p:strVal val="visible"/>
                                      </p:to>
                                    </p:set>
                                    <p:anim calcmode="lin" valueType="num">
                                      <p:cBhvr additive="base">
                                        <p:cTn id="7" dur="500" fill="hold"/>
                                        <p:tgtEl>
                                          <p:spTgt spid="917"/>
                                        </p:tgtEl>
                                        <p:attrNameLst>
                                          <p:attrName>ppt_x</p:attrName>
                                        </p:attrNameLst>
                                      </p:cBhvr>
                                      <p:tavLst>
                                        <p:tav tm="0">
                                          <p:val>
                                            <p:strVal val="#ppt_x"/>
                                          </p:val>
                                        </p:tav>
                                        <p:tav tm="100000">
                                          <p:val>
                                            <p:strVal val="#ppt_x"/>
                                          </p:val>
                                        </p:tav>
                                      </p:tavLst>
                                    </p:anim>
                                    <p:anim calcmode="lin" valueType="num">
                                      <p:cBhvr additive="base">
                                        <p:cTn id="8" dur="500" fill="hold"/>
                                        <p:tgtEl>
                                          <p:spTgt spid="9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916"/>
                                        </p:tgtEl>
                                        <p:attrNameLst>
                                          <p:attrName>style.visibility</p:attrName>
                                        </p:attrNameLst>
                                      </p:cBhvr>
                                      <p:to>
                                        <p:strVal val="visible"/>
                                      </p:to>
                                    </p:set>
                                    <p:animEffect transition="in" filter="circle(in)">
                                      <p:cBhvr>
                                        <p:cTn id="13" dur="2000"/>
                                        <p:tgtEl>
                                          <p:spTgt spid="916"/>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grpId="0" nodeType="clickEffect">
                                  <p:stCondLst>
                                    <p:cond delay="0"/>
                                  </p:stCondLst>
                                  <p:childTnLst>
                                    <p:set>
                                      <p:cBhvr>
                                        <p:cTn id="17" dur="1" fill="hold">
                                          <p:stCondLst>
                                            <p:cond delay="0"/>
                                          </p:stCondLst>
                                        </p:cTn>
                                        <p:tgtEl>
                                          <p:spTgt spid="920"/>
                                        </p:tgtEl>
                                        <p:attrNameLst>
                                          <p:attrName>style.visibility</p:attrName>
                                        </p:attrNameLst>
                                      </p:cBhvr>
                                      <p:to>
                                        <p:strVal val="visible"/>
                                      </p:to>
                                    </p:set>
                                    <p:anim calcmode="lin" valueType="num">
                                      <p:cBhvr>
                                        <p:cTn id="18" dur="1000" fill="hold"/>
                                        <p:tgtEl>
                                          <p:spTgt spid="920"/>
                                        </p:tgtEl>
                                        <p:attrNameLst>
                                          <p:attrName>ppt_w</p:attrName>
                                        </p:attrNameLst>
                                      </p:cBhvr>
                                      <p:tavLst>
                                        <p:tav tm="0">
                                          <p:val>
                                            <p:fltVal val="0"/>
                                          </p:val>
                                        </p:tav>
                                        <p:tav tm="100000">
                                          <p:val>
                                            <p:strVal val="#ppt_w"/>
                                          </p:val>
                                        </p:tav>
                                      </p:tavLst>
                                    </p:anim>
                                    <p:anim calcmode="lin" valueType="num">
                                      <p:cBhvr>
                                        <p:cTn id="19" dur="1000" fill="hold"/>
                                        <p:tgtEl>
                                          <p:spTgt spid="920"/>
                                        </p:tgtEl>
                                        <p:attrNameLst>
                                          <p:attrName>ppt_h</p:attrName>
                                        </p:attrNameLst>
                                      </p:cBhvr>
                                      <p:tavLst>
                                        <p:tav tm="0">
                                          <p:val>
                                            <p:fltVal val="0"/>
                                          </p:val>
                                        </p:tav>
                                        <p:tav tm="100000">
                                          <p:val>
                                            <p:strVal val="#ppt_h"/>
                                          </p:val>
                                        </p:tav>
                                      </p:tavLst>
                                    </p:anim>
                                    <p:anim calcmode="lin" valueType="num">
                                      <p:cBhvr>
                                        <p:cTn id="20" dur="1000" fill="hold"/>
                                        <p:tgtEl>
                                          <p:spTgt spid="920"/>
                                        </p:tgtEl>
                                        <p:attrNameLst>
                                          <p:attrName>style.rotation</p:attrName>
                                        </p:attrNameLst>
                                      </p:cBhvr>
                                      <p:tavLst>
                                        <p:tav tm="0">
                                          <p:val>
                                            <p:fltVal val="90"/>
                                          </p:val>
                                        </p:tav>
                                        <p:tav tm="100000">
                                          <p:val>
                                            <p:fltVal val="0"/>
                                          </p:val>
                                        </p:tav>
                                      </p:tavLst>
                                    </p:anim>
                                    <p:animEffect transition="in" filter="fade">
                                      <p:cBhvr>
                                        <p:cTn id="21" dur="1000"/>
                                        <p:tgtEl>
                                          <p:spTgt spid="920"/>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919"/>
                                        </p:tgtEl>
                                        <p:attrNameLst>
                                          <p:attrName>style.visibility</p:attrName>
                                        </p:attrNameLst>
                                      </p:cBhvr>
                                      <p:to>
                                        <p:strVal val="visible"/>
                                      </p:to>
                                    </p:set>
                                    <p:animEffect transition="in" filter="barn(inVertical)">
                                      <p:cBhvr>
                                        <p:cTn id="26" dur="500"/>
                                        <p:tgtEl>
                                          <p:spTgt spid="919"/>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924"/>
                                        </p:tgtEl>
                                        <p:attrNameLst>
                                          <p:attrName>style.visibility</p:attrName>
                                        </p:attrNameLst>
                                      </p:cBhvr>
                                      <p:to>
                                        <p:strVal val="visible"/>
                                      </p:to>
                                    </p:set>
                                    <p:anim calcmode="lin" valueType="num">
                                      <p:cBhvr>
                                        <p:cTn id="31" dur="500" fill="hold"/>
                                        <p:tgtEl>
                                          <p:spTgt spid="924"/>
                                        </p:tgtEl>
                                        <p:attrNameLst>
                                          <p:attrName>ppt_w</p:attrName>
                                        </p:attrNameLst>
                                      </p:cBhvr>
                                      <p:tavLst>
                                        <p:tav tm="0">
                                          <p:val>
                                            <p:fltVal val="0"/>
                                          </p:val>
                                        </p:tav>
                                        <p:tav tm="100000">
                                          <p:val>
                                            <p:strVal val="#ppt_w"/>
                                          </p:val>
                                        </p:tav>
                                      </p:tavLst>
                                    </p:anim>
                                    <p:anim calcmode="lin" valueType="num">
                                      <p:cBhvr>
                                        <p:cTn id="32" dur="500" fill="hold"/>
                                        <p:tgtEl>
                                          <p:spTgt spid="924"/>
                                        </p:tgtEl>
                                        <p:attrNameLst>
                                          <p:attrName>ppt_h</p:attrName>
                                        </p:attrNameLst>
                                      </p:cBhvr>
                                      <p:tavLst>
                                        <p:tav tm="0">
                                          <p:val>
                                            <p:fltVal val="0"/>
                                          </p:val>
                                        </p:tav>
                                        <p:tav tm="100000">
                                          <p:val>
                                            <p:strVal val="#ppt_h"/>
                                          </p:val>
                                        </p:tav>
                                      </p:tavLst>
                                    </p:anim>
                                    <p:animEffect transition="in" filter="fade">
                                      <p:cBhvr>
                                        <p:cTn id="33" dur="500"/>
                                        <p:tgtEl>
                                          <p:spTgt spid="924"/>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923"/>
                                        </p:tgtEl>
                                        <p:attrNameLst>
                                          <p:attrName>style.visibility</p:attrName>
                                        </p:attrNameLst>
                                      </p:cBhvr>
                                      <p:to>
                                        <p:strVal val="visible"/>
                                      </p:to>
                                    </p:set>
                                    <p:animEffect transition="in" filter="wheel(1)">
                                      <p:cBhvr>
                                        <p:cTn id="38" dur="2000"/>
                                        <p:tgtEl>
                                          <p:spTgt spid="923"/>
                                        </p:tgtEl>
                                      </p:cBhvr>
                                    </p:animEffect>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927"/>
                                        </p:tgtEl>
                                        <p:attrNameLst>
                                          <p:attrName>style.visibility</p:attrName>
                                        </p:attrNameLst>
                                      </p:cBhvr>
                                      <p:to>
                                        <p:strVal val="visible"/>
                                      </p:to>
                                    </p:set>
                                    <p:animEffect transition="in" filter="wipe(down)">
                                      <p:cBhvr>
                                        <p:cTn id="43" dur="580">
                                          <p:stCondLst>
                                            <p:cond delay="0"/>
                                          </p:stCondLst>
                                        </p:cTn>
                                        <p:tgtEl>
                                          <p:spTgt spid="927"/>
                                        </p:tgtEl>
                                      </p:cBhvr>
                                    </p:animEffect>
                                    <p:anim calcmode="lin" valueType="num">
                                      <p:cBhvr>
                                        <p:cTn id="44" dur="1822" tmFilter="0,0; 0.14,0.36; 0.43,0.73; 0.71,0.91; 1.0,1.0">
                                          <p:stCondLst>
                                            <p:cond delay="0"/>
                                          </p:stCondLst>
                                        </p:cTn>
                                        <p:tgtEl>
                                          <p:spTgt spid="927"/>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927"/>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927"/>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927"/>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927"/>
                                        </p:tgtEl>
                                        <p:attrNameLst>
                                          <p:attrName>ppt_y</p:attrName>
                                        </p:attrNameLst>
                                      </p:cBhvr>
                                      <p:tavLst>
                                        <p:tav tm="0" fmla="#ppt_y-sin(pi*$)/81">
                                          <p:val>
                                            <p:fltVal val="0"/>
                                          </p:val>
                                        </p:tav>
                                        <p:tav tm="100000">
                                          <p:val>
                                            <p:fltVal val="1"/>
                                          </p:val>
                                        </p:tav>
                                      </p:tavLst>
                                    </p:anim>
                                    <p:animScale>
                                      <p:cBhvr>
                                        <p:cTn id="49" dur="26">
                                          <p:stCondLst>
                                            <p:cond delay="650"/>
                                          </p:stCondLst>
                                        </p:cTn>
                                        <p:tgtEl>
                                          <p:spTgt spid="927"/>
                                        </p:tgtEl>
                                      </p:cBhvr>
                                      <p:to x="100000" y="60000"/>
                                    </p:animScale>
                                    <p:animScale>
                                      <p:cBhvr>
                                        <p:cTn id="50" dur="166" decel="50000">
                                          <p:stCondLst>
                                            <p:cond delay="676"/>
                                          </p:stCondLst>
                                        </p:cTn>
                                        <p:tgtEl>
                                          <p:spTgt spid="927"/>
                                        </p:tgtEl>
                                      </p:cBhvr>
                                      <p:to x="100000" y="100000"/>
                                    </p:animScale>
                                    <p:animScale>
                                      <p:cBhvr>
                                        <p:cTn id="51" dur="26">
                                          <p:stCondLst>
                                            <p:cond delay="1312"/>
                                          </p:stCondLst>
                                        </p:cTn>
                                        <p:tgtEl>
                                          <p:spTgt spid="927"/>
                                        </p:tgtEl>
                                      </p:cBhvr>
                                      <p:to x="100000" y="80000"/>
                                    </p:animScale>
                                    <p:animScale>
                                      <p:cBhvr>
                                        <p:cTn id="52" dur="166" decel="50000">
                                          <p:stCondLst>
                                            <p:cond delay="1338"/>
                                          </p:stCondLst>
                                        </p:cTn>
                                        <p:tgtEl>
                                          <p:spTgt spid="927"/>
                                        </p:tgtEl>
                                      </p:cBhvr>
                                      <p:to x="100000" y="100000"/>
                                    </p:animScale>
                                    <p:animScale>
                                      <p:cBhvr>
                                        <p:cTn id="53" dur="26">
                                          <p:stCondLst>
                                            <p:cond delay="1642"/>
                                          </p:stCondLst>
                                        </p:cTn>
                                        <p:tgtEl>
                                          <p:spTgt spid="927"/>
                                        </p:tgtEl>
                                      </p:cBhvr>
                                      <p:to x="100000" y="90000"/>
                                    </p:animScale>
                                    <p:animScale>
                                      <p:cBhvr>
                                        <p:cTn id="54" dur="166" decel="50000">
                                          <p:stCondLst>
                                            <p:cond delay="1668"/>
                                          </p:stCondLst>
                                        </p:cTn>
                                        <p:tgtEl>
                                          <p:spTgt spid="927"/>
                                        </p:tgtEl>
                                      </p:cBhvr>
                                      <p:to x="100000" y="100000"/>
                                    </p:animScale>
                                    <p:animScale>
                                      <p:cBhvr>
                                        <p:cTn id="55" dur="26">
                                          <p:stCondLst>
                                            <p:cond delay="1808"/>
                                          </p:stCondLst>
                                        </p:cTn>
                                        <p:tgtEl>
                                          <p:spTgt spid="927"/>
                                        </p:tgtEl>
                                      </p:cBhvr>
                                      <p:to x="100000" y="95000"/>
                                    </p:animScale>
                                    <p:animScale>
                                      <p:cBhvr>
                                        <p:cTn id="56" dur="166" decel="50000">
                                          <p:stCondLst>
                                            <p:cond delay="1834"/>
                                          </p:stCondLst>
                                        </p:cTn>
                                        <p:tgtEl>
                                          <p:spTgt spid="927"/>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1" presetClass="entr" presetSubtype="1" fill="hold" grpId="0" nodeType="clickEffect">
                                  <p:stCondLst>
                                    <p:cond delay="0"/>
                                  </p:stCondLst>
                                  <p:childTnLst>
                                    <p:set>
                                      <p:cBhvr>
                                        <p:cTn id="60" dur="1" fill="hold">
                                          <p:stCondLst>
                                            <p:cond delay="0"/>
                                          </p:stCondLst>
                                        </p:cTn>
                                        <p:tgtEl>
                                          <p:spTgt spid="926"/>
                                        </p:tgtEl>
                                        <p:attrNameLst>
                                          <p:attrName>style.visibility</p:attrName>
                                        </p:attrNameLst>
                                      </p:cBhvr>
                                      <p:to>
                                        <p:strVal val="visible"/>
                                      </p:to>
                                    </p:set>
                                    <p:animEffect transition="in" filter="wheel(1)">
                                      <p:cBhvr>
                                        <p:cTn id="61" dur="2000"/>
                                        <p:tgtEl>
                                          <p:spTgt spid="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6" grpId="0"/>
      <p:bldP spid="917" grpId="0"/>
      <p:bldP spid="919" grpId="0"/>
      <p:bldP spid="920" grpId="0"/>
      <p:bldP spid="923" grpId="0"/>
      <p:bldP spid="924" grpId="0"/>
      <p:bldP spid="926" grpId="0"/>
      <p:bldP spid="9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35"/>
          <p:cNvSpPr txBox="1">
            <a:spLocks noGrp="1"/>
          </p:cNvSpPr>
          <p:nvPr>
            <p:ph type="title"/>
          </p:nvPr>
        </p:nvSpPr>
        <p:spPr>
          <a:xfrm>
            <a:off x="720000" y="539700"/>
            <a:ext cx="7704000" cy="47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500" dirty="0"/>
              <a:t>1. DATA </a:t>
            </a:r>
            <a:endParaRPr sz="2500" dirty="0"/>
          </a:p>
        </p:txBody>
      </p:sp>
      <p:sp>
        <p:nvSpPr>
          <p:cNvPr id="904" name="Google Shape;904;p35"/>
          <p:cNvSpPr txBox="1">
            <a:spLocks noGrp="1"/>
          </p:cNvSpPr>
          <p:nvPr>
            <p:ph type="body" idx="1"/>
          </p:nvPr>
        </p:nvSpPr>
        <p:spPr>
          <a:xfrm>
            <a:off x="720000" y="1187400"/>
            <a:ext cx="8233084" cy="3416400"/>
          </a:xfrm>
          <a:prstGeom prst="rect">
            <a:avLst/>
          </a:prstGeom>
          <a:noFill/>
          <a:ln>
            <a:noFill/>
          </a:ln>
        </p:spPr>
        <p:txBody>
          <a:bodyPr spcFirstLastPara="1" wrap="square" lIns="91425" tIns="91425" rIns="91425" bIns="91425" anchor="ctr" anchorCtr="0">
            <a:noAutofit/>
          </a:bodyPr>
          <a:lstStyle/>
          <a:p>
            <a:pPr marL="0" indent="0">
              <a:buNone/>
            </a:pPr>
            <a:r>
              <a:rPr lang="en-US" sz="2000" dirty="0" err="1">
                <a:latin typeface="Times New Roman" panose="02020603050405020304" pitchFamily="18" charset="0"/>
                <a:cs typeface="Times New Roman" panose="02020603050405020304" pitchFamily="18" charset="0"/>
              </a:rPr>
              <a:t>Nguồn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 </a:t>
            </a:r>
            <a:r>
              <a:rPr lang="vi-VN" sz="2000" dirty="0">
                <a:effectLst/>
                <a:latin typeface="Times New Roman" panose="02020603050405020304" pitchFamily="18" charset="0"/>
                <a:ea typeface="Calibri" panose="020F0502020204030204" pitchFamily="34" charset="0"/>
                <a:cs typeface="Times New Roman" panose="02020603050405020304" pitchFamily="18" charset="0"/>
              </a:rPr>
              <a:t>Cổng dữ liệu quốc gia VN: </a:t>
            </a:r>
            <a:r>
              <a:rPr lang="vi-VN" sz="20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https://data.gov.vn/</a:t>
            </a:r>
            <a:endParaRPr lang="en-US" sz="20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r>
              <a:rPr lang="en-US"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hlinkClick r:id="rId4"/>
              </a:rPr>
              <a:t>https://catalog.data.gov/dataset/occupational-employment-statistics</a:t>
            </a:r>
            <a:r>
              <a:rPr lang="en-US" sz="2000"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None/>
            </a:pP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a:t>
            </a:r>
          </a:p>
          <a:p>
            <a:pPr marL="0" lvl="0" indent="0" algn="l" rtl="0">
              <a:spcBef>
                <a:spcPts val="0"/>
              </a:spcBef>
              <a:spcAft>
                <a:spcPts val="0"/>
              </a:spcAft>
              <a:buNone/>
            </a:pP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2 </a:t>
            </a:r>
            <a:r>
              <a:rPr lang="en-US" sz="2000" dirty="0" err="1">
                <a:latin typeface="Times New Roman" panose="02020603050405020304" pitchFamily="18" charset="0"/>
                <a:cs typeface="Times New Roman" panose="02020603050405020304" pitchFamily="18" charset="0"/>
              </a:rPr>
              <a:t>ngày</a:t>
            </a:r>
            <a:r>
              <a:rPr lang="en-US" sz="2000" dirty="0">
                <a:latin typeface="Times New Roman" panose="02020603050405020304" pitchFamily="18" charset="0"/>
                <a:cs typeface="Times New Roman" panose="02020603050405020304" pitchFamily="18" charset="0"/>
              </a:rPr>
              <a:t>.</a:t>
            </a:r>
          </a:p>
          <a:p>
            <a:pPr marL="0" indent="0">
              <a:buNone/>
            </a:pP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a:solidFill>
                  <a:schemeClr val="tx1">
                    <a:lumMod val="95000"/>
                  </a:schemeClr>
                </a:solidFill>
                <a:latin typeface="Times New Roman" panose="02020603050405020304" pitchFamily="18" charset="0"/>
                <a:cs typeface="Times New Roman" panose="02020603050405020304" pitchFamily="18" charset="0"/>
              </a:rPr>
              <a:t>t</a:t>
            </a:r>
            <a:r>
              <a:rPr lang="vi-VN" sz="2000" i="0" dirty="0">
                <a:solidFill>
                  <a:schemeClr val="tx1">
                    <a:lumMod val="95000"/>
                  </a:schemeClr>
                </a:solidFill>
                <a:effectLst/>
                <a:latin typeface="Times New Roman" panose="02020603050405020304" pitchFamily="18" charset="0"/>
                <a:cs typeface="Times New Roman" panose="02020603050405020304" pitchFamily="18" charset="0"/>
              </a:rPr>
              <a:t>hống kê việc làm và tiền lương nghề nghiệp</a:t>
            </a:r>
            <a:r>
              <a:rPr lang="en-US" sz="2000" i="0" dirty="0">
                <a:solidFill>
                  <a:schemeClr val="tx1">
                    <a:lumMod val="95000"/>
                  </a:schemeClr>
                </a:solidFill>
                <a:effectLst/>
                <a:latin typeface="Times New Roman" panose="02020603050405020304" pitchFamily="18" charset="0"/>
                <a:cs typeface="Times New Roman" panose="02020603050405020304" pitchFamily="18" charset="0"/>
              </a:rPr>
              <a:t> ở </a:t>
            </a:r>
            <a:r>
              <a:rPr lang="en-US" sz="2000" i="0" dirty="0" err="1">
                <a:solidFill>
                  <a:schemeClr val="tx1">
                    <a:lumMod val="95000"/>
                  </a:schemeClr>
                </a:solidFill>
                <a:effectLst/>
                <a:latin typeface="Times New Roman" panose="02020603050405020304" pitchFamily="18" charset="0"/>
                <a:cs typeface="Times New Roman" panose="02020603050405020304" pitchFamily="18" charset="0"/>
              </a:rPr>
              <a:t>tiểu</a:t>
            </a:r>
            <a:r>
              <a:rPr lang="en-US" sz="2000" i="0" dirty="0">
                <a:solidFill>
                  <a:schemeClr val="tx1">
                    <a:lumMod val="95000"/>
                  </a:schemeClr>
                </a:solidFill>
                <a:effectLst/>
                <a:latin typeface="Times New Roman" panose="02020603050405020304" pitchFamily="18" charset="0"/>
                <a:cs typeface="Times New Roman" panose="02020603050405020304" pitchFamily="18" charset="0"/>
              </a:rPr>
              <a:t> bang New York. </a:t>
            </a:r>
          </a:p>
          <a:p>
            <a:pPr marL="0" indent="0">
              <a:buNone/>
            </a:pPr>
            <a:r>
              <a:rPr lang="en-US" sz="2000" dirty="0" err="1">
                <a:solidFill>
                  <a:schemeClr val="tx1">
                    <a:lumMod val="95000"/>
                  </a:schemeClr>
                </a:solidFill>
                <a:latin typeface="Times New Roman" panose="02020603050405020304" pitchFamily="18" charset="0"/>
                <a:cs typeface="Times New Roman" panose="02020603050405020304" pitchFamily="18" charset="0"/>
              </a:rPr>
              <a:t>Bộ</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dữ</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liệu</a:t>
            </a:r>
            <a:r>
              <a:rPr lang="en-US" sz="2000" i="0" dirty="0">
                <a:solidFill>
                  <a:schemeClr val="tx1">
                    <a:lumMod val="95000"/>
                  </a:schemeClr>
                </a:solidFill>
                <a:effectLst/>
                <a:latin typeface="Times New Roman" panose="02020603050405020304" pitchFamily="18" charset="0"/>
                <a:cs typeface="Times New Roman" panose="02020603050405020304" pitchFamily="18" charset="0"/>
              </a:rPr>
              <a:t> </a:t>
            </a:r>
            <a:r>
              <a:rPr lang="en-US" sz="2000" i="0" dirty="0" err="1">
                <a:solidFill>
                  <a:schemeClr val="tx1">
                    <a:lumMod val="95000"/>
                  </a:schemeClr>
                </a:solidFill>
                <a:effectLst/>
                <a:latin typeface="Times New Roman" panose="02020603050405020304" pitchFamily="18" charset="0"/>
                <a:cs typeface="Times New Roman" panose="02020603050405020304" pitchFamily="18" charset="0"/>
              </a:rPr>
              <a:t>là</a:t>
            </a:r>
            <a:r>
              <a:rPr lang="en-US" sz="2000" i="0" dirty="0">
                <a:solidFill>
                  <a:schemeClr val="tx1">
                    <a:lumMod val="95000"/>
                  </a:schemeClr>
                </a:solidFill>
                <a:effectLst/>
                <a:latin typeface="Times New Roman" panose="02020603050405020304" pitchFamily="18" charset="0"/>
                <a:cs typeface="Times New Roman" panose="02020603050405020304" pitchFamily="18" charset="0"/>
              </a:rPr>
              <a:t> </a:t>
            </a:r>
            <a:r>
              <a:rPr lang="vi-VN" sz="2000" b="0" i="0" dirty="0">
                <a:solidFill>
                  <a:schemeClr val="tx1">
                    <a:lumMod val="95000"/>
                  </a:schemeClr>
                </a:solidFill>
                <a:effectLst/>
                <a:latin typeface="Times New Roman" panose="02020603050405020304" pitchFamily="18" charset="0"/>
                <a:cs typeface="Times New Roman" panose="02020603050405020304" pitchFamily="18" charset="0"/>
              </a:rPr>
              <a:t>một cuộc khảo sát qua thư nửa năm một lần về người sử dụng lao động nhằm đo lường việc làm nghề nghiệp và mức lương nghề nghiệp cho người lao động làm công ăn lương và làm công ăn lương trong các cơ sở phi nông nghiệp, theo ngành. </a:t>
            </a:r>
            <a:endParaRPr lang="en-US" sz="2000" dirty="0">
              <a:latin typeface="Times New Roman" panose="02020603050405020304" pitchFamily="18" charset="0"/>
              <a:cs typeface="Times New Roman" panose="02020603050405020304" pitchFamily="18" charset="0"/>
            </a:endParaRPr>
          </a:p>
        </p:txBody>
      </p:sp>
      <p:sp>
        <p:nvSpPr>
          <p:cNvPr id="905" name="Google Shape;905;p35"/>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4</a:t>
            </a:fld>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03"/>
                                        </p:tgtEl>
                                        <p:attrNameLst>
                                          <p:attrName>style.visibility</p:attrName>
                                        </p:attrNameLst>
                                      </p:cBhvr>
                                      <p:to>
                                        <p:strVal val="visible"/>
                                      </p:to>
                                    </p:set>
                                    <p:animEffect transition="in" filter="fade">
                                      <p:cBhvr>
                                        <p:cTn id="7" dur="1000"/>
                                        <p:tgtEl>
                                          <p:spTgt spid="903"/>
                                        </p:tgtEl>
                                      </p:cBhvr>
                                    </p:animEffect>
                                    <p:anim calcmode="lin" valueType="num">
                                      <p:cBhvr>
                                        <p:cTn id="8" dur="1000" fill="hold"/>
                                        <p:tgtEl>
                                          <p:spTgt spid="903"/>
                                        </p:tgtEl>
                                        <p:attrNameLst>
                                          <p:attrName>ppt_x</p:attrName>
                                        </p:attrNameLst>
                                      </p:cBhvr>
                                      <p:tavLst>
                                        <p:tav tm="0">
                                          <p:val>
                                            <p:strVal val="#ppt_x"/>
                                          </p:val>
                                        </p:tav>
                                        <p:tav tm="100000">
                                          <p:val>
                                            <p:strVal val="#ppt_x"/>
                                          </p:val>
                                        </p:tav>
                                      </p:tavLst>
                                    </p:anim>
                                    <p:anim calcmode="lin" valueType="num">
                                      <p:cBhvr>
                                        <p:cTn id="9" dur="1000" fill="hold"/>
                                        <p:tgtEl>
                                          <p:spTgt spid="90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904">
                                            <p:txEl>
                                              <p:pRg st="0" end="0"/>
                                            </p:txEl>
                                          </p:spTgt>
                                        </p:tgtEl>
                                        <p:attrNameLst>
                                          <p:attrName>style.visibility</p:attrName>
                                        </p:attrNameLst>
                                      </p:cBhvr>
                                      <p:to>
                                        <p:strVal val="visible"/>
                                      </p:to>
                                    </p:set>
                                    <p:animEffect transition="in" filter="wheel(1)">
                                      <p:cBhvr>
                                        <p:cTn id="14" dur="2000"/>
                                        <p:tgtEl>
                                          <p:spTgt spid="904">
                                            <p:txEl>
                                              <p:pRg st="0" end="0"/>
                                            </p:txEl>
                                          </p:spTgt>
                                        </p:tgtEl>
                                      </p:cBhvr>
                                    </p:animEffect>
                                  </p:childTnLst>
                                </p:cTn>
                              </p:par>
                              <p:par>
                                <p:cTn id="15" presetID="21" presetClass="entr" presetSubtype="1" fill="hold" nodeType="withEffect">
                                  <p:stCondLst>
                                    <p:cond delay="0"/>
                                  </p:stCondLst>
                                  <p:childTnLst>
                                    <p:set>
                                      <p:cBhvr>
                                        <p:cTn id="16" dur="1" fill="hold">
                                          <p:stCondLst>
                                            <p:cond delay="0"/>
                                          </p:stCondLst>
                                        </p:cTn>
                                        <p:tgtEl>
                                          <p:spTgt spid="904">
                                            <p:txEl>
                                              <p:pRg st="1" end="1"/>
                                            </p:txEl>
                                          </p:spTgt>
                                        </p:tgtEl>
                                        <p:attrNameLst>
                                          <p:attrName>style.visibility</p:attrName>
                                        </p:attrNameLst>
                                      </p:cBhvr>
                                      <p:to>
                                        <p:strVal val="visible"/>
                                      </p:to>
                                    </p:set>
                                    <p:animEffect transition="in" filter="wheel(1)">
                                      <p:cBhvr>
                                        <p:cTn id="17" dur="2000"/>
                                        <p:tgtEl>
                                          <p:spTgt spid="90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904">
                                            <p:txEl>
                                              <p:pRg st="2" end="2"/>
                                            </p:txEl>
                                          </p:spTgt>
                                        </p:tgtEl>
                                        <p:attrNameLst>
                                          <p:attrName>style.visibility</p:attrName>
                                        </p:attrNameLst>
                                      </p:cBhvr>
                                      <p:to>
                                        <p:strVal val="visible"/>
                                      </p:to>
                                    </p:set>
                                    <p:animEffect transition="in" filter="randombar(horizontal)">
                                      <p:cBhvr>
                                        <p:cTn id="22" dur="500"/>
                                        <p:tgtEl>
                                          <p:spTgt spid="90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04">
                                            <p:txEl>
                                              <p:pRg st="3" end="3"/>
                                            </p:txEl>
                                          </p:spTgt>
                                        </p:tgtEl>
                                        <p:attrNameLst>
                                          <p:attrName>style.visibility</p:attrName>
                                        </p:attrNameLst>
                                      </p:cBhvr>
                                      <p:to>
                                        <p:strVal val="visible"/>
                                      </p:to>
                                    </p:set>
                                    <p:animEffect transition="in" filter="barn(inVertical)">
                                      <p:cBhvr>
                                        <p:cTn id="27" dur="500"/>
                                        <p:tgtEl>
                                          <p:spTgt spid="90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904">
                                            <p:txEl>
                                              <p:pRg st="4" end="4"/>
                                            </p:txEl>
                                          </p:spTgt>
                                        </p:tgtEl>
                                        <p:attrNameLst>
                                          <p:attrName>style.visibility</p:attrName>
                                        </p:attrNameLst>
                                      </p:cBhvr>
                                      <p:to>
                                        <p:strVal val="visible"/>
                                      </p:to>
                                    </p:set>
                                    <p:animEffect transition="in" filter="circle(in)">
                                      <p:cBhvr>
                                        <p:cTn id="32" dur="2000"/>
                                        <p:tgtEl>
                                          <p:spTgt spid="90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904">
                                            <p:txEl>
                                              <p:pRg st="5" end="5"/>
                                            </p:txEl>
                                          </p:spTgt>
                                        </p:tgtEl>
                                        <p:attrNameLst>
                                          <p:attrName>style.visibility</p:attrName>
                                        </p:attrNameLst>
                                      </p:cBhvr>
                                      <p:to>
                                        <p:strVal val="visible"/>
                                      </p:to>
                                    </p:set>
                                    <p:animEffect transition="in" filter="randombar(horizontal)">
                                      <p:cBhvr>
                                        <p:cTn id="37" dur="500"/>
                                        <p:tgtEl>
                                          <p:spTgt spid="90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3ECCEA6-73A7-0A22-CFEF-82A4995BD0BF}"/>
              </a:ext>
            </a:extLst>
          </p:cNvPr>
          <p:cNvSpPr>
            <a:spLocks noGrp="1"/>
          </p:cNvSpPr>
          <p:nvPr>
            <p:ph type="body" idx="1"/>
          </p:nvPr>
        </p:nvSpPr>
        <p:spPr>
          <a:xfrm>
            <a:off x="720000" y="396567"/>
            <a:ext cx="7704000" cy="4101291"/>
          </a:xfrm>
        </p:spPr>
        <p:txBody>
          <a:bodyPr/>
          <a:lstStyle/>
          <a:p>
            <a:pPr marL="139700" indent="0">
              <a:buNone/>
            </a:pPr>
            <a:r>
              <a:rPr lang="en-US" sz="2000" i="0" dirty="0">
                <a:solidFill>
                  <a:schemeClr val="tx1">
                    <a:lumMod val="95000"/>
                  </a:schemeClr>
                </a:solidFill>
                <a:effectLst/>
                <a:latin typeface="Times New Roman" panose="02020603050405020304" pitchFamily="18" charset="0"/>
                <a:cs typeface="Times New Roman" panose="02020603050405020304" pitchFamily="18" charset="0"/>
              </a:rPr>
              <a:t>Theo </a:t>
            </a:r>
            <a:r>
              <a:rPr lang="en-US" sz="2000" dirty="0">
                <a:solidFill>
                  <a:schemeClr val="tx1">
                    <a:lumMod val="95000"/>
                  </a:schemeClr>
                </a:solidFill>
                <a:latin typeface="Times New Roman" panose="02020603050405020304" pitchFamily="18" charset="0"/>
                <a:cs typeface="Times New Roman" panose="02020603050405020304" pitchFamily="18" charset="0"/>
              </a:rPr>
              <a:t>ư</a:t>
            </a:r>
            <a:r>
              <a:rPr lang="vi-VN" sz="2000" i="0" dirty="0">
                <a:solidFill>
                  <a:schemeClr val="tx1">
                    <a:lumMod val="95000"/>
                  </a:schemeClr>
                </a:solidFill>
                <a:effectLst/>
                <a:latin typeface="Times New Roman" panose="02020603050405020304" pitchFamily="18" charset="0"/>
                <a:cs typeface="Times New Roman" panose="02020603050405020304" pitchFamily="18" charset="0"/>
              </a:rPr>
              <a:t>ớc tính của</a:t>
            </a:r>
            <a:r>
              <a:rPr lang="en-US" sz="2000" i="0" dirty="0">
                <a:solidFill>
                  <a:schemeClr val="tx1">
                    <a:lumMod val="95000"/>
                  </a:schemeClr>
                </a:solidFill>
                <a:effectLst/>
                <a:latin typeface="Times New Roman" panose="02020603050405020304" pitchFamily="18" charset="0"/>
                <a:cs typeface="Times New Roman" panose="02020603050405020304" pitchFamily="18" charset="0"/>
              </a:rPr>
              <a:t> </a:t>
            </a:r>
            <a:r>
              <a:rPr lang="vi-VN" sz="2000" i="0" dirty="0">
                <a:solidFill>
                  <a:schemeClr val="tx1">
                    <a:lumMod val="95000"/>
                  </a:schemeClr>
                </a:solidFill>
                <a:effectLst/>
                <a:latin typeface="Times New Roman" panose="02020603050405020304" pitchFamily="18" charset="0"/>
                <a:cs typeface="Times New Roman" panose="02020603050405020304" pitchFamily="18" charset="0"/>
              </a:rPr>
              <a:t>OEWS </a:t>
            </a:r>
            <a:r>
              <a:rPr lang="en-US" sz="2000" i="0" dirty="0" err="1">
                <a:solidFill>
                  <a:schemeClr val="tx1">
                    <a:lumMod val="95000"/>
                  </a:schemeClr>
                </a:solidFill>
                <a:effectLst/>
                <a:latin typeface="Times New Roman" panose="02020603050405020304" pitchFamily="18" charset="0"/>
                <a:cs typeface="Times New Roman" panose="02020603050405020304" pitchFamily="18" charset="0"/>
              </a:rPr>
              <a:t>từ</a:t>
            </a:r>
            <a:r>
              <a:rPr lang="en-US" sz="2000" i="0" dirty="0">
                <a:solidFill>
                  <a:schemeClr val="tx1">
                    <a:lumMod val="95000"/>
                  </a:schemeClr>
                </a:solidFill>
                <a:effectLst/>
                <a:latin typeface="Times New Roman" panose="02020603050405020304" pitchFamily="18" charset="0"/>
                <a:cs typeface="Times New Roman" panose="02020603050405020304" pitchFamily="18" charset="0"/>
              </a:rPr>
              <a:t> </a:t>
            </a:r>
            <a:r>
              <a:rPr lang="en-US" sz="2000" i="0" dirty="0" err="1">
                <a:solidFill>
                  <a:schemeClr val="tx1">
                    <a:lumMod val="95000"/>
                  </a:schemeClr>
                </a:solidFill>
                <a:effectLst/>
                <a:latin typeface="Times New Roman" panose="02020603050405020304" pitchFamily="18" charset="0"/>
                <a:cs typeface="Times New Roman" panose="02020603050405020304" pitchFamily="18" charset="0"/>
              </a:rPr>
              <a:t>khoảng</a:t>
            </a:r>
            <a:r>
              <a:rPr lang="en-US" sz="2000" i="0" dirty="0">
                <a:solidFill>
                  <a:schemeClr val="tx1">
                    <a:lumMod val="95000"/>
                  </a:schemeClr>
                </a:solidFill>
                <a:effectLst/>
                <a:latin typeface="Times New Roman" panose="02020603050405020304" pitchFamily="18" charset="0"/>
                <a:cs typeface="Times New Roman" panose="02020603050405020304" pitchFamily="18" charset="0"/>
              </a:rPr>
              <a:t> 44000 </a:t>
            </a:r>
            <a:r>
              <a:rPr lang="en-US" sz="2000" i="0" dirty="0" err="1">
                <a:solidFill>
                  <a:schemeClr val="tx1">
                    <a:lumMod val="95000"/>
                  </a:schemeClr>
                </a:solidFill>
                <a:effectLst/>
                <a:latin typeface="Times New Roman" panose="02020603050405020304" pitchFamily="18" charset="0"/>
                <a:cs typeface="Times New Roman" panose="02020603050405020304" pitchFamily="18" charset="0"/>
              </a:rPr>
              <a:t>cơ</a:t>
            </a:r>
            <a:r>
              <a:rPr lang="en-US" sz="2000" i="0" dirty="0">
                <a:solidFill>
                  <a:schemeClr val="tx1">
                    <a:lumMod val="95000"/>
                  </a:schemeClr>
                </a:solidFill>
                <a:effectLst/>
                <a:latin typeface="Times New Roman" panose="02020603050405020304" pitchFamily="18" charset="0"/>
                <a:cs typeface="Times New Roman" panose="02020603050405020304" pitchFamily="18" charset="0"/>
              </a:rPr>
              <a:t> </a:t>
            </a:r>
            <a:r>
              <a:rPr lang="en-US" sz="2000" i="0" dirty="0" err="1">
                <a:solidFill>
                  <a:schemeClr val="tx1">
                    <a:lumMod val="95000"/>
                  </a:schemeClr>
                </a:solidFill>
                <a:effectLst/>
                <a:latin typeface="Times New Roman" panose="02020603050405020304" pitchFamily="18" charset="0"/>
                <a:cs typeface="Times New Roman" panose="02020603050405020304" pitchFamily="18" charset="0"/>
              </a:rPr>
              <a:t>sở</a:t>
            </a:r>
            <a:r>
              <a:rPr lang="en-US" sz="2000" i="0" dirty="0">
                <a:solidFill>
                  <a:schemeClr val="tx1">
                    <a:lumMod val="95000"/>
                  </a:schemeClr>
                </a:solidFill>
                <a:effectLst/>
                <a:latin typeface="Times New Roman" panose="02020603050405020304" pitchFamily="18" charset="0"/>
                <a:cs typeface="Times New Roman" panose="02020603050405020304" pitchFamily="18" charset="0"/>
              </a:rPr>
              <a:t> ở </a:t>
            </a:r>
            <a:r>
              <a:rPr lang="en-US" sz="2000" i="0" dirty="0" err="1">
                <a:solidFill>
                  <a:schemeClr val="tx1">
                    <a:lumMod val="95000"/>
                  </a:schemeClr>
                </a:solidFill>
                <a:effectLst/>
                <a:latin typeface="Times New Roman" panose="02020603050405020304" pitchFamily="18" charset="0"/>
                <a:cs typeface="Times New Roman" panose="02020603050405020304" pitchFamily="18" charset="0"/>
              </a:rPr>
              <a:t>tiểu</a:t>
            </a:r>
            <a:r>
              <a:rPr lang="en-US" sz="2000" i="0" dirty="0">
                <a:solidFill>
                  <a:schemeClr val="tx1">
                    <a:lumMod val="95000"/>
                  </a:schemeClr>
                </a:solidFill>
                <a:effectLst/>
                <a:latin typeface="Times New Roman" panose="02020603050405020304" pitchFamily="18" charset="0"/>
                <a:cs typeface="Times New Roman" panose="02020603050405020304" pitchFamily="18" charset="0"/>
              </a:rPr>
              <a:t> bang New York</a:t>
            </a:r>
            <a:r>
              <a:rPr lang="en-US" sz="2000" dirty="0">
                <a:solidFill>
                  <a:schemeClr val="tx1">
                    <a:lumMod val="95000"/>
                  </a:schemeClr>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139700" indent="0">
              <a:buNone/>
            </a:pPr>
            <a:r>
              <a:rPr lang="en-US" sz="2000" dirty="0" err="1">
                <a:latin typeface="Times New Roman" panose="02020603050405020304" pitchFamily="18" charset="0"/>
                <a:cs typeface="Times New Roman" panose="02020603050405020304" pitchFamily="18" charset="0"/>
              </a:rPr>
              <a:t>Nhóm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chọn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muốn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hoặc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sở</a:t>
            </a:r>
            <a:r>
              <a:rPr lang="en-US" sz="2000" dirty="0">
                <a:latin typeface="Times New Roman" panose="02020603050405020304" pitchFamily="18" charset="0"/>
                <a:cs typeface="Times New Roman" panose="02020603050405020304" pitchFamily="18" charset="0"/>
              </a:rPr>
              <a:t> ở </a:t>
            </a:r>
            <a:r>
              <a:rPr lang="en-US" sz="2000" dirty="0" err="1">
                <a:latin typeface="Times New Roman" panose="02020603050405020304" pitchFamily="18" charset="0"/>
                <a:cs typeface="Times New Roman" panose="02020603050405020304" pitchFamily="18" charset="0"/>
              </a:rPr>
              <a:t>tiểu</a:t>
            </a:r>
            <a:r>
              <a:rPr lang="en-US" sz="2000" dirty="0">
                <a:latin typeface="Times New Roman" panose="02020603050405020304" pitchFamily="18" charset="0"/>
                <a:cs typeface="Times New Roman" panose="02020603050405020304" pitchFamily="18" charset="0"/>
              </a:rPr>
              <a:t> bang New York.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nhóm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giá,thống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kê</a:t>
            </a:r>
            <a:r>
              <a:rPr lang="en-US" sz="2000" dirty="0">
                <a:latin typeface="Times New Roman" panose="02020603050405020304" pitchFamily="18" charset="0"/>
                <a:cs typeface="Times New Roman" panose="02020603050405020304" pitchFamily="18" charset="0"/>
              </a:rPr>
              <a:t>, so </a:t>
            </a:r>
            <a:r>
              <a:rPr lang="en-US" sz="2000" dirty="0" err="1">
                <a:latin typeface="Times New Roman" panose="02020603050405020304" pitchFamily="18" charset="0"/>
                <a:cs typeface="Times New Roman" panose="02020603050405020304" pitchFamily="18" charset="0"/>
              </a:rPr>
              <a:t>sánh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việc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nghiệp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triển</a:t>
            </a:r>
            <a:r>
              <a:rPr lang="en-US" sz="2000" dirty="0">
                <a:latin typeface="Times New Roman" panose="02020603050405020304" pitchFamily="18" charset="0"/>
                <a:cs typeface="Times New Roman" panose="02020603050405020304" pitchFamily="18" charset="0"/>
              </a:rPr>
              <a:t> ở </a:t>
            </a:r>
            <a:r>
              <a:rPr lang="en-US" sz="2000" dirty="0" err="1">
                <a:latin typeface="Times New Roman" panose="02020603050405020304" pitchFamily="18" charset="0"/>
                <a:cs typeface="Times New Roman" panose="02020603050405020304" pitchFamily="18" charset="0"/>
              </a:rPr>
              <a:t>cơ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sở</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tiểu</a:t>
            </a:r>
            <a:r>
              <a:rPr lang="en-US" sz="2000" dirty="0">
                <a:latin typeface="Times New Roman" panose="02020603050405020304" pitchFamily="18" charset="0"/>
                <a:cs typeface="Times New Roman" panose="02020603050405020304" pitchFamily="18" charset="0"/>
              </a:rPr>
              <a:t> bang New York. </a:t>
            </a:r>
          </a:p>
          <a:p>
            <a:pPr marL="139700" indent="0">
              <a:buNone/>
            </a:pPr>
            <a:r>
              <a:rPr lang="en-US" sz="2000" i="0" dirty="0" err="1">
                <a:solidFill>
                  <a:schemeClr val="tx1">
                    <a:lumMod val="95000"/>
                  </a:schemeClr>
                </a:solidFill>
                <a:effectLst/>
                <a:latin typeface="Times New Roman" panose="02020603050405020304" pitchFamily="18" charset="0"/>
                <a:cs typeface="Times New Roman" panose="02020603050405020304" pitchFamily="18" charset="0"/>
              </a:rPr>
              <a:t>Bộ</a:t>
            </a:r>
            <a:r>
              <a:rPr lang="en-US" sz="2000" i="0" dirty="0">
                <a:solidFill>
                  <a:schemeClr val="tx1">
                    <a:lumMod val="95000"/>
                  </a:schemeClr>
                </a:solidFill>
                <a:effectLst/>
                <a:latin typeface="Times New Roman" panose="02020603050405020304" pitchFamily="18" charset="0"/>
                <a:cs typeface="Times New Roman" panose="02020603050405020304" pitchFamily="18" charset="0"/>
              </a:rPr>
              <a:t> </a:t>
            </a:r>
            <a:r>
              <a:rPr lang="en-US" sz="2000" i="0" dirty="0" err="1">
                <a:solidFill>
                  <a:schemeClr val="tx1">
                    <a:lumMod val="95000"/>
                  </a:schemeClr>
                </a:solidFill>
                <a:effectLst/>
                <a:latin typeface="Times New Roman" panose="02020603050405020304" pitchFamily="18" charset="0"/>
                <a:cs typeface="Times New Roman" panose="02020603050405020304" pitchFamily="18" charset="0"/>
              </a:rPr>
              <a:t>dữ</a:t>
            </a:r>
            <a:r>
              <a:rPr lang="en-US" sz="2000" i="0" dirty="0">
                <a:solidFill>
                  <a:schemeClr val="tx1">
                    <a:lumMod val="95000"/>
                  </a:schemeClr>
                </a:solidFill>
                <a:effectLst/>
                <a:latin typeface="Times New Roman" panose="02020603050405020304" pitchFamily="18" charset="0"/>
                <a:cs typeface="Times New Roman" panose="02020603050405020304" pitchFamily="18" charset="0"/>
              </a:rPr>
              <a:t> </a:t>
            </a:r>
            <a:r>
              <a:rPr lang="en-US" sz="2000" i="0" dirty="0" err="1">
                <a:solidFill>
                  <a:schemeClr val="tx1">
                    <a:lumMod val="95000"/>
                  </a:schemeClr>
                </a:solidFill>
                <a:effectLst/>
                <a:latin typeface="Times New Roman" panose="02020603050405020304" pitchFamily="18" charset="0"/>
                <a:cs typeface="Times New Roman" panose="02020603050405020304" pitchFamily="18" charset="0"/>
              </a:rPr>
              <a:t>liệu</a:t>
            </a:r>
            <a:r>
              <a:rPr lang="en-US" sz="2000" i="0" dirty="0">
                <a:solidFill>
                  <a:schemeClr val="tx1">
                    <a:lumMod val="95000"/>
                  </a:schemeClr>
                </a:solidFill>
                <a:effectLst/>
                <a:latin typeface="Times New Roman" panose="02020603050405020304" pitchFamily="18" charset="0"/>
                <a:cs typeface="Times New Roman" panose="02020603050405020304" pitchFamily="18" charset="0"/>
              </a:rPr>
              <a:t> </a:t>
            </a:r>
            <a:r>
              <a:rPr lang="en-US" sz="2000" i="0" dirty="0" err="1">
                <a:solidFill>
                  <a:schemeClr val="tx1">
                    <a:lumMod val="95000"/>
                  </a:schemeClr>
                </a:solidFill>
                <a:effectLst/>
                <a:latin typeface="Times New Roman" panose="02020603050405020304" pitchFamily="18" charset="0"/>
                <a:cs typeface="Times New Roman" panose="02020603050405020304" pitchFamily="18" charset="0"/>
              </a:rPr>
              <a:t>gồm</a:t>
            </a:r>
            <a:r>
              <a:rPr lang="en-US" sz="2000" i="0" dirty="0">
                <a:solidFill>
                  <a:schemeClr val="tx1">
                    <a:lumMod val="95000"/>
                  </a:schemeClr>
                </a:solidFill>
                <a:effectLst/>
                <a:latin typeface="Times New Roman" panose="02020603050405020304" pitchFamily="18" charset="0"/>
                <a:cs typeface="Times New Roman" panose="02020603050405020304" pitchFamily="18" charset="0"/>
              </a:rPr>
              <a:t> </a:t>
            </a:r>
            <a:r>
              <a:rPr lang="en-US" sz="2000" i="0" dirty="0" err="1">
                <a:solidFill>
                  <a:schemeClr val="tx1">
                    <a:lumMod val="95000"/>
                  </a:schemeClr>
                </a:solidFill>
                <a:effectLst/>
                <a:latin typeface="Times New Roman" panose="02020603050405020304" pitchFamily="18" charset="0"/>
                <a:cs typeface="Times New Roman" panose="02020603050405020304" pitchFamily="18" charset="0"/>
              </a:rPr>
              <a:t>các</a:t>
            </a:r>
            <a:r>
              <a:rPr lang="en-US" sz="2000" i="0" dirty="0">
                <a:solidFill>
                  <a:schemeClr val="tx1">
                    <a:lumMod val="95000"/>
                  </a:schemeClr>
                </a:solidFill>
                <a:effectLst/>
                <a:latin typeface="Times New Roman" panose="02020603050405020304" pitchFamily="18" charset="0"/>
                <a:cs typeface="Times New Roman" panose="02020603050405020304" pitchFamily="18" charset="0"/>
              </a:rPr>
              <a:t> </a:t>
            </a:r>
            <a:r>
              <a:rPr lang="en-US" sz="2000" i="0" dirty="0" err="1">
                <a:solidFill>
                  <a:schemeClr val="tx1">
                    <a:lumMod val="95000"/>
                  </a:schemeClr>
                </a:solidFill>
                <a:effectLst/>
                <a:latin typeface="Times New Roman" panose="02020603050405020304" pitchFamily="18" charset="0"/>
                <a:cs typeface="Times New Roman" panose="02020603050405020304" pitchFamily="18" charset="0"/>
              </a:rPr>
              <a:t>thuộc</a:t>
            </a:r>
            <a:r>
              <a:rPr lang="en-US" sz="2000" i="0" dirty="0">
                <a:solidFill>
                  <a:schemeClr val="tx1">
                    <a:lumMod val="95000"/>
                  </a:schemeClr>
                </a:solidFill>
                <a:effectLst/>
                <a:latin typeface="Times New Roman" panose="02020603050405020304" pitchFamily="18" charset="0"/>
                <a:cs typeface="Times New Roman" panose="02020603050405020304" pitchFamily="18" charset="0"/>
              </a:rPr>
              <a:t> </a:t>
            </a:r>
            <a:r>
              <a:rPr lang="en-US" sz="2000" i="0" dirty="0" err="1">
                <a:solidFill>
                  <a:schemeClr val="tx1">
                    <a:lumMod val="95000"/>
                  </a:schemeClr>
                </a:solidFill>
                <a:effectLst/>
                <a:latin typeface="Times New Roman" panose="02020603050405020304" pitchFamily="18" charset="0"/>
                <a:cs typeface="Times New Roman" panose="02020603050405020304" pitchFamily="18" charset="0"/>
              </a:rPr>
              <a:t>tính</a:t>
            </a:r>
            <a:r>
              <a:rPr lang="en-US" sz="2000" i="0" dirty="0">
                <a:solidFill>
                  <a:schemeClr val="tx1">
                    <a:lumMod val="95000"/>
                  </a:schemeClr>
                </a:solidFill>
                <a:effectLst/>
                <a:latin typeface="Times New Roman" panose="02020603050405020304" pitchFamily="18" charset="0"/>
                <a:cs typeface="Times New Roman" panose="02020603050405020304" pitchFamily="18" charset="0"/>
              </a:rPr>
              <a:t> : </a:t>
            </a:r>
            <a:r>
              <a:rPr lang="en-US" sz="2000" i="0" dirty="0" err="1">
                <a:solidFill>
                  <a:schemeClr val="tx1">
                    <a:lumMod val="95000"/>
                  </a:schemeClr>
                </a:solidFill>
                <a:effectLst/>
                <a:latin typeface="Times New Roman" panose="02020603050405020304" pitchFamily="18" charset="0"/>
                <a:cs typeface="Times New Roman" panose="02020603050405020304" pitchFamily="18" charset="0"/>
              </a:rPr>
              <a:t>loại</a:t>
            </a:r>
            <a:r>
              <a:rPr lang="en-US" sz="2000" i="0" dirty="0">
                <a:solidFill>
                  <a:schemeClr val="tx1">
                    <a:lumMod val="95000"/>
                  </a:schemeClr>
                </a:solidFill>
                <a:effectLst/>
                <a:latin typeface="Times New Roman" panose="02020603050405020304" pitchFamily="18" charset="0"/>
                <a:cs typeface="Times New Roman" panose="02020603050405020304" pitchFamily="18" charset="0"/>
              </a:rPr>
              <a:t> </a:t>
            </a:r>
            <a:r>
              <a:rPr lang="en-US" sz="2000" i="0" dirty="0" err="1">
                <a:solidFill>
                  <a:schemeClr val="tx1">
                    <a:lumMod val="95000"/>
                  </a:schemeClr>
                </a:solidFill>
                <a:effectLst/>
                <a:latin typeface="Times New Roman" panose="02020603050405020304" pitchFamily="18" charset="0"/>
                <a:cs typeface="Times New Roman" panose="02020603050405020304" pitchFamily="18" charset="0"/>
              </a:rPr>
              <a:t>khu</a:t>
            </a:r>
            <a:r>
              <a:rPr lang="en-US" sz="2000" i="0" dirty="0">
                <a:solidFill>
                  <a:schemeClr val="tx1">
                    <a:lumMod val="95000"/>
                  </a:schemeClr>
                </a:solidFill>
                <a:effectLst/>
                <a:latin typeface="Times New Roman" panose="02020603050405020304" pitchFamily="18" charset="0"/>
                <a:cs typeface="Times New Roman" panose="02020603050405020304" pitchFamily="18" charset="0"/>
              </a:rPr>
              <a:t> </a:t>
            </a:r>
            <a:r>
              <a:rPr lang="en-US" sz="2000" i="0" dirty="0" err="1">
                <a:solidFill>
                  <a:schemeClr val="tx1">
                    <a:lumMod val="95000"/>
                  </a:schemeClr>
                </a:solidFill>
                <a:effectLst/>
                <a:latin typeface="Times New Roman" panose="02020603050405020304" pitchFamily="18" charset="0"/>
                <a:cs typeface="Times New Roman" panose="02020603050405020304" pitchFamily="18" charset="0"/>
              </a:rPr>
              <a:t>vực</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tên</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khu</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vực</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nghề</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nghiệp</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mức</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lương</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việc</a:t>
            </a:r>
            <a:r>
              <a:rPr lang="en-US" sz="2000" dirty="0">
                <a:solidFill>
                  <a:schemeClr val="tx1">
                    <a:lumMod val="95000"/>
                  </a:schemeClr>
                </a:solidFill>
                <a:latin typeface="Times New Roman" panose="02020603050405020304" pitchFamily="18" charset="0"/>
                <a:cs typeface="Times New Roman" panose="02020603050405020304" pitchFamily="18" charset="0"/>
              </a:rPr>
              <a:t> </a:t>
            </a:r>
            <a:r>
              <a:rPr lang="en-US" sz="2000" dirty="0" err="1">
                <a:solidFill>
                  <a:schemeClr val="tx1">
                    <a:lumMod val="95000"/>
                  </a:schemeClr>
                </a:solidFill>
                <a:latin typeface="Times New Roman" panose="02020603050405020304" pitchFamily="18" charset="0"/>
                <a:cs typeface="Times New Roman" panose="02020603050405020304" pitchFamily="18" charset="0"/>
              </a:rPr>
              <a:t>làm</a:t>
            </a:r>
            <a:r>
              <a:rPr lang="en-US" sz="2000" dirty="0">
                <a:solidFill>
                  <a:schemeClr val="tx1">
                    <a:lumMod val="95000"/>
                  </a:schemeClr>
                </a:solidFill>
                <a:latin typeface="Times New Roman" panose="02020603050405020304" pitchFamily="18" charset="0"/>
                <a:cs typeface="Times New Roman" panose="02020603050405020304" pitchFamily="18" charset="0"/>
              </a:rPr>
              <a:t>,…</a:t>
            </a:r>
            <a:endParaRPr lang="en-US" sz="2000" i="0" dirty="0">
              <a:solidFill>
                <a:schemeClr val="tx1">
                  <a:lumMod val="95000"/>
                </a:schemeClr>
              </a:solidFill>
              <a:effectLst/>
              <a:latin typeface="Times New Roman" panose="02020603050405020304" pitchFamily="18" charset="0"/>
              <a:cs typeface="Times New Roman" panose="02020603050405020304" pitchFamily="18" charset="0"/>
            </a:endParaRPr>
          </a:p>
          <a:p>
            <a:pPr marL="139700" indent="0">
              <a:buNone/>
            </a:pPr>
            <a:r>
              <a:rPr lang="en-US" sz="2000" i="0" dirty="0">
                <a:solidFill>
                  <a:schemeClr val="bg2"/>
                </a:solidFill>
                <a:effectLst/>
                <a:latin typeface="Times New Roman" panose="02020603050405020304" pitchFamily="18" charset="0"/>
                <a:cs typeface="Times New Roman" panose="02020603050405020304" pitchFamily="18" charset="0"/>
              </a:rPr>
              <a:t>Mean Wage(</a:t>
            </a:r>
            <a:r>
              <a:rPr lang="en-US" sz="2000" dirty="0" err="1">
                <a:solidFill>
                  <a:schemeClr val="bg2"/>
                </a:solidFill>
                <a:latin typeface="Times New Roman" panose="02020603050405020304" pitchFamily="18" charset="0"/>
                <a:cs typeface="Times New Roman" panose="02020603050405020304" pitchFamily="18" charset="0"/>
              </a:rPr>
              <a:t>Mức</a:t>
            </a:r>
            <a:r>
              <a:rPr lang="vi-VN" sz="2000" i="0" dirty="0">
                <a:solidFill>
                  <a:schemeClr val="bg2"/>
                </a:solidFill>
                <a:effectLst/>
                <a:latin typeface="Times New Roman" panose="02020603050405020304" pitchFamily="18" charset="0"/>
                <a:cs typeface="Times New Roman" panose="02020603050405020304" pitchFamily="18" charset="0"/>
              </a:rPr>
              <a:t> lương trung bình</a:t>
            </a:r>
            <a:r>
              <a:rPr lang="en-US" sz="2000" i="0" dirty="0">
                <a:solidFill>
                  <a:schemeClr val="bg2"/>
                </a:solidFill>
                <a:effectLst/>
                <a:latin typeface="Times New Roman" panose="02020603050405020304" pitchFamily="18" charset="0"/>
                <a:cs typeface="Times New Roman" panose="02020603050405020304" pitchFamily="18" charset="0"/>
              </a:rPr>
              <a:t>)</a:t>
            </a:r>
            <a:r>
              <a:rPr lang="vi-VN" sz="2000" i="0" dirty="0">
                <a:solidFill>
                  <a:schemeClr val="bg2"/>
                </a:solidFill>
                <a:effectLst/>
                <a:latin typeface="Times New Roman" panose="02020603050405020304" pitchFamily="18" charset="0"/>
                <a:cs typeface="Times New Roman" panose="02020603050405020304" pitchFamily="18" charset="0"/>
              </a:rPr>
              <a:t> là tổng tiền lương theo giờ ước tính của một nghề nghiệp chia cho việc làm ước tính của nó, tức là tiền lương trung bình theo giờ.</a:t>
            </a:r>
          </a:p>
          <a:p>
            <a:pPr marL="139700"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9D6E14F-8E60-F8A5-A57B-58DEB295663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1050025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p:cTn id="18"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9"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0"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1" dur="10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down)">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EC1105-E681-E349-F4FE-758440996995}"/>
              </a:ext>
            </a:extLst>
          </p:cNvPr>
          <p:cNvSpPr>
            <a:spLocks noGrp="1"/>
          </p:cNvSpPr>
          <p:nvPr>
            <p:ph type="body" idx="1"/>
          </p:nvPr>
        </p:nvSpPr>
        <p:spPr>
          <a:xfrm>
            <a:off x="457200" y="259492"/>
            <a:ext cx="7966800" cy="4344308"/>
          </a:xfrm>
        </p:spPr>
        <p:txBody>
          <a:bodyPr/>
          <a:lstStyle/>
          <a:p>
            <a:pPr marL="139700" indent="0" algn="l">
              <a:buNone/>
            </a:pPr>
            <a:r>
              <a:rPr lang="en-US" sz="2000" i="0" dirty="0">
                <a:solidFill>
                  <a:schemeClr val="bg2"/>
                </a:solidFill>
                <a:effectLst/>
                <a:latin typeface="Times New Roman" panose="02020603050405020304" pitchFamily="18" charset="0"/>
                <a:cs typeface="Times New Roman" panose="02020603050405020304" pitchFamily="18" charset="0"/>
              </a:rPr>
              <a:t>Median Wage(</a:t>
            </a:r>
            <a:r>
              <a:rPr lang="vi-VN" sz="2000" i="0" dirty="0">
                <a:solidFill>
                  <a:schemeClr val="bg2"/>
                </a:solidFill>
                <a:effectLst/>
                <a:latin typeface="Times New Roman" panose="02020603050405020304" pitchFamily="18" charset="0"/>
                <a:cs typeface="Times New Roman" panose="02020603050405020304" pitchFamily="18" charset="0"/>
              </a:rPr>
              <a:t>Mức lương trung </a:t>
            </a:r>
            <a:r>
              <a:rPr lang="en-US" sz="2000" i="0" dirty="0" err="1">
                <a:solidFill>
                  <a:schemeClr val="bg2"/>
                </a:solidFill>
                <a:effectLst/>
                <a:latin typeface="Times New Roman" panose="02020603050405020304" pitchFamily="18" charset="0"/>
                <a:cs typeface="Times New Roman" panose="02020603050405020304" pitchFamily="18" charset="0"/>
              </a:rPr>
              <a:t>vị</a:t>
            </a:r>
            <a:r>
              <a:rPr lang="en-US" sz="2000" i="0" dirty="0">
                <a:solidFill>
                  <a:schemeClr val="bg2"/>
                </a:solidFill>
                <a:effectLst/>
                <a:latin typeface="Times New Roman" panose="02020603050405020304" pitchFamily="18" charset="0"/>
                <a:cs typeface="Times New Roman" panose="02020603050405020304" pitchFamily="18" charset="0"/>
              </a:rPr>
              <a:t>)</a:t>
            </a:r>
            <a:r>
              <a:rPr lang="vi-VN" sz="2000" i="0" dirty="0">
                <a:solidFill>
                  <a:schemeClr val="bg2"/>
                </a:solidFill>
                <a:effectLst/>
                <a:latin typeface="Times New Roman" panose="02020603050405020304" pitchFamily="18" charset="0"/>
                <a:cs typeface="Times New Roman" panose="02020603050405020304" pitchFamily="18" charset="0"/>
              </a:rPr>
              <a:t> ước tính là phần trăm thứ 50 của phân phối tiền lương: 50 phần trăm người lao động trong một nghề kiếm được mức lương dưới mức lương trung bình và 50 phần trăm kiếm được mức lương cao hơn.</a:t>
            </a:r>
          </a:p>
          <a:p>
            <a:pPr marL="139700" indent="0" algn="l">
              <a:buNone/>
            </a:pPr>
            <a:r>
              <a:rPr lang="en-US" sz="2000" i="0" dirty="0">
                <a:solidFill>
                  <a:schemeClr val="bg2"/>
                </a:solidFill>
                <a:effectLst/>
                <a:latin typeface="Times New Roman" panose="02020603050405020304" pitchFamily="18" charset="0"/>
                <a:cs typeface="Times New Roman" panose="02020603050405020304" pitchFamily="18" charset="0"/>
              </a:rPr>
              <a:t>Entry Wage (</a:t>
            </a:r>
            <a:r>
              <a:rPr lang="vi-VN" sz="2000" i="0" dirty="0">
                <a:solidFill>
                  <a:schemeClr val="bg2"/>
                </a:solidFill>
                <a:effectLst/>
                <a:latin typeface="Times New Roman" panose="02020603050405020304" pitchFamily="18" charset="0"/>
                <a:cs typeface="Times New Roman" panose="02020603050405020304" pitchFamily="18" charset="0"/>
              </a:rPr>
              <a:t>Mức lương đầu vào</a:t>
            </a:r>
            <a:r>
              <a:rPr lang="en-US" sz="2000" i="0" dirty="0">
                <a:solidFill>
                  <a:schemeClr val="bg2"/>
                </a:solidFill>
                <a:effectLst/>
                <a:latin typeface="Times New Roman" panose="02020603050405020304" pitchFamily="18" charset="0"/>
                <a:cs typeface="Times New Roman" panose="02020603050405020304" pitchFamily="18" charset="0"/>
              </a:rPr>
              <a:t>)</a:t>
            </a:r>
            <a:r>
              <a:rPr lang="vi-VN" sz="2000" i="0" dirty="0">
                <a:solidFill>
                  <a:schemeClr val="bg2"/>
                </a:solidFill>
                <a:effectLst/>
                <a:latin typeface="Times New Roman" panose="02020603050405020304" pitchFamily="18" charset="0"/>
                <a:cs typeface="Times New Roman" panose="02020603050405020304" pitchFamily="18" charset="0"/>
              </a:rPr>
              <a:t> là giá trị trung bình (trung bình) của một phần ba mức lương thấp nhất trong một nghề nghiệp.</a:t>
            </a:r>
          </a:p>
          <a:p>
            <a:pPr marL="139700" indent="0" algn="l">
              <a:buNone/>
            </a:pPr>
            <a:r>
              <a:rPr lang="en-US" sz="2000" i="0" dirty="0">
                <a:solidFill>
                  <a:schemeClr val="bg2"/>
                </a:solidFill>
                <a:effectLst/>
                <a:latin typeface="Times New Roman" panose="02020603050405020304" pitchFamily="18" charset="0"/>
                <a:cs typeface="Times New Roman" panose="02020603050405020304" pitchFamily="18" charset="0"/>
              </a:rPr>
              <a:t>Experienced Wage (</a:t>
            </a:r>
            <a:r>
              <a:rPr lang="vi-VN" sz="2000" i="0" dirty="0">
                <a:solidFill>
                  <a:schemeClr val="bg2"/>
                </a:solidFill>
                <a:effectLst/>
                <a:latin typeface="Times New Roman" panose="02020603050405020304" pitchFamily="18" charset="0"/>
                <a:cs typeface="Times New Roman" panose="02020603050405020304" pitchFamily="18" charset="0"/>
              </a:rPr>
              <a:t>Mức lương có kinh nghiệm</a:t>
            </a:r>
            <a:r>
              <a:rPr lang="en-US" sz="2000" i="0" dirty="0">
                <a:solidFill>
                  <a:schemeClr val="bg2"/>
                </a:solidFill>
                <a:effectLst/>
                <a:latin typeface="Times New Roman" panose="02020603050405020304" pitchFamily="18" charset="0"/>
                <a:cs typeface="Times New Roman" panose="02020603050405020304" pitchFamily="18" charset="0"/>
              </a:rPr>
              <a:t>)</a:t>
            </a:r>
            <a:r>
              <a:rPr lang="vi-VN" sz="2000" i="0" dirty="0">
                <a:solidFill>
                  <a:schemeClr val="bg2"/>
                </a:solidFill>
                <a:effectLst/>
                <a:latin typeface="Times New Roman" panose="02020603050405020304" pitchFamily="18" charset="0"/>
                <a:cs typeface="Times New Roman" panose="02020603050405020304" pitchFamily="18" charset="0"/>
              </a:rPr>
              <a:t> là giá trị trung bình (trung bình) của 2/3 mức lương cao nhất trong một nghề nghiệp.</a:t>
            </a:r>
          </a:p>
          <a:p>
            <a:pPr marL="139700" indent="0">
              <a:buNone/>
            </a:pPr>
            <a:r>
              <a:rPr lang="en-US" sz="2000" i="0" dirty="0">
                <a:solidFill>
                  <a:schemeClr val="bg2"/>
                </a:solidFill>
                <a:effectLst/>
                <a:latin typeface="Times New Roman" panose="02020603050405020304" pitchFamily="18" charset="0"/>
                <a:cs typeface="Times New Roman" panose="02020603050405020304" pitchFamily="18" charset="0"/>
              </a:rPr>
              <a:t>Employment(</a:t>
            </a:r>
            <a:r>
              <a:rPr lang="en-US" sz="2000" i="0" dirty="0" err="1">
                <a:solidFill>
                  <a:schemeClr val="bg2"/>
                </a:solidFill>
                <a:effectLst/>
                <a:latin typeface="Times New Roman" panose="02020603050405020304" pitchFamily="18" charset="0"/>
                <a:cs typeface="Times New Roman" panose="02020603050405020304" pitchFamily="18" charset="0"/>
              </a:rPr>
              <a:t>Việc</a:t>
            </a:r>
            <a:r>
              <a:rPr lang="en-US" sz="2000" i="0" dirty="0">
                <a:solidFill>
                  <a:schemeClr val="bg2"/>
                </a:solidFill>
                <a:effectLst/>
                <a:latin typeface="Times New Roman" panose="02020603050405020304" pitchFamily="18" charset="0"/>
                <a:cs typeface="Times New Roman" panose="02020603050405020304" pitchFamily="18" charset="0"/>
              </a:rPr>
              <a:t> </a:t>
            </a:r>
            <a:r>
              <a:rPr lang="en-US" sz="2000" i="0" dirty="0" err="1">
                <a:solidFill>
                  <a:schemeClr val="bg2"/>
                </a:solidFill>
                <a:effectLst/>
                <a:latin typeface="Times New Roman" panose="02020603050405020304" pitchFamily="18" charset="0"/>
                <a:cs typeface="Times New Roman" panose="02020603050405020304" pitchFamily="18" charset="0"/>
              </a:rPr>
              <a:t>làm</a:t>
            </a:r>
            <a:r>
              <a:rPr lang="en-US" sz="2000" i="0" dirty="0">
                <a:solidFill>
                  <a:schemeClr val="bg2"/>
                </a:solidFill>
                <a:effectLst/>
                <a:latin typeface="Times New Roman" panose="02020603050405020304" pitchFamily="18" charset="0"/>
                <a:cs typeface="Times New Roman" panose="02020603050405020304" pitchFamily="18" charset="0"/>
              </a:rPr>
              <a:t>) </a:t>
            </a:r>
            <a:r>
              <a:rPr lang="en-US" sz="2000" i="0" dirty="0" err="1">
                <a:solidFill>
                  <a:schemeClr val="bg2"/>
                </a:solidFill>
                <a:effectLst/>
                <a:latin typeface="Times New Roman" panose="02020603050405020304" pitchFamily="18" charset="0"/>
                <a:cs typeface="Times New Roman" panose="02020603050405020304" pitchFamily="18" charset="0"/>
              </a:rPr>
              <a:t>là</a:t>
            </a:r>
            <a:r>
              <a:rPr lang="en-US" sz="2000" i="0" dirty="0">
                <a:solidFill>
                  <a:schemeClr val="bg2"/>
                </a:solidFill>
                <a:effectLst/>
                <a:latin typeface="Times New Roman" panose="02020603050405020304" pitchFamily="18" charset="0"/>
                <a:cs typeface="Times New Roman" panose="02020603050405020304" pitchFamily="18" charset="0"/>
              </a:rPr>
              <a:t> </a:t>
            </a:r>
            <a:r>
              <a:rPr lang="en-US" sz="2000" i="0" dirty="0" err="1">
                <a:solidFill>
                  <a:schemeClr val="bg2"/>
                </a:solidFill>
                <a:effectLst/>
                <a:latin typeface="Times New Roman" panose="02020603050405020304" pitchFamily="18" charset="0"/>
                <a:cs typeface="Times New Roman" panose="02020603050405020304" pitchFamily="18" charset="0"/>
              </a:rPr>
              <a:t>số</a:t>
            </a:r>
            <a:r>
              <a:rPr lang="en-US" sz="2000" i="0" dirty="0">
                <a:solidFill>
                  <a:schemeClr val="bg2"/>
                </a:solidFill>
                <a:effectLst/>
                <a:latin typeface="Times New Roman" panose="02020603050405020304" pitchFamily="18" charset="0"/>
                <a:cs typeface="Times New Roman" panose="02020603050405020304" pitchFamily="18" charset="0"/>
              </a:rPr>
              <a:t> </a:t>
            </a:r>
            <a:r>
              <a:rPr lang="en-US" sz="2000" i="0" dirty="0" err="1">
                <a:solidFill>
                  <a:schemeClr val="bg2"/>
                </a:solidFill>
                <a:effectLst/>
                <a:latin typeface="Times New Roman" panose="02020603050405020304" pitchFamily="18" charset="0"/>
                <a:cs typeface="Times New Roman" panose="02020603050405020304" pitchFamily="18" charset="0"/>
              </a:rPr>
              <a:t>lượng</a:t>
            </a:r>
            <a:r>
              <a:rPr lang="en-US" sz="2000" i="0" dirty="0">
                <a:solidFill>
                  <a:schemeClr val="bg2"/>
                </a:solidFill>
                <a:effectLst/>
                <a:latin typeface="Times New Roman" panose="02020603050405020304" pitchFamily="18" charset="0"/>
                <a:cs typeface="Times New Roman" panose="02020603050405020304" pitchFamily="18" charset="0"/>
              </a:rPr>
              <a:t> </a:t>
            </a:r>
            <a:r>
              <a:rPr lang="en-US" sz="2000" i="0" dirty="0" err="1">
                <a:solidFill>
                  <a:schemeClr val="bg2"/>
                </a:solidFill>
                <a:effectLst/>
                <a:latin typeface="Times New Roman" panose="02020603050405020304" pitchFamily="18" charset="0"/>
                <a:cs typeface="Times New Roman" panose="02020603050405020304" pitchFamily="18" charset="0"/>
              </a:rPr>
              <a:t>nhân</a:t>
            </a:r>
            <a:r>
              <a:rPr lang="en-US" sz="2000" i="0" dirty="0">
                <a:solidFill>
                  <a:schemeClr val="bg2"/>
                </a:solidFill>
                <a:effectLst/>
                <a:latin typeface="Times New Roman" panose="02020603050405020304" pitchFamily="18" charset="0"/>
                <a:cs typeface="Times New Roman" panose="02020603050405020304" pitchFamily="18" charset="0"/>
              </a:rPr>
              <a:t> </a:t>
            </a:r>
            <a:r>
              <a:rPr lang="en-US" sz="2000" i="0" dirty="0" err="1">
                <a:solidFill>
                  <a:schemeClr val="bg2"/>
                </a:solidFill>
                <a:effectLst/>
                <a:latin typeface="Times New Roman" panose="02020603050405020304" pitchFamily="18" charset="0"/>
                <a:cs typeface="Times New Roman" panose="02020603050405020304" pitchFamily="18" charset="0"/>
              </a:rPr>
              <a:t>viên</a:t>
            </a:r>
            <a:r>
              <a:rPr lang="en-US" sz="2000" i="0" dirty="0">
                <a:solidFill>
                  <a:schemeClr val="bg2"/>
                </a:solidFill>
                <a:effectLst/>
                <a:latin typeface="Times New Roman" panose="02020603050405020304" pitchFamily="18" charset="0"/>
                <a:cs typeface="Times New Roman" panose="02020603050405020304" pitchFamily="18" charset="0"/>
              </a:rPr>
              <a:t> </a:t>
            </a:r>
            <a:r>
              <a:rPr lang="en-US" sz="2000" i="0" dirty="0" err="1">
                <a:solidFill>
                  <a:schemeClr val="bg2"/>
                </a:solidFill>
                <a:effectLst/>
                <a:latin typeface="Times New Roman" panose="02020603050405020304" pitchFamily="18" charset="0"/>
                <a:cs typeface="Times New Roman" panose="02020603050405020304" pitchFamily="18" charset="0"/>
              </a:rPr>
              <a:t>của</a:t>
            </a:r>
            <a:r>
              <a:rPr lang="en-US" sz="2000" i="0" dirty="0">
                <a:solidFill>
                  <a:schemeClr val="bg2"/>
                </a:solidFill>
                <a:effectLst/>
                <a:latin typeface="Times New Roman" panose="02020603050405020304" pitchFamily="18" charset="0"/>
                <a:cs typeface="Times New Roman" panose="02020603050405020304" pitchFamily="18" charset="0"/>
              </a:rPr>
              <a:t> </a:t>
            </a:r>
            <a:r>
              <a:rPr lang="en-US" sz="2000" i="0" dirty="0" err="1">
                <a:solidFill>
                  <a:schemeClr val="bg2"/>
                </a:solidFill>
                <a:effectLst/>
                <a:latin typeface="Times New Roman" panose="02020603050405020304" pitchFamily="18" charset="0"/>
                <a:cs typeface="Times New Roman" panose="02020603050405020304" pitchFamily="18" charset="0"/>
              </a:rPr>
              <a:t>ngàn</a:t>
            </a:r>
            <a:r>
              <a:rPr lang="en-US" sz="2000" dirty="0" err="1">
                <a:solidFill>
                  <a:schemeClr val="bg2"/>
                </a:solidFill>
                <a:latin typeface="Times New Roman" panose="02020603050405020304" pitchFamily="18" charset="0"/>
                <a:cs typeface="Times New Roman" panose="02020603050405020304" pitchFamily="18" charset="0"/>
              </a:rPr>
              <a:t>h</a:t>
            </a:r>
            <a:r>
              <a:rPr lang="en-US" sz="2000" dirty="0">
                <a:solidFill>
                  <a:schemeClr val="bg2"/>
                </a:solidFill>
                <a:latin typeface="Times New Roman" panose="02020603050405020304" pitchFamily="18" charset="0"/>
                <a:cs typeface="Times New Roman" panose="02020603050405020304" pitchFamily="18" charset="0"/>
              </a:rPr>
              <a:t> </a:t>
            </a:r>
            <a:r>
              <a:rPr lang="en-US" sz="2000" dirty="0" err="1">
                <a:solidFill>
                  <a:schemeClr val="bg2"/>
                </a:solidFill>
                <a:latin typeface="Times New Roman" panose="02020603050405020304" pitchFamily="18" charset="0"/>
                <a:cs typeface="Times New Roman" panose="02020603050405020304" pitchFamily="18" charset="0"/>
              </a:rPr>
              <a:t>nghề</a:t>
            </a:r>
            <a:r>
              <a:rPr lang="en-US" sz="2000" dirty="0">
                <a:solidFill>
                  <a:schemeClr val="bg2"/>
                </a:solidFill>
                <a:latin typeface="Times New Roman" panose="02020603050405020304" pitchFamily="18" charset="0"/>
                <a:cs typeface="Times New Roman" panose="02020603050405020304" pitchFamily="18" charset="0"/>
              </a:rPr>
              <a:t> </a:t>
            </a:r>
            <a:r>
              <a:rPr lang="en-US" sz="2000" dirty="0" err="1">
                <a:solidFill>
                  <a:schemeClr val="bg2"/>
                </a:solidFill>
                <a:latin typeface="Times New Roman" panose="02020603050405020304" pitchFamily="18" charset="0"/>
                <a:cs typeface="Times New Roman" panose="02020603050405020304" pitchFamily="18" charset="0"/>
              </a:rPr>
              <a:t>đó</a:t>
            </a:r>
            <a:r>
              <a:rPr lang="en-US" sz="2000" dirty="0">
                <a:solidFill>
                  <a:schemeClr val="bg2"/>
                </a:solidFill>
                <a:latin typeface="Times New Roman" panose="02020603050405020304" pitchFamily="18" charset="0"/>
                <a:cs typeface="Times New Roman" panose="02020603050405020304" pitchFamily="18" charset="0"/>
              </a:rPr>
              <a:t> </a:t>
            </a:r>
            <a:r>
              <a:rPr lang="en-US" sz="2000" i="0" dirty="0">
                <a:solidFill>
                  <a:schemeClr val="bg2"/>
                </a:solidFill>
                <a:effectLst/>
                <a:latin typeface="Times New Roman" panose="02020603050405020304" pitchFamily="18" charset="0"/>
                <a:cs typeface="Times New Roman" panose="02020603050405020304" pitchFamily="18" charset="0"/>
              </a:rPr>
              <a:t>Occupational Title(</a:t>
            </a:r>
            <a:r>
              <a:rPr lang="en-US" sz="2000" i="0" dirty="0" err="1">
                <a:solidFill>
                  <a:schemeClr val="bg2"/>
                </a:solidFill>
                <a:effectLst/>
                <a:latin typeface="Times New Roman" panose="02020603050405020304" pitchFamily="18" charset="0"/>
                <a:cs typeface="Times New Roman" panose="02020603050405020304" pitchFamily="18" charset="0"/>
              </a:rPr>
              <a:t>Chức</a:t>
            </a:r>
            <a:r>
              <a:rPr lang="en-US" sz="2000" i="0" dirty="0">
                <a:solidFill>
                  <a:schemeClr val="bg2"/>
                </a:solidFill>
                <a:effectLst/>
                <a:latin typeface="Times New Roman" panose="02020603050405020304" pitchFamily="18" charset="0"/>
                <a:cs typeface="Times New Roman" panose="02020603050405020304" pitchFamily="18" charset="0"/>
              </a:rPr>
              <a:t> </a:t>
            </a:r>
            <a:r>
              <a:rPr lang="en-US" sz="2000" i="0" dirty="0" err="1">
                <a:solidFill>
                  <a:schemeClr val="bg2"/>
                </a:solidFill>
                <a:effectLst/>
                <a:latin typeface="Times New Roman" panose="02020603050405020304" pitchFamily="18" charset="0"/>
                <a:cs typeface="Times New Roman" panose="02020603050405020304" pitchFamily="18" charset="0"/>
              </a:rPr>
              <a:t>danh</a:t>
            </a:r>
            <a:r>
              <a:rPr lang="en-US" sz="2000" i="0" dirty="0">
                <a:solidFill>
                  <a:schemeClr val="bg2"/>
                </a:solidFill>
                <a:effectLst/>
                <a:latin typeface="Times New Roman" panose="02020603050405020304" pitchFamily="18" charset="0"/>
                <a:cs typeface="Times New Roman" panose="02020603050405020304" pitchFamily="18" charset="0"/>
              </a:rPr>
              <a:t> </a:t>
            </a:r>
            <a:r>
              <a:rPr lang="en-US" sz="2000" i="0" dirty="0" err="1">
                <a:solidFill>
                  <a:schemeClr val="bg2"/>
                </a:solidFill>
                <a:effectLst/>
                <a:latin typeface="Times New Roman" panose="02020603050405020304" pitchFamily="18" charset="0"/>
                <a:cs typeface="Times New Roman" panose="02020603050405020304" pitchFamily="18" charset="0"/>
              </a:rPr>
              <a:t>nghề</a:t>
            </a:r>
            <a:r>
              <a:rPr lang="en-US" sz="2000" i="0" dirty="0">
                <a:solidFill>
                  <a:schemeClr val="bg2"/>
                </a:solidFill>
                <a:effectLst/>
                <a:latin typeface="Times New Roman" panose="02020603050405020304" pitchFamily="18" charset="0"/>
                <a:cs typeface="Times New Roman" panose="02020603050405020304" pitchFamily="18" charset="0"/>
              </a:rPr>
              <a:t> </a:t>
            </a:r>
            <a:r>
              <a:rPr lang="en-US" sz="2000" i="0" dirty="0" err="1">
                <a:solidFill>
                  <a:schemeClr val="bg2"/>
                </a:solidFill>
                <a:effectLst/>
                <a:latin typeface="Times New Roman" panose="02020603050405020304" pitchFamily="18" charset="0"/>
                <a:cs typeface="Times New Roman" panose="02020603050405020304" pitchFamily="18" charset="0"/>
              </a:rPr>
              <a:t>nghiệp</a:t>
            </a:r>
            <a:r>
              <a:rPr lang="en-US" sz="2000" i="0" dirty="0">
                <a:solidFill>
                  <a:schemeClr val="bg2"/>
                </a:solidFill>
                <a:effectLst/>
                <a:latin typeface="Times New Roman" panose="02020603050405020304" pitchFamily="18" charset="0"/>
                <a:cs typeface="Times New Roman" panose="02020603050405020304" pitchFamily="18" charset="0"/>
              </a:rPr>
              <a:t>) </a:t>
            </a:r>
            <a:r>
              <a:rPr lang="en-US" sz="2000" i="0" dirty="0" err="1">
                <a:solidFill>
                  <a:schemeClr val="bg2"/>
                </a:solidFill>
                <a:effectLst/>
                <a:latin typeface="Times New Roman" panose="02020603050405020304" pitchFamily="18" charset="0"/>
                <a:cs typeface="Times New Roman" panose="02020603050405020304" pitchFamily="18" charset="0"/>
              </a:rPr>
              <a:t>là</a:t>
            </a:r>
            <a:r>
              <a:rPr lang="en-US" sz="2000" i="0" dirty="0">
                <a:solidFill>
                  <a:schemeClr val="bg2"/>
                </a:solidFill>
                <a:effectLst/>
                <a:latin typeface="Times New Roman" panose="02020603050405020304" pitchFamily="18" charset="0"/>
                <a:cs typeface="Times New Roman" panose="02020603050405020304" pitchFamily="18" charset="0"/>
              </a:rPr>
              <a:t> </a:t>
            </a:r>
            <a:r>
              <a:rPr lang="en-US" sz="2000" i="0" dirty="0" err="1">
                <a:solidFill>
                  <a:schemeClr val="bg2"/>
                </a:solidFill>
                <a:effectLst/>
                <a:latin typeface="Times New Roman" panose="02020603050405020304" pitchFamily="18" charset="0"/>
                <a:cs typeface="Times New Roman" panose="02020603050405020304" pitchFamily="18" charset="0"/>
              </a:rPr>
              <a:t>tên</a:t>
            </a:r>
            <a:r>
              <a:rPr lang="en-US" sz="2000" i="0" dirty="0">
                <a:solidFill>
                  <a:schemeClr val="bg2"/>
                </a:solidFill>
                <a:effectLst/>
                <a:latin typeface="Times New Roman" panose="02020603050405020304" pitchFamily="18" charset="0"/>
                <a:cs typeface="Times New Roman" panose="02020603050405020304" pitchFamily="18" charset="0"/>
              </a:rPr>
              <a:t> </a:t>
            </a:r>
            <a:r>
              <a:rPr lang="en-US" sz="2000" i="0" dirty="0" err="1">
                <a:solidFill>
                  <a:schemeClr val="bg2"/>
                </a:solidFill>
                <a:effectLst/>
                <a:latin typeface="Times New Roman" panose="02020603050405020304" pitchFamily="18" charset="0"/>
                <a:cs typeface="Times New Roman" panose="02020603050405020304" pitchFamily="18" charset="0"/>
              </a:rPr>
              <a:t>các</a:t>
            </a:r>
            <a:r>
              <a:rPr lang="en-US" sz="2000" i="0" dirty="0">
                <a:solidFill>
                  <a:schemeClr val="bg2"/>
                </a:solidFill>
                <a:effectLst/>
                <a:latin typeface="Times New Roman" panose="02020603050405020304" pitchFamily="18" charset="0"/>
                <a:cs typeface="Times New Roman" panose="02020603050405020304" pitchFamily="18" charset="0"/>
              </a:rPr>
              <a:t> </a:t>
            </a:r>
            <a:r>
              <a:rPr lang="en-US" sz="2000" i="0" dirty="0" err="1">
                <a:solidFill>
                  <a:schemeClr val="bg2"/>
                </a:solidFill>
                <a:effectLst/>
                <a:latin typeface="Times New Roman" panose="02020603050405020304" pitchFamily="18" charset="0"/>
                <a:cs typeface="Times New Roman" panose="02020603050405020304" pitchFamily="18" charset="0"/>
              </a:rPr>
              <a:t>nhóm</a:t>
            </a:r>
            <a:r>
              <a:rPr lang="en-US" sz="2000" i="0" dirty="0">
                <a:solidFill>
                  <a:schemeClr val="bg2"/>
                </a:solidFill>
                <a:effectLst/>
                <a:latin typeface="Times New Roman" panose="02020603050405020304" pitchFamily="18" charset="0"/>
                <a:cs typeface="Times New Roman" panose="02020603050405020304" pitchFamily="18" charset="0"/>
              </a:rPr>
              <a:t> </a:t>
            </a:r>
            <a:r>
              <a:rPr lang="en-US" sz="2000" i="0" dirty="0" err="1">
                <a:solidFill>
                  <a:schemeClr val="bg2"/>
                </a:solidFill>
                <a:effectLst/>
                <a:latin typeface="Times New Roman" panose="02020603050405020304" pitchFamily="18" charset="0"/>
                <a:cs typeface="Times New Roman" panose="02020603050405020304" pitchFamily="18" charset="0"/>
              </a:rPr>
              <a:t>ngành</a:t>
            </a:r>
            <a:r>
              <a:rPr lang="en-US" sz="2000" i="0" dirty="0">
                <a:solidFill>
                  <a:schemeClr val="bg2"/>
                </a:solidFill>
                <a:effectLst/>
                <a:latin typeface="Times New Roman" panose="02020603050405020304" pitchFamily="18" charset="0"/>
                <a:cs typeface="Times New Roman" panose="02020603050405020304" pitchFamily="18" charset="0"/>
              </a:rPr>
              <a:t> </a:t>
            </a:r>
            <a:r>
              <a:rPr lang="en-US" sz="2000" i="0" dirty="0" err="1">
                <a:solidFill>
                  <a:schemeClr val="bg2"/>
                </a:solidFill>
                <a:effectLst/>
                <a:latin typeface="Times New Roman" panose="02020603050405020304" pitchFamily="18" charset="0"/>
                <a:cs typeface="Times New Roman" panose="02020603050405020304" pitchFamily="18" charset="0"/>
              </a:rPr>
              <a:t>nghề</a:t>
            </a:r>
            <a:r>
              <a:rPr lang="en-US" sz="2000" i="0" dirty="0">
                <a:solidFill>
                  <a:schemeClr val="bg2"/>
                </a:solidFill>
                <a:effectLst/>
                <a:latin typeface="Times New Roman" panose="02020603050405020304" pitchFamily="18" charset="0"/>
                <a:cs typeface="Times New Roman" panose="02020603050405020304" pitchFamily="18" charset="0"/>
              </a:rPr>
              <a:t>.</a:t>
            </a:r>
          </a:p>
          <a:p>
            <a:pPr marL="139700" indent="0">
              <a:buNone/>
            </a:pPr>
            <a:r>
              <a:rPr lang="en-US" sz="2000" dirty="0">
                <a:solidFill>
                  <a:schemeClr val="bg2"/>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4E37159C-3E8E-2ED0-1E91-F922E26516B5}"/>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1335911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3" dur="500"/>
                                        <p:tgtEl>
                                          <p:spTgt spid="3">
                                            <p:txEl>
                                              <p:pRg st="3" end="3"/>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379C2-36A4-288D-0D98-C7B18EB83204}"/>
              </a:ext>
            </a:extLst>
          </p:cNvPr>
          <p:cNvSpPr>
            <a:spLocks noGrp="1"/>
          </p:cNvSpPr>
          <p:nvPr>
            <p:ph type="title"/>
          </p:nvPr>
        </p:nvSpPr>
        <p:spPr>
          <a:xfrm>
            <a:off x="426361" y="161934"/>
            <a:ext cx="5899488" cy="531900"/>
          </a:xfrm>
        </p:spPr>
        <p:txBody>
          <a:bodyPr/>
          <a:lstStyle/>
          <a:p>
            <a:pPr algn="l"/>
            <a:r>
              <a:rPr lang="en-US" sz="2500" dirty="0">
                <a:latin typeface="Montserrat" panose="00000500000000000000" pitchFamily="2" charset="0"/>
                <a:cs typeface="Times New Roman" panose="02020603050405020304" pitchFamily="18" charset="0"/>
              </a:rPr>
              <a:t>2. </a:t>
            </a:r>
            <a:r>
              <a:rPr lang="en-US" sz="2500" dirty="0" err="1">
                <a:latin typeface="Montserrat" panose="00000500000000000000" pitchFamily="2" charset="0"/>
                <a:cs typeface="Times New Roman" panose="02020603050405020304" pitchFamily="18" charset="0"/>
              </a:rPr>
              <a:t>Các</a:t>
            </a:r>
            <a:r>
              <a:rPr lang="en-US" sz="2500" dirty="0">
                <a:latin typeface="Montserrat" panose="00000500000000000000" pitchFamily="2" charset="0"/>
                <a:cs typeface="Times New Roman" panose="02020603050405020304" pitchFamily="18" charset="0"/>
              </a:rPr>
              <a:t> </a:t>
            </a:r>
            <a:r>
              <a:rPr lang="en-US" sz="2500" dirty="0" err="1">
                <a:latin typeface="Montserrat" panose="00000500000000000000" pitchFamily="2" charset="0"/>
                <a:cs typeface="Times New Roman" panose="02020603050405020304" pitchFamily="18" charset="0"/>
              </a:rPr>
              <a:t>vấn</a:t>
            </a:r>
            <a:r>
              <a:rPr lang="en-US" sz="2500" dirty="0">
                <a:latin typeface="Montserrat" panose="00000500000000000000" pitchFamily="2" charset="0"/>
                <a:cs typeface="Times New Roman" panose="02020603050405020304" pitchFamily="18" charset="0"/>
              </a:rPr>
              <a:t> </a:t>
            </a:r>
            <a:r>
              <a:rPr lang="en-US" sz="2500" dirty="0" err="1">
                <a:latin typeface="Montserrat" panose="00000500000000000000" pitchFamily="2" charset="0"/>
                <a:cs typeface="Times New Roman" panose="02020603050405020304" pitchFamily="18" charset="0"/>
              </a:rPr>
              <a:t>đề</a:t>
            </a:r>
            <a:r>
              <a:rPr lang="en-US" sz="2500" dirty="0">
                <a:latin typeface="Montserrat" panose="00000500000000000000" pitchFamily="2" charset="0"/>
                <a:cs typeface="Times New Roman" panose="02020603050405020304" pitchFamily="18" charset="0"/>
              </a:rPr>
              <a:t> </a:t>
            </a:r>
            <a:r>
              <a:rPr lang="en-US" sz="2500" dirty="0" err="1">
                <a:latin typeface="Montserrat" panose="00000500000000000000" pitchFamily="2" charset="0"/>
                <a:cs typeface="Times New Roman" panose="02020603050405020304" pitchFamily="18" charset="0"/>
              </a:rPr>
              <a:t>về</a:t>
            </a:r>
            <a:r>
              <a:rPr lang="en-US" sz="2500" dirty="0">
                <a:latin typeface="Montserrat" panose="00000500000000000000" pitchFamily="2" charset="0"/>
                <a:cs typeface="Times New Roman" panose="02020603050405020304" pitchFamily="18" charset="0"/>
              </a:rPr>
              <a:t> </a:t>
            </a:r>
            <a:r>
              <a:rPr lang="en-US" sz="2500" dirty="0" err="1">
                <a:latin typeface="Montserrat" panose="00000500000000000000" pitchFamily="2" charset="0"/>
                <a:cs typeface="Times New Roman" panose="02020603050405020304" pitchFamily="18" charset="0"/>
              </a:rPr>
              <a:t>bộ</a:t>
            </a:r>
            <a:r>
              <a:rPr lang="en-US" sz="2500" dirty="0">
                <a:latin typeface="Montserrat" panose="00000500000000000000" pitchFamily="2" charset="0"/>
                <a:cs typeface="Times New Roman" panose="02020603050405020304" pitchFamily="18" charset="0"/>
              </a:rPr>
              <a:t> </a:t>
            </a:r>
            <a:r>
              <a:rPr lang="en-US" sz="2500" dirty="0" err="1">
                <a:latin typeface="Montserrat" panose="00000500000000000000" pitchFamily="2" charset="0"/>
                <a:cs typeface="Times New Roman" panose="02020603050405020304" pitchFamily="18" charset="0"/>
              </a:rPr>
              <a:t>dữ</a:t>
            </a:r>
            <a:r>
              <a:rPr lang="en-US" sz="2500" dirty="0">
                <a:latin typeface="Montserrat" panose="00000500000000000000" pitchFamily="2" charset="0"/>
                <a:cs typeface="Times New Roman" panose="02020603050405020304" pitchFamily="18" charset="0"/>
              </a:rPr>
              <a:t> </a:t>
            </a:r>
            <a:r>
              <a:rPr lang="en-US" sz="2500" dirty="0" err="1">
                <a:latin typeface="Montserrat" panose="00000500000000000000" pitchFamily="2" charset="0"/>
                <a:cs typeface="Times New Roman" panose="02020603050405020304" pitchFamily="18" charset="0"/>
              </a:rPr>
              <a:t>liệu</a:t>
            </a:r>
            <a:endParaRPr lang="en-US" sz="2500" u="sng" dirty="0">
              <a:latin typeface="Montserrat" panose="00000500000000000000" pitchFamily="2" charset="0"/>
              <a:cs typeface="Times New Roman" panose="02020603050405020304" pitchFamily="18" charset="0"/>
            </a:endParaRPr>
          </a:p>
        </p:txBody>
      </p:sp>
      <p:sp>
        <p:nvSpPr>
          <p:cNvPr id="3" name="TextBox 2">
            <a:extLst>
              <a:ext uri="{FF2B5EF4-FFF2-40B4-BE49-F238E27FC236}">
                <a16:creationId xmlns:a16="http://schemas.microsoft.com/office/drawing/2014/main" id="{976BE792-6058-90A4-C730-331D0C9C73C6}"/>
              </a:ext>
            </a:extLst>
          </p:cNvPr>
          <p:cNvSpPr txBox="1"/>
          <p:nvPr/>
        </p:nvSpPr>
        <p:spPr>
          <a:xfrm>
            <a:off x="426361" y="693834"/>
            <a:ext cx="8005606" cy="3477875"/>
          </a:xfrm>
          <a:prstGeom prst="rect">
            <a:avLst/>
          </a:prstGeom>
          <a:noFill/>
        </p:spPr>
        <p:txBody>
          <a:bodyPr wrap="square" rtlCol="0">
            <a:spAutoFit/>
          </a:bodyPr>
          <a:lstStyle/>
          <a:p>
            <a:pPr marL="0" lvl="0" indent="0" algn="l" rtl="0">
              <a:spcBef>
                <a:spcPts val="0"/>
              </a:spcBef>
              <a:spcAft>
                <a:spcPts val="0"/>
              </a:spcAft>
              <a:buNone/>
            </a:pPr>
            <a:r>
              <a:rPr lang="en-US" sz="2000" dirty="0" err="1">
                <a:solidFill>
                  <a:schemeClr val="bg2"/>
                </a:solidFill>
                <a:latin typeface="Times New Roman "/>
                <a:ea typeface="Tahoma" panose="020B0604030504040204" pitchFamily="34" charset="0"/>
                <a:cs typeface="Times New Roman" panose="02020603050405020304" pitchFamily="18" charset="0"/>
              </a:rPr>
              <a:t>Bộ</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dữ</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liệu</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có</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xuất</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hiện</a:t>
            </a:r>
            <a:r>
              <a:rPr lang="en-US" sz="2000" dirty="0">
                <a:solidFill>
                  <a:schemeClr val="bg2"/>
                </a:solidFill>
                <a:latin typeface="Times New Roman "/>
                <a:ea typeface="Tahoma" panose="020B0604030504040204" pitchFamily="34" charset="0"/>
                <a:cs typeface="Times New Roman" panose="02020603050405020304" pitchFamily="18" charset="0"/>
              </a:rPr>
              <a:t> null hay </a:t>
            </a:r>
            <a:r>
              <a:rPr lang="en-US" sz="2000" dirty="0" err="1">
                <a:solidFill>
                  <a:schemeClr val="bg2"/>
                </a:solidFill>
                <a:latin typeface="Times New Roman "/>
                <a:ea typeface="Tahoma" panose="020B0604030504040204" pitchFamily="34" charset="0"/>
                <a:cs typeface="Times New Roman" panose="02020603050405020304" pitchFamily="18" charset="0"/>
              </a:rPr>
              <a:t>không</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nếu</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có</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thì</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cách</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nào</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để</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loại</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bỏ</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những</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cột</a:t>
            </a:r>
            <a:r>
              <a:rPr lang="en-US" sz="2000" dirty="0">
                <a:solidFill>
                  <a:schemeClr val="bg2"/>
                </a:solidFill>
                <a:latin typeface="Times New Roman "/>
                <a:ea typeface="Tahoma" panose="020B0604030504040204" pitchFamily="34" charset="0"/>
                <a:cs typeface="Times New Roman" panose="02020603050405020304" pitchFamily="18" charset="0"/>
              </a:rPr>
              <a:t> null </a:t>
            </a:r>
            <a:r>
              <a:rPr lang="en-US" sz="2000" dirty="0" err="1">
                <a:solidFill>
                  <a:schemeClr val="bg2"/>
                </a:solidFill>
                <a:latin typeface="Times New Roman "/>
                <a:ea typeface="Tahoma" panose="020B0604030504040204" pitchFamily="34" charset="0"/>
                <a:cs typeface="Times New Roman" panose="02020603050405020304" pitchFamily="18" charset="0"/>
              </a:rPr>
              <a:t>đó</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đi</a:t>
            </a:r>
            <a:r>
              <a:rPr lang="en-US" sz="2000" dirty="0">
                <a:solidFill>
                  <a:schemeClr val="bg2"/>
                </a:solidFill>
                <a:latin typeface="Times New Roman "/>
                <a:ea typeface="Tahoma" panose="020B0604030504040204" pitchFamily="34" charset="0"/>
                <a:cs typeface="Times New Roman" panose="02020603050405020304" pitchFamily="18" charset="0"/>
              </a:rPr>
              <a:t>?</a:t>
            </a:r>
          </a:p>
          <a:p>
            <a:pPr marL="0" lvl="0" indent="0" algn="l" rtl="0">
              <a:spcBef>
                <a:spcPts val="0"/>
              </a:spcBef>
              <a:spcAft>
                <a:spcPts val="0"/>
              </a:spcAft>
              <a:buNone/>
            </a:pP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Bộ</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dữ</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liệu</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có</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thể</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thay</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đổi</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tên</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thuộc</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tính</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để</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dễ</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dàng</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hơn</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trong</a:t>
            </a:r>
            <a:r>
              <a:rPr lang="en-US" sz="2000" dirty="0">
                <a:solidFill>
                  <a:schemeClr val="bg2"/>
                </a:solidFill>
                <a:latin typeface="Times New Roman "/>
                <a:ea typeface="Tahoma" panose="020B0604030504040204" pitchFamily="34" charset="0"/>
                <a:cs typeface="Times New Roman" panose="02020603050405020304" pitchFamily="18" charset="0"/>
              </a:rPr>
              <a:t> </a:t>
            </a:r>
          </a:p>
          <a:p>
            <a:pPr marL="0" lvl="0" indent="0" algn="l" rtl="0">
              <a:spcBef>
                <a:spcPts val="0"/>
              </a:spcBef>
              <a:spcAft>
                <a:spcPts val="0"/>
              </a:spcAft>
              <a:buNone/>
            </a:pP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lúc</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viết</a:t>
            </a:r>
            <a:r>
              <a:rPr lang="en-US" sz="2000" dirty="0">
                <a:solidFill>
                  <a:schemeClr val="bg2"/>
                </a:solidFill>
                <a:latin typeface="Times New Roman "/>
                <a:ea typeface="Tahoma" panose="020B0604030504040204" pitchFamily="34" charset="0"/>
                <a:cs typeface="Times New Roman" panose="02020603050405020304" pitchFamily="18" charset="0"/>
              </a:rPr>
              <a:t> code </a:t>
            </a:r>
            <a:r>
              <a:rPr lang="en-US" sz="2000" dirty="0" err="1">
                <a:solidFill>
                  <a:schemeClr val="bg2"/>
                </a:solidFill>
                <a:latin typeface="Times New Roman "/>
                <a:ea typeface="Tahoma" panose="020B0604030504040204" pitchFamily="34" charset="0"/>
                <a:cs typeface="Times New Roman" panose="02020603050405020304" pitchFamily="18" charset="0"/>
              </a:rPr>
              <a:t>không</a:t>
            </a:r>
            <a:r>
              <a:rPr lang="en-US" sz="2000" dirty="0">
                <a:solidFill>
                  <a:schemeClr val="bg2"/>
                </a:solidFill>
                <a:latin typeface="Times New Roman "/>
                <a:ea typeface="Tahoma" panose="020B0604030504040204" pitchFamily="34" charset="0"/>
                <a:cs typeface="Times New Roman" panose="02020603050405020304" pitchFamily="18" charset="0"/>
              </a:rPr>
              <a:t> ?</a:t>
            </a:r>
          </a:p>
          <a:p>
            <a:pPr marL="0" lvl="0" indent="0" algn="l" rtl="0">
              <a:spcBef>
                <a:spcPts val="0"/>
              </a:spcBef>
              <a:spcAft>
                <a:spcPts val="0"/>
              </a:spcAft>
              <a:buNone/>
            </a:pP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Bộ</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dữ</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liệu</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đó</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có</a:t>
            </a:r>
            <a:r>
              <a:rPr lang="en-US" sz="2000" dirty="0">
                <a:solidFill>
                  <a:schemeClr val="bg2"/>
                </a:solidFill>
                <a:latin typeface="Times New Roman "/>
                <a:ea typeface="Tahoma" panose="020B0604030504040204" pitchFamily="34" charset="0"/>
                <a:cs typeface="Times New Roman" panose="02020603050405020304" pitchFamily="18" charset="0"/>
              </a:rPr>
              <a:t> bao </a:t>
            </a:r>
            <a:r>
              <a:rPr lang="en-US" sz="2000" dirty="0" err="1">
                <a:solidFill>
                  <a:schemeClr val="bg2"/>
                </a:solidFill>
                <a:latin typeface="Times New Roman "/>
                <a:ea typeface="Tahoma" panose="020B0604030504040204" pitchFamily="34" charset="0"/>
                <a:cs typeface="Times New Roman" panose="02020603050405020304" pitchFamily="18" charset="0"/>
              </a:rPr>
              <a:t>nhiêu</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loại</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khu</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vực</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Và</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nhóm</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sẽ</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chọn</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khu</a:t>
            </a:r>
            <a:r>
              <a:rPr lang="en-US" sz="2000" dirty="0">
                <a:solidFill>
                  <a:schemeClr val="bg2"/>
                </a:solidFill>
                <a:latin typeface="Times New Roman "/>
                <a:ea typeface="Tahoma" panose="020B0604030504040204" pitchFamily="34" charset="0"/>
                <a:cs typeface="Times New Roman" panose="02020603050405020304" pitchFamily="18" charset="0"/>
              </a:rPr>
              <a:t> </a:t>
            </a:r>
          </a:p>
          <a:p>
            <a:pPr marL="0" lvl="0" indent="0" algn="l" rtl="0">
              <a:spcBef>
                <a:spcPts val="0"/>
              </a:spcBef>
              <a:spcAft>
                <a:spcPts val="0"/>
              </a:spcAft>
              <a:buNone/>
            </a:pP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vực</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nào</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để</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làm</a:t>
            </a:r>
            <a:r>
              <a:rPr lang="en-US" sz="2000" dirty="0">
                <a:solidFill>
                  <a:schemeClr val="bg2"/>
                </a:solidFill>
                <a:latin typeface="Times New Roman "/>
                <a:ea typeface="Tahoma" panose="020B0604030504040204" pitchFamily="34" charset="0"/>
                <a:cs typeface="Times New Roman" panose="02020603050405020304" pitchFamily="18" charset="0"/>
              </a:rPr>
              <a:t> hay </a:t>
            </a:r>
            <a:r>
              <a:rPr lang="en-US" sz="2000" dirty="0" err="1">
                <a:solidFill>
                  <a:schemeClr val="bg2"/>
                </a:solidFill>
                <a:latin typeface="Times New Roman "/>
                <a:ea typeface="Tahoma" panose="020B0604030504040204" pitchFamily="34" charset="0"/>
                <a:cs typeface="Times New Roman" panose="02020603050405020304" pitchFamily="18" charset="0"/>
              </a:rPr>
              <a:t>là</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chọn</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tất</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cả</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để</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làm</a:t>
            </a:r>
            <a:r>
              <a:rPr lang="en-US" sz="2000" dirty="0">
                <a:solidFill>
                  <a:schemeClr val="bg2"/>
                </a:solidFill>
                <a:latin typeface="Times New Roman "/>
                <a:ea typeface="Tahoma" panose="020B0604030504040204" pitchFamily="34" charset="0"/>
                <a:cs typeface="Times New Roman" panose="02020603050405020304" pitchFamily="18" charset="0"/>
              </a:rPr>
              <a:t>?	</a:t>
            </a:r>
          </a:p>
          <a:p>
            <a:pPr marL="0" lvl="0" indent="0" algn="l" rtl="0">
              <a:spcBef>
                <a:spcPts val="0"/>
              </a:spcBef>
              <a:spcAft>
                <a:spcPts val="0"/>
              </a:spcAft>
              <a:buNone/>
            </a:pPr>
            <a:r>
              <a:rPr lang="en-US" sz="2000" dirty="0">
                <a:solidFill>
                  <a:schemeClr val="bg2"/>
                </a:solidFill>
                <a:latin typeface="Times New Roman "/>
                <a:ea typeface="Tahoma" panose="020B0604030504040204" pitchFamily="34" charset="0"/>
                <a:cs typeface="Times New Roman" panose="02020603050405020304" pitchFamily="18" charset="0"/>
              </a:rPr>
              <a:t>	  Top </a:t>
            </a:r>
            <a:r>
              <a:rPr lang="en-US" sz="2000" dirty="0" err="1">
                <a:solidFill>
                  <a:schemeClr val="bg2"/>
                </a:solidFill>
                <a:latin typeface="Times New Roman "/>
                <a:ea typeface="Tahoma" panose="020B0604030504040204" pitchFamily="34" charset="0"/>
                <a:cs typeface="Times New Roman" panose="02020603050405020304" pitchFamily="18" charset="0"/>
              </a:rPr>
              <a:t>những</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ngành</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nghề</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có</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nhiều</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nhân</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sự</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đang</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làm</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nhất</a:t>
            </a:r>
            <a:r>
              <a:rPr lang="en-US" sz="2000" dirty="0">
                <a:solidFill>
                  <a:schemeClr val="bg2"/>
                </a:solidFill>
                <a:latin typeface="Times New Roman "/>
                <a:ea typeface="Tahoma" panose="020B0604030504040204" pitchFamily="34" charset="0"/>
                <a:cs typeface="Times New Roman" panose="02020603050405020304" pitchFamily="18" charset="0"/>
              </a:rPr>
              <a:t> ở New 	  York State?</a:t>
            </a:r>
          </a:p>
          <a:p>
            <a:pPr marL="0" lvl="0" indent="0" algn="l" rtl="0">
              <a:spcBef>
                <a:spcPts val="0"/>
              </a:spcBef>
              <a:spcAft>
                <a:spcPts val="0"/>
              </a:spcAft>
              <a:buNone/>
            </a:pP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Vẽ</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đồ</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thị</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cho</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thấy</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sự</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tương</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quan</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giữa</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các</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mức</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lương</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với</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nhau</a:t>
            </a:r>
            <a:r>
              <a:rPr lang="en-US" sz="2000" dirty="0">
                <a:solidFill>
                  <a:schemeClr val="bg2"/>
                </a:solidFill>
                <a:latin typeface="Times New Roman "/>
                <a:ea typeface="Tahoma" panose="020B0604030504040204" pitchFamily="34" charset="0"/>
                <a:cs typeface="Times New Roman" panose="02020603050405020304" pitchFamily="18" charset="0"/>
              </a:rPr>
              <a:t>?</a:t>
            </a:r>
          </a:p>
          <a:p>
            <a:pPr marL="0" lvl="0" indent="0" algn="l" rtl="0">
              <a:spcBef>
                <a:spcPts val="0"/>
              </a:spcBef>
              <a:spcAft>
                <a:spcPts val="0"/>
              </a:spcAft>
              <a:buNone/>
            </a:pPr>
            <a:r>
              <a:rPr lang="en-US" sz="2000" dirty="0" err="1">
                <a:solidFill>
                  <a:schemeClr val="bg2"/>
                </a:solidFill>
                <a:latin typeface="Times New Roman "/>
                <a:ea typeface="Tahoma" panose="020B0604030504040204" pitchFamily="34" charset="0"/>
                <a:cs typeface="Times New Roman" panose="02020603050405020304" pitchFamily="18" charset="0"/>
              </a:rPr>
              <a:t>Vẽ</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đồ</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thị</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cho</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thấy</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sự</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tương</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quan</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giữa</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việc</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làm</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của</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các</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ngành</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nghề</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và</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mức</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lương</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có</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liên</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quan</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gì</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với</a:t>
            </a:r>
            <a:r>
              <a:rPr lang="en-US" sz="2000" dirty="0">
                <a:solidFill>
                  <a:schemeClr val="bg2"/>
                </a:solidFill>
                <a:latin typeface="Times New Roman "/>
                <a:ea typeface="Tahoma" panose="020B0604030504040204" pitchFamily="34" charset="0"/>
                <a:cs typeface="Times New Roman" panose="02020603050405020304" pitchFamily="18" charset="0"/>
              </a:rPr>
              <a:t> </a:t>
            </a:r>
            <a:r>
              <a:rPr lang="en-US" sz="2000" dirty="0" err="1">
                <a:solidFill>
                  <a:schemeClr val="bg2"/>
                </a:solidFill>
                <a:latin typeface="Times New Roman "/>
                <a:ea typeface="Tahoma" panose="020B0604030504040204" pitchFamily="34" charset="0"/>
                <a:cs typeface="Times New Roman" panose="02020603050405020304" pitchFamily="18" charset="0"/>
              </a:rPr>
              <a:t>nhau</a:t>
            </a:r>
            <a:r>
              <a:rPr lang="en-US" sz="2000" dirty="0">
                <a:solidFill>
                  <a:schemeClr val="bg2"/>
                </a:solidFill>
                <a:latin typeface="Times New Roman "/>
                <a:ea typeface="Tahoma" panose="020B0604030504040204" pitchFamily="34" charset="0"/>
                <a:cs typeface="Times New Roman" panose="02020603050405020304" pitchFamily="18" charset="0"/>
              </a:rPr>
              <a:t>?</a:t>
            </a:r>
          </a:p>
        </p:txBody>
      </p:sp>
    </p:spTree>
    <p:extLst>
      <p:ext uri="{BB962C8B-B14F-4D97-AF65-F5344CB8AC3E}">
        <p14:creationId xmlns:p14="http://schemas.microsoft.com/office/powerpoint/2010/main" val="236819530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1" dur="500"/>
                                        <p:tgtEl>
                                          <p:spTgt spid="3">
                                            <p:txEl>
                                              <p:pRg st="3" end="3"/>
                                            </p:txEl>
                                          </p:spTgt>
                                        </p:tgtEl>
                                      </p:cBhvr>
                                    </p:animEffect>
                                  </p:childTnLst>
                                </p:cTn>
                              </p:par>
                              <p:par>
                                <p:cTn id="32" presetID="14" presetClass="entr" presetSubtype="1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4" dur="500"/>
                                        <p:tgtEl>
                                          <p:spTgt spid="3">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wipe(down)">
                                      <p:cBhvr>
                                        <p:cTn id="39" dur="580">
                                          <p:stCondLst>
                                            <p:cond delay="0"/>
                                          </p:stCondLst>
                                        </p:cTn>
                                        <p:tgtEl>
                                          <p:spTgt spid="3">
                                            <p:txEl>
                                              <p:pRg st="5" end="5"/>
                                            </p:txEl>
                                          </p:spTgt>
                                        </p:tgtEl>
                                      </p:cBhvr>
                                    </p:animEffect>
                                    <p:anim calcmode="lin" valueType="num">
                                      <p:cBhvr>
                                        <p:cTn id="40"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5" end="5"/>
                                            </p:txEl>
                                          </p:spTgt>
                                        </p:tgtEl>
                                      </p:cBhvr>
                                      <p:to x="100000" y="60000"/>
                                    </p:animScale>
                                    <p:animScale>
                                      <p:cBhvr>
                                        <p:cTn id="46" dur="166" decel="50000">
                                          <p:stCondLst>
                                            <p:cond delay="676"/>
                                          </p:stCondLst>
                                        </p:cTn>
                                        <p:tgtEl>
                                          <p:spTgt spid="3">
                                            <p:txEl>
                                              <p:pRg st="5" end="5"/>
                                            </p:txEl>
                                          </p:spTgt>
                                        </p:tgtEl>
                                      </p:cBhvr>
                                      <p:to x="100000" y="100000"/>
                                    </p:animScale>
                                    <p:animScale>
                                      <p:cBhvr>
                                        <p:cTn id="47" dur="26">
                                          <p:stCondLst>
                                            <p:cond delay="1312"/>
                                          </p:stCondLst>
                                        </p:cTn>
                                        <p:tgtEl>
                                          <p:spTgt spid="3">
                                            <p:txEl>
                                              <p:pRg st="5" end="5"/>
                                            </p:txEl>
                                          </p:spTgt>
                                        </p:tgtEl>
                                      </p:cBhvr>
                                      <p:to x="100000" y="80000"/>
                                    </p:animScale>
                                    <p:animScale>
                                      <p:cBhvr>
                                        <p:cTn id="48" dur="166" decel="50000">
                                          <p:stCondLst>
                                            <p:cond delay="1338"/>
                                          </p:stCondLst>
                                        </p:cTn>
                                        <p:tgtEl>
                                          <p:spTgt spid="3">
                                            <p:txEl>
                                              <p:pRg st="5" end="5"/>
                                            </p:txEl>
                                          </p:spTgt>
                                        </p:tgtEl>
                                      </p:cBhvr>
                                      <p:to x="100000" y="100000"/>
                                    </p:animScale>
                                    <p:animScale>
                                      <p:cBhvr>
                                        <p:cTn id="49" dur="26">
                                          <p:stCondLst>
                                            <p:cond delay="1642"/>
                                          </p:stCondLst>
                                        </p:cTn>
                                        <p:tgtEl>
                                          <p:spTgt spid="3">
                                            <p:txEl>
                                              <p:pRg st="5" end="5"/>
                                            </p:txEl>
                                          </p:spTgt>
                                        </p:tgtEl>
                                      </p:cBhvr>
                                      <p:to x="100000" y="90000"/>
                                    </p:animScale>
                                    <p:animScale>
                                      <p:cBhvr>
                                        <p:cTn id="50" dur="166" decel="50000">
                                          <p:stCondLst>
                                            <p:cond delay="1668"/>
                                          </p:stCondLst>
                                        </p:cTn>
                                        <p:tgtEl>
                                          <p:spTgt spid="3">
                                            <p:txEl>
                                              <p:pRg st="5" end="5"/>
                                            </p:txEl>
                                          </p:spTgt>
                                        </p:tgtEl>
                                      </p:cBhvr>
                                      <p:to x="100000" y="100000"/>
                                    </p:animScale>
                                    <p:animScale>
                                      <p:cBhvr>
                                        <p:cTn id="51" dur="26">
                                          <p:stCondLst>
                                            <p:cond delay="1808"/>
                                          </p:stCondLst>
                                        </p:cTn>
                                        <p:tgtEl>
                                          <p:spTgt spid="3">
                                            <p:txEl>
                                              <p:pRg st="5" end="5"/>
                                            </p:txEl>
                                          </p:spTgt>
                                        </p:tgtEl>
                                      </p:cBhvr>
                                      <p:to x="100000" y="95000"/>
                                    </p:animScale>
                                    <p:animScale>
                                      <p:cBhvr>
                                        <p:cTn id="52" dur="166" decel="50000">
                                          <p:stCondLst>
                                            <p:cond delay="1834"/>
                                          </p:stCondLst>
                                        </p:cTn>
                                        <p:tgtEl>
                                          <p:spTgt spid="3">
                                            <p:txEl>
                                              <p:pRg st="5" end="5"/>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nodeType="clickEffect">
                                  <p:stCondLst>
                                    <p:cond delay="0"/>
                                  </p:stCondLst>
                                  <p:childTnLst>
                                    <p:set>
                                      <p:cBhvr>
                                        <p:cTn id="56" dur="1" fill="hold">
                                          <p:stCondLst>
                                            <p:cond delay="0"/>
                                          </p:stCondLst>
                                        </p:cTn>
                                        <p:tgtEl>
                                          <p:spTgt spid="3">
                                            <p:txEl>
                                              <p:pRg st="6" end="6"/>
                                            </p:txEl>
                                          </p:spTgt>
                                        </p:tgtEl>
                                        <p:attrNameLst>
                                          <p:attrName>style.visibility</p:attrName>
                                        </p:attrNameLst>
                                      </p:cBhvr>
                                      <p:to>
                                        <p:strVal val="visible"/>
                                      </p:to>
                                    </p:set>
                                    <p:animEffect transition="in" filter="wheel(1)">
                                      <p:cBhvr>
                                        <p:cTn id="57" dur="2000"/>
                                        <p:tgtEl>
                                          <p:spTgt spid="3">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nodeType="clickEffect">
                                  <p:stCondLst>
                                    <p:cond delay="0"/>
                                  </p:stCondLst>
                                  <p:childTnLst>
                                    <p:set>
                                      <p:cBhvr>
                                        <p:cTn id="61" dur="1" fill="hold">
                                          <p:stCondLst>
                                            <p:cond delay="0"/>
                                          </p:stCondLst>
                                        </p:cTn>
                                        <p:tgtEl>
                                          <p:spTgt spid="3">
                                            <p:txEl>
                                              <p:pRg st="7" end="7"/>
                                            </p:txEl>
                                          </p:spTgt>
                                        </p:tgtEl>
                                        <p:attrNameLst>
                                          <p:attrName>style.visibility</p:attrName>
                                        </p:attrNameLst>
                                      </p:cBhvr>
                                      <p:to>
                                        <p:strVal val="visible"/>
                                      </p:to>
                                    </p:set>
                                    <p:anim calcmode="lin" valueType="num">
                                      <p:cBhvr>
                                        <p:cTn id="62"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3"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6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3786EA-D18A-FCDA-CF4D-4F5715823283}"/>
              </a:ext>
            </a:extLst>
          </p:cNvPr>
          <p:cNvSpPr>
            <a:spLocks noGrp="1"/>
          </p:cNvSpPr>
          <p:nvPr>
            <p:ph type="title"/>
          </p:nvPr>
        </p:nvSpPr>
        <p:spPr>
          <a:xfrm>
            <a:off x="803062" y="1339405"/>
            <a:ext cx="7537876" cy="2299800"/>
          </a:xfrm>
        </p:spPr>
        <p:txBody>
          <a:bodyPr/>
          <a:lstStyle/>
          <a:p>
            <a:r>
              <a:rPr lang="en-US" sz="2000" b="0" dirty="0">
                <a:solidFill>
                  <a:schemeClr val="bg2"/>
                </a:solidFill>
                <a:latin typeface="Times New Roman "/>
                <a:ea typeface="Tahoma" panose="020B0604030504040204" pitchFamily="34" charset="0"/>
                <a:cs typeface="Times New Roman" panose="02020603050405020304" pitchFamily="18" charset="0"/>
              </a:rPr>
              <a:t>So </a:t>
            </a:r>
            <a:r>
              <a:rPr lang="en-US" sz="2000" b="0" dirty="0" err="1">
                <a:solidFill>
                  <a:schemeClr val="bg2"/>
                </a:solidFill>
                <a:latin typeface="Times New Roman "/>
                <a:ea typeface="Tahoma" panose="020B0604030504040204" pitchFamily="34" charset="0"/>
                <a:cs typeface="Times New Roman" panose="02020603050405020304" pitchFamily="18" charset="0"/>
              </a:rPr>
              <a:t>sánh</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sự</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tương</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quan</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giữa</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việc</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làm</a:t>
            </a:r>
            <a:r>
              <a:rPr lang="en-US" sz="2000" b="0" dirty="0">
                <a:solidFill>
                  <a:schemeClr val="bg2"/>
                </a:solidFill>
                <a:latin typeface="Times New Roman "/>
                <a:ea typeface="Tahoma" panose="020B0604030504040204" pitchFamily="34" charset="0"/>
                <a:cs typeface="Times New Roman" panose="02020603050405020304" pitchFamily="18" charset="0"/>
              </a:rPr>
              <a:t> ở </a:t>
            </a:r>
            <a:r>
              <a:rPr lang="en-US" sz="2000" b="0" dirty="0" err="1">
                <a:solidFill>
                  <a:schemeClr val="bg2"/>
                </a:solidFill>
                <a:latin typeface="Times New Roman "/>
                <a:ea typeface="Tahoma" panose="020B0604030504040204" pitchFamily="34" charset="0"/>
                <a:cs typeface="Times New Roman" panose="02020603050405020304" pitchFamily="18" charset="0"/>
              </a:rPr>
              <a:t>các</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khu</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vực</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bằng</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plotly</a:t>
            </a:r>
            <a:r>
              <a:rPr lang="en-US" sz="2000" b="0" dirty="0">
                <a:solidFill>
                  <a:schemeClr val="bg2"/>
                </a:solidFill>
                <a:latin typeface="Times New Roman "/>
                <a:ea typeface="Tahoma" panose="020B0604030504040204" pitchFamily="34" charset="0"/>
                <a:cs typeface="Times New Roman" panose="02020603050405020304" pitchFamily="18" charset="0"/>
              </a:rPr>
              <a:t>?</a:t>
            </a:r>
            <a:br>
              <a:rPr lang="en-US" sz="2000" b="0" dirty="0">
                <a:solidFill>
                  <a:schemeClr val="bg2"/>
                </a:solidFill>
                <a:latin typeface="Times New Roman "/>
                <a:ea typeface="Tahoma" panose="020B0604030504040204" pitchFamily="34" charset="0"/>
                <a:cs typeface="Times New Roman" panose="02020603050405020304" pitchFamily="18" charset="0"/>
              </a:rPr>
            </a:br>
            <a:r>
              <a:rPr lang="en-US" sz="2000" b="0" dirty="0">
                <a:solidFill>
                  <a:schemeClr val="bg2"/>
                </a:solidFill>
                <a:latin typeface="Times New Roman "/>
                <a:ea typeface="Tahoma" panose="020B0604030504040204" pitchFamily="34" charset="0"/>
                <a:cs typeface="Times New Roman" panose="02020603050405020304" pitchFamily="18" charset="0"/>
              </a:rPr>
              <a:t>So </a:t>
            </a:r>
            <a:r>
              <a:rPr lang="en-US" sz="2000" b="0" dirty="0" err="1">
                <a:solidFill>
                  <a:schemeClr val="bg2"/>
                </a:solidFill>
                <a:latin typeface="Times New Roman "/>
                <a:ea typeface="Tahoma" panose="020B0604030504040204" pitchFamily="34" charset="0"/>
                <a:cs typeface="Times New Roman" panose="02020603050405020304" pitchFamily="18" charset="0"/>
              </a:rPr>
              <a:t>sánh</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sự</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thay</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đổi</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việc</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làm</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của</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các</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ngành</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nghề</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có</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mức</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lương</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như</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thế</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nào</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bằng</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plotly</a:t>
            </a:r>
            <a:r>
              <a:rPr lang="en-US" sz="2000" b="0" dirty="0">
                <a:solidFill>
                  <a:schemeClr val="bg2"/>
                </a:solidFill>
                <a:latin typeface="Times New Roman "/>
                <a:ea typeface="Tahoma" panose="020B0604030504040204" pitchFamily="34" charset="0"/>
                <a:cs typeface="Times New Roman" panose="02020603050405020304" pitchFamily="18" charset="0"/>
              </a:rPr>
              <a:t>? </a:t>
            </a:r>
            <a:br>
              <a:rPr lang="en-US" sz="2000" b="0" dirty="0">
                <a:solidFill>
                  <a:schemeClr val="bg2"/>
                </a:solidFill>
                <a:latin typeface="Times New Roman "/>
                <a:ea typeface="Tahoma" panose="020B0604030504040204" pitchFamily="34" charset="0"/>
                <a:cs typeface="Times New Roman" panose="02020603050405020304" pitchFamily="18" charset="0"/>
              </a:rPr>
            </a:br>
            <a:r>
              <a:rPr lang="en-US" sz="2000" b="0" dirty="0" err="1">
                <a:solidFill>
                  <a:schemeClr val="bg2"/>
                </a:solidFill>
                <a:latin typeface="Times New Roman "/>
                <a:ea typeface="Tahoma" panose="020B0604030504040204" pitchFamily="34" charset="0"/>
                <a:cs typeface="Times New Roman" panose="02020603050405020304" pitchFamily="18" charset="0"/>
              </a:rPr>
              <a:t>Vẽ</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biểu</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đồ</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giữa</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việc</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làm</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với</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mức</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lương</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bằng</a:t>
            </a:r>
            <a:r>
              <a:rPr lang="en-US" sz="2000" b="0" dirty="0">
                <a:solidFill>
                  <a:schemeClr val="bg2"/>
                </a:solidFill>
                <a:latin typeface="Times New Roman "/>
                <a:ea typeface="Tahoma" panose="020B0604030504040204" pitchFamily="34" charset="0"/>
                <a:cs typeface="Times New Roman" panose="02020603050405020304" pitchFamily="18" charset="0"/>
              </a:rPr>
              <a:t> </a:t>
            </a:r>
            <a:r>
              <a:rPr lang="en-US" sz="2000" b="0" dirty="0" err="1">
                <a:solidFill>
                  <a:schemeClr val="bg2"/>
                </a:solidFill>
                <a:latin typeface="Times New Roman "/>
                <a:ea typeface="Tahoma" panose="020B0604030504040204" pitchFamily="34" charset="0"/>
                <a:cs typeface="Times New Roman" panose="02020603050405020304" pitchFamily="18" charset="0"/>
              </a:rPr>
              <a:t>corr</a:t>
            </a:r>
            <a:r>
              <a:rPr lang="en-US" sz="2000" b="0" dirty="0">
                <a:solidFill>
                  <a:schemeClr val="bg2"/>
                </a:solidFill>
                <a:latin typeface="Times New Roman "/>
                <a:ea typeface="Tahoma" panose="020B0604030504040204" pitchFamily="34" charset="0"/>
                <a:cs typeface="Times New Roman" panose="02020603050405020304" pitchFamily="18" charset="0"/>
              </a:rPr>
              <a:t> heatmap?</a:t>
            </a:r>
            <a:br>
              <a:rPr lang="en-US" sz="2000" b="0" dirty="0">
                <a:solidFill>
                  <a:schemeClr val="bg2"/>
                </a:solidFill>
                <a:latin typeface="Times New Roman "/>
                <a:ea typeface="Tahoma" panose="020B0604030504040204" pitchFamily="34" charset="0"/>
                <a:cs typeface="Times New Roman" panose="02020603050405020304" pitchFamily="18" charset="0"/>
              </a:rPr>
            </a:br>
            <a:endParaRPr lang="en-US" sz="2000" b="0" dirty="0">
              <a:latin typeface="Times New Roman "/>
            </a:endParaRPr>
          </a:p>
        </p:txBody>
      </p:sp>
    </p:spTree>
    <p:extLst>
      <p:ext uri="{BB962C8B-B14F-4D97-AF65-F5344CB8AC3E}">
        <p14:creationId xmlns:p14="http://schemas.microsoft.com/office/powerpoint/2010/main" val="14726273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FA2F2B-3A18-5BB3-B4C7-D8471D82128F}"/>
              </a:ext>
            </a:extLst>
          </p:cNvPr>
          <p:cNvSpPr>
            <a:spLocks noGrp="1"/>
          </p:cNvSpPr>
          <p:nvPr>
            <p:ph type="title"/>
          </p:nvPr>
        </p:nvSpPr>
        <p:spPr>
          <a:xfrm>
            <a:off x="500223" y="774740"/>
            <a:ext cx="8143554" cy="3917181"/>
          </a:xfrm>
        </p:spPr>
        <p:txBody>
          <a:bodyPr/>
          <a:lstStyle/>
          <a:p>
            <a:pPr algn="l"/>
            <a:r>
              <a:rPr lang="en-US" sz="2000" b="0" dirty="0" err="1">
                <a:solidFill>
                  <a:schemeClr val="bg2"/>
                </a:solidFill>
                <a:latin typeface="Times New Roman" panose="02020603050405020304" pitchFamily="18" charset="0"/>
                <a:cs typeface="Times New Roman" panose="02020603050405020304" pitchFamily="18" charset="0"/>
              </a:rPr>
              <a:t>Bộ</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dữ</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liệu</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có</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nhiều</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khoảng</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trống</a:t>
            </a:r>
            <a:r>
              <a:rPr lang="en-US" sz="2000" b="0" dirty="0">
                <a:solidFill>
                  <a:schemeClr val="bg2"/>
                </a:solidFill>
                <a:latin typeface="Times New Roman" panose="02020603050405020304" pitchFamily="18" charset="0"/>
                <a:cs typeface="Times New Roman" panose="02020603050405020304" pitchFamily="18" charset="0"/>
              </a:rPr>
              <a:t> (null),</a:t>
            </a:r>
            <a:r>
              <a:rPr lang="en-US" sz="2000" b="0" dirty="0" err="1">
                <a:solidFill>
                  <a:schemeClr val="bg2"/>
                </a:solidFill>
                <a:latin typeface="Times New Roman" panose="02020603050405020304" pitchFamily="18" charset="0"/>
                <a:cs typeface="Times New Roman" panose="02020603050405020304" pitchFamily="18" charset="0"/>
              </a:rPr>
              <a:t>bọn</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em</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dùng</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dropna</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để</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xóa</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những</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dòng</a:t>
            </a:r>
            <a:r>
              <a:rPr lang="en-US" sz="2000" b="0" dirty="0">
                <a:solidFill>
                  <a:schemeClr val="bg2"/>
                </a:solidFill>
                <a:latin typeface="Times New Roman" panose="02020603050405020304" pitchFamily="18" charset="0"/>
                <a:cs typeface="Times New Roman" panose="02020603050405020304" pitchFamily="18" charset="0"/>
              </a:rPr>
              <a:t> null </a:t>
            </a:r>
            <a:r>
              <a:rPr lang="en-US" sz="2000" b="0" dirty="0" err="1">
                <a:solidFill>
                  <a:schemeClr val="bg2"/>
                </a:solidFill>
                <a:latin typeface="Times New Roman" panose="02020603050405020304" pitchFamily="18" charset="0"/>
                <a:cs typeface="Times New Roman" panose="02020603050405020304" pitchFamily="18" charset="0"/>
              </a:rPr>
              <a:t>đó</a:t>
            </a:r>
            <a:r>
              <a:rPr lang="en-US" sz="2000" b="0" dirty="0">
                <a:solidFill>
                  <a:schemeClr val="bg2"/>
                </a:solidFill>
                <a:latin typeface="Times New Roman" panose="02020603050405020304" pitchFamily="18" charset="0"/>
                <a:cs typeface="Times New Roman" panose="02020603050405020304" pitchFamily="18" charset="0"/>
              </a:rPr>
              <a:t>.</a:t>
            </a:r>
            <a:br>
              <a:rPr lang="en-US" sz="2000" b="0" dirty="0">
                <a:solidFill>
                  <a:schemeClr val="bg2"/>
                </a:solidFill>
                <a:latin typeface="Times New Roman" panose="02020603050405020304" pitchFamily="18" charset="0"/>
                <a:cs typeface="Times New Roman" panose="02020603050405020304" pitchFamily="18" charset="0"/>
              </a:rPr>
            </a:br>
            <a:r>
              <a:rPr lang="en-US" sz="2000" b="0" dirty="0">
                <a:solidFill>
                  <a:schemeClr val="bg2"/>
                </a:solidFill>
                <a:latin typeface="Times New Roman" panose="02020603050405020304" pitchFamily="18" charset="0"/>
                <a:cs typeface="Times New Roman" panose="02020603050405020304" pitchFamily="18" charset="0"/>
              </a:rPr>
              <a:t>Sau </a:t>
            </a:r>
            <a:r>
              <a:rPr lang="en-US" sz="2000" b="0" dirty="0" err="1">
                <a:solidFill>
                  <a:schemeClr val="bg2"/>
                </a:solidFill>
                <a:latin typeface="Times New Roman" panose="02020603050405020304" pitchFamily="18" charset="0"/>
                <a:cs typeface="Times New Roman" panose="02020603050405020304" pitchFamily="18" charset="0"/>
              </a:rPr>
              <a:t>đó</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bọn</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em</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dùng</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lệnh</a:t>
            </a:r>
            <a:r>
              <a:rPr lang="en-US" sz="2000" b="0" dirty="0">
                <a:solidFill>
                  <a:schemeClr val="bg2"/>
                </a:solidFill>
                <a:latin typeface="Times New Roman" panose="02020603050405020304" pitchFamily="18" charset="0"/>
                <a:cs typeface="Times New Roman" panose="02020603050405020304" pitchFamily="18" charset="0"/>
              </a:rPr>
              <a:t> describe()</a:t>
            </a:r>
            <a:r>
              <a:rPr lang="vi-VN" sz="2000" b="0" i="0" dirty="0">
                <a:solidFill>
                  <a:srgbClr val="FFFFFF"/>
                </a:solidFill>
                <a:effectLst/>
                <a:latin typeface="Times New Roman" panose="02020603050405020304" pitchFamily="18" charset="0"/>
                <a:cs typeface="Times New Roman" panose="02020603050405020304" pitchFamily="18" charset="0"/>
              </a:rPr>
              <a:t> để xem một số chi tiết thống kê cơ bản như phần trăm, giá trị trung bình, tiêu chuẩn, v.v. của khung dữ liệu hoặc một chuỗi giá trị số. </a:t>
            </a:r>
            <a:br>
              <a:rPr lang="en-US" sz="2000" b="0" dirty="0">
                <a:solidFill>
                  <a:schemeClr val="bg2"/>
                </a:solidFill>
                <a:latin typeface="Times New Roman" panose="02020603050405020304" pitchFamily="18" charset="0"/>
                <a:cs typeface="Times New Roman" panose="02020603050405020304" pitchFamily="18" charset="0"/>
              </a:rPr>
            </a:br>
            <a:r>
              <a:rPr lang="en-US" sz="2000" b="0" dirty="0" err="1">
                <a:solidFill>
                  <a:schemeClr val="bg2"/>
                </a:solidFill>
                <a:latin typeface="Times New Roman" panose="02020603050405020304" pitchFamily="18" charset="0"/>
                <a:cs typeface="Times New Roman" panose="02020603050405020304" pitchFamily="18" charset="0"/>
              </a:rPr>
              <a:t>Bộ</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dữ</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liệu</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cột</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thuộc</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tính</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là</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tiếng</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anh</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nên</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bọn</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em</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đã</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đổi</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nó</a:t>
            </a:r>
            <a:r>
              <a:rPr lang="en-US" sz="2000" b="0" dirty="0">
                <a:solidFill>
                  <a:schemeClr val="bg2"/>
                </a:solidFill>
                <a:latin typeface="Times New Roman" panose="02020603050405020304" pitchFamily="18" charset="0"/>
                <a:cs typeface="Times New Roman" panose="02020603050405020304" pitchFamily="18" charset="0"/>
              </a:rPr>
              <a:t> sang </a:t>
            </a:r>
            <a:r>
              <a:rPr lang="en-US" sz="2000" b="0" dirty="0" err="1">
                <a:solidFill>
                  <a:schemeClr val="bg2"/>
                </a:solidFill>
                <a:latin typeface="Times New Roman" panose="02020603050405020304" pitchFamily="18" charset="0"/>
                <a:cs typeface="Times New Roman" panose="02020603050405020304" pitchFamily="18" charset="0"/>
              </a:rPr>
              <a:t>tiếng</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việt</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để</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dễ</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làm</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và</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dễ</a:t>
            </a:r>
            <a:r>
              <a:rPr lang="en-US" sz="2000" b="0" dirty="0">
                <a:solidFill>
                  <a:schemeClr val="bg2"/>
                </a:solidFill>
                <a:latin typeface="Times New Roman" panose="02020603050405020304" pitchFamily="18" charset="0"/>
                <a:cs typeface="Times New Roman" panose="02020603050405020304" pitchFamily="18" charset="0"/>
              </a:rPr>
              <a:t> code </a:t>
            </a:r>
            <a:r>
              <a:rPr lang="en-US" sz="2000" b="0" dirty="0" err="1">
                <a:solidFill>
                  <a:schemeClr val="bg2"/>
                </a:solidFill>
                <a:latin typeface="Times New Roman" panose="02020603050405020304" pitchFamily="18" charset="0"/>
                <a:cs typeface="Times New Roman" panose="02020603050405020304" pitchFamily="18" charset="0"/>
              </a:rPr>
              <a:t>hơn</a:t>
            </a:r>
            <a:br>
              <a:rPr lang="en-US" sz="2000" b="0" dirty="0">
                <a:solidFill>
                  <a:schemeClr val="bg2"/>
                </a:solidFill>
                <a:latin typeface="Times New Roman" panose="02020603050405020304" pitchFamily="18" charset="0"/>
                <a:cs typeface="Times New Roman" panose="02020603050405020304" pitchFamily="18" charset="0"/>
              </a:rPr>
            </a:br>
            <a:r>
              <a:rPr lang="en-US" sz="2000" b="0" dirty="0" err="1">
                <a:solidFill>
                  <a:schemeClr val="bg2"/>
                </a:solidFill>
                <a:latin typeface="Times New Roman" panose="02020603050405020304" pitchFamily="18" charset="0"/>
                <a:cs typeface="Times New Roman" panose="02020603050405020304" pitchFamily="18" charset="0"/>
              </a:rPr>
              <a:t>Bộ</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dữ</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liệu</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có</a:t>
            </a:r>
            <a:r>
              <a:rPr lang="en-US" sz="2000" b="0" dirty="0">
                <a:solidFill>
                  <a:schemeClr val="bg2"/>
                </a:solidFill>
                <a:latin typeface="Times New Roman" panose="02020603050405020304" pitchFamily="18" charset="0"/>
                <a:cs typeface="Times New Roman" panose="02020603050405020304" pitchFamily="18" charset="0"/>
              </a:rPr>
              <a:t> 2 </a:t>
            </a:r>
            <a:r>
              <a:rPr lang="en-US" sz="2000" b="0" dirty="0" err="1">
                <a:solidFill>
                  <a:schemeClr val="bg2"/>
                </a:solidFill>
                <a:latin typeface="Times New Roman" panose="02020603050405020304" pitchFamily="18" charset="0"/>
                <a:cs typeface="Times New Roman" panose="02020603050405020304" pitchFamily="18" charset="0"/>
              </a:rPr>
              <a:t>loại</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khu</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vực</a:t>
            </a:r>
            <a:r>
              <a:rPr lang="en-US" sz="2000" b="0" dirty="0">
                <a:solidFill>
                  <a:schemeClr val="bg2"/>
                </a:solidFill>
                <a:latin typeface="Times New Roman" panose="02020603050405020304" pitchFamily="18" charset="0"/>
                <a:cs typeface="Times New Roman" panose="02020603050405020304" pitchFamily="18" charset="0"/>
              </a:rPr>
              <a:t>: 1; 10. </a:t>
            </a:r>
            <a:r>
              <a:rPr lang="en-US" sz="2000" b="0" dirty="0" err="1">
                <a:solidFill>
                  <a:schemeClr val="bg2"/>
                </a:solidFill>
                <a:latin typeface="Times New Roman" panose="02020603050405020304" pitchFamily="18" charset="0"/>
                <a:cs typeface="Times New Roman" panose="02020603050405020304" pitchFamily="18" charset="0"/>
              </a:rPr>
              <a:t>Bọn</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em</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đã</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chọn</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loại</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khu</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vực</a:t>
            </a:r>
            <a:r>
              <a:rPr lang="en-US" sz="2000" b="0" dirty="0">
                <a:solidFill>
                  <a:schemeClr val="bg2"/>
                </a:solidFill>
                <a:latin typeface="Times New Roman" panose="02020603050405020304" pitchFamily="18" charset="0"/>
                <a:cs typeface="Times New Roman" panose="02020603050405020304" pitchFamily="18" charset="0"/>
              </a:rPr>
              <a:t> 1 </a:t>
            </a:r>
            <a:r>
              <a:rPr lang="en-US" sz="2000" b="0" dirty="0" err="1">
                <a:solidFill>
                  <a:schemeClr val="bg2"/>
                </a:solidFill>
                <a:latin typeface="Times New Roman" panose="02020603050405020304" pitchFamily="18" charset="0"/>
                <a:cs typeface="Times New Roman" panose="02020603050405020304" pitchFamily="18" charset="0"/>
              </a:rPr>
              <a:t>để</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làm</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plotly</a:t>
            </a:r>
            <a:r>
              <a:rPr lang="en-US" sz="2000" b="0" dirty="0">
                <a:solidFill>
                  <a:schemeClr val="bg2"/>
                </a:solidFill>
                <a:latin typeface="Times New Roman" panose="02020603050405020304" pitchFamily="18" charset="0"/>
                <a:cs typeface="Times New Roman" panose="02020603050405020304" pitchFamily="18" charset="0"/>
              </a:rPr>
              <a:t> </a:t>
            </a:r>
            <a:r>
              <a:rPr lang="en-US" sz="2000" b="0" dirty="0" err="1">
                <a:solidFill>
                  <a:schemeClr val="bg2"/>
                </a:solidFill>
                <a:latin typeface="Times New Roman" panose="02020603050405020304" pitchFamily="18" charset="0"/>
                <a:cs typeface="Times New Roman" panose="02020603050405020304" pitchFamily="18" charset="0"/>
              </a:rPr>
              <a:t>và</a:t>
            </a:r>
            <a:r>
              <a:rPr lang="en-US" sz="2000" b="0" dirty="0">
                <a:solidFill>
                  <a:schemeClr val="bg2"/>
                </a:solidFill>
                <a:latin typeface="Times New Roman" panose="02020603050405020304" pitchFamily="18" charset="0"/>
                <a:cs typeface="Times New Roman" panose="02020603050405020304" pitchFamily="18" charset="0"/>
              </a:rPr>
              <a:t> dashboard</a:t>
            </a:r>
            <a:br>
              <a:rPr lang="en-US" sz="2000" b="0" dirty="0">
                <a:solidFill>
                  <a:schemeClr val="bg2"/>
                </a:solidFill>
                <a:latin typeface="Times New Roman" panose="02020603050405020304" pitchFamily="18" charset="0"/>
                <a:cs typeface="Times New Roman" panose="02020603050405020304" pitchFamily="18" charset="0"/>
              </a:rPr>
            </a:br>
            <a:br>
              <a:rPr lang="en-US" sz="2000" b="0" dirty="0">
                <a:solidFill>
                  <a:schemeClr val="bg2"/>
                </a:solidFill>
                <a:latin typeface="Times New Roman" panose="02020603050405020304" pitchFamily="18" charset="0"/>
                <a:cs typeface="Times New Roman" panose="02020603050405020304" pitchFamily="18" charset="0"/>
              </a:rPr>
            </a:br>
            <a:r>
              <a:rPr lang="en-US" sz="2000" b="0" dirty="0">
                <a:solidFill>
                  <a:schemeClr val="bg2"/>
                </a:solidFill>
                <a:latin typeface="Times New Roman" panose="02020603050405020304" pitchFamily="18" charset="0"/>
                <a:cs typeface="Times New Roman" panose="02020603050405020304" pitchFamily="18" charset="0"/>
              </a:rPr>
              <a:t> </a:t>
            </a:r>
          </a:p>
        </p:txBody>
      </p:sp>
      <p:sp>
        <p:nvSpPr>
          <p:cNvPr id="4" name="Subtitle 3">
            <a:extLst>
              <a:ext uri="{FF2B5EF4-FFF2-40B4-BE49-F238E27FC236}">
                <a16:creationId xmlns:a16="http://schemas.microsoft.com/office/drawing/2014/main" id="{7B173C1F-F43D-85D2-277D-90EEB214ABE2}"/>
              </a:ext>
            </a:extLst>
          </p:cNvPr>
          <p:cNvSpPr>
            <a:spLocks noGrp="1"/>
          </p:cNvSpPr>
          <p:nvPr>
            <p:ph type="subTitle" idx="1"/>
          </p:nvPr>
        </p:nvSpPr>
        <p:spPr>
          <a:xfrm>
            <a:off x="500223" y="204140"/>
            <a:ext cx="5025600" cy="570600"/>
          </a:xfrm>
        </p:spPr>
        <p:txBody>
          <a:bodyPr/>
          <a:lstStyle/>
          <a:p>
            <a:pPr algn="l"/>
            <a:r>
              <a:rPr lang="en-US" sz="2500" b="1" dirty="0">
                <a:latin typeface="Montserrat" panose="00000500000000000000" pitchFamily="2" charset="0"/>
              </a:rPr>
              <a:t>3. </a:t>
            </a:r>
            <a:r>
              <a:rPr lang="en-US" sz="2500" b="1" dirty="0" err="1">
                <a:latin typeface="Montserrat" panose="00000500000000000000" pitchFamily="2" charset="0"/>
              </a:rPr>
              <a:t>Kết</a:t>
            </a:r>
            <a:r>
              <a:rPr lang="en-US" sz="2500" b="1" dirty="0">
                <a:latin typeface="Montserrat" panose="00000500000000000000" pitchFamily="2" charset="0"/>
              </a:rPr>
              <a:t> </a:t>
            </a:r>
            <a:r>
              <a:rPr lang="en-US" sz="2500" b="1" dirty="0" err="1">
                <a:latin typeface="Montserrat" panose="00000500000000000000" pitchFamily="2" charset="0"/>
              </a:rPr>
              <a:t>quả</a:t>
            </a:r>
            <a:r>
              <a:rPr lang="en-US" sz="2500" b="1" dirty="0">
                <a:latin typeface="Montserrat" panose="00000500000000000000" pitchFamily="2" charset="0"/>
              </a:rPr>
              <a:t> </a:t>
            </a:r>
          </a:p>
        </p:txBody>
      </p:sp>
    </p:spTree>
    <p:extLst>
      <p:ext uri="{BB962C8B-B14F-4D97-AF65-F5344CB8AC3E}">
        <p14:creationId xmlns:p14="http://schemas.microsoft.com/office/powerpoint/2010/main" val="427913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theme/theme1.xml><?xml version="1.0" encoding="utf-8"?>
<a:theme xmlns:a="http://schemas.openxmlformats.org/drawingml/2006/main" name="Electronic Circuit Style CV by Slidesgo">
  <a:themeElements>
    <a:clrScheme name="Simple Light">
      <a:dk1>
        <a:srgbClr val="FFFFFF"/>
      </a:dk1>
      <a:lt1>
        <a:srgbClr val="040E41"/>
      </a:lt1>
      <a:dk2>
        <a:srgbClr val="EFEFEF"/>
      </a:dk2>
      <a:lt2>
        <a:srgbClr val="303B72"/>
      </a:lt2>
      <a:accent1>
        <a:srgbClr val="F5DE34"/>
      </a:accent1>
      <a:accent2>
        <a:srgbClr val="0152B1"/>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TotalTime>
  <Words>937</Words>
  <Application>Microsoft Office PowerPoint</Application>
  <PresentationFormat>On-screen Show (16:9)</PresentationFormat>
  <Paragraphs>60</Paragraphs>
  <Slides>17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Josefin Slab SemiBold</vt:lpstr>
      <vt:lpstr>Montserrat</vt:lpstr>
      <vt:lpstr>Raleway</vt:lpstr>
      <vt:lpstr>Source Sans Pro</vt:lpstr>
      <vt:lpstr>Times New Roman</vt:lpstr>
      <vt:lpstr>Times New Roman </vt:lpstr>
      <vt:lpstr>Electronic Circuit Style CV by Slidesgo</vt:lpstr>
      <vt:lpstr>BÀI TẬP NHÓM </vt:lpstr>
      <vt:lpstr>Trần Phi Phát</vt:lpstr>
      <vt:lpstr>Data</vt:lpstr>
      <vt:lpstr>1. DATA </vt:lpstr>
      <vt:lpstr>PowerPoint Presentation</vt:lpstr>
      <vt:lpstr>PowerPoint Presentation</vt:lpstr>
      <vt:lpstr>2. Các vấn đề về bộ dữ liệu</vt:lpstr>
      <vt:lpstr>So sánh sự tương quan giữa việc làm ở các khu vực bằng plotly? So sánh sự thay đổi việc làm của các ngành nghề có mức lương như thế nào bằng plotly?  Vẽ biểu đồ giữa việc làm với mức lương bằng corr heatmap? </vt:lpstr>
      <vt:lpstr>Bộ dữ liệu có nhiều khoảng trống (null),bọn em dùng dropna để xóa những dòng null đó. Sau đó bọn em dùng lệnh describe() để xem một số chi tiết thống kê cơ bản như phần trăm, giá trị trung bình, tiêu chuẩn, v.v. của khung dữ liệu hoặc một chuỗi giá trị số.  Bộ dữ liệu cột thuộc tính là tiếng anh nên bọn em đã đổi nó sang tiếng việt để dễ làm và dễ code hơn Bộ dữ liệu có 2 loại khu vực: 1; 10. Bọn em đã chọn loại khu vực 1 để làm plotly và dashboard   </vt:lpstr>
      <vt:lpstr>Chọn loại khu vực 1 từ đó bọn  em chọn ra top 20 ngành nghề đang có nhiều  nhân sự đang làm nhất. Sau đó bọn dùng lệnh bax để vẽ :  </vt:lpstr>
      <vt:lpstr>Tương quan mức lương trung bình, trung vị, mức lương đầu vào và mức lương có kinh nghiệm. Bọn em dùng lệnh Box để vẽ </vt:lpstr>
      <vt:lpstr>PowerPoint Presentation</vt:lpstr>
      <vt:lpstr>So sánh việc làm của các ngành nghề(Total, All Occupations) giữa các khu vực. Bọn em dùng lệnh pie để vẽ</vt:lpstr>
      <vt:lpstr>So sánh việc làm của nhân viên so với mức lương từ cao xuống. Bọn em vẽ bằng  lệnh Scatter</vt:lpstr>
      <vt:lpstr>Tương quan của giữa việc làm với các lương. Bọn em vẽ bằng lệnh corr </vt:lpstr>
      <vt:lpstr>4. Dashboard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TẬP NHÓM </dc:title>
  <cp:lastModifiedBy>Hồ Xuân Bi</cp:lastModifiedBy>
  <cp:revision>7</cp:revision>
  <dcterms:modified xsi:type="dcterms:W3CDTF">2022-11-27T14:29:26Z</dcterms:modified>
</cp:coreProperties>
</file>