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6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1988E-E92A-2FDB-97E0-BF01AE24E6B0}" v="1" dt="2021-03-05T03:48:09.551"/>
    <p1510:client id="{E86533B4-F0AB-42F1-9F38-0B716A882C41}" v="903" dt="2021-03-04T22:05:28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 Thach" userId="S::1213754@learn.vsb.bc.ca::77521257-2de3-48fe-babf-d0f9820b42d0" providerId="AD" clId="Web-{AB71988E-E92A-2FDB-97E0-BF01AE24E6B0}"/>
    <pc:docChg chg="modSld">
      <pc:chgData name="Huy Thach" userId="S::1213754@learn.vsb.bc.ca::77521257-2de3-48fe-babf-d0f9820b42d0" providerId="AD" clId="Web-{AB71988E-E92A-2FDB-97E0-BF01AE24E6B0}" dt="2021-03-05T03:48:09.551" v="0" actId="1076"/>
      <pc:docMkLst>
        <pc:docMk/>
      </pc:docMkLst>
      <pc:sldChg chg="modSp">
        <pc:chgData name="Huy Thach" userId="S::1213754@learn.vsb.bc.ca::77521257-2de3-48fe-babf-d0f9820b42d0" providerId="AD" clId="Web-{AB71988E-E92A-2FDB-97E0-BF01AE24E6B0}" dt="2021-03-05T03:48:09.551" v="0" actId="1076"/>
        <pc:sldMkLst>
          <pc:docMk/>
          <pc:sldMk cId="4040008673" sldId="256"/>
        </pc:sldMkLst>
        <pc:picChg chg="mod">
          <ac:chgData name="Huy Thach" userId="S::1213754@learn.vsb.bc.ca::77521257-2de3-48fe-babf-d0f9820b42d0" providerId="AD" clId="Web-{AB71988E-E92A-2FDB-97E0-BF01AE24E6B0}" dt="2021-03-05T03:48:09.551" v="0" actId="1076"/>
          <ac:picMkLst>
            <pc:docMk/>
            <pc:sldMk cId="4040008673" sldId="256"/>
            <ac:picMk id="1038" creationId="{4D685855-B92F-4FFB-B8FE-2881BB2EC0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125DA-221A-4196-8289-9C0EA0BF8FC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4BAAD-B2F2-43DF-AEAD-77BF2CD4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27B-9612-496C-B6A7-C0062E5962B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AA44-47BE-453A-BA0A-26420E019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0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27B-9612-496C-B6A7-C0062E5962B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AA44-47BE-453A-BA0A-26420E019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27B-9612-496C-B6A7-C0062E5962B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AA44-47BE-453A-BA0A-26420E019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27B-9612-496C-B6A7-C0062E5962B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AA44-47BE-453A-BA0A-26420E019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27B-9612-496C-B6A7-C0062E5962B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AA44-47BE-453A-BA0A-26420E019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27B-9612-496C-B6A7-C0062E5962B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AA44-47BE-453A-BA0A-26420E019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9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27B-9612-496C-B6A7-C0062E5962B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AA44-47BE-453A-BA0A-26420E019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2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27B-9612-496C-B6A7-C0062E5962B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AA44-47BE-453A-BA0A-26420E019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27B-9612-496C-B6A7-C0062E5962B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AA44-47BE-453A-BA0A-26420E019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27B-9612-496C-B6A7-C0062E5962B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AA44-47BE-453A-BA0A-26420E019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D27B-9612-496C-B6A7-C0062E5962B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AA44-47BE-453A-BA0A-26420E019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2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9001"/>
                    </a14:imgEffect>
                    <a14:imgEffect>
                      <a14:saturation sat="120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 t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D27B-9612-496C-B6A7-C0062E5962B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AAA44-47BE-453A-BA0A-26420E019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7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001"/>
                    </a14:imgEffect>
                    <a14:imgEffect>
                      <a14:saturation sat="120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stretch>
            <a:fillRect t="21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remium Photo | Beige brick wall background texture">
            <a:extLst>
              <a:ext uri="{FF2B5EF4-FFF2-40B4-BE49-F238E27FC236}">
                <a16:creationId xmlns:a16="http://schemas.microsoft.com/office/drawing/2014/main" id="{44F66FF4-C2BE-485E-ADF4-1785D2D66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3" y="321666"/>
            <a:ext cx="4789498" cy="184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each Brick HD Stock Images | Shutterstock">
            <a:extLst>
              <a:ext uri="{FF2B5EF4-FFF2-40B4-BE49-F238E27FC236}">
                <a16:creationId xmlns:a16="http://schemas.microsoft.com/office/drawing/2014/main" id="{90D0B29F-6A7F-4DC2-BE7B-B2C44C88A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61" y="627989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36711BB-17B9-4C0F-AC09-DA5E8D5B7DCE}"/>
              </a:ext>
            </a:extLst>
          </p:cNvPr>
          <p:cNvSpPr/>
          <p:nvPr/>
        </p:nvSpPr>
        <p:spPr>
          <a:xfrm>
            <a:off x="-3102" y="8089130"/>
            <a:ext cx="4853354" cy="6946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military jeep 45">
            <a:extLst>
              <a:ext uri="{FF2B5EF4-FFF2-40B4-BE49-F238E27FC236}">
                <a16:creationId xmlns:a16="http://schemas.microsoft.com/office/drawing/2014/main" id="{6E78679E-6B7D-40BE-AE4E-9026B3BAC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5" y="7115773"/>
            <a:ext cx="2178041" cy="1568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96D955D-DE1F-4066-A15A-4181206B2F37}"/>
              </a:ext>
            </a:extLst>
          </p:cNvPr>
          <p:cNvSpPr/>
          <p:nvPr/>
        </p:nvSpPr>
        <p:spPr>
          <a:xfrm rot="21335547">
            <a:off x="758656" y="6690914"/>
            <a:ext cx="1499520" cy="5557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0DA07-932E-4A11-822F-A82DA4E0F100}"/>
              </a:ext>
            </a:extLst>
          </p:cNvPr>
          <p:cNvSpPr/>
          <p:nvPr/>
        </p:nvSpPr>
        <p:spPr>
          <a:xfrm>
            <a:off x="0" y="8750106"/>
            <a:ext cx="4853354" cy="3938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C860325-B1E4-4CF7-AB50-B74CCA9C77DA}"/>
              </a:ext>
            </a:extLst>
          </p:cNvPr>
          <p:cNvSpPr/>
          <p:nvPr/>
        </p:nvSpPr>
        <p:spPr>
          <a:xfrm>
            <a:off x="122529" y="515798"/>
            <a:ext cx="4042403" cy="2317629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1CBA3-12A2-4D2D-A23B-B56D6AD384CF}"/>
              </a:ext>
            </a:extLst>
          </p:cNvPr>
          <p:cNvSpPr txBox="1"/>
          <p:nvPr/>
        </p:nvSpPr>
        <p:spPr>
          <a:xfrm>
            <a:off x="0" y="0"/>
            <a:ext cx="6857999" cy="43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PAST, PRESENT AND FUTURE OF MILITARY VEHICLES</a:t>
            </a:r>
            <a:endParaRPr lang="en-US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4DE4CE-ED5B-407F-A825-2528E891EEBD}"/>
              </a:ext>
            </a:extLst>
          </p:cNvPr>
          <p:cNvSpPr/>
          <p:nvPr/>
        </p:nvSpPr>
        <p:spPr>
          <a:xfrm>
            <a:off x="3800017" y="1009405"/>
            <a:ext cx="155874" cy="13326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outerShdw blurRad="50800" dist="25400" dir="5400000" sx="101000" sy="10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BA2D55-3579-4BB2-A16F-8701492D2C9D}"/>
              </a:ext>
            </a:extLst>
          </p:cNvPr>
          <p:cNvSpPr/>
          <p:nvPr/>
        </p:nvSpPr>
        <p:spPr>
          <a:xfrm>
            <a:off x="3070702" y="2466947"/>
            <a:ext cx="155874" cy="13326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outerShdw blurRad="50800" dist="25400" dir="5400000" sx="101000" sy="10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75EA8-40EC-4BE6-BA73-D32A69AEB326}"/>
              </a:ext>
            </a:extLst>
          </p:cNvPr>
          <p:cNvSpPr/>
          <p:nvPr/>
        </p:nvSpPr>
        <p:spPr>
          <a:xfrm>
            <a:off x="3412250" y="2468594"/>
            <a:ext cx="155874" cy="150259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outerShdw blurRad="50800" dist="25400" dir="5400000" sx="101000" sy="10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953106-CF3A-477B-92C4-F87AB44028FF}"/>
              </a:ext>
            </a:extLst>
          </p:cNvPr>
          <p:cNvSpPr/>
          <p:nvPr/>
        </p:nvSpPr>
        <p:spPr>
          <a:xfrm>
            <a:off x="2783724" y="2477091"/>
            <a:ext cx="155874" cy="13326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outerShdw blurRad="50800" dist="25400" dir="5400000" sx="101000" sy="10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99594B-8D60-4C70-9205-813D32F83EF1}"/>
              </a:ext>
            </a:extLst>
          </p:cNvPr>
          <p:cNvSpPr/>
          <p:nvPr/>
        </p:nvSpPr>
        <p:spPr>
          <a:xfrm>
            <a:off x="322975" y="976228"/>
            <a:ext cx="155874" cy="13326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outerShdw blurRad="50800" dist="25400" dir="5400000" sx="101000" sy="10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D8658D-559D-42FC-862D-E09CAA0C4A6D}"/>
              </a:ext>
            </a:extLst>
          </p:cNvPr>
          <p:cNvSpPr/>
          <p:nvPr/>
        </p:nvSpPr>
        <p:spPr>
          <a:xfrm>
            <a:off x="1422885" y="2460097"/>
            <a:ext cx="155874" cy="13326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outerShdw blurRad="50800" dist="25400" dir="5400000" sx="101000" sy="10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A0767-858B-4DF0-B1D2-8C5D946AACA7}"/>
              </a:ext>
            </a:extLst>
          </p:cNvPr>
          <p:cNvSpPr/>
          <p:nvPr/>
        </p:nvSpPr>
        <p:spPr>
          <a:xfrm>
            <a:off x="1081337" y="2472586"/>
            <a:ext cx="155874" cy="13326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outerShdw blurRad="50800" dist="25400" dir="5400000" sx="101000" sy="10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9F2E34-0067-47D3-82A4-9E3DC8137A6A}"/>
              </a:ext>
            </a:extLst>
          </p:cNvPr>
          <p:cNvSpPr/>
          <p:nvPr/>
        </p:nvSpPr>
        <p:spPr>
          <a:xfrm>
            <a:off x="709728" y="2468594"/>
            <a:ext cx="155874" cy="13326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outerShdw blurRad="50800" dist="25400" dir="5400000" sx="101000" sy="10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E7EA4-9CE9-43ED-92EA-57F3B2E0F6B8}"/>
              </a:ext>
            </a:extLst>
          </p:cNvPr>
          <p:cNvSpPr txBox="1"/>
          <p:nvPr/>
        </p:nvSpPr>
        <p:spPr>
          <a:xfrm>
            <a:off x="-174036" y="605748"/>
            <a:ext cx="473377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300" b="1" spc="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MILITARY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610CA-3BFC-40FA-954E-30E8B64030A5}"/>
              </a:ext>
            </a:extLst>
          </p:cNvPr>
          <p:cNvSpPr txBox="1"/>
          <p:nvPr/>
        </p:nvSpPr>
        <p:spPr>
          <a:xfrm>
            <a:off x="-141774" y="1412176"/>
            <a:ext cx="47337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spc="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MACHINES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2FF7F4-80A0-46C1-8D17-B22583A2F11F}"/>
              </a:ext>
            </a:extLst>
          </p:cNvPr>
          <p:cNvSpPr/>
          <p:nvPr/>
        </p:nvSpPr>
        <p:spPr>
          <a:xfrm>
            <a:off x="1528414" y="2414610"/>
            <a:ext cx="130741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INTERNATIONAL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6D159D-998C-4CBA-8118-4FA94C41D697}"/>
              </a:ext>
            </a:extLst>
          </p:cNvPr>
          <p:cNvSpPr/>
          <p:nvPr/>
        </p:nvSpPr>
        <p:spPr>
          <a:xfrm>
            <a:off x="2170577" y="8464899"/>
            <a:ext cx="268182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LAND ROVER WOULD YOU BUY?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D8F45F-3717-4854-B6A4-A1DBEBA9B45F}"/>
              </a:ext>
            </a:extLst>
          </p:cNvPr>
          <p:cNvSpPr/>
          <p:nvPr/>
        </p:nvSpPr>
        <p:spPr>
          <a:xfrm>
            <a:off x="2008123" y="554920"/>
            <a:ext cx="184730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0"/>
            </a:endParaRP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FE82171-965F-4046-80FC-AB3453D48DB6}"/>
              </a:ext>
            </a:extLst>
          </p:cNvPr>
          <p:cNvSpPr/>
          <p:nvPr/>
        </p:nvSpPr>
        <p:spPr>
          <a:xfrm>
            <a:off x="365016" y="2493275"/>
            <a:ext cx="155874" cy="13326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outerShdw blurRad="50800" dist="25400" dir="5400000" sx="101000" sy="10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104C414-B5F9-48AB-B9E6-E925375D31A7}"/>
              </a:ext>
            </a:extLst>
          </p:cNvPr>
          <p:cNvSpPr/>
          <p:nvPr/>
        </p:nvSpPr>
        <p:spPr>
          <a:xfrm>
            <a:off x="3800017" y="2466947"/>
            <a:ext cx="155874" cy="13326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outerShdw blurRad="50800" dist="25400" dir="5400000" sx="101000" sy="10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275B96-10F0-417C-B08A-4414DA9CD137}"/>
              </a:ext>
            </a:extLst>
          </p:cNvPr>
          <p:cNvSpPr txBox="1"/>
          <p:nvPr/>
        </p:nvSpPr>
        <p:spPr>
          <a:xfrm>
            <a:off x="-85716" y="2699201"/>
            <a:ext cx="706198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  <a:ea typeface="Adobe Song Std L" panose="02020300000000000000" pitchFamily="18" charset="-128"/>
              </a:rPr>
              <a:t>WARTIME WEEKEND</a:t>
            </a:r>
            <a:endParaRPr lang="en-US" sz="7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0"/>
              <a:ea typeface="Adobe Song Std L" panose="02020300000000000000" pitchFamily="18" charset="-12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E4533F6-F486-4202-9D93-000386BD1DB4}"/>
              </a:ext>
            </a:extLst>
          </p:cNvPr>
          <p:cNvSpPr/>
          <p:nvPr/>
        </p:nvSpPr>
        <p:spPr>
          <a:xfrm>
            <a:off x="-305677" y="3607937"/>
            <a:ext cx="353225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 FOR VICTORY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817A01-39B1-46FD-A570-5202E2CE38F6}"/>
              </a:ext>
            </a:extLst>
          </p:cNvPr>
          <p:cNvSpPr txBox="1"/>
          <p:nvPr/>
        </p:nvSpPr>
        <p:spPr>
          <a:xfrm rot="21392987">
            <a:off x="132982" y="4111052"/>
            <a:ext cx="1749469" cy="400110"/>
          </a:xfrm>
          <a:prstGeom prst="rect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SHOW 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E2129-E2C9-4F79-B467-1C7053026672}"/>
              </a:ext>
            </a:extLst>
          </p:cNvPr>
          <p:cNvSpPr/>
          <p:nvPr/>
        </p:nvSpPr>
        <p:spPr>
          <a:xfrm>
            <a:off x="835088" y="8825411"/>
            <a:ext cx="522037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MILIT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ARY VRHICLES FROM THE BATTLEFIELD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859169-723D-4678-BEC2-D392F01501A5}"/>
              </a:ext>
            </a:extLst>
          </p:cNvPr>
          <p:cNvSpPr/>
          <p:nvPr/>
        </p:nvSpPr>
        <p:spPr>
          <a:xfrm>
            <a:off x="52820" y="8825866"/>
            <a:ext cx="1952779" cy="2423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CB975-80A6-4018-8F0B-B682A6626E0C}"/>
              </a:ext>
            </a:extLst>
          </p:cNvPr>
          <p:cNvSpPr/>
          <p:nvPr/>
        </p:nvSpPr>
        <p:spPr>
          <a:xfrm>
            <a:off x="55344" y="8841357"/>
            <a:ext cx="1952779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WWW.MILITARYMACHINESINTL.COM</a:t>
            </a:r>
            <a:endParaRPr lang="en-US" sz="9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 result for world war one 1917  truck">
            <a:extLst>
              <a:ext uri="{FF2B5EF4-FFF2-40B4-BE49-F238E27FC236}">
                <a16:creationId xmlns:a16="http://schemas.microsoft.com/office/drawing/2014/main" id="{ECA39663-D3A3-488D-81AD-F5B0DECB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05" y="568640"/>
            <a:ext cx="2024155" cy="13442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904B58D-1B7D-409C-8096-4DA83C11C9A0}"/>
              </a:ext>
            </a:extLst>
          </p:cNvPr>
          <p:cNvSpPr/>
          <p:nvPr/>
        </p:nvSpPr>
        <p:spPr>
          <a:xfrm>
            <a:off x="4629327" y="1718116"/>
            <a:ext cx="1226618" cy="2220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35AC77-5D71-4517-8B61-644DC856E0F0}"/>
              </a:ext>
            </a:extLst>
          </p:cNvPr>
          <p:cNvSpPr/>
          <p:nvPr/>
        </p:nvSpPr>
        <p:spPr>
          <a:xfrm>
            <a:off x="4537827" y="1700198"/>
            <a:ext cx="1409618" cy="2923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WORLD WAR ONE</a:t>
            </a:r>
            <a:endParaRPr lang="en-US" sz="13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FE640D-CA85-4583-A96A-F94EBAE2EE79}"/>
              </a:ext>
            </a:extLst>
          </p:cNvPr>
          <p:cNvSpPr/>
          <p:nvPr/>
        </p:nvSpPr>
        <p:spPr>
          <a:xfrm>
            <a:off x="4808068" y="1873456"/>
            <a:ext cx="19205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GREAT WAR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F740A5-F266-4837-BFC2-848327859D13}"/>
              </a:ext>
            </a:extLst>
          </p:cNvPr>
          <p:cNvSpPr/>
          <p:nvPr/>
        </p:nvSpPr>
        <p:spPr>
          <a:xfrm>
            <a:off x="4888927" y="2196621"/>
            <a:ext cx="17625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RESTORATIONS</a:t>
            </a:r>
            <a:endParaRPr lang="en-US" sz="20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E9AB89-CCA4-4194-8E8D-0BF34ACC54D7}"/>
              </a:ext>
            </a:extLst>
          </p:cNvPr>
          <p:cNvSpPr/>
          <p:nvPr/>
        </p:nvSpPr>
        <p:spPr>
          <a:xfrm>
            <a:off x="5225618" y="2408398"/>
            <a:ext cx="14123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What’s being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F82786-60E2-42E1-93F7-9A90F813E960}"/>
              </a:ext>
            </a:extLst>
          </p:cNvPr>
          <p:cNvSpPr/>
          <p:nvPr/>
        </p:nvSpPr>
        <p:spPr>
          <a:xfrm>
            <a:off x="5757509" y="2651242"/>
            <a:ext cx="89479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rebuilt?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E4E29D-BE44-4B69-9882-91E64A35B29C}"/>
              </a:ext>
            </a:extLst>
          </p:cNvPr>
          <p:cNvSpPr/>
          <p:nvPr/>
        </p:nvSpPr>
        <p:spPr>
          <a:xfrm>
            <a:off x="2350482" y="8030681"/>
            <a:ext cx="24352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BUYER’S GUIDE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83B93E-331D-4C3F-A15D-B9D2A18FD46A}"/>
              </a:ext>
            </a:extLst>
          </p:cNvPr>
          <p:cNvSpPr/>
          <p:nvPr/>
        </p:nvSpPr>
        <p:spPr>
          <a:xfrm rot="21352965">
            <a:off x="839828" y="6606722"/>
            <a:ext cx="1280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ESSENTIAL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READING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B150F6-9CF8-4D6F-B41F-0571DF875A60}"/>
              </a:ext>
            </a:extLst>
          </p:cNvPr>
          <p:cNvSpPr/>
          <p:nvPr/>
        </p:nvSpPr>
        <p:spPr>
          <a:xfrm>
            <a:off x="2476351" y="7902886"/>
            <a:ext cx="155874" cy="1332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25400" dir="5400000" sx="101000" sy="10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995B6CB-2D13-4020-BA8A-2DF17F3ED36F}"/>
              </a:ext>
            </a:extLst>
          </p:cNvPr>
          <p:cNvSpPr/>
          <p:nvPr/>
        </p:nvSpPr>
        <p:spPr>
          <a:xfrm>
            <a:off x="2490160" y="7194771"/>
            <a:ext cx="155874" cy="1332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25400" dir="5400000" sx="101000" sy="10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18B3F3-7EFC-4C6A-A737-75783984C6FC}"/>
              </a:ext>
            </a:extLst>
          </p:cNvPr>
          <p:cNvSpPr/>
          <p:nvPr/>
        </p:nvSpPr>
        <p:spPr>
          <a:xfrm>
            <a:off x="2490160" y="7434639"/>
            <a:ext cx="155874" cy="1332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25400" dir="5400000" sx="101000" sy="10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08C399F-51EE-411C-96E7-63A6D64E0826}"/>
              </a:ext>
            </a:extLst>
          </p:cNvPr>
          <p:cNvSpPr/>
          <p:nvPr/>
        </p:nvSpPr>
        <p:spPr>
          <a:xfrm>
            <a:off x="2476351" y="7668594"/>
            <a:ext cx="155874" cy="1332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25400" dir="5400000" sx="101000" sy="10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3A6858-686A-476B-99D5-455149270272}"/>
              </a:ext>
            </a:extLst>
          </p:cNvPr>
          <p:cNvSpPr/>
          <p:nvPr/>
        </p:nvSpPr>
        <p:spPr>
          <a:xfrm>
            <a:off x="2623665" y="6919079"/>
            <a:ext cx="15288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Tank versus Anti-Tank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C1B4DE-9E7A-49C6-9605-504DDA704B0A}"/>
              </a:ext>
            </a:extLst>
          </p:cNvPr>
          <p:cNvSpPr/>
          <p:nvPr/>
        </p:nvSpPr>
        <p:spPr>
          <a:xfrm>
            <a:off x="2637514" y="7150621"/>
            <a:ext cx="135691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Cougar 12</a:t>
            </a:r>
            <a:endParaRPr lang="en-US" sz="12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F48882-A440-4EDE-9FCA-DE14B386CD8F}"/>
              </a:ext>
            </a:extLst>
          </p:cNvPr>
          <p:cNvSpPr/>
          <p:nvPr/>
        </p:nvSpPr>
        <p:spPr>
          <a:xfrm>
            <a:off x="2658052" y="7402456"/>
            <a:ext cx="131583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Tatra Kolos Trucks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D947A2-488A-4FD7-BAE0-21116355D371}"/>
              </a:ext>
            </a:extLst>
          </p:cNvPr>
          <p:cNvSpPr/>
          <p:nvPr/>
        </p:nvSpPr>
        <p:spPr>
          <a:xfrm>
            <a:off x="2646034" y="7611864"/>
            <a:ext cx="155908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Wings over Wairarapa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83498E-2B58-4D76-AD9F-DF923563BFEF}"/>
              </a:ext>
            </a:extLst>
          </p:cNvPr>
          <p:cNvSpPr/>
          <p:nvPr/>
        </p:nvSpPr>
        <p:spPr>
          <a:xfrm>
            <a:off x="2623665" y="7824830"/>
            <a:ext cx="188891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Plus all the regular features</a:t>
            </a:r>
          </a:p>
        </p:txBody>
      </p:sp>
      <p:pic>
        <p:nvPicPr>
          <p:cNvPr id="1030" name="Picture 6" descr="Image result for moderon armor cameo tank">
            <a:extLst>
              <a:ext uri="{FF2B5EF4-FFF2-40B4-BE49-F238E27FC236}">
                <a16:creationId xmlns:a16="http://schemas.microsoft.com/office/drawing/2014/main" id="{423A2A2D-5319-44FF-BE5D-FC68CE297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82" y="6400130"/>
            <a:ext cx="1872852" cy="12417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171CFDB-E1C6-4284-96D5-BF11747BB700}"/>
              </a:ext>
            </a:extLst>
          </p:cNvPr>
          <p:cNvSpPr/>
          <p:nvPr/>
        </p:nvSpPr>
        <p:spPr>
          <a:xfrm>
            <a:off x="4788996" y="7501271"/>
            <a:ext cx="1444570" cy="184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C786CE-E888-46D9-89AC-2B7507286854}"/>
              </a:ext>
            </a:extLst>
          </p:cNvPr>
          <p:cNvSpPr/>
          <p:nvPr/>
        </p:nvSpPr>
        <p:spPr>
          <a:xfrm>
            <a:off x="4770533" y="7442674"/>
            <a:ext cx="14814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MODERN ARMOR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ACFE13-D1D5-4729-A0FC-8616083AFF55}"/>
              </a:ext>
            </a:extLst>
          </p:cNvPr>
          <p:cNvSpPr/>
          <p:nvPr/>
        </p:nvSpPr>
        <p:spPr>
          <a:xfrm>
            <a:off x="4825567" y="7656144"/>
            <a:ext cx="181652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CENTURION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3EB19D76-D7ED-46F6-95A3-BB22E2567BB1}"/>
              </a:ext>
            </a:extLst>
          </p:cNvPr>
          <p:cNvSpPr/>
          <p:nvPr/>
        </p:nvSpPr>
        <p:spPr>
          <a:xfrm>
            <a:off x="4825567" y="7978758"/>
            <a:ext cx="187673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Britain’s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finest MBT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B5E76C1F-135C-4855-9ADE-45D1CC3F20AC}"/>
              </a:ext>
            </a:extLst>
          </p:cNvPr>
          <p:cNvSpPr/>
          <p:nvPr/>
        </p:nvSpPr>
        <p:spPr>
          <a:xfrm>
            <a:off x="4867422" y="8269091"/>
            <a:ext cx="1980733" cy="230832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AUGUST 2013- VOLUME 13 NO. 3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C7929AEE-6665-4DA0-9C19-5933264E2CEE}"/>
              </a:ext>
            </a:extLst>
          </p:cNvPr>
          <p:cNvSpPr/>
          <p:nvPr/>
        </p:nvSpPr>
        <p:spPr>
          <a:xfrm>
            <a:off x="4871236" y="8515259"/>
            <a:ext cx="409086" cy="332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746292A-8E4F-450D-9E6B-C9FA7E5B9728}"/>
              </a:ext>
            </a:extLst>
          </p:cNvPr>
          <p:cNvSpPr/>
          <p:nvPr/>
        </p:nvSpPr>
        <p:spPr>
          <a:xfrm>
            <a:off x="5261489" y="8531463"/>
            <a:ext cx="1596511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1B7EA365-1B1E-4BA4-A3B7-D7097A5CA759}"/>
              </a:ext>
            </a:extLst>
          </p:cNvPr>
          <p:cNvSpPr/>
          <p:nvPr/>
        </p:nvSpPr>
        <p:spPr>
          <a:xfrm>
            <a:off x="4852403" y="8541679"/>
            <a:ext cx="409086" cy="2923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EY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96762354-DCC2-432A-B513-FFDF54B647BA}"/>
              </a:ext>
            </a:extLst>
          </p:cNvPr>
          <p:cNvSpPr/>
          <p:nvPr/>
        </p:nvSpPr>
        <p:spPr>
          <a:xfrm>
            <a:off x="5225618" y="8497396"/>
            <a:ext cx="820727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 $9.99</a:t>
            </a:r>
          </a:p>
          <a:p>
            <a:pPr algn="ctr"/>
            <a:r>
              <a:rPr lang="en-US" sz="105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 $11.99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35F6C638-5719-4222-9D8E-2352FA837B75}"/>
              </a:ext>
            </a:extLst>
          </p:cNvPr>
          <p:cNvSpPr/>
          <p:nvPr/>
        </p:nvSpPr>
        <p:spPr>
          <a:xfrm>
            <a:off x="6037270" y="8515259"/>
            <a:ext cx="820727" cy="4317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 $9.95</a:t>
            </a:r>
          </a:p>
          <a:p>
            <a:pPr algn="ctr"/>
            <a:r>
              <a:rPr lang="en-US" sz="10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UK $4.25</a:t>
            </a:r>
            <a:endParaRPr lang="en-US" sz="105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8" name="Picture 8" descr="Image result for barcode image">
            <a:extLst>
              <a:ext uri="{FF2B5EF4-FFF2-40B4-BE49-F238E27FC236}">
                <a16:creationId xmlns:a16="http://schemas.microsoft.com/office/drawing/2014/main" id="{4D685855-B92F-4FFB-B8FE-2881BB2E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64759" y="8876425"/>
            <a:ext cx="2012631" cy="2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B295B350-7BE2-40F4-8943-310EF519A5E2}"/>
              </a:ext>
            </a:extLst>
          </p:cNvPr>
          <p:cNvSpPr/>
          <p:nvPr/>
        </p:nvSpPr>
        <p:spPr>
          <a:xfrm>
            <a:off x="2498083" y="6982510"/>
            <a:ext cx="140027" cy="1332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25400" dir="5400000" sx="101000" sy="10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0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92AC817C8A8A4DB9AA60F28BFD0659" ma:contentTypeVersion="4" ma:contentTypeDescription="Create a new document." ma:contentTypeScope="" ma:versionID="befa899629cf4a62a85a72fbdda203c1">
  <xsd:schema xmlns:xsd="http://www.w3.org/2001/XMLSchema" xmlns:xs="http://www.w3.org/2001/XMLSchema" xmlns:p="http://schemas.microsoft.com/office/2006/metadata/properties" xmlns:ns3="1ec92a8a-f142-4fa3-a71a-7b7a9b8c6459" targetNamespace="http://schemas.microsoft.com/office/2006/metadata/properties" ma:root="true" ma:fieldsID="a7e1bcb7c983674702ac31278bc5678c" ns3:_="">
    <xsd:import namespace="1ec92a8a-f142-4fa3-a71a-7b7a9b8c64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92a8a-f142-4fa3-a71a-7b7a9b8c64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2333DC-2356-4FD6-A3C9-B9CBF3E73E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c92a8a-f142-4fa3-a71a-7b7a9b8c6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FE20DF-6D5F-4892-B7E3-24D63896CB64}">
  <ds:schemaRefs>
    <ds:schemaRef ds:uri="http://purl.org/dc/elements/1.1/"/>
    <ds:schemaRef ds:uri="http://schemas.microsoft.com/office/infopath/2007/PartnerControls"/>
    <ds:schemaRef ds:uri="1ec92a8a-f142-4fa3-a71a-7b7a9b8c6459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900821-D3F7-43BE-A2EE-8FF803636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93</Words>
  <Application>Microsoft Office PowerPoint</Application>
  <PresentationFormat>Letter Paper (8.5x11 in)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Thach</dc:creator>
  <cp:lastModifiedBy>Huy Thach</cp:lastModifiedBy>
  <cp:revision>10</cp:revision>
  <dcterms:created xsi:type="dcterms:W3CDTF">2021-02-18T21:53:40Z</dcterms:created>
  <dcterms:modified xsi:type="dcterms:W3CDTF">2021-03-05T03:48:10Z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0x010100D692AC817C8A8A4DB9AA60F28BFD0659</vt:lpwstr>
  </property>
</Properties>
</file>