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5" r:id="rId7"/>
    <p:sldId id="261" r:id="rId8"/>
    <p:sldId id="260" r:id="rId9"/>
    <p:sldId id="259" r:id="rId10"/>
    <p:sldId id="25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2018-05-27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2018-05-27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iptasylum.com/tutorials/infix_postfix/infix_postfix.html" TargetMode="External"/><Relationship Id="rId2" Type="http://schemas.openxmlformats.org/officeDocument/2006/relationships/hyperlink" Target="https://yinyangit.wordpress.com/2011/01/26/algorithm-chuy%E1%BB%83n-bi%E1%BB%83u-th%E1%BB%A9c-trung-t%E1%BB%91-sang-ti%E1%BB%81n-t%E1%BB%91-va-h%E1%BA%ADu-t%E1%BB%91-b%E1%BA%B1ng-st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41D8C5-B940-4E3E-AD6B-99E20070BA44}"/>
              </a:ext>
            </a:extLst>
          </p:cNvPr>
          <p:cNvSpPr/>
          <p:nvPr/>
        </p:nvSpPr>
        <p:spPr>
          <a:xfrm>
            <a:off x="3426069" y="424181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QUÂN SỰ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BF0AC-0CEF-403A-B934-64A66B11E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85" y="1518956"/>
            <a:ext cx="2285999" cy="2285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4502FA-2632-4D7A-8EA3-F6FEF0888F84}"/>
              </a:ext>
            </a:extLst>
          </p:cNvPr>
          <p:cNvSpPr/>
          <p:nvPr/>
        </p:nvSpPr>
        <p:spPr>
          <a:xfrm>
            <a:off x="2854569" y="3974124"/>
            <a:ext cx="7696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63AFC3-5542-44ED-B146-F286AFBF7D4E}"/>
              </a:ext>
            </a:extLst>
          </p:cNvPr>
          <p:cNvSpPr/>
          <p:nvPr/>
        </p:nvSpPr>
        <p:spPr>
          <a:xfrm>
            <a:off x="4059116" y="51147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: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Huy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:	KTPM 14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8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9620-1AF9-4A6A-A83F-2F1ACDEF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E9D7-D357-46BC-BEB4-E90AD22C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505" y="2847245"/>
            <a:ext cx="3975710" cy="2076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phải.Sau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E1EB7-81B7-4665-A1F1-F3B6B6B1C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188274"/>
              </p:ext>
            </p:extLst>
          </p:nvPr>
        </p:nvGraphicFramePr>
        <p:xfrm>
          <a:off x="1801540" y="2402049"/>
          <a:ext cx="312215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22">
                  <a:extLst>
                    <a:ext uri="{9D8B030D-6E8A-4147-A177-3AD203B41FA5}">
                      <a16:colId xmlns:a16="http://schemas.microsoft.com/office/drawing/2014/main" val="3672366613"/>
                    </a:ext>
                  </a:extLst>
                </a:gridCol>
                <a:gridCol w="816722">
                  <a:extLst>
                    <a:ext uri="{9D8B030D-6E8A-4147-A177-3AD203B41FA5}">
                      <a16:colId xmlns:a16="http://schemas.microsoft.com/office/drawing/2014/main" val="2481356049"/>
                    </a:ext>
                  </a:extLst>
                </a:gridCol>
                <a:gridCol w="1488708">
                  <a:extLst>
                    <a:ext uri="{9D8B030D-6E8A-4147-A177-3AD203B41FA5}">
                      <a16:colId xmlns:a16="http://schemas.microsoft.com/office/drawing/2014/main" val="184760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9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6(3*5)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4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((3*5)-6)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0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((3*5)-6)2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(2+((3*5)-6))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6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1BBD-9613-4219-AC33-14ED2DEF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C2D0-2B4A-41F1-ACD3-373174C7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B296B-8BA9-4E4F-AB9A-66F97944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32" y="3506249"/>
            <a:ext cx="3959422" cy="28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2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D156-00F5-4745-B7DF-FF5649D7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B42A-A746-42E7-9AB3-76B7DFD4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https://yinyangit.wordpress.com/2011/01/26/algorithm-chuy%E1%BB%83n-bi%E1%BB%83u-th%E1%BB%A9c-trung-t%E1%BB%91-sang-ti%E1%BB%81n-t%E1%BB%91-va-h%E1%BA%ADu-t%E1%BB%91-b%E1%BA%B1ng-stack/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http://scriptasylum.com/tutorials/infix_postfix/infix_postfix.html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9933-AB25-4704-85F4-454AB16A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40A4-81AA-42B8-823F-E5487754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9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2D16-7A85-4D25-BAFA-4AE75BC5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D32B-4A51-4DB0-9C40-F0887341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119211" cy="350947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tố,hậu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,‘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,‘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46583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D3DC-253C-4756-987C-132B8E36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0E8F-A4C5-4F42-8594-AF491635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37392"/>
            <a:ext cx="9905999" cy="23664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90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D68-1104-4360-8EAE-9A41228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15F5-A7DE-4BC0-A7C5-5A44ACF2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750" y="3260602"/>
            <a:ext cx="9905999" cy="150031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“(“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“)”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940-D899-4897-A121-24091432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5F49-2137-4AC6-A260-14CDB5A3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“(“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“)”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“(“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“(“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B648-CD0B-49B9-82DF-F25C722B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70A7-B967-4B08-80F9-8231A6FD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054" y="3102340"/>
            <a:ext cx="4837357" cy="241043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199F424-006E-4A5A-91AF-5CABEC976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221612"/>
              </p:ext>
            </p:extLst>
          </p:nvPr>
        </p:nvGraphicFramePr>
        <p:xfrm>
          <a:off x="2042500" y="2411311"/>
          <a:ext cx="3496654" cy="382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16">
                  <a:extLst>
                    <a:ext uri="{9D8B030D-6E8A-4147-A177-3AD203B41FA5}">
                      <a16:colId xmlns:a16="http://schemas.microsoft.com/office/drawing/2014/main" val="2781382976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71979530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982802574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6406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81917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87462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95584"/>
                  </a:ext>
                </a:extLst>
              </a:tr>
              <a:tr h="332349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47669"/>
                  </a:ext>
                </a:extLst>
              </a:tr>
              <a:tr h="37103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695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57592"/>
                  </a:ext>
                </a:extLst>
              </a:tr>
              <a:tr h="36400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6254"/>
                  </a:ext>
                </a:extLst>
              </a:tr>
              <a:tr h="33234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</a:t>
                      </a:r>
                      <a:r>
                        <a:rPr lang="en-US" dirty="0"/>
                        <a:t>*d/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85556"/>
                  </a:ext>
                </a:extLst>
              </a:tr>
              <a:tr h="348932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</a:t>
                      </a:r>
                      <a:r>
                        <a:rPr lang="en-US" dirty="0"/>
                        <a:t>*d/+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5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6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CDBB-5A71-4AAB-8667-7AD8B87C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87AABB-737E-4A46-B404-54F0DEC8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190" y="2097088"/>
            <a:ext cx="3905372" cy="34216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A5B04B-A2EF-4252-AFA0-58E144FFA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828882"/>
              </p:ext>
            </p:extLst>
          </p:nvPr>
        </p:nvGraphicFramePr>
        <p:xfrm>
          <a:off x="1752354" y="1874980"/>
          <a:ext cx="3927477" cy="382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23">
                  <a:extLst>
                    <a:ext uri="{9D8B030D-6E8A-4147-A177-3AD203B41FA5}">
                      <a16:colId xmlns:a16="http://schemas.microsoft.com/office/drawing/2014/main" val="29229616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81382976"/>
                    </a:ext>
                  </a:extLst>
                </a:gridCol>
                <a:gridCol w="747346">
                  <a:extLst>
                    <a:ext uri="{9D8B030D-6E8A-4147-A177-3AD203B41FA5}">
                      <a16:colId xmlns:a16="http://schemas.microsoft.com/office/drawing/2014/main" val="171979530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982802574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6406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81917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87462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95584"/>
                  </a:ext>
                </a:extLst>
              </a:tr>
              <a:tr h="332349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47669"/>
                  </a:ext>
                </a:extLst>
              </a:tr>
              <a:tr h="37103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695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dc/</a:t>
                      </a:r>
                      <a:r>
                        <a:rPr lang="en-US" dirty="0" err="1"/>
                        <a:t>ba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57592"/>
                  </a:ext>
                </a:extLst>
              </a:tr>
              <a:tr h="36400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dc/b*a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6254"/>
                  </a:ext>
                </a:extLst>
              </a:tr>
              <a:tr h="3323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dc/b*a-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85556"/>
                  </a:ext>
                </a:extLst>
              </a:tr>
              <a:tr h="332349">
                <a:tc>
                  <a:txBody>
                    <a:bodyPr/>
                    <a:lstStyle/>
                    <a:p>
                      <a:r>
                        <a:rPr lang="en-US" dirty="0" err="1"/>
                        <a:t>Bt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-a*b/cd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9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15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D5C5-7370-4C43-B66B-565170EC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ADCBC-626E-4203-94DA-4B6A96C1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099" y="2935287"/>
            <a:ext cx="5675312" cy="251594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ra.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A9AE791-AEBC-480B-B35F-15EA9504A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111666"/>
              </p:ext>
            </p:extLst>
          </p:nvPr>
        </p:nvGraphicFramePr>
        <p:xfrm>
          <a:off x="983855" y="2637405"/>
          <a:ext cx="28759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95">
                  <a:extLst>
                    <a:ext uri="{9D8B030D-6E8A-4147-A177-3AD203B41FA5}">
                      <a16:colId xmlns:a16="http://schemas.microsoft.com/office/drawing/2014/main" val="3672366613"/>
                    </a:ext>
                  </a:extLst>
                </a:gridCol>
                <a:gridCol w="1740173">
                  <a:extLst>
                    <a:ext uri="{9D8B030D-6E8A-4147-A177-3AD203B41FA5}">
                      <a16:colId xmlns:a16="http://schemas.microsoft.com/office/drawing/2014/main" val="184760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9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2(3*5)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4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(2+(3*5))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0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(2+(3*5))6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(2+(3*5))-6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23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</TotalTime>
  <Words>913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</vt:lpstr>
      <vt:lpstr>PowerPoint Presentation</vt:lpstr>
      <vt:lpstr>Nội dung báo cáo</vt:lpstr>
      <vt:lpstr>1 – Yêu cầu bài toán</vt:lpstr>
      <vt:lpstr>2 - Mô tả Chương trình</vt:lpstr>
      <vt:lpstr>3 – Mô tả thuật toán</vt:lpstr>
      <vt:lpstr>3 – Mô tả thuật toán</vt:lpstr>
      <vt:lpstr>3 – Mô tả thuật toán</vt:lpstr>
      <vt:lpstr>3 – Mô tả thuật toán</vt:lpstr>
      <vt:lpstr>3 – Mô tả thuật toán</vt:lpstr>
      <vt:lpstr>3 – Mô tả thuật toán</vt:lpstr>
      <vt:lpstr>3 – Mô tả thuật toán</vt:lpstr>
      <vt:lpstr>4 – 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</dc:creator>
  <cp:lastModifiedBy>huy nguyen</cp:lastModifiedBy>
  <cp:revision>15</cp:revision>
  <dcterms:created xsi:type="dcterms:W3CDTF">2018-05-27T08:58:41Z</dcterms:created>
  <dcterms:modified xsi:type="dcterms:W3CDTF">2018-05-27T11:38:43Z</dcterms:modified>
</cp:coreProperties>
</file>