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87" r:id="rId14"/>
    <p:sldId id="28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40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2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8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8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6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6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F1493-2FB9-477E-8188-AD45AF30FC1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6DA225-F345-475A-A6E3-A2823A316A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9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AE7A-AAE4-4157-A794-497C79781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727" y="2928668"/>
            <a:ext cx="10058400" cy="1143001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5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5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: </a:t>
            </a:r>
            <a:r>
              <a:rPr lang="en-US" sz="5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sz="5400" u="sng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sz="5400" u="sng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Script </a:t>
            </a:r>
            <a:r>
              <a:rPr lang="en-US" sz="5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5400" u="sng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kiểm</a:t>
            </a:r>
            <a:r>
              <a:rPr lang="en-US" sz="5400" u="sng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thử</a:t>
            </a:r>
            <a:endParaRPr lang="en-US" sz="5400" u="sng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0088-8E53-4C80-8623-82B954AB1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Ths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Ngọc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Thanh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 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Gia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~  0650080100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		    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Võ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Thu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Thảo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~  0650080121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06 ĐHCNTT3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2017 – 2021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FCD11-F624-4152-9D0B-642939964E96}"/>
              </a:ext>
            </a:extLst>
          </p:cNvPr>
          <p:cNvSpPr txBox="1"/>
          <p:nvPr/>
        </p:nvSpPr>
        <p:spPr>
          <a:xfrm>
            <a:off x="1184734" y="1579242"/>
            <a:ext cx="9818546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 ÁN MÔN HỌC: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 BẢO CHẤT LƯỢNG VÀ KIỂM THỬ PHẦN MỀM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91EA5-9374-4E27-81A8-CEEDD9D12BFE}"/>
              </a:ext>
            </a:extLst>
          </p:cNvPr>
          <p:cNvSpPr txBox="1"/>
          <p:nvPr/>
        </p:nvSpPr>
        <p:spPr>
          <a:xfrm flipH="1">
            <a:off x="11158451" y="6488668"/>
            <a:ext cx="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12451-98C8-4317-98BF-DEFA2B330BA1}"/>
              </a:ext>
            </a:extLst>
          </p:cNvPr>
          <p:cNvSpPr txBox="1"/>
          <p:nvPr/>
        </p:nvSpPr>
        <p:spPr>
          <a:xfrm>
            <a:off x="1677999" y="46112"/>
            <a:ext cx="8950570" cy="1142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 TÀI NGUYÊN VÀ MÔI TRƯỜNG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TÀI NGUYÊN VÀ MÔI TRƯỜNG TP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HCM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KHOA: HỆ THỐNG THÔNG TIN VÀ VIỄN THÁM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9E7DF-CAA0-466F-B108-567317CFC88D}"/>
              </a:ext>
            </a:extLst>
          </p:cNvPr>
          <p:cNvSpPr txBox="1"/>
          <p:nvPr/>
        </p:nvSpPr>
        <p:spPr>
          <a:xfrm>
            <a:off x="5190979" y="5795532"/>
            <a:ext cx="747932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Tp.Hồ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Minh,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 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2019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19436-BF4A-49BC-A6A0-422819F273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2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0DA1-C5DA-4DFD-B894-3A63E7F2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046" y="2209462"/>
            <a:ext cx="3603674" cy="402336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assumeTrue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assumeFalse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assumeNotNull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assumeThat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assumeNoException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EF6DC-3442-4581-B791-5C6DFE5C8C76}"/>
              </a:ext>
            </a:extLst>
          </p:cNvPr>
          <p:cNvSpPr txBox="1"/>
          <p:nvPr/>
        </p:nvSpPr>
        <p:spPr>
          <a:xfrm>
            <a:off x="1097280" y="2209462"/>
            <a:ext cx="6098344" cy="386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 : Khi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testcase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@Ignore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skip qua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Assume.XXX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A5E26C-2B63-4B23-84C8-D2328556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ACF69-42E2-473E-A796-FFB0AA936C00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FCB17-3C4D-4991-A743-5A18FF7434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EF6DC-3442-4581-B791-5C6DFE5C8C76}"/>
              </a:ext>
            </a:extLst>
          </p:cNvPr>
          <p:cNvSpPr txBox="1"/>
          <p:nvPr/>
        </p:nvSpPr>
        <p:spPr>
          <a:xfrm>
            <a:off x="1097280" y="2331277"/>
            <a:ext cx="10058400" cy="283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Parameterized 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Hai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test 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constructor ( Constructor injection ).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annotation @Parameter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Fields injection ).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A5E26C-2B63-4B23-84C8-D2328556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244C1-CCEE-46E4-863B-96D607EFE0D5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387BF-EF24-40A2-96D2-1B0872D498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0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EF6DC-3442-4581-B791-5C6DFE5C8C76}"/>
              </a:ext>
            </a:extLst>
          </p:cNvPr>
          <p:cNvSpPr txBox="1"/>
          <p:nvPr/>
        </p:nvSpPr>
        <p:spPr>
          <a:xfrm>
            <a:off x="1097280" y="2331277"/>
            <a:ext cx="10058400" cy="191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Suite 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@RunWith 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Suite.class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@SuiteClasses({testClass1.class,…})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A5E26C-2B63-4B23-84C8-D2328556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7F729-A6E1-4750-9ACE-EF0B86F1F5C0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DD21F6-0F09-4236-9329-DA16D9B7D7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EF6DC-3442-4581-B791-5C6DFE5C8C76}"/>
              </a:ext>
            </a:extLst>
          </p:cNvPr>
          <p:cNvSpPr txBox="1"/>
          <p:nvPr/>
        </p:nvSpPr>
        <p:spPr>
          <a:xfrm>
            <a:off x="1097280" y="1909246"/>
            <a:ext cx="10058400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vi-V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ớc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A5E26C-2B63-4B23-84C8-D2328556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DCDD9-BC29-49F7-988B-8ED2675228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8642" y="1737360"/>
            <a:ext cx="7716078" cy="455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DFFE0-BBA6-4F0B-A1C6-A4DA436992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8642" y="1737360"/>
            <a:ext cx="7716078" cy="455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6B2A5-AA2D-4786-A9CA-CD5875AFBDF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78642" y="1757362"/>
            <a:ext cx="7777038" cy="4550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75CFA-25DF-4063-9B06-FC095D8FADC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78642" y="1698674"/>
            <a:ext cx="7777038" cy="460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A641B6-EF61-484E-AE99-16674B0B988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378642" y="1698674"/>
            <a:ext cx="7777038" cy="460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17D45F-F044-4665-A5EC-F4CE4347A78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378642" y="1698674"/>
            <a:ext cx="7777038" cy="4609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A2B924-9B0B-41C5-814E-1A59A6FF83E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378642" y="1698674"/>
            <a:ext cx="7777038" cy="46095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BD6AC6-9B53-4E9C-B007-2DEFB946510B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9465C4-5758-41CB-8B92-93F8D5F95DF0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A5E26C-2B63-4B23-84C8-D2328556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67A21-3130-446F-BA7A-739F9E896A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0994" y="174062"/>
            <a:ext cx="10058399" cy="6043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CFA2D-29CF-466D-9976-519B8F7AC8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0993" y="204822"/>
            <a:ext cx="10058399" cy="6043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8DB21-E863-40D8-A6A3-CC51B76004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10991" y="204822"/>
            <a:ext cx="10058399" cy="6043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062D8-668C-41ED-B0F0-EE7E4385CCF7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4C4A5-2F63-405F-8B5E-3833B6E750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FCB6-11C9-46C1-8044-F558A49A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JUnit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app,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Maven 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manven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version,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(dependencies),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build,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Javadoc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source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</a:p>
          <a:p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AD6129-52AD-482A-A7DD-B3B82F34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51223-4385-45C2-98BE-45406B4CF8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67" y="2471444"/>
            <a:ext cx="4358005" cy="10991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49387-1F43-412A-B0E9-6442B1BB59F7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70AD0-84FD-4B24-951F-B6C595F7FF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1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FCB6-11C9-46C1-8044-F558A49A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208"/>
            <a:ext cx="10058400" cy="402336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maven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download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dependency (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pom.xml : file pom.xml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maven,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chẳng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repossitory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AD6129-52AD-482A-A7DD-B3B82F34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B795D-DB86-44F1-B949-9BC538179816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BE294-EDF0-4B92-9EB6-358756FCE3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AD6129-52AD-482A-A7DD-B3B82F34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06" y="70460"/>
            <a:ext cx="9172135" cy="599662"/>
          </a:xfrm>
        </p:spPr>
        <p:txBody>
          <a:bodyPr>
            <a:normAutofit fontScale="90000"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DF87A-3D8B-4B95-8CFB-0B52E04459FC}"/>
              </a:ext>
            </a:extLst>
          </p:cNvPr>
          <p:cNvPicPr/>
          <p:nvPr/>
        </p:nvPicPr>
        <p:blipFill rotWithShape="1">
          <a:blip r:embed="rId2"/>
          <a:srcRect t="1499"/>
          <a:stretch/>
        </p:blipFill>
        <p:spPr bwMode="auto">
          <a:xfrm>
            <a:off x="3498227" y="717513"/>
            <a:ext cx="5195546" cy="54229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2A4FA-D03D-4D4B-BF75-23525A9BDD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8226" y="670121"/>
            <a:ext cx="5195545" cy="5422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00275-23A3-4DD6-B4EF-CF08A1FC5F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98224" y="764906"/>
            <a:ext cx="5195545" cy="5328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26C01-C8B5-4E8F-BA95-46F8301B2D7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498222" y="670120"/>
            <a:ext cx="5195545" cy="5422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AE08D-F81D-448F-90E8-3F4C51A2B68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963614" y="670119"/>
            <a:ext cx="6264760" cy="54229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80D066-8DE2-4BFD-A9C1-6EEF599CA148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F7671D-7A79-4D41-BE79-EA8159AAA7F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FCB6-11C9-46C1-8044-F558A49A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434" y="2043126"/>
            <a:ext cx="10058400" cy="4343605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fix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pom.xml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jwebunit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htmlunit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-plugin : plugin html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Junit.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slf4j : Simple Logging Façade for java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maven.compiler.source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72732D-ACEF-4F5C-A83E-F6A9A1AB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0BACE-9803-4E95-8E2E-111A1842EF22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317ED-FA9A-45B9-A4A2-4D8E1D19BC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8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6EF8-A19B-4FBD-9D98-2F65F4661F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283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&lt;dependency&gt;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&lt;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net.sourceforge.jwebunit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&lt;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jwebunit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htmlunit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-plugin&lt;/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&lt;version&gt;3.3&lt;/version&gt;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&lt;scope&gt;test&lt;/scope&gt;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&lt;/dependency&gt;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E0CA4F-B729-4818-9036-4830C24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7166D-4F93-4F15-9938-234C366D0C93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16611-FF1C-4B56-8AB0-42072F3CFD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4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6F77-52C3-4E3F-B641-B0BEA72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4CB1-4AF9-45EF-A47F-B52F4D22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vậy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T</a:t>
            </a:r>
            <a:r>
              <a:rPr lang="vi-V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ổng quan về kiểm thử phần mềm: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Script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script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04301-D962-450C-865F-F21D379CFF56}"/>
              </a:ext>
            </a:extLst>
          </p:cNvPr>
          <p:cNvSpPr txBox="1"/>
          <p:nvPr/>
        </p:nvSpPr>
        <p:spPr>
          <a:xfrm flipH="1">
            <a:off x="11158451" y="6488668"/>
            <a:ext cx="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E27F9-25E0-445E-8B1C-B1C81449E8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46112"/>
            <a:ext cx="1486486" cy="1448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06202-CD7F-4D11-A313-A8B819C7B0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6EF8-A19B-4FBD-9D98-2F65F4661F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4" y="1846263"/>
            <a:ext cx="4229780" cy="514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Folder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(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maven/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/main)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Web. Ở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Apache Tomcat Server 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E0CA4F-B729-4818-9036-4830C24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30FE19-DC0D-4A95-97B1-9309B6E444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737360"/>
            <a:ext cx="4229780" cy="4619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69A1D-8963-4F6A-B0AE-1D50738B0A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26744" y="1676853"/>
            <a:ext cx="5828936" cy="4680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B62347-8C9D-45D3-B61D-46AC813C3A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37334" y="1737360"/>
            <a:ext cx="3888445" cy="4680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DA06C3-C20F-4A53-B464-EFBBC44AF79B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B1DCD-D0CE-4B0B-B616-4C93C32C635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4837-BD23-4C3B-8BE3-6895FAD9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769110" algn="l"/>
              </a:tabLs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JUnit ( ở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JUnit 4 )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769110" algn="l"/>
              </a:tabLs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JUnit,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/test/java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package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769110" algn="l"/>
              </a:tabLst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3C43D-1172-4008-88F4-FEC015CD1F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64648" y="3651050"/>
            <a:ext cx="7058318" cy="16571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4F24FD-5218-416E-AAB6-A4E42340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C9923-98E8-4D22-8D08-B5DAEFCDB8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64647" y="3428999"/>
            <a:ext cx="5961039" cy="2831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D087F8-6A5D-41DF-902D-4C3B27F79E82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DBE49-0E97-4620-AB7F-B888FCBAB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4837-BD23-4C3B-8BE3-6895FAD9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8105" cy="402336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App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1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index.jsp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2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home.jsp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3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today.jsp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4F24FD-5218-416E-AAB6-A4E42340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8F988-C874-4034-98C9-F98220C83D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5385" y="1845734"/>
            <a:ext cx="6457070" cy="3274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4CBB5-28D0-49A5-B0B3-51383A78F1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75384" y="1845734"/>
            <a:ext cx="6724357" cy="3274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80A2A-50D0-4977-91F2-722457B431E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75383" y="1845734"/>
            <a:ext cx="6457070" cy="3922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C59EA1-7826-4F93-9ADC-E6C77C54CC82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9065AB-9C61-454E-AED0-21418FA68B8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F5C0-A496-4939-BC99-D7E3D31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EEDF6-760A-4FDC-AED7-B49FD2BD7F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868" y="286603"/>
            <a:ext cx="4157703" cy="6284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A6AA1-C513-4825-B9C2-CC1C6B2F26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06070" y="2462738"/>
            <a:ext cx="6867062" cy="265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DE4A4-67BC-499C-BC98-533D34CDBBC7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BED62-3D57-40E1-9D23-556520A716C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5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6EF8-A19B-4FBD-9D98-2F65F4661F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48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Appium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testing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native app, mobile web app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hybrid app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iOS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Android.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Appium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(cross-platform)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(iOS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Android).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suites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Appium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emulator, simulator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devices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E0CA4F-B729-4818-9036-4830C24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08949-586F-4F46-A746-B1C3648340CA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77CCB-BBCF-458C-8518-312D74C230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9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6EF8-A19B-4FBD-9D98-2F65F4661F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1737360"/>
            <a:ext cx="10888711" cy="4826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JDK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Android SDK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SDKmanager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Enviroment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(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Gennymotion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3.1.0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VD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adb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devices 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adb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install “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apk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Appium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Selenium ,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TestNG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E0CA4F-B729-4818-9036-4830C24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EC7B5-4321-4418-A8C4-F933927D1582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088DD-6B18-4DE4-81C5-3D429B9950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8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8F9-76AD-489F-A085-DEEB78A0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Elements (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findElementsByXXX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AccessibilityID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UI element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name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UIAutomator2 (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chẳng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android.widget.TextView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resource – id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android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XPath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2156460" algn="l"/>
              </a:tabLs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D61B9B-F5AB-485D-88F7-D5BE7BB5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7294B-61A7-4FCD-BE19-528FBCBA4E9A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CFDD1-3035-4957-AD81-2D45B37738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47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8F9-76AD-489F-A085-DEEB78A0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156460" algn="l"/>
              </a:tabLs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Actions 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element.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viewport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element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Sendkeys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D61B9B-F5AB-485D-88F7-D5BE7BB5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9CC55-0D3B-401C-9037-4EF8B4AEEEEF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FF170-CFD0-432F-AC19-79349470F9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8F9-76AD-489F-A085-DEEB78A0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Attributes 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screen.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pixel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D61B9B-F5AB-485D-88F7-D5BE7BB5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93D55-1BBA-4BD7-A911-40B02F73BED6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20127-9208-4B3F-AA4F-8B3D16F865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07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27F1-51F8-4254-8236-91DDDEF0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Interactions : 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Mouse click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Move To, Double Click, Button Down, Button Up).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Touch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Single Tap, Double Tap, Move, Touch Down, Touch Up, Long Press, Scroll, Flick 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766B0-FD94-4399-BE43-ABF4D45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37E0E-29B9-4A02-BDCB-70BD8AAEC486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29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CD207-523F-4F0C-A403-39CB56AA2B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63A9-484F-4960-891C-1BEC9B56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T</a:t>
            </a:r>
            <a:r>
              <a:rPr lang="vi-VN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ổng quan về kiểm thử phần mềm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0F08-839C-46C5-9105-FC289960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rủi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AD37E-BC9D-4D0E-BD12-DA1FCB9BBB9F}"/>
              </a:ext>
            </a:extLst>
          </p:cNvPr>
          <p:cNvSpPr txBox="1"/>
          <p:nvPr/>
        </p:nvSpPr>
        <p:spPr>
          <a:xfrm flipH="1">
            <a:off x="11158451" y="6488668"/>
            <a:ext cx="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5692-5FA5-485A-BBF7-57C7AACE75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27F1-51F8-4254-8236-91DDDEF0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766B0-FD94-4399-BE43-ABF4D45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918CD-8AE3-4E8A-8C29-3EFD15DCC3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12385" y="1845734"/>
            <a:ext cx="3179615" cy="709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D80AA8-A7D5-40C9-A100-075BB205FD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1530" y="2794864"/>
            <a:ext cx="10156042" cy="2578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4F6B1-1777-4E93-9C57-BCDF33FC6F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20983" y="2794863"/>
            <a:ext cx="10238947" cy="2480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40245-6D54-4186-A628-86B98558E991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30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E5A9C-808D-49FB-AEE7-0A8CE546914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5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27F1-51F8-4254-8236-91DDDEF0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Test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YouTube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766B0-FD94-4399-BE43-ABF4D45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B916E-33DA-47BD-9B40-4CAA21C7C5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356" y="2432230"/>
            <a:ext cx="11293861" cy="2815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54FAA-3480-40A1-B31D-68BC0A9BB029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B69C2-A20A-4344-9ED6-F10E73C120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27F1-51F8-4254-8236-91DDDEF0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“cruel summer”.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Click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766B0-FD94-4399-BE43-ABF4D45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Appium: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1C3CB-553F-41EE-9347-F48BF57F0D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6320" y="1736725"/>
            <a:ext cx="10597662" cy="4833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9E403-FB0B-4E88-880C-5BA16151C9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1" y="2461417"/>
            <a:ext cx="10597661" cy="3384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A7015B-DDDC-49B7-BED6-C5FFD2C9EBCD}"/>
              </a:ext>
            </a:extLst>
          </p:cNvPr>
          <p:cNvSpPr txBox="1"/>
          <p:nvPr/>
        </p:nvSpPr>
        <p:spPr>
          <a:xfrm flipH="1">
            <a:off x="11094720" y="6488668"/>
            <a:ext cx="10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32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F3053C-0622-42CC-9E41-08F51DAC5D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 kết thúc, tổng hợp những slide kết thúc trong powerpoint đẹp">
            <a:extLst>
              <a:ext uri="{FF2B5EF4-FFF2-40B4-BE49-F238E27FC236}">
                <a16:creationId xmlns:a16="http://schemas.microsoft.com/office/drawing/2014/main" id="{5F42DCF7-727B-4295-A541-041BA914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7" y="0"/>
            <a:ext cx="8190645" cy="61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3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6928-155F-4F83-8328-D1B55AF8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22634" cy="1450757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Script </a:t>
            </a:r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thử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A30D-1AFC-431D-911D-C8019398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thảo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kịch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source code.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Script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Script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Script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Testing.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0AC07-0FE1-4947-B340-46C4DDEB7215}"/>
              </a:ext>
            </a:extLst>
          </p:cNvPr>
          <p:cNvSpPr txBox="1"/>
          <p:nvPr/>
        </p:nvSpPr>
        <p:spPr>
          <a:xfrm flipH="1">
            <a:off x="11158451" y="6488668"/>
            <a:ext cx="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024AE-4C1F-44D4-91AB-7F8274A55A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6293-196D-4426-A258-6CCE8A85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5C37-A789-43D7-8E2F-7E6B4A26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46147" cy="4400321"/>
          </a:xfrm>
        </p:spPr>
        <p:txBody>
          <a:bodyPr/>
          <a:lstStyle/>
          <a:p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</a:p>
          <a:p>
            <a:endParaRPr 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Appium :</a:t>
            </a:r>
            <a:endParaRPr 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Giới thiệu JUnit - GP Coder (Lập trình Java)">
            <a:extLst>
              <a:ext uri="{FF2B5EF4-FFF2-40B4-BE49-F238E27FC236}">
                <a16:creationId xmlns:a16="http://schemas.microsoft.com/office/drawing/2014/main" id="{19194A9E-DF7A-4D14-A2E4-CDA0252BB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19" y="2261090"/>
            <a:ext cx="3049981" cy="17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ium 1.9.0 - Kobiton">
            <a:extLst>
              <a:ext uri="{FF2B5EF4-FFF2-40B4-BE49-F238E27FC236}">
                <a16:creationId xmlns:a16="http://schemas.microsoft.com/office/drawing/2014/main" id="{80E7A8BE-04C9-4B41-BFAF-6447347F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29" y="4596910"/>
            <a:ext cx="4275562" cy="16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3CC33-E876-417B-ABF9-F353B1F5F0BC}"/>
              </a:ext>
            </a:extLst>
          </p:cNvPr>
          <p:cNvSpPr txBox="1"/>
          <p:nvPr/>
        </p:nvSpPr>
        <p:spPr>
          <a:xfrm flipH="1">
            <a:off x="11158451" y="6488668"/>
            <a:ext cx="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52C13-50ED-4FE3-BCC0-C1E3F04B8F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CFC5-9083-4C97-BC94-14DB78EA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04C2-44B6-4E97-8AB0-FC6AB015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JUnit :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JUnit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testing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JUnit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mực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testing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B27E5-7C3D-439D-984C-B4CE83DBF0E4}"/>
              </a:ext>
            </a:extLst>
          </p:cNvPr>
          <p:cNvSpPr txBox="1"/>
          <p:nvPr/>
        </p:nvSpPr>
        <p:spPr>
          <a:xfrm flipH="1">
            <a:off x="11158451" y="6488668"/>
            <a:ext cx="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E3968-59A8-4687-B76A-C89431D25F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9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CFC5-9083-4C97-BC94-14DB78EA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04C2-44B6-4E97-8AB0-FC6AB015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Test case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case,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Setup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case,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Teardown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case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5B748-FB2E-40C1-9736-5D29B162F9B5}"/>
              </a:ext>
            </a:extLst>
          </p:cNvPr>
          <p:cNvSpPr txBox="1"/>
          <p:nvPr/>
        </p:nvSpPr>
        <p:spPr>
          <a:xfrm flipH="1">
            <a:off x="11158451" y="6488668"/>
            <a:ext cx="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357D3-0193-492A-AECB-0C5E6C553D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CFC5-9083-4C97-BC94-14DB78EA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04C2-44B6-4E97-8AB0-FC6AB015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Mock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Suite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9B0A6-8FB0-48C8-B8BB-1569D4DA32B4}"/>
              </a:ext>
            </a:extLst>
          </p:cNvPr>
          <p:cNvSpPr txBox="1"/>
          <p:nvPr/>
        </p:nvSpPr>
        <p:spPr>
          <a:xfrm flipH="1">
            <a:off x="11158451" y="6488668"/>
            <a:ext cx="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05E63-A5B1-4528-A581-2DC273B46B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4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0DA1-C5DA-4DFD-B894-3A63E7F2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314" y="1873868"/>
            <a:ext cx="3193366" cy="402336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assertEquals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assertTrue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assertFalse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assertNull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assertNotNull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assertSame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assertNotSame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assertThat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EF6DC-3442-4581-B791-5C6DFE5C8C76}"/>
              </a:ext>
            </a:extLst>
          </p:cNvPr>
          <p:cNvSpPr txBox="1"/>
          <p:nvPr/>
        </p:nvSpPr>
        <p:spPr>
          <a:xfrm>
            <a:off x="1097280" y="2331277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 :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case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Assert,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đắn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Sau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assertXXX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junit.Assert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assertXXX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A5E26C-2B63-4B23-84C8-D2328556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JUnit 4: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704DD-341E-4638-BB21-BF8A836A6D30}"/>
              </a:ext>
            </a:extLst>
          </p:cNvPr>
          <p:cNvSpPr txBox="1"/>
          <p:nvPr/>
        </p:nvSpPr>
        <p:spPr>
          <a:xfrm flipH="1">
            <a:off x="11158451" y="6488668"/>
            <a:ext cx="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B9E40-21C8-4F83-92A8-F4330B5502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52" y="0"/>
            <a:ext cx="1486486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09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2175</Words>
  <Application>Microsoft Office PowerPoint</Application>
  <PresentationFormat>Widescreen</PresentationFormat>
  <Paragraphs>191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Đề tài : Sử dụng Script để kiểm thử</vt:lpstr>
      <vt:lpstr>Nội dung :</vt:lpstr>
      <vt:lpstr>Chương 1: Tổng quan về kiểm thử phần mềm</vt:lpstr>
      <vt:lpstr>Chương 2: Tổng quan về Script trong việc kiểm thử</vt:lpstr>
      <vt:lpstr>Chương 3: Thực nghiệm sử dụng công cụ để viết các Script cho quá trình kiểm thử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3.1. Viết Script và Test bằng công cụ JUnit 4:</vt:lpstr>
      <vt:lpstr>3.2. Viết Script và Test bằng công cụ Appium:</vt:lpstr>
      <vt:lpstr>3.2. Viết Script và Test bằng công cụ Appium:</vt:lpstr>
      <vt:lpstr>3.2. Viết Script và Test bằng công cụ Appium:</vt:lpstr>
      <vt:lpstr>3.2. Viết Script và Test bằng công cụ Appium:</vt:lpstr>
      <vt:lpstr>3.2. Viết Script và Test bằng công cụ Appium:</vt:lpstr>
      <vt:lpstr>3.2. Viết Script và Test bằng công cụ Appium:</vt:lpstr>
      <vt:lpstr>3.2. Viết Script và Test bằng công cụ Appium:</vt:lpstr>
      <vt:lpstr>3.2. Viết Script và Test bằng công cụ Appium:</vt:lpstr>
      <vt:lpstr>3.2. Viết Script và Test bằng công cụ Appium: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: Sử dụng Script để kiểm thử</dc:title>
  <dc:creator>ASUS</dc:creator>
  <cp:lastModifiedBy>ASUS</cp:lastModifiedBy>
  <cp:revision>77</cp:revision>
  <dcterms:created xsi:type="dcterms:W3CDTF">2020-05-30T05:37:09Z</dcterms:created>
  <dcterms:modified xsi:type="dcterms:W3CDTF">2020-05-30T14:15:03Z</dcterms:modified>
</cp:coreProperties>
</file>