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0D4A9E-8C2C-44D2-A2AE-AC9DC82B2F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B5D81310-6D19-4DC7-86F8-0147A54F6143}">
          <p14:sldIdLst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5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1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3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ucLe1109/ExcellOn_Project_S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*****/AdminLogin" TargetMode="External"/><Relationship Id="rId2" Type="http://schemas.openxmlformats.org/officeDocument/2006/relationships/hyperlink" Target="https://localhost:*****/Home/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calhost:*****/CustomerLogin" TargetMode="External"/><Relationship Id="rId4" Type="http://schemas.openxmlformats.org/officeDocument/2006/relationships/hyperlink" Target="https://localhost:*****/Staff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AAC20F-1D91-49B1-ADE0-47651F9B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29" y="744909"/>
            <a:ext cx="6991725" cy="33606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installing Excel-On projects using ASP.NET MVC Framework</a:t>
            </a:r>
          </a:p>
        </p:txBody>
      </p:sp>
      <p:pic>
        <p:nvPicPr>
          <p:cNvPr id="4" name="Picture 3" descr="Top view white feathers">
            <a:extLst>
              <a:ext uri="{FF2B5EF4-FFF2-40B4-BE49-F238E27FC236}">
                <a16:creationId xmlns:a16="http://schemas.microsoft.com/office/drawing/2014/main" id="{141AB9C6-2D34-4A20-869E-B1E6D292F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4" r="16154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2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62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2CC-A8EE-4279-92A6-E3643144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Log in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444B-F6A1-487B-B952-9BB2779A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2"/>
            <a:ext cx="4071151" cy="48059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Account           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huyduc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Password: huyduc123</a:t>
            </a:r>
          </a:p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Account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CEO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huyduc123</a:t>
            </a:r>
          </a:p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Account 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Manager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huyduc123</a:t>
            </a:r>
          </a:p>
          <a:p>
            <a:pPr marL="0" indent="0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HR-Department Account 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nguyenkhanhlinh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huyduc123</a:t>
            </a: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6ACB86-63A0-4BDD-BBA0-C2D48C669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30085"/>
              </p:ext>
            </p:extLst>
          </p:nvPr>
        </p:nvGraphicFramePr>
        <p:xfrm>
          <a:off x="5513033" y="1870012"/>
          <a:ext cx="7100634" cy="884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0634">
                  <a:extLst>
                    <a:ext uri="{9D8B030D-6E8A-4147-A177-3AD203B41FA5}">
                      <a16:colId xmlns:a16="http://schemas.microsoft.com/office/drawing/2014/main" val="1496853464"/>
                    </a:ext>
                  </a:extLst>
                </a:gridCol>
              </a:tblGrid>
              <a:tr h="442425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Service-Department Account                                           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tranvannam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Password: huyduc123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Auditor-Department Account                                           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nguyenthanhhuyen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Password: huyduc123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Traning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-Department Account                                           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lemanhcuong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Password: huyduc123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22580"/>
                  </a:ext>
                </a:extLst>
              </a:tr>
              <a:tr h="4424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6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29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2CC-A8EE-4279-92A6-E3643144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74" y="206504"/>
            <a:ext cx="7708640" cy="14322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Log in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444B-F6A1-487B-B952-9BB2779A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82" y="1733943"/>
            <a:ext cx="4180114" cy="187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Account  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nv1,nv2,nv3,nv4,nv5…..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Password: huyduc123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2C220-58A5-41D5-88D1-75204FD67829}"/>
              </a:ext>
            </a:extLst>
          </p:cNvPr>
          <p:cNvSpPr txBox="1"/>
          <p:nvPr/>
        </p:nvSpPr>
        <p:spPr>
          <a:xfrm>
            <a:off x="6269394" y="1760384"/>
            <a:ext cx="6496439" cy="143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Account	      </a:t>
            </a:r>
          </a:p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Customer1, Customer2, Customer3,….</a:t>
            </a:r>
          </a:p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huyduc123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5A7B0-1AD6-4AA0-8F05-64CA9481DD5D}"/>
              </a:ext>
            </a:extLst>
          </p:cNvPr>
          <p:cNvSpPr txBox="1"/>
          <p:nvPr/>
        </p:nvSpPr>
        <p:spPr>
          <a:xfrm>
            <a:off x="1548882" y="3732575"/>
            <a:ext cx="6496439" cy="143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Account	      </a:t>
            </a:r>
          </a:p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sb-43znyi7049215@personal.example.com</a:t>
            </a:r>
          </a:p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huS8+M))</a:t>
            </a:r>
          </a:p>
        </p:txBody>
      </p:sp>
    </p:spTree>
    <p:extLst>
      <p:ext uri="{BB962C8B-B14F-4D97-AF65-F5344CB8AC3E}">
        <p14:creationId xmlns:p14="http://schemas.microsoft.com/office/powerpoint/2010/main" val="381221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60F5-C708-475E-B6D1-4C3486B9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2758686"/>
            <a:ext cx="10515600" cy="1057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07982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C9D-4FAC-48BB-9845-C0632948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Install the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8081-375B-44CA-8453-74D26693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I will guide you to install Visual Studio software.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Link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https://visualstudio.microsoft.com/fr/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9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74D4-0F8C-4DA4-AAB6-4D75B8FD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Install the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8D66-B6C9-49DD-91AE-B71AB1EC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I will guide you to download 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2019 software.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Link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https://www.microsoft.com/en-us/sql-server/sql-server-downloads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4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741B-A5A0-4986-A95C-252A7993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Instructions to get the code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BE8-5C13-4021-9061-C6623454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go to the following Git Link to download the code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https://github.com/DucLe1109/ExcellOn_Project_S3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interface after you click on the link above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88AAE-DC9E-4390-86CE-5A4C5B42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82" y="3429000"/>
            <a:ext cx="5575918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5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2F28-910F-4271-9987-58BAA27B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408373"/>
            <a:ext cx="10750118" cy="57685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click on the “Code” button on the right corner of the screen: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6990F-D0AE-45C1-A539-7A1F434C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1621297"/>
            <a:ext cx="6962775" cy="38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C127-62A7-4860-A628-BC280683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381740"/>
            <a:ext cx="10874406" cy="57952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you can choose 1 of 3 options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suggested for you to download the code to your computer.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35D56-E64B-4982-B51E-1339DA1F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958870"/>
            <a:ext cx="5524501" cy="36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D5B5-5B0D-4F5F-BC07-693D88FA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Install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B1A2-086D-43BD-81B8-A81C5238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downloading the source code successfully, go to the drive where the source code was downloaded and find the folder named "Database“.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folder “Database” we will see a file named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ExcellOn_Database.sql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folder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ExcellOn_Database.sql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with SQL Server 2019 software (Download link in step 2).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run the code to create a Database named: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-On.</a:t>
            </a:r>
          </a:p>
        </p:txBody>
      </p:sp>
    </p:spTree>
    <p:extLst>
      <p:ext uri="{BB962C8B-B14F-4D97-AF65-F5344CB8AC3E}">
        <p14:creationId xmlns:p14="http://schemas.microsoft.com/office/powerpoint/2010/main" val="18686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B18-8B1B-4EC4-8AD1-986472A5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Configure the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Web.config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C51F-75E5-4B1F-938B-3113A06B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open the source code downloaded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Visual Studio software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reconfigure the database connection string in the tab 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connectionStrings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A8465-6B94-4E2D-9A37-1F9FEBCE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127258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AEFE-BFEA-41F8-B966-4AD57FA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67" y="1427583"/>
            <a:ext cx="11448662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code, you will notice that there is a “ data source” entry.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"data source" section you change “DESKTOP-BFLA7U8\SQLEXPRESS“ into the Server Properties name in your computer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2019 =&gt; Copy Name =&gt; Paste “data source”. Then Rebuilt the project to run the application)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Client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https://localhost:*****/Home/Index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Admin Login: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https://localhost:*****/AdminLogin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Staff Login: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https://localhost:*****/StaffLogin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Customer Login: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https://localhost:*****/CustomerLogin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SUCCESS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977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540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AvenirNext LT Pro Medium</vt:lpstr>
      <vt:lpstr>Posterama</vt:lpstr>
      <vt:lpstr>Times New Roman</vt:lpstr>
      <vt:lpstr>ExploreVTI</vt:lpstr>
      <vt:lpstr>Instructions for installing Excel-On projects using ASP.NET MVC Framework</vt:lpstr>
      <vt:lpstr>Step 1: Install the development environment</vt:lpstr>
      <vt:lpstr>Step 2: Install the database management system</vt:lpstr>
      <vt:lpstr>Step 3: Instructions to get the code from github</vt:lpstr>
      <vt:lpstr>PowerPoint Presentation</vt:lpstr>
      <vt:lpstr>PowerPoint Presentation</vt:lpstr>
      <vt:lpstr>Step 4: Install Database</vt:lpstr>
      <vt:lpstr>Step 5: Configure the file Web.config</vt:lpstr>
      <vt:lpstr>PowerPoint Presentation</vt:lpstr>
      <vt:lpstr>Step 6: Log in to the Excell-On system</vt:lpstr>
      <vt:lpstr>Step 6: Log in to the Excell-On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cài đặt dự án Excell-On sử dụng Framework ASP.NET MVC</dc:title>
  <dc:creator>PHAM DUC  MANH</dc:creator>
  <cp:lastModifiedBy>ADMIN</cp:lastModifiedBy>
  <cp:revision>26</cp:revision>
  <dcterms:created xsi:type="dcterms:W3CDTF">2021-09-02T18:25:54Z</dcterms:created>
  <dcterms:modified xsi:type="dcterms:W3CDTF">2021-09-04T09:15:26Z</dcterms:modified>
</cp:coreProperties>
</file>