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308FDB-8461-4D4F-8C50-C4B5309EE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FA0B60B-B715-443C-A128-445324684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6F7242-22BA-407F-B00D-06014E86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4BCC27-535E-4BE9-9B05-FDB315CA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C639E6F-4759-41DF-80D6-EF974ED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CBC27E-0041-432B-B733-2B9EEDB0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A1F5FA6-09DF-4EB2-BA43-E720A1CA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292577-5594-46DB-B72D-523386FB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55991A-F035-4106-ABBC-AB588965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748D8C-945D-4C78-AF77-A21358EA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AFC3876-FD7D-4D6D-A200-1F1CA4074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9ABF0F1-0517-418C-B8C7-A75C27C6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9B1484-7272-4FDC-8238-17B5839A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B5A593-C045-4989-972C-E0286CEC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55899D-9107-4439-86A3-F6C41436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A00DF8-448C-48FD-9C5D-05C67D3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EB8443-B265-40D8-9DFD-50488FFF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49DBE6-0094-467D-861F-D799E4CA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66739C-8E14-45A7-83D2-92D921C8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5F8E581-58B7-476D-BAD7-F40B927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C4658C-5CCB-409E-A072-84F05078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BE2D16-BED0-4BC7-AA82-173445AC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0CE629-B8F3-4679-9C13-F6D437C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56E4EF-C0FB-4931-A564-D4CFF82E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F2FA147-2F80-45AF-84C8-E6600BB6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7751B2-9243-4071-951E-8355A3CA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5A84034-F7CF-47AE-A9FD-3C1834766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8CF578E-0309-491D-9B6B-F4EB1F80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6E75003-CEC4-4E0D-9775-F8E0A8AE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CF635C-F76A-47A6-8225-A6C41911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7D827C7-08A9-4115-A34A-1BEEA3A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CE4C09-6223-4B93-B21F-D317C752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0346075-A928-4FB9-8D7E-E5C5A184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89EFE04-D773-4E1F-AFB4-480D2366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34B9C15-A7FA-4585-AA4C-EA3A4C973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6DCCC82-ABE0-49BD-A8CC-1D5D2D72D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B95A067-01BF-477C-805D-2B2A1232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D6A136C-BD8D-478C-B0EE-C3DBD4B3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72F9D35-A0B5-49F2-BD97-B14AD93F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2670AA-6537-4745-9B8A-1F91CAAA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CAF3719-F791-41B3-82EF-238E9F0A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D98DFBC-167C-4214-A2E2-062608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871CDFB-555E-4A7A-BBE6-4EF52CE6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4DECD0A-7F59-4F88-BCE5-DA0CDB2D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817AD8C-C8D5-4B73-8BD5-0CE28386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C735B44-275E-4E13-B6D0-FEA3DB63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E2C8DC-0201-4752-AAD5-3AAE12F6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EF9A48-67AC-4059-94C5-9535D6BD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1E1242F-85AF-4AD2-96D7-EB5E0BF53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9D93DF0-651E-4BCF-B6C9-B522C0A1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D20A682-AAAD-4095-9351-0409BF0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8BEEA11-5794-4A27-B1A4-66D3E246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DD4AA3-075F-41FC-A95D-89993635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0B9E173-F1C2-4835-B22E-4EA5340EA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1D4719-60A8-4D4E-9B37-2355A470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223564-436C-451D-A437-E16ECE49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98D9513-6C91-4E03-BAA6-D2245B93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EBF77B0-3D9B-4563-8D78-5F07F8D0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C9AD075-7117-415F-909F-09736477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720B96A-EBA1-4588-A65D-C630DD0CB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16E35A4-4EE0-41DB-B9A9-B3EE68734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EBDD-7195-4DD2-B9FC-77D55E219933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54D0955-E9FF-4E78-B38D-371E91A9C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9180FF-4A38-477B-9081-346249B5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4EEE-77B9-4E86-98D3-C1FBCC00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77D3295-56AA-4DBD-A4FB-583B446C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Phân loại hoa hồng và hoa tulip</a:t>
            </a:r>
            <a:br>
              <a:rPr lang="en-US" sz="6200"/>
            </a:br>
            <a:r>
              <a:rPr lang="en-US" sz="6200"/>
              <a:t>Sử dụng Alex và VGG19 pretrained trên ImageNet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FE95FB1-7D90-455F-AD1C-945E50ED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Võ Huy Khôi – 18520949</a:t>
            </a:r>
          </a:p>
          <a:p>
            <a:pPr algn="r"/>
            <a:r>
              <a:rPr lang="en-US" sz="2200" err="1"/>
              <a:t>Hoàng</a:t>
            </a:r>
            <a:r>
              <a:rPr lang="en-US" sz="2200"/>
              <a:t> </a:t>
            </a:r>
            <a:r>
              <a:rPr lang="en-US" sz="2200" err="1"/>
              <a:t>Xuân</a:t>
            </a:r>
            <a:r>
              <a:rPr lang="en-US" sz="2200"/>
              <a:t> </a:t>
            </a:r>
            <a:r>
              <a:rPr lang="en-US" sz="2200" err="1"/>
              <a:t>Thắng</a:t>
            </a:r>
            <a:r>
              <a:rPr lang="en-US" sz="2200"/>
              <a:t> - 18521391</a:t>
            </a:r>
          </a:p>
          <a:p>
            <a:pPr algn="r"/>
            <a:endParaRPr lang="en-US" sz="2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3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pink, plant, flower, rose&#10;&#10;Description automatically generated">
            <a:extLst>
              <a:ext uri="{FF2B5EF4-FFF2-40B4-BE49-F238E27FC236}">
                <a16:creationId xmlns:a16="http://schemas.microsoft.com/office/drawing/2014/main" id="{DF210BA0-25A6-48ED-8F41-A4346540E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3" r="-2" b="28840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8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8A8CCB11-4FAC-41FF-94B2-A3E282ED2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951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CD5A68E-D20D-4151-AFE2-5974E9EE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877C1DF-C819-4345-85C1-A77EF55AB367}"/>
              </a:ext>
            </a:extLst>
          </p:cNvPr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100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hoa</a:t>
            </a:r>
            <a:r>
              <a:rPr lang="en-US" sz="2400" dirty="0"/>
              <a:t> </a:t>
            </a:r>
            <a:r>
              <a:rPr lang="en-US" sz="2400" dirty="0" err="1"/>
              <a:t>hồng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100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hoa</a:t>
            </a:r>
            <a:r>
              <a:rPr lang="en-US" sz="2400" dirty="0"/>
              <a:t> tulip </a:t>
            </a:r>
            <a:r>
              <a:rPr lang="en-US" sz="2400" dirty="0" err="1"/>
              <a:t>từ</a:t>
            </a:r>
            <a:r>
              <a:rPr lang="en-US" sz="2400" dirty="0"/>
              <a:t> Kaggle.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Chia </a:t>
            </a:r>
            <a:r>
              <a:rPr lang="en-US" sz="2400" dirty="0" err="1"/>
              <a:t>thành</a:t>
            </a:r>
            <a:r>
              <a:rPr lang="en-US" sz="2400" dirty="0"/>
              <a:t> train test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tỉ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0.8 - 0.2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Tập</a:t>
            </a:r>
            <a:r>
              <a:rPr lang="en-US" sz="2400" dirty="0"/>
              <a:t> test </a:t>
            </a:r>
            <a:r>
              <a:rPr lang="en-US" sz="2400" dirty="0" err="1"/>
              <a:t>gồm</a:t>
            </a:r>
            <a:r>
              <a:rPr lang="en-US" sz="2400" dirty="0"/>
              <a:t> 20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class.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52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CDF8A51-8E18-4239-8DD9-304DC6C2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Phương pháp thực hiện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F14294-C560-41E6-80FD-46F8D8EB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Dùng</a:t>
            </a:r>
            <a:r>
              <a:rPr lang="en-US" sz="2400" dirty="0"/>
              <a:t> pre-train vgg19 </a:t>
            </a:r>
            <a:r>
              <a:rPr lang="en-US" sz="2400" dirty="0" err="1"/>
              <a:t>để</a:t>
            </a:r>
            <a:r>
              <a:rPr lang="en-US" sz="2400" dirty="0"/>
              <a:t> extraction feature </a:t>
            </a:r>
          </a:p>
          <a:p>
            <a:r>
              <a:rPr lang="en-US" sz="2400" dirty="0" err="1"/>
              <a:t>Dùng</a:t>
            </a:r>
            <a:r>
              <a:rPr lang="en-US" sz="2400" dirty="0"/>
              <a:t> SVM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layer </a:t>
            </a:r>
            <a:r>
              <a:rPr lang="en-US" sz="2400" dirty="0" err="1"/>
              <a:t>softmax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classifier</a:t>
            </a:r>
          </a:p>
          <a:p>
            <a:r>
              <a:rPr lang="en-US" sz="2400" dirty="0"/>
              <a:t>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1 </a:t>
            </a:r>
            <a:r>
              <a:rPr lang="en-US" sz="2400" dirty="0" err="1"/>
              <a:t>lớp</a:t>
            </a:r>
            <a:r>
              <a:rPr lang="en-US" sz="2400" dirty="0"/>
              <a:t> FC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2 </a:t>
            </a:r>
            <a:r>
              <a:rPr lang="en-US" sz="2400" dirty="0" err="1"/>
              <a:t>lớp</a:t>
            </a:r>
            <a:r>
              <a:rPr lang="en-US" sz="2400" dirty="0"/>
              <a:t> FC</a:t>
            </a:r>
          </a:p>
          <a:p>
            <a:endParaRPr lang="en-US" sz="2400" dirty="0"/>
          </a:p>
        </p:txBody>
      </p:sp>
      <p:pic>
        <p:nvPicPr>
          <p:cNvPr id="1026" name="Picture 2" descr="Illustration of the network architecture of VGG-19 model: conv means... |  Download Scientific Diagram">
            <a:extLst>
              <a:ext uri="{FF2B5EF4-FFF2-40B4-BE49-F238E27FC236}">
                <a16:creationId xmlns:a16="http://schemas.microsoft.com/office/drawing/2014/main" id="{37275AD7-DEF3-4447-B262-58FDA9B0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497867"/>
            <a:ext cx="6922008" cy="39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93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0BE37B2-DF34-44CC-A2FF-30E9D606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So sánh kết quả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255BB1A-A4E3-4AA6-A8EF-AEFA5A1192FE}"/>
              </a:ext>
            </a:extLst>
          </p:cNvPr>
          <p:cNvSpPr txBox="1"/>
          <p:nvPr/>
        </p:nvSpPr>
        <p:spPr>
          <a:xfrm>
            <a:off x="1014132" y="5121634"/>
            <a:ext cx="4231545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Vgg19 2 </a:t>
            </a:r>
            <a:r>
              <a:rPr lang="en-US" dirty="0" err="1"/>
              <a:t>lớp</a:t>
            </a:r>
            <a:r>
              <a:rPr lang="en-US" dirty="0"/>
              <a:t> FC-Accuracy: 0.925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02B5A80-883F-413D-AC98-1694E90A0345}"/>
              </a:ext>
            </a:extLst>
          </p:cNvPr>
          <p:cNvSpPr txBox="1"/>
          <p:nvPr/>
        </p:nvSpPr>
        <p:spPr>
          <a:xfrm>
            <a:off x="6643776" y="5122628"/>
            <a:ext cx="49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Vgg19 1 </a:t>
            </a:r>
            <a:r>
              <a:rPr lang="en-US" dirty="0" err="1"/>
              <a:t>lớp</a:t>
            </a:r>
            <a:r>
              <a:rPr lang="en-US" dirty="0"/>
              <a:t> FC-Accuracy: 0.875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41BA879-7E68-43E6-9B19-7024570B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2985553"/>
            <a:ext cx="5482043" cy="1926123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4735A143-5324-4729-B2F9-4204E1DE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09" y="2985552"/>
            <a:ext cx="5752516" cy="1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5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58D3357-E0A2-490D-B4FD-05C9D3F5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Confusion matrix</a:t>
            </a:r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9EA4A27-B23F-4048-9773-DD1F03E97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0201" y="2393399"/>
            <a:ext cx="3650934" cy="388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A1673C9-868A-4905-B9BD-8D280E57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0866" y="2399494"/>
            <a:ext cx="3645208" cy="38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0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35FE5B-E7C2-4881-BC72-DAB7C4BB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Predict VGG19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745BB14-6AE8-4766-A614-D124B4C369EA}"/>
              </a:ext>
            </a:extLst>
          </p:cNvPr>
          <p:cNvSpPr txBox="1"/>
          <p:nvPr/>
        </p:nvSpPr>
        <p:spPr>
          <a:xfrm>
            <a:off x="3845490" y="1565753"/>
            <a:ext cx="45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2 </a:t>
            </a:r>
            <a:r>
              <a:rPr lang="en-US" sz="2800" dirty="0" err="1"/>
              <a:t>lớp</a:t>
            </a:r>
            <a:r>
              <a:rPr lang="en-US" sz="2800" dirty="0"/>
              <a:t> FC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0205D23-1627-415E-80AE-8AC294C5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09" y="1941342"/>
            <a:ext cx="4655907" cy="49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B5967859-C0CC-4720-A436-118941C1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143941"/>
            <a:ext cx="5345425" cy="17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6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35FE5B-E7C2-4881-BC72-DAB7C4BB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Predict VGG19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745BB14-6AE8-4766-A614-D124B4C369EA}"/>
              </a:ext>
            </a:extLst>
          </p:cNvPr>
          <p:cNvSpPr txBox="1"/>
          <p:nvPr/>
        </p:nvSpPr>
        <p:spPr>
          <a:xfrm>
            <a:off x="3845490" y="1565753"/>
            <a:ext cx="45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1 </a:t>
            </a:r>
            <a:r>
              <a:rPr lang="en-US" sz="2800" dirty="0" err="1"/>
              <a:t>lớp</a:t>
            </a:r>
            <a:r>
              <a:rPr lang="en-US" sz="2800" dirty="0"/>
              <a:t> FC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64899D4-C897-49F8-967A-730937C7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9605"/>
            <a:ext cx="5257800" cy="1788612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254E1AF-316B-4F43-8DB7-BC90C509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233" y="1779659"/>
            <a:ext cx="4771183" cy="507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98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4AA5960-AEE1-4415-8C69-DFD0BF14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Kết luận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270DA4-DEDB-42EF-9104-B2FDA695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Model SVC </a:t>
            </a:r>
            <a:r>
              <a:rPr lang="en-US" dirty="0" err="1"/>
              <a:t>với</a:t>
            </a:r>
            <a:r>
              <a:rPr lang="en-US" dirty="0"/>
              <a:t> feature extraction Vgg19 – 2 FC layers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SVC </a:t>
            </a:r>
            <a:r>
              <a:rPr lang="en-US" dirty="0" err="1"/>
              <a:t>với</a:t>
            </a:r>
            <a:r>
              <a:rPr lang="en-US" dirty="0"/>
              <a:t> Vgg19 – 1 FC layer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test.</a:t>
            </a:r>
          </a:p>
        </p:txBody>
      </p:sp>
    </p:spTree>
    <p:extLst>
      <p:ext uri="{BB962C8B-B14F-4D97-AF65-F5344CB8AC3E}">
        <p14:creationId xmlns:p14="http://schemas.microsoft.com/office/powerpoint/2010/main" val="123597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68B95E7-E668-491B-ABA6-334613EB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mọi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người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lắng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nghe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827816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162</Words>
  <Application>Microsoft Office PowerPoint</Application>
  <PresentationFormat>Màn hình rộng</PresentationFormat>
  <Paragraphs>22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Chủ đề Office</vt:lpstr>
      <vt:lpstr>Phân loại hoa hồng và hoa tulip Sử dụng Alex và VGG19 pretrained trên ImageNet</vt:lpstr>
      <vt:lpstr>Dataset </vt:lpstr>
      <vt:lpstr>Phương pháp thực hiện</vt:lpstr>
      <vt:lpstr>So sánh kết quả </vt:lpstr>
      <vt:lpstr>Confusion matrix</vt:lpstr>
      <vt:lpstr>Predict VGG19</vt:lpstr>
      <vt:lpstr>Predict VGG19</vt:lpstr>
      <vt:lpstr>Kết luận </vt:lpstr>
      <vt:lpstr>Cảm ơn mọi người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hoa hồng và hoa tulip Sử dụng Alex và VGG19 pretrained trên ImageNet</dc:title>
  <dc:creator>Võ Huy Khôi</dc:creator>
  <cp:lastModifiedBy>Võ Huy Khôi</cp:lastModifiedBy>
  <cp:revision>5</cp:revision>
  <dcterms:created xsi:type="dcterms:W3CDTF">2021-05-21T05:25:35Z</dcterms:created>
  <dcterms:modified xsi:type="dcterms:W3CDTF">2021-05-21T06:04:27Z</dcterms:modified>
</cp:coreProperties>
</file>