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FEC8-49B0-407A-BD3B-433D613BF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9E4A0-603C-414C-B177-CEDB2ACFF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31A85-A6C8-4F20-A18E-0FF2D3E1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80A8-E327-4FD1-A34D-DD74EBB3BD0F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5C10E-608D-4E3E-B209-4301A5E7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3E03-1F57-4C32-A552-77A1BE7F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A142-840A-407D-93F4-E9E0ACC4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A08F-2FF8-471D-9FF3-79B60F85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FAA19-5429-46E6-91AF-B42611C9A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1578-7F20-47C1-857D-6E24564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80A8-E327-4FD1-A34D-DD74EBB3BD0F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33D92-6318-4854-AFE7-9DB9D48C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AE1C0-DD9F-450E-B932-AD231108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A142-840A-407D-93F4-E9E0ACC4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29C04-8C89-4202-94B0-4D75AAB8A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FE55D-DDC9-4DE5-861E-E75B0B904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F42D-B207-47B1-B985-D4F098AF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80A8-E327-4FD1-A34D-DD74EBB3BD0F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E38C-C530-497A-9966-5FE4004D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E798-C2CD-46DC-ABDD-E7C4E29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A142-840A-407D-93F4-E9E0ACC4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E9A1-B8F8-42EB-BD92-57244899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526D-4D30-4FB8-A225-9730A640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6F7A8-C96B-4400-B177-9FAD0D7B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80A8-E327-4FD1-A34D-DD74EBB3BD0F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02D13-2BCC-472D-9BCA-583CCF0C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9539-B365-452D-81E0-F2A19342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A142-840A-407D-93F4-E9E0ACC4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0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6FA7-2B32-4142-B121-4EBC838A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C34C2-1FFA-4F22-894E-2710C966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D2AB1-65C0-47E1-B71A-E2722D46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80A8-E327-4FD1-A34D-DD74EBB3BD0F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3F0C-5974-4B50-8F18-ED1C6BBF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C59E-3C5C-45FF-9C6D-B3B50B50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A142-840A-407D-93F4-E9E0ACC4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5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A864-1AC7-4A86-BD6E-B17CBF86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CE2D-87B8-40D2-BC0E-287566619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16C03-F285-4697-B2A5-E1948024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8A7C5-9822-4359-8EB1-F77CDF3D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80A8-E327-4FD1-A34D-DD74EBB3BD0F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CFBF8-2A35-4486-895D-058DA553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5BDD-8DE2-42CC-A373-9129DF43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A142-840A-407D-93F4-E9E0ACC4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FD99-1713-49FE-8B08-CC02C5E5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78124-DE2B-4294-9A70-513CCB1E0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C69D9-8E22-473F-97BB-251965D89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75F6D-CF42-4227-B5EE-D5F36ED80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FB0FA-19DF-4797-92C4-8D2CE95D1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A4EBA-A0F9-4EDB-B429-873A55A8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80A8-E327-4FD1-A34D-DD74EBB3BD0F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CD451-0F7E-4B03-A05B-B10C6F5F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06DB0-47FA-4CC4-8A12-E20EEFD7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A142-840A-407D-93F4-E9E0ACC4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2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C67A-44E1-4BAC-BD65-BF95437E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1F890-586E-4F5A-9EE6-82D209E4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80A8-E327-4FD1-A34D-DD74EBB3BD0F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6C488-F3BF-483B-B2AF-352F917C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B0E8A-DAD2-4552-B7C9-D770C4AC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A142-840A-407D-93F4-E9E0ACC4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1BA15-79C1-4100-AFB9-F3296855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80A8-E327-4FD1-A34D-DD74EBB3BD0F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DA40E-A818-4B31-8AB5-8B380E28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1886-12B9-4732-8F43-00ADDE70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A142-840A-407D-93F4-E9E0ACC4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A84C-C33D-4A87-9E6D-FD4C8F9C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5B3A-2D0E-4ED6-8A7D-D154A5BC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2AC99-7159-4FF7-82CE-D63523B3C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A4F54-C283-4447-B803-06A87735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80A8-E327-4FD1-A34D-DD74EBB3BD0F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4E336-502B-4AEA-B411-F1B2D3E8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C8636-DBB9-4314-A6C2-ACDFE003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A142-840A-407D-93F4-E9E0ACC4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4560-BE63-4D13-BA31-E6725054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EAA6D-F898-49D7-A529-C5657835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1A9C9-4C97-4F42-ABB2-EFBDAD7D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412EB-7D4A-479C-AB91-B8C31D80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80A8-E327-4FD1-A34D-DD74EBB3BD0F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53539-ABE1-43EE-B4AE-9C139920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24228-B488-4A75-907E-1F9602EE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A142-840A-407D-93F4-E9E0ACC4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7DCC5-58B2-49D2-AE43-8852E6FB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02FEC-060B-4F44-B6B1-CED880BA7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21AD0-1CB0-4B3D-A06C-850DE5DFC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80A8-E327-4FD1-A34D-DD74EBB3BD0F}" type="datetimeFigureOut">
              <a:rPr lang="en-US" smtClean="0"/>
              <a:t>21/5/2021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9E7F-8F3C-49AB-AF59-5D330C1C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B1D6-4B46-47EA-84D9-FBC278B3B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1A142-840A-407D-93F4-E9E0ACC4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98929-0C0D-424C-BC20-C8DDBB864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Phân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loại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hoa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hồng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và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hoa</a:t>
            </a:r>
            <a:r>
              <a:rPr lang="en-US" sz="4800" dirty="0">
                <a:solidFill>
                  <a:srgbClr val="FFFFFF"/>
                </a:solidFill>
              </a:rPr>
              <a:t> tulip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 err="1">
                <a:solidFill>
                  <a:srgbClr val="FFFFFF"/>
                </a:solidFill>
              </a:rPr>
              <a:t>Sử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dụng</a:t>
            </a:r>
            <a:r>
              <a:rPr lang="en-US" sz="4800" dirty="0">
                <a:solidFill>
                  <a:srgbClr val="FFFFFF"/>
                </a:solidFill>
              </a:rPr>
              <a:t> Alex </a:t>
            </a:r>
            <a:r>
              <a:rPr lang="en-US" sz="4800" dirty="0" err="1">
                <a:solidFill>
                  <a:srgbClr val="FFFFFF"/>
                </a:solidFill>
              </a:rPr>
              <a:t>và</a:t>
            </a:r>
            <a:r>
              <a:rPr lang="en-US" sz="4800" dirty="0">
                <a:solidFill>
                  <a:srgbClr val="FFFFFF"/>
                </a:solidFill>
              </a:rPr>
              <a:t> VGG19 pretrained </a:t>
            </a:r>
            <a:r>
              <a:rPr lang="en-US" sz="4800" dirty="0" err="1">
                <a:solidFill>
                  <a:srgbClr val="FFFFFF"/>
                </a:solidFill>
              </a:rPr>
              <a:t>trên</a:t>
            </a:r>
            <a:r>
              <a:rPr lang="en-US" sz="4800" dirty="0">
                <a:solidFill>
                  <a:srgbClr val="FFFFFF"/>
                </a:solidFill>
              </a:rPr>
              <a:t> ImageNet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2EFEF-C813-44E1-A680-231F0CCB4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Võ Huy Khôi – 18520949</a:t>
            </a:r>
          </a:p>
          <a:p>
            <a:r>
              <a:rPr lang="en-US" sz="2200" dirty="0" err="1">
                <a:solidFill>
                  <a:srgbClr val="FFFFFF"/>
                </a:solidFill>
              </a:rPr>
              <a:t>Hoàng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Xuân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Thắng</a:t>
            </a:r>
            <a:r>
              <a:rPr lang="en-US" sz="2200" dirty="0">
                <a:solidFill>
                  <a:srgbClr val="FFFFFF"/>
                </a:solidFill>
              </a:rPr>
              <a:t> - 18521391</a:t>
            </a:r>
          </a:p>
        </p:txBody>
      </p:sp>
    </p:spTree>
    <p:extLst>
      <p:ext uri="{BB962C8B-B14F-4D97-AF65-F5344CB8AC3E}">
        <p14:creationId xmlns:p14="http://schemas.microsoft.com/office/powerpoint/2010/main" val="225533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6A118-9D60-479F-9369-0DA207A6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Dataset </a:t>
            </a:r>
          </a:p>
        </p:txBody>
      </p:sp>
      <p:pic>
        <p:nvPicPr>
          <p:cNvPr id="6" name="Picture 5" descr="A picture containing pink, plant, flower, rose&#10;&#10;Description automatically generated">
            <a:extLst>
              <a:ext uri="{FF2B5EF4-FFF2-40B4-BE49-F238E27FC236}">
                <a16:creationId xmlns:a16="http://schemas.microsoft.com/office/drawing/2014/main" id="{735F05E5-FAAE-4AD9-9755-9919F0AAF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28" y="2050595"/>
            <a:ext cx="3489820" cy="2617365"/>
          </a:xfrm>
          <a:prstGeom prst="rect">
            <a:avLst/>
          </a:prstGeom>
        </p:spPr>
      </p:pic>
      <p:pic>
        <p:nvPicPr>
          <p:cNvPr id="9" name="Picture 8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51690281-886B-4F6B-9260-9CB2188D9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71" y="2074130"/>
            <a:ext cx="4007448" cy="2617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ACF8-398E-4DD5-A2B4-AD28EE487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en-US" sz="2000" dirty="0"/>
              <a:t>100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hoa</a:t>
            </a:r>
            <a:r>
              <a:rPr lang="en-US" sz="2000" dirty="0"/>
              <a:t> </a:t>
            </a:r>
            <a:r>
              <a:rPr lang="en-US" sz="2000" dirty="0" err="1"/>
              <a:t>hồng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100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hoa</a:t>
            </a:r>
            <a:r>
              <a:rPr lang="en-US" sz="2000" dirty="0"/>
              <a:t> tulip </a:t>
            </a:r>
            <a:r>
              <a:rPr lang="en-US" sz="2000" dirty="0" err="1"/>
              <a:t>từ</a:t>
            </a:r>
            <a:r>
              <a:rPr lang="en-US" sz="2000" dirty="0"/>
              <a:t> Kaggle.</a:t>
            </a:r>
          </a:p>
          <a:p>
            <a:r>
              <a:rPr lang="en-US" sz="2000" dirty="0"/>
              <a:t>Chia </a:t>
            </a:r>
            <a:r>
              <a:rPr lang="en-US" sz="2000" dirty="0" err="1"/>
              <a:t>thành</a:t>
            </a:r>
            <a:r>
              <a:rPr lang="en-US" sz="2000" dirty="0"/>
              <a:t> train test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tỉ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0.8 - 0.2</a:t>
            </a:r>
          </a:p>
          <a:p>
            <a:r>
              <a:rPr lang="en-US" sz="2000" dirty="0" err="1"/>
              <a:t>Tập</a:t>
            </a:r>
            <a:r>
              <a:rPr lang="en-US" sz="2000" dirty="0"/>
              <a:t> test </a:t>
            </a:r>
            <a:r>
              <a:rPr lang="en-US" sz="2000" dirty="0" err="1"/>
              <a:t>gồm</a:t>
            </a:r>
            <a:r>
              <a:rPr lang="en-US" sz="2000" dirty="0"/>
              <a:t> 20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80002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8FE75-2A0C-4133-AE7D-1DB3FBDF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72809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pháp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4AC6014B-D0FB-4B42-9FF1-CA03EF62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496310"/>
            <a:ext cx="3966211" cy="3776473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Dùng</a:t>
            </a:r>
            <a:r>
              <a:rPr lang="en-US" sz="2200" dirty="0"/>
              <a:t> pre-train </a:t>
            </a:r>
            <a:r>
              <a:rPr lang="en-US" sz="2200" dirty="0" err="1"/>
              <a:t>alexnet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extraction feature </a:t>
            </a:r>
          </a:p>
          <a:p>
            <a:r>
              <a:rPr lang="en-US" sz="2200" dirty="0" err="1"/>
              <a:t>Dùng</a:t>
            </a:r>
            <a:r>
              <a:rPr lang="en-US" sz="2200" dirty="0"/>
              <a:t> SVM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thế</a:t>
            </a:r>
            <a:r>
              <a:rPr lang="en-US" sz="2200" dirty="0"/>
              <a:t> layer </a:t>
            </a:r>
            <a:r>
              <a:rPr lang="en-US" sz="2200" dirty="0" err="1"/>
              <a:t>softmax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classifier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E7EB1F6-8A8C-4B42-990A-D0DF98E8C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647950"/>
            <a:ext cx="6477000" cy="39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4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D124-E12C-4D6E-9F93-9C8C3E14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2235C-1699-4408-87D8-FB0375E15CA0}"/>
              </a:ext>
            </a:extLst>
          </p:cNvPr>
          <p:cNvSpPr txBox="1"/>
          <p:nvPr/>
        </p:nvSpPr>
        <p:spPr>
          <a:xfrm>
            <a:off x="7410450" y="312420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lớp</a:t>
            </a:r>
            <a:r>
              <a:rPr lang="en-US" dirty="0"/>
              <a:t> FC: Accuracy = 0.925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A1F3E-400A-4299-8641-0A2C9A3716D5}"/>
              </a:ext>
            </a:extLst>
          </p:cNvPr>
          <p:cNvSpPr txBox="1"/>
          <p:nvPr/>
        </p:nvSpPr>
        <p:spPr>
          <a:xfrm>
            <a:off x="7410450" y="5600839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2 </a:t>
            </a:r>
            <a:r>
              <a:rPr lang="en-US" dirty="0" err="1"/>
              <a:t>lớp</a:t>
            </a:r>
            <a:r>
              <a:rPr lang="en-US" dirty="0"/>
              <a:t> FC: Accuracy = 0.975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E4A93367-338E-4066-B006-BEFD94E1D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421630"/>
            <a:ext cx="5944430" cy="1934804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E1066F0C-9D77-415F-B717-38E795BB3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4731190"/>
            <a:ext cx="5944430" cy="19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6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10E6-AE35-4806-B29B-EE2419E7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Confusion matrix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4E23-754A-43CC-B534-4AFAA5B06EA7}"/>
              </a:ext>
            </a:extLst>
          </p:cNvPr>
          <p:cNvSpPr txBox="1"/>
          <p:nvPr/>
        </p:nvSpPr>
        <p:spPr>
          <a:xfrm>
            <a:off x="1152525" y="641481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2 </a:t>
            </a:r>
            <a:r>
              <a:rPr lang="en-US" dirty="0" err="1"/>
              <a:t>lớp</a:t>
            </a:r>
            <a:r>
              <a:rPr lang="en-US" dirty="0"/>
              <a:t> FC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CF180-49C6-4AC7-A03D-731AB25A0A0A}"/>
              </a:ext>
            </a:extLst>
          </p:cNvPr>
          <p:cNvSpPr txBox="1"/>
          <p:nvPr/>
        </p:nvSpPr>
        <p:spPr>
          <a:xfrm>
            <a:off x="7343775" y="641481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Sử dụng 1 lớp FC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2FB998-3D83-4744-89DC-6B6CAF00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1" y="1501531"/>
            <a:ext cx="4656114" cy="48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038F44-5983-41EF-B7A9-8DFB1A9F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99" y="1501530"/>
            <a:ext cx="4656114" cy="48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1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A069-44FA-48EE-819D-BAB815AF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476AEC-46C0-4F08-869F-694FCB9F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43" y="2133600"/>
            <a:ext cx="44386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0E40E83F-379C-4E8E-A6CA-AC7BFDC59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71" y="3429000"/>
            <a:ext cx="5513914" cy="1756023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BEDC690-A3F0-4E71-9083-3219E2945E5E}"/>
              </a:ext>
            </a:extLst>
          </p:cNvPr>
          <p:cNvSpPr txBox="1"/>
          <p:nvPr/>
        </p:nvSpPr>
        <p:spPr>
          <a:xfrm>
            <a:off x="970671" y="1336431"/>
            <a:ext cx="500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alexnet</a:t>
            </a:r>
            <a:r>
              <a:rPr lang="en-US" sz="2400" dirty="0"/>
              <a:t> 2 </a:t>
            </a:r>
            <a:r>
              <a:rPr lang="en-US" sz="2400" dirty="0" err="1"/>
              <a:t>lớp</a:t>
            </a:r>
            <a:r>
              <a:rPr lang="en-US" sz="2400" dirty="0"/>
              <a:t> FC</a:t>
            </a:r>
          </a:p>
        </p:txBody>
      </p:sp>
    </p:spTree>
    <p:extLst>
      <p:ext uri="{BB962C8B-B14F-4D97-AF65-F5344CB8AC3E}">
        <p14:creationId xmlns:p14="http://schemas.microsoft.com/office/powerpoint/2010/main" val="87907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D030F6-AB3C-48AD-9E20-48905A7B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3B64A9-3CB9-4D15-8B0E-ABFE0470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74" y="13613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alexnet</a:t>
            </a:r>
            <a:r>
              <a:rPr lang="en-US" sz="2800" dirty="0"/>
              <a:t> 2 </a:t>
            </a:r>
            <a:r>
              <a:rPr lang="en-US" sz="2800" dirty="0" err="1"/>
              <a:t>lớp</a:t>
            </a:r>
            <a:r>
              <a:rPr lang="en-US" sz="2800" dirty="0"/>
              <a:t> FC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B60EA1-C272-4D0C-B7EE-0A8D1874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44386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628FB4AF-21BB-46C4-A64C-C3F4713B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74" y="3397348"/>
            <a:ext cx="5217632" cy="17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6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C9759-3264-4B90-A455-0FE25AE0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Cảm ơn mọi người đã lắng nghe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978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139</Words>
  <Application>Microsoft Office PowerPoint</Application>
  <PresentationFormat>Màn hình rộng</PresentationFormat>
  <Paragraphs>21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Phân loại hoa hồng và hoa tulip Sử dụng Alex và VGG19 pretrained trên ImageNet</vt:lpstr>
      <vt:lpstr>Dataset </vt:lpstr>
      <vt:lpstr>Phương pháp thực hiện</vt:lpstr>
      <vt:lpstr>So sánh kết quả </vt:lpstr>
      <vt:lpstr>Confusion matrix</vt:lpstr>
      <vt:lpstr>Predict trên tập test</vt:lpstr>
      <vt:lpstr>Predict trên tập test</vt:lpstr>
      <vt:lpstr>Cảm ơn mọi người đã lắng nghe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loại táo và lê Sử dụng AlexNet pretrained trên ImageNet</dc:title>
  <dc:creator>thắng hoàng xuân</dc:creator>
  <cp:lastModifiedBy>Võ Huy Khôi</cp:lastModifiedBy>
  <cp:revision>18</cp:revision>
  <dcterms:created xsi:type="dcterms:W3CDTF">2021-04-23T05:41:17Z</dcterms:created>
  <dcterms:modified xsi:type="dcterms:W3CDTF">2021-05-21T05:57:26Z</dcterms:modified>
</cp:coreProperties>
</file>