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AE663-1D00-4581-AB56-025B41AF2E4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4EB25E-4FB8-4ACB-8738-D451FFA494A5}">
      <dgm:prSet/>
      <dgm:spPr/>
      <dgm:t>
        <a:bodyPr/>
        <a:lstStyle/>
        <a:p>
          <a:r>
            <a:rPr lang="en-US" dirty="0" err="1">
              <a:latin typeface="Palatino Linotype" panose="02040502050505030304" pitchFamily="18" charset="0"/>
            </a:rPr>
            <a:t>Giới</a:t>
          </a:r>
          <a:r>
            <a:rPr lang="en-US" dirty="0">
              <a:latin typeface="Palatino Linotype" panose="02040502050505030304" pitchFamily="18" charset="0"/>
            </a:rPr>
            <a:t> </a:t>
          </a:r>
          <a:r>
            <a:rPr lang="en-US" dirty="0" err="1">
              <a:latin typeface="Palatino Linotype" panose="02040502050505030304" pitchFamily="18" charset="0"/>
            </a:rPr>
            <a:t>thiệu</a:t>
          </a:r>
          <a:endParaRPr lang="en-US" dirty="0">
            <a:latin typeface="Palatino Linotype" panose="02040502050505030304" pitchFamily="18" charset="0"/>
          </a:endParaRPr>
        </a:p>
      </dgm:t>
    </dgm:pt>
    <dgm:pt modelId="{5CD0C928-7AA5-40FB-B5A1-D40FB56E1139}" type="parTrans" cxnId="{5024581F-2E0E-4FD9-8708-7513738A00ED}">
      <dgm:prSet/>
      <dgm:spPr/>
      <dgm:t>
        <a:bodyPr/>
        <a:lstStyle/>
        <a:p>
          <a:endParaRPr lang="en-US"/>
        </a:p>
      </dgm:t>
    </dgm:pt>
    <dgm:pt modelId="{A3B7035D-9536-4B08-A6DB-A5E2439B9C05}" type="sibTrans" cxnId="{5024581F-2E0E-4FD9-8708-7513738A00ED}">
      <dgm:prSet/>
      <dgm:spPr/>
      <dgm:t>
        <a:bodyPr/>
        <a:lstStyle/>
        <a:p>
          <a:endParaRPr lang="en-US"/>
        </a:p>
      </dgm:t>
    </dgm:pt>
    <dgm:pt modelId="{65E1E19D-B611-4F84-B706-F8FE76EF9861}">
      <dgm:prSet/>
      <dgm:spPr/>
      <dgm:t>
        <a:bodyPr/>
        <a:lstStyle/>
        <a:p>
          <a:r>
            <a:rPr lang="en-US" dirty="0" err="1">
              <a:latin typeface="Palatino Linotype" panose="02040502050505030304" pitchFamily="18" charset="0"/>
            </a:rPr>
            <a:t>Bộ</a:t>
          </a:r>
          <a:r>
            <a:rPr lang="en-US" dirty="0">
              <a:latin typeface="Palatino Linotype" panose="02040502050505030304" pitchFamily="18" charset="0"/>
            </a:rPr>
            <a:t> </a:t>
          </a:r>
          <a:r>
            <a:rPr lang="en-US" dirty="0" err="1">
              <a:latin typeface="Palatino Linotype" panose="02040502050505030304" pitchFamily="18" charset="0"/>
            </a:rPr>
            <a:t>dữ</a:t>
          </a:r>
          <a:r>
            <a:rPr lang="en-US" dirty="0">
              <a:latin typeface="Palatino Linotype" panose="02040502050505030304" pitchFamily="18" charset="0"/>
            </a:rPr>
            <a:t> </a:t>
          </a:r>
          <a:r>
            <a:rPr lang="en-US" dirty="0" err="1">
              <a:latin typeface="Palatino Linotype" panose="02040502050505030304" pitchFamily="18" charset="0"/>
            </a:rPr>
            <a:t>liệu</a:t>
          </a:r>
          <a:r>
            <a:rPr lang="en-US" dirty="0">
              <a:latin typeface="Palatino Linotype" panose="02040502050505030304" pitchFamily="18" charset="0"/>
            </a:rPr>
            <a:t> train, valid</a:t>
          </a:r>
        </a:p>
      </dgm:t>
    </dgm:pt>
    <dgm:pt modelId="{D4E79C17-302D-4F3A-BE0F-449E42A61247}" type="parTrans" cxnId="{CC37E714-0D86-4889-A8E1-C37CEA1FCCF7}">
      <dgm:prSet/>
      <dgm:spPr/>
      <dgm:t>
        <a:bodyPr/>
        <a:lstStyle/>
        <a:p>
          <a:endParaRPr lang="en-US"/>
        </a:p>
      </dgm:t>
    </dgm:pt>
    <dgm:pt modelId="{33A959DE-920B-4FD5-A33B-41EC860123B5}" type="sibTrans" cxnId="{CC37E714-0D86-4889-A8E1-C37CEA1FCCF7}">
      <dgm:prSet/>
      <dgm:spPr/>
      <dgm:t>
        <a:bodyPr/>
        <a:lstStyle/>
        <a:p>
          <a:endParaRPr lang="en-US"/>
        </a:p>
      </dgm:t>
    </dgm:pt>
    <dgm:pt modelId="{91A00E8D-70D5-41C3-8E1C-0F626B115EC1}">
      <dgm:prSet/>
      <dgm:spPr/>
      <dgm:t>
        <a:bodyPr/>
        <a:lstStyle/>
        <a:p>
          <a:r>
            <a:rPr lang="en-US" dirty="0" err="1">
              <a:latin typeface="Palatino Linotype" panose="02040502050505030304" pitchFamily="18" charset="0"/>
            </a:rPr>
            <a:t>Phương</a:t>
          </a:r>
          <a:r>
            <a:rPr lang="en-US" dirty="0">
              <a:latin typeface="Palatino Linotype" panose="02040502050505030304" pitchFamily="18" charset="0"/>
            </a:rPr>
            <a:t> </a:t>
          </a:r>
          <a:r>
            <a:rPr lang="en-US" dirty="0" err="1">
              <a:latin typeface="Palatino Linotype" panose="02040502050505030304" pitchFamily="18" charset="0"/>
            </a:rPr>
            <a:t>pháp</a:t>
          </a:r>
          <a:r>
            <a:rPr lang="en-US" dirty="0">
              <a:latin typeface="Palatino Linotype" panose="02040502050505030304" pitchFamily="18" charset="0"/>
            </a:rPr>
            <a:t> </a:t>
          </a:r>
          <a:r>
            <a:rPr lang="en-US" dirty="0" err="1">
              <a:latin typeface="Palatino Linotype" panose="02040502050505030304" pitchFamily="18" charset="0"/>
            </a:rPr>
            <a:t>xử</a:t>
          </a:r>
          <a:r>
            <a:rPr lang="en-US" dirty="0">
              <a:latin typeface="Palatino Linotype" panose="02040502050505030304" pitchFamily="18" charset="0"/>
            </a:rPr>
            <a:t> </a:t>
          </a:r>
          <a:r>
            <a:rPr lang="en-US" dirty="0" err="1">
              <a:latin typeface="Palatino Linotype" panose="02040502050505030304" pitchFamily="18" charset="0"/>
            </a:rPr>
            <a:t>lý</a:t>
          </a:r>
          <a:r>
            <a:rPr lang="en-US" dirty="0">
              <a:latin typeface="Palatino Linotype" panose="02040502050505030304" pitchFamily="18" charset="0"/>
            </a:rPr>
            <a:t> </a:t>
          </a:r>
        </a:p>
      </dgm:t>
    </dgm:pt>
    <dgm:pt modelId="{86383F22-683A-47C0-B524-8C4FD10B6830}" type="parTrans" cxnId="{2D528F72-FAA2-46B3-8815-9410E446B8D2}">
      <dgm:prSet/>
      <dgm:spPr/>
      <dgm:t>
        <a:bodyPr/>
        <a:lstStyle/>
        <a:p>
          <a:endParaRPr lang="en-US"/>
        </a:p>
      </dgm:t>
    </dgm:pt>
    <dgm:pt modelId="{8B0EAC89-16F4-41F2-889D-5AC472888010}" type="sibTrans" cxnId="{2D528F72-FAA2-46B3-8815-9410E446B8D2}">
      <dgm:prSet/>
      <dgm:spPr/>
      <dgm:t>
        <a:bodyPr/>
        <a:lstStyle/>
        <a:p>
          <a:endParaRPr lang="en-US"/>
        </a:p>
      </dgm:t>
    </dgm:pt>
    <dgm:pt modelId="{8C429DDA-996D-42EB-83DE-3D76F6A6C8E3}">
      <dgm:prSet/>
      <dgm:spPr/>
      <dgm:t>
        <a:bodyPr/>
        <a:lstStyle/>
        <a:p>
          <a:r>
            <a:rPr lang="en-US" dirty="0" err="1">
              <a:latin typeface="Palatino Linotype" panose="02040502050505030304" pitchFamily="18" charset="0"/>
            </a:rPr>
            <a:t>Kết</a:t>
          </a:r>
          <a:r>
            <a:rPr lang="en-US" dirty="0">
              <a:latin typeface="Palatino Linotype" panose="02040502050505030304" pitchFamily="18" charset="0"/>
            </a:rPr>
            <a:t> </a:t>
          </a:r>
          <a:r>
            <a:rPr lang="en-US" dirty="0" err="1">
              <a:latin typeface="Palatino Linotype" panose="02040502050505030304" pitchFamily="18" charset="0"/>
            </a:rPr>
            <a:t>quả</a:t>
          </a:r>
          <a:r>
            <a:rPr lang="en-US" dirty="0">
              <a:latin typeface="Palatino Linotype" panose="02040502050505030304" pitchFamily="18" charset="0"/>
            </a:rPr>
            <a:t> </a:t>
          </a:r>
          <a:r>
            <a:rPr lang="en-US" dirty="0" err="1">
              <a:latin typeface="Palatino Linotype" panose="02040502050505030304" pitchFamily="18" charset="0"/>
            </a:rPr>
            <a:t>thực</a:t>
          </a:r>
          <a:r>
            <a:rPr lang="en-US" dirty="0">
              <a:latin typeface="Palatino Linotype" panose="02040502050505030304" pitchFamily="18" charset="0"/>
            </a:rPr>
            <a:t> </a:t>
          </a:r>
          <a:r>
            <a:rPr lang="en-US" dirty="0" err="1">
              <a:latin typeface="Palatino Linotype" panose="02040502050505030304" pitchFamily="18" charset="0"/>
            </a:rPr>
            <a:t>nghiệm</a:t>
          </a:r>
          <a:r>
            <a:rPr lang="en-US" dirty="0">
              <a:latin typeface="Palatino Linotype" panose="02040502050505030304" pitchFamily="18" charset="0"/>
            </a:rPr>
            <a:t> </a:t>
          </a:r>
        </a:p>
      </dgm:t>
    </dgm:pt>
    <dgm:pt modelId="{97288E54-D05F-4E7A-8C42-7E0D67CC26C4}" type="parTrans" cxnId="{6123593F-61B7-4947-B372-6CC91EBC8EDE}">
      <dgm:prSet/>
      <dgm:spPr/>
      <dgm:t>
        <a:bodyPr/>
        <a:lstStyle/>
        <a:p>
          <a:endParaRPr lang="en-US"/>
        </a:p>
      </dgm:t>
    </dgm:pt>
    <dgm:pt modelId="{F92B60B0-2F74-49CA-9703-82020C15F3A7}" type="sibTrans" cxnId="{6123593F-61B7-4947-B372-6CC91EBC8EDE}">
      <dgm:prSet/>
      <dgm:spPr/>
      <dgm:t>
        <a:bodyPr/>
        <a:lstStyle/>
        <a:p>
          <a:endParaRPr lang="en-US"/>
        </a:p>
      </dgm:t>
    </dgm:pt>
    <dgm:pt modelId="{015F1083-F8B0-4565-B50F-38620880BAFA}" type="pres">
      <dgm:prSet presAssocID="{C05AE663-1D00-4581-AB56-025B41AF2E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E854F2-E7B7-4798-A1F9-50F39D2C010E}" type="pres">
      <dgm:prSet presAssocID="{674EB25E-4FB8-4ACB-8738-D451FFA494A5}" presName="hierRoot1" presStyleCnt="0"/>
      <dgm:spPr/>
    </dgm:pt>
    <dgm:pt modelId="{C10F226F-87A1-4AA9-A7FD-36553C4A0963}" type="pres">
      <dgm:prSet presAssocID="{674EB25E-4FB8-4ACB-8738-D451FFA494A5}" presName="composite" presStyleCnt="0"/>
      <dgm:spPr/>
    </dgm:pt>
    <dgm:pt modelId="{3AD2B4C3-323C-47A2-B670-6DCBF87F173D}" type="pres">
      <dgm:prSet presAssocID="{674EB25E-4FB8-4ACB-8738-D451FFA494A5}" presName="background" presStyleLbl="node0" presStyleIdx="0" presStyleCnt="4"/>
      <dgm:spPr/>
    </dgm:pt>
    <dgm:pt modelId="{CABCA3CC-B288-49B7-AF5B-137F481EA89D}" type="pres">
      <dgm:prSet presAssocID="{674EB25E-4FB8-4ACB-8738-D451FFA494A5}" presName="text" presStyleLbl="fgAcc0" presStyleIdx="0" presStyleCnt="4">
        <dgm:presLayoutVars>
          <dgm:chPref val="3"/>
        </dgm:presLayoutVars>
      </dgm:prSet>
      <dgm:spPr/>
    </dgm:pt>
    <dgm:pt modelId="{AB5063EB-9DEC-457E-838D-CABD97334A96}" type="pres">
      <dgm:prSet presAssocID="{674EB25E-4FB8-4ACB-8738-D451FFA494A5}" presName="hierChild2" presStyleCnt="0"/>
      <dgm:spPr/>
    </dgm:pt>
    <dgm:pt modelId="{4CD94F09-33C5-4568-A3CD-09909665D088}" type="pres">
      <dgm:prSet presAssocID="{65E1E19D-B611-4F84-B706-F8FE76EF9861}" presName="hierRoot1" presStyleCnt="0"/>
      <dgm:spPr/>
    </dgm:pt>
    <dgm:pt modelId="{D13159D5-6D2B-44E8-BC34-44ABDC4531D2}" type="pres">
      <dgm:prSet presAssocID="{65E1E19D-B611-4F84-B706-F8FE76EF9861}" presName="composite" presStyleCnt="0"/>
      <dgm:spPr/>
    </dgm:pt>
    <dgm:pt modelId="{317F5BA2-8272-41DF-9F7B-6499149C206B}" type="pres">
      <dgm:prSet presAssocID="{65E1E19D-B611-4F84-B706-F8FE76EF9861}" presName="background" presStyleLbl="node0" presStyleIdx="1" presStyleCnt="4"/>
      <dgm:spPr/>
    </dgm:pt>
    <dgm:pt modelId="{46866017-166A-40A3-8E5A-1B69A96581E1}" type="pres">
      <dgm:prSet presAssocID="{65E1E19D-B611-4F84-B706-F8FE76EF9861}" presName="text" presStyleLbl="fgAcc0" presStyleIdx="1" presStyleCnt="4">
        <dgm:presLayoutVars>
          <dgm:chPref val="3"/>
        </dgm:presLayoutVars>
      </dgm:prSet>
      <dgm:spPr/>
    </dgm:pt>
    <dgm:pt modelId="{B3BB68D8-6A99-4047-96D8-E5AD561163A4}" type="pres">
      <dgm:prSet presAssocID="{65E1E19D-B611-4F84-B706-F8FE76EF9861}" presName="hierChild2" presStyleCnt="0"/>
      <dgm:spPr/>
    </dgm:pt>
    <dgm:pt modelId="{4438FC5F-7759-4DB6-BED7-62C126723440}" type="pres">
      <dgm:prSet presAssocID="{91A00E8D-70D5-41C3-8E1C-0F626B115EC1}" presName="hierRoot1" presStyleCnt="0"/>
      <dgm:spPr/>
    </dgm:pt>
    <dgm:pt modelId="{73DACC11-5F91-4C01-AE5E-FBA75842730E}" type="pres">
      <dgm:prSet presAssocID="{91A00E8D-70D5-41C3-8E1C-0F626B115EC1}" presName="composite" presStyleCnt="0"/>
      <dgm:spPr/>
    </dgm:pt>
    <dgm:pt modelId="{E95FC261-C3A8-47C1-BA37-7365A0866CA0}" type="pres">
      <dgm:prSet presAssocID="{91A00E8D-70D5-41C3-8E1C-0F626B115EC1}" presName="background" presStyleLbl="node0" presStyleIdx="2" presStyleCnt="4"/>
      <dgm:spPr/>
    </dgm:pt>
    <dgm:pt modelId="{F022D792-DB12-497F-9C4A-5310FF1D2D3F}" type="pres">
      <dgm:prSet presAssocID="{91A00E8D-70D5-41C3-8E1C-0F626B115EC1}" presName="text" presStyleLbl="fgAcc0" presStyleIdx="2" presStyleCnt="4">
        <dgm:presLayoutVars>
          <dgm:chPref val="3"/>
        </dgm:presLayoutVars>
      </dgm:prSet>
      <dgm:spPr/>
    </dgm:pt>
    <dgm:pt modelId="{A61FBD88-BAD1-4C90-8B98-54027103AEA7}" type="pres">
      <dgm:prSet presAssocID="{91A00E8D-70D5-41C3-8E1C-0F626B115EC1}" presName="hierChild2" presStyleCnt="0"/>
      <dgm:spPr/>
    </dgm:pt>
    <dgm:pt modelId="{ED145E93-72B6-49E0-82D5-21845470A4B3}" type="pres">
      <dgm:prSet presAssocID="{8C429DDA-996D-42EB-83DE-3D76F6A6C8E3}" presName="hierRoot1" presStyleCnt="0"/>
      <dgm:spPr/>
    </dgm:pt>
    <dgm:pt modelId="{6B77E177-CF20-48E2-BF87-9BCC6004F81D}" type="pres">
      <dgm:prSet presAssocID="{8C429DDA-996D-42EB-83DE-3D76F6A6C8E3}" presName="composite" presStyleCnt="0"/>
      <dgm:spPr/>
    </dgm:pt>
    <dgm:pt modelId="{7AB20096-7E6F-4451-88CC-7C4D717D75B7}" type="pres">
      <dgm:prSet presAssocID="{8C429DDA-996D-42EB-83DE-3D76F6A6C8E3}" presName="background" presStyleLbl="node0" presStyleIdx="3" presStyleCnt="4"/>
      <dgm:spPr/>
    </dgm:pt>
    <dgm:pt modelId="{0C2A981D-A329-4F9F-965E-668A87C1896F}" type="pres">
      <dgm:prSet presAssocID="{8C429DDA-996D-42EB-83DE-3D76F6A6C8E3}" presName="text" presStyleLbl="fgAcc0" presStyleIdx="3" presStyleCnt="4">
        <dgm:presLayoutVars>
          <dgm:chPref val="3"/>
        </dgm:presLayoutVars>
      </dgm:prSet>
      <dgm:spPr/>
    </dgm:pt>
    <dgm:pt modelId="{155201D9-BF74-4FEF-9A26-C82CAE1AA037}" type="pres">
      <dgm:prSet presAssocID="{8C429DDA-996D-42EB-83DE-3D76F6A6C8E3}" presName="hierChild2" presStyleCnt="0"/>
      <dgm:spPr/>
    </dgm:pt>
  </dgm:ptLst>
  <dgm:cxnLst>
    <dgm:cxn modelId="{CC37E714-0D86-4889-A8E1-C37CEA1FCCF7}" srcId="{C05AE663-1D00-4581-AB56-025B41AF2E4C}" destId="{65E1E19D-B611-4F84-B706-F8FE76EF9861}" srcOrd="1" destOrd="0" parTransId="{D4E79C17-302D-4F3A-BE0F-449E42A61247}" sibTransId="{33A959DE-920B-4FD5-A33B-41EC860123B5}"/>
    <dgm:cxn modelId="{5024581F-2E0E-4FD9-8708-7513738A00ED}" srcId="{C05AE663-1D00-4581-AB56-025B41AF2E4C}" destId="{674EB25E-4FB8-4ACB-8738-D451FFA494A5}" srcOrd="0" destOrd="0" parTransId="{5CD0C928-7AA5-40FB-B5A1-D40FB56E1139}" sibTransId="{A3B7035D-9536-4B08-A6DB-A5E2439B9C05}"/>
    <dgm:cxn modelId="{6123593F-61B7-4947-B372-6CC91EBC8EDE}" srcId="{C05AE663-1D00-4581-AB56-025B41AF2E4C}" destId="{8C429DDA-996D-42EB-83DE-3D76F6A6C8E3}" srcOrd="3" destOrd="0" parTransId="{97288E54-D05F-4E7A-8C42-7E0D67CC26C4}" sibTransId="{F92B60B0-2F74-49CA-9703-82020C15F3A7}"/>
    <dgm:cxn modelId="{2D528F72-FAA2-46B3-8815-9410E446B8D2}" srcId="{C05AE663-1D00-4581-AB56-025B41AF2E4C}" destId="{91A00E8D-70D5-41C3-8E1C-0F626B115EC1}" srcOrd="2" destOrd="0" parTransId="{86383F22-683A-47C0-B524-8C4FD10B6830}" sibTransId="{8B0EAC89-16F4-41F2-889D-5AC472888010}"/>
    <dgm:cxn modelId="{109B7985-AE31-4EA0-8614-5FAAE705FB22}" type="presOf" srcId="{8C429DDA-996D-42EB-83DE-3D76F6A6C8E3}" destId="{0C2A981D-A329-4F9F-965E-668A87C1896F}" srcOrd="0" destOrd="0" presId="urn:microsoft.com/office/officeart/2005/8/layout/hierarchy1"/>
    <dgm:cxn modelId="{7FE7579E-253A-40DB-9612-BA887BDD3D1A}" type="presOf" srcId="{674EB25E-4FB8-4ACB-8738-D451FFA494A5}" destId="{CABCA3CC-B288-49B7-AF5B-137F481EA89D}" srcOrd="0" destOrd="0" presId="urn:microsoft.com/office/officeart/2005/8/layout/hierarchy1"/>
    <dgm:cxn modelId="{BBDDCCBE-0C05-4D4A-B750-A117B144F8DA}" type="presOf" srcId="{91A00E8D-70D5-41C3-8E1C-0F626B115EC1}" destId="{F022D792-DB12-497F-9C4A-5310FF1D2D3F}" srcOrd="0" destOrd="0" presId="urn:microsoft.com/office/officeart/2005/8/layout/hierarchy1"/>
    <dgm:cxn modelId="{9BDB0EE1-BF83-4C3B-A7A6-F15AF993DAD0}" type="presOf" srcId="{C05AE663-1D00-4581-AB56-025B41AF2E4C}" destId="{015F1083-F8B0-4565-B50F-38620880BAFA}" srcOrd="0" destOrd="0" presId="urn:microsoft.com/office/officeart/2005/8/layout/hierarchy1"/>
    <dgm:cxn modelId="{5584A7F8-6C62-4E7C-9FE2-E1B54DE58F63}" type="presOf" srcId="{65E1E19D-B611-4F84-B706-F8FE76EF9861}" destId="{46866017-166A-40A3-8E5A-1B69A96581E1}" srcOrd="0" destOrd="0" presId="urn:microsoft.com/office/officeart/2005/8/layout/hierarchy1"/>
    <dgm:cxn modelId="{E2CC270E-B86B-401F-88CC-668B4EF39E28}" type="presParOf" srcId="{015F1083-F8B0-4565-B50F-38620880BAFA}" destId="{B9E854F2-E7B7-4798-A1F9-50F39D2C010E}" srcOrd="0" destOrd="0" presId="urn:microsoft.com/office/officeart/2005/8/layout/hierarchy1"/>
    <dgm:cxn modelId="{3CCCDD67-9F2F-4BB3-9A58-ABE89B73759F}" type="presParOf" srcId="{B9E854F2-E7B7-4798-A1F9-50F39D2C010E}" destId="{C10F226F-87A1-4AA9-A7FD-36553C4A0963}" srcOrd="0" destOrd="0" presId="urn:microsoft.com/office/officeart/2005/8/layout/hierarchy1"/>
    <dgm:cxn modelId="{1488E47B-2EFA-44F5-8108-7C257FF32C62}" type="presParOf" srcId="{C10F226F-87A1-4AA9-A7FD-36553C4A0963}" destId="{3AD2B4C3-323C-47A2-B670-6DCBF87F173D}" srcOrd="0" destOrd="0" presId="urn:microsoft.com/office/officeart/2005/8/layout/hierarchy1"/>
    <dgm:cxn modelId="{F98C1A86-FA93-4DFA-A4B8-52FCDB4F24A1}" type="presParOf" srcId="{C10F226F-87A1-4AA9-A7FD-36553C4A0963}" destId="{CABCA3CC-B288-49B7-AF5B-137F481EA89D}" srcOrd="1" destOrd="0" presId="urn:microsoft.com/office/officeart/2005/8/layout/hierarchy1"/>
    <dgm:cxn modelId="{08F54249-AD9E-4E42-818F-CCF7C07F2858}" type="presParOf" srcId="{B9E854F2-E7B7-4798-A1F9-50F39D2C010E}" destId="{AB5063EB-9DEC-457E-838D-CABD97334A96}" srcOrd="1" destOrd="0" presId="urn:microsoft.com/office/officeart/2005/8/layout/hierarchy1"/>
    <dgm:cxn modelId="{DE026D80-89D1-48E4-B169-273D21786CF1}" type="presParOf" srcId="{015F1083-F8B0-4565-B50F-38620880BAFA}" destId="{4CD94F09-33C5-4568-A3CD-09909665D088}" srcOrd="1" destOrd="0" presId="urn:microsoft.com/office/officeart/2005/8/layout/hierarchy1"/>
    <dgm:cxn modelId="{F070385D-7CD5-4953-AED7-6D398D7561C5}" type="presParOf" srcId="{4CD94F09-33C5-4568-A3CD-09909665D088}" destId="{D13159D5-6D2B-44E8-BC34-44ABDC4531D2}" srcOrd="0" destOrd="0" presId="urn:microsoft.com/office/officeart/2005/8/layout/hierarchy1"/>
    <dgm:cxn modelId="{5CCC6825-8373-4482-8021-2C6E366431D7}" type="presParOf" srcId="{D13159D5-6D2B-44E8-BC34-44ABDC4531D2}" destId="{317F5BA2-8272-41DF-9F7B-6499149C206B}" srcOrd="0" destOrd="0" presId="urn:microsoft.com/office/officeart/2005/8/layout/hierarchy1"/>
    <dgm:cxn modelId="{D59B2568-AA27-4B87-8E6A-A6059278E999}" type="presParOf" srcId="{D13159D5-6D2B-44E8-BC34-44ABDC4531D2}" destId="{46866017-166A-40A3-8E5A-1B69A96581E1}" srcOrd="1" destOrd="0" presId="urn:microsoft.com/office/officeart/2005/8/layout/hierarchy1"/>
    <dgm:cxn modelId="{841C7BB2-4EEA-4D20-B819-68D92A1B5A4F}" type="presParOf" srcId="{4CD94F09-33C5-4568-A3CD-09909665D088}" destId="{B3BB68D8-6A99-4047-96D8-E5AD561163A4}" srcOrd="1" destOrd="0" presId="urn:microsoft.com/office/officeart/2005/8/layout/hierarchy1"/>
    <dgm:cxn modelId="{174B7C79-CB9A-4627-A6C6-D24B341BBBA9}" type="presParOf" srcId="{015F1083-F8B0-4565-B50F-38620880BAFA}" destId="{4438FC5F-7759-4DB6-BED7-62C126723440}" srcOrd="2" destOrd="0" presId="urn:microsoft.com/office/officeart/2005/8/layout/hierarchy1"/>
    <dgm:cxn modelId="{91F5F572-5B6B-45EB-B801-87048EC991EC}" type="presParOf" srcId="{4438FC5F-7759-4DB6-BED7-62C126723440}" destId="{73DACC11-5F91-4C01-AE5E-FBA75842730E}" srcOrd="0" destOrd="0" presId="urn:microsoft.com/office/officeart/2005/8/layout/hierarchy1"/>
    <dgm:cxn modelId="{E304BC58-34E8-4B65-AB37-C326421BAEF9}" type="presParOf" srcId="{73DACC11-5F91-4C01-AE5E-FBA75842730E}" destId="{E95FC261-C3A8-47C1-BA37-7365A0866CA0}" srcOrd="0" destOrd="0" presId="urn:microsoft.com/office/officeart/2005/8/layout/hierarchy1"/>
    <dgm:cxn modelId="{336148DA-3B55-4ED3-A64C-E5F6433C7EDE}" type="presParOf" srcId="{73DACC11-5F91-4C01-AE5E-FBA75842730E}" destId="{F022D792-DB12-497F-9C4A-5310FF1D2D3F}" srcOrd="1" destOrd="0" presId="urn:microsoft.com/office/officeart/2005/8/layout/hierarchy1"/>
    <dgm:cxn modelId="{41927611-0A28-4DD1-A4FB-2CFDE86DF36B}" type="presParOf" srcId="{4438FC5F-7759-4DB6-BED7-62C126723440}" destId="{A61FBD88-BAD1-4C90-8B98-54027103AEA7}" srcOrd="1" destOrd="0" presId="urn:microsoft.com/office/officeart/2005/8/layout/hierarchy1"/>
    <dgm:cxn modelId="{2BD24114-F944-41FA-864A-7B0ABB0C7114}" type="presParOf" srcId="{015F1083-F8B0-4565-B50F-38620880BAFA}" destId="{ED145E93-72B6-49E0-82D5-21845470A4B3}" srcOrd="3" destOrd="0" presId="urn:microsoft.com/office/officeart/2005/8/layout/hierarchy1"/>
    <dgm:cxn modelId="{84426E59-5E34-4731-9DB6-B53ED6022CB1}" type="presParOf" srcId="{ED145E93-72B6-49E0-82D5-21845470A4B3}" destId="{6B77E177-CF20-48E2-BF87-9BCC6004F81D}" srcOrd="0" destOrd="0" presId="urn:microsoft.com/office/officeart/2005/8/layout/hierarchy1"/>
    <dgm:cxn modelId="{CEE0813D-2B2F-45A4-9EC1-A5F729605213}" type="presParOf" srcId="{6B77E177-CF20-48E2-BF87-9BCC6004F81D}" destId="{7AB20096-7E6F-4451-88CC-7C4D717D75B7}" srcOrd="0" destOrd="0" presId="urn:microsoft.com/office/officeart/2005/8/layout/hierarchy1"/>
    <dgm:cxn modelId="{54A3DAAC-A067-48E3-AE76-2228BE705366}" type="presParOf" srcId="{6B77E177-CF20-48E2-BF87-9BCC6004F81D}" destId="{0C2A981D-A329-4F9F-965E-668A87C1896F}" srcOrd="1" destOrd="0" presId="urn:microsoft.com/office/officeart/2005/8/layout/hierarchy1"/>
    <dgm:cxn modelId="{1E6F8B65-AE3F-4240-B61A-3FB1794F9CD5}" type="presParOf" srcId="{ED145E93-72B6-49E0-82D5-21845470A4B3}" destId="{155201D9-BF74-4FEF-9A26-C82CAE1AA03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2B4C3-323C-47A2-B670-6DCBF87F173D}">
      <dsp:nvSpPr>
        <dsp:cNvPr id="0" name=""/>
        <dsp:cNvSpPr/>
      </dsp:nvSpPr>
      <dsp:spPr>
        <a:xfrm>
          <a:off x="3080" y="136428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CA3CC-B288-49B7-AF5B-137F481EA89D}">
      <dsp:nvSpPr>
        <dsp:cNvPr id="0" name=""/>
        <dsp:cNvSpPr/>
      </dsp:nvSpPr>
      <dsp:spPr>
        <a:xfrm>
          <a:off x="247486" y="159646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Palatino Linotype" panose="02040502050505030304" pitchFamily="18" charset="0"/>
            </a:rPr>
            <a:t>Giới</a:t>
          </a:r>
          <a:r>
            <a:rPr lang="en-US" sz="2600" kern="1200" dirty="0">
              <a:latin typeface="Palatino Linotype" panose="02040502050505030304" pitchFamily="18" charset="0"/>
            </a:rPr>
            <a:t> </a:t>
          </a:r>
          <a:r>
            <a:rPr lang="en-US" sz="2600" kern="1200" dirty="0" err="1">
              <a:latin typeface="Palatino Linotype" panose="02040502050505030304" pitchFamily="18" charset="0"/>
            </a:rPr>
            <a:t>thiệu</a:t>
          </a:r>
          <a:endParaRPr lang="en-US" sz="2600" kern="1200" dirty="0">
            <a:latin typeface="Palatino Linotype" panose="02040502050505030304" pitchFamily="18" charset="0"/>
          </a:endParaRPr>
        </a:p>
      </dsp:txBody>
      <dsp:txXfrm>
        <a:off x="288396" y="1637375"/>
        <a:ext cx="2117829" cy="1314957"/>
      </dsp:txXfrm>
    </dsp:sp>
    <dsp:sp modelId="{317F5BA2-8272-41DF-9F7B-6499149C206B}">
      <dsp:nvSpPr>
        <dsp:cNvPr id="0" name=""/>
        <dsp:cNvSpPr/>
      </dsp:nvSpPr>
      <dsp:spPr>
        <a:xfrm>
          <a:off x="2691541" y="136428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66017-166A-40A3-8E5A-1B69A96581E1}">
      <dsp:nvSpPr>
        <dsp:cNvPr id="0" name=""/>
        <dsp:cNvSpPr/>
      </dsp:nvSpPr>
      <dsp:spPr>
        <a:xfrm>
          <a:off x="2935947" y="159646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Palatino Linotype" panose="02040502050505030304" pitchFamily="18" charset="0"/>
            </a:rPr>
            <a:t>Bộ</a:t>
          </a:r>
          <a:r>
            <a:rPr lang="en-US" sz="2600" kern="1200" dirty="0">
              <a:latin typeface="Palatino Linotype" panose="02040502050505030304" pitchFamily="18" charset="0"/>
            </a:rPr>
            <a:t> </a:t>
          </a:r>
          <a:r>
            <a:rPr lang="en-US" sz="2600" kern="1200" dirty="0" err="1">
              <a:latin typeface="Palatino Linotype" panose="02040502050505030304" pitchFamily="18" charset="0"/>
            </a:rPr>
            <a:t>dữ</a:t>
          </a:r>
          <a:r>
            <a:rPr lang="en-US" sz="2600" kern="1200" dirty="0">
              <a:latin typeface="Palatino Linotype" panose="02040502050505030304" pitchFamily="18" charset="0"/>
            </a:rPr>
            <a:t> </a:t>
          </a:r>
          <a:r>
            <a:rPr lang="en-US" sz="2600" kern="1200" dirty="0" err="1">
              <a:latin typeface="Palatino Linotype" panose="02040502050505030304" pitchFamily="18" charset="0"/>
            </a:rPr>
            <a:t>liệu</a:t>
          </a:r>
          <a:r>
            <a:rPr lang="en-US" sz="2600" kern="1200" dirty="0">
              <a:latin typeface="Palatino Linotype" panose="02040502050505030304" pitchFamily="18" charset="0"/>
            </a:rPr>
            <a:t> train, valid</a:t>
          </a:r>
        </a:p>
      </dsp:txBody>
      <dsp:txXfrm>
        <a:off x="2976857" y="1637375"/>
        <a:ext cx="2117829" cy="1314957"/>
      </dsp:txXfrm>
    </dsp:sp>
    <dsp:sp modelId="{E95FC261-C3A8-47C1-BA37-7365A0866CA0}">
      <dsp:nvSpPr>
        <dsp:cNvPr id="0" name=""/>
        <dsp:cNvSpPr/>
      </dsp:nvSpPr>
      <dsp:spPr>
        <a:xfrm>
          <a:off x="5380002" y="136428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2D792-DB12-497F-9C4A-5310FF1D2D3F}">
      <dsp:nvSpPr>
        <dsp:cNvPr id="0" name=""/>
        <dsp:cNvSpPr/>
      </dsp:nvSpPr>
      <dsp:spPr>
        <a:xfrm>
          <a:off x="5624408" y="159646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Palatino Linotype" panose="02040502050505030304" pitchFamily="18" charset="0"/>
            </a:rPr>
            <a:t>Phương</a:t>
          </a:r>
          <a:r>
            <a:rPr lang="en-US" sz="2600" kern="1200" dirty="0">
              <a:latin typeface="Palatino Linotype" panose="02040502050505030304" pitchFamily="18" charset="0"/>
            </a:rPr>
            <a:t> </a:t>
          </a:r>
          <a:r>
            <a:rPr lang="en-US" sz="2600" kern="1200" dirty="0" err="1">
              <a:latin typeface="Palatino Linotype" panose="02040502050505030304" pitchFamily="18" charset="0"/>
            </a:rPr>
            <a:t>pháp</a:t>
          </a:r>
          <a:r>
            <a:rPr lang="en-US" sz="2600" kern="1200" dirty="0">
              <a:latin typeface="Palatino Linotype" panose="02040502050505030304" pitchFamily="18" charset="0"/>
            </a:rPr>
            <a:t> </a:t>
          </a:r>
          <a:r>
            <a:rPr lang="en-US" sz="2600" kern="1200" dirty="0" err="1">
              <a:latin typeface="Palatino Linotype" panose="02040502050505030304" pitchFamily="18" charset="0"/>
            </a:rPr>
            <a:t>xử</a:t>
          </a:r>
          <a:r>
            <a:rPr lang="en-US" sz="2600" kern="1200" dirty="0">
              <a:latin typeface="Palatino Linotype" panose="02040502050505030304" pitchFamily="18" charset="0"/>
            </a:rPr>
            <a:t> </a:t>
          </a:r>
          <a:r>
            <a:rPr lang="en-US" sz="2600" kern="1200" dirty="0" err="1">
              <a:latin typeface="Palatino Linotype" panose="02040502050505030304" pitchFamily="18" charset="0"/>
            </a:rPr>
            <a:t>lý</a:t>
          </a:r>
          <a:r>
            <a:rPr lang="en-US" sz="2600" kern="1200" dirty="0">
              <a:latin typeface="Palatino Linotype" panose="02040502050505030304" pitchFamily="18" charset="0"/>
            </a:rPr>
            <a:t> </a:t>
          </a:r>
        </a:p>
      </dsp:txBody>
      <dsp:txXfrm>
        <a:off x="5665318" y="1637375"/>
        <a:ext cx="2117829" cy="1314957"/>
      </dsp:txXfrm>
    </dsp:sp>
    <dsp:sp modelId="{7AB20096-7E6F-4451-88CC-7C4D717D75B7}">
      <dsp:nvSpPr>
        <dsp:cNvPr id="0" name=""/>
        <dsp:cNvSpPr/>
      </dsp:nvSpPr>
      <dsp:spPr>
        <a:xfrm>
          <a:off x="8068463" y="136428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A981D-A329-4F9F-965E-668A87C1896F}">
      <dsp:nvSpPr>
        <dsp:cNvPr id="0" name=""/>
        <dsp:cNvSpPr/>
      </dsp:nvSpPr>
      <dsp:spPr>
        <a:xfrm>
          <a:off x="8312869" y="159646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Palatino Linotype" panose="02040502050505030304" pitchFamily="18" charset="0"/>
            </a:rPr>
            <a:t>Kết</a:t>
          </a:r>
          <a:r>
            <a:rPr lang="en-US" sz="2600" kern="1200" dirty="0">
              <a:latin typeface="Palatino Linotype" panose="02040502050505030304" pitchFamily="18" charset="0"/>
            </a:rPr>
            <a:t> </a:t>
          </a:r>
          <a:r>
            <a:rPr lang="en-US" sz="2600" kern="1200" dirty="0" err="1">
              <a:latin typeface="Palatino Linotype" panose="02040502050505030304" pitchFamily="18" charset="0"/>
            </a:rPr>
            <a:t>quả</a:t>
          </a:r>
          <a:r>
            <a:rPr lang="en-US" sz="2600" kern="1200" dirty="0">
              <a:latin typeface="Palatino Linotype" panose="02040502050505030304" pitchFamily="18" charset="0"/>
            </a:rPr>
            <a:t> </a:t>
          </a:r>
          <a:r>
            <a:rPr lang="en-US" sz="2600" kern="1200" dirty="0" err="1">
              <a:latin typeface="Palatino Linotype" panose="02040502050505030304" pitchFamily="18" charset="0"/>
            </a:rPr>
            <a:t>thực</a:t>
          </a:r>
          <a:r>
            <a:rPr lang="en-US" sz="2600" kern="1200" dirty="0">
              <a:latin typeface="Palatino Linotype" panose="02040502050505030304" pitchFamily="18" charset="0"/>
            </a:rPr>
            <a:t> </a:t>
          </a:r>
          <a:r>
            <a:rPr lang="en-US" sz="2600" kern="1200" dirty="0" err="1">
              <a:latin typeface="Palatino Linotype" panose="02040502050505030304" pitchFamily="18" charset="0"/>
            </a:rPr>
            <a:t>nghiệm</a:t>
          </a:r>
          <a:r>
            <a:rPr lang="en-US" sz="2600" kern="1200" dirty="0">
              <a:latin typeface="Palatino Linotype" panose="02040502050505030304" pitchFamily="18" charset="0"/>
            </a:rPr>
            <a:t> </a:t>
          </a:r>
        </a:p>
      </dsp:txBody>
      <dsp:txXfrm>
        <a:off x="8353779" y="1637375"/>
        <a:ext cx="2117829" cy="131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B6D25-7ABF-4ECD-A656-947567DDE1CB}" type="datetimeFigureOut">
              <a:rPr lang="en-US" smtClean="0"/>
              <a:t>29/1/2021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A8CE9-B786-4DF5-A9DB-F0F1ED5DF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41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6F4597DC-EF6B-4E58-A691-B271E7861F39}" type="datetime1">
              <a:rPr lang="en-US" smtClean="0"/>
              <a:t>29/1/2021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81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DA47-5FFF-4536-8B93-7994790DB098}" type="datetime1">
              <a:rPr lang="en-US" smtClean="0"/>
              <a:t>29/1/2021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9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03A2-8ADC-44D0-AB69-FC4F4A3C8D49}" type="datetime1">
              <a:rPr lang="en-US" smtClean="0"/>
              <a:t>29/1/2021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9921AA8E-DF11-469F-B8F8-4723816B7485}" type="datetime1">
              <a:rPr lang="en-US" smtClean="0"/>
              <a:t>29/1/2021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7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F848-45F6-4445-8A35-A353B10DE2D7}" type="datetime1">
              <a:rPr lang="en-US" smtClean="0"/>
              <a:t>29/1/2021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2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FCDC258-7F9B-46E6-9700-DD7826C6FFBC}" type="datetime1">
              <a:rPr lang="en-US" smtClean="0"/>
              <a:t>29/1/2021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3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5278634-166F-4953-92E4-6F60DF36AA94}" type="datetime1">
              <a:rPr lang="en-US" smtClean="0"/>
              <a:t>29/1/2021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7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2277-6B4D-4F3C-AEC6-3FE2BF8FF80D}" type="datetime1">
              <a:rPr lang="en-US" smtClean="0"/>
              <a:t>29/1/2021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0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362E-6322-45DC-875B-735EDA92ED56}" type="datetime1">
              <a:rPr lang="en-US" smtClean="0"/>
              <a:t>29/1/2021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7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006688A-BD69-48A6-B11F-921CB025A186}" type="datetime1">
              <a:rPr lang="en-US" smtClean="0"/>
              <a:t>29/1/2021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2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F53FE63B-FF9A-413B-83B3-A80113DFC360}" type="datetime1">
              <a:rPr lang="en-US" smtClean="0"/>
              <a:t>29/1/2021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6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FC67F-A492-4BD0-8A40-CD5BD7BB4570}" type="datetime1">
              <a:rPr lang="en-US" smtClean="0"/>
              <a:t>29/1/2021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4208C8-D4E3-4420-AEE9-AE00CAD1AB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73" r="-1" b="558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DE11D28-031D-42D4-9753-5E0971AF0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r>
              <a:rPr lang="en-US" sz="4800" dirty="0" err="1">
                <a:latin typeface="Verdana" panose="020B0604030504040204" pitchFamily="34" charset="0"/>
                <a:ea typeface="Verdana" panose="020B0604030504040204" pitchFamily="34" charset="0"/>
              </a:rPr>
              <a:t>Xây</a:t>
            </a:r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dirty="0" err="1">
                <a:latin typeface="Verdana" panose="020B0604030504040204" pitchFamily="34" charset="0"/>
                <a:ea typeface="Verdana" panose="020B0604030504040204" pitchFamily="34" charset="0"/>
              </a:rPr>
              <a:t>dựng</a:t>
            </a:r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dirty="0" err="1">
                <a:latin typeface="Verdana" panose="020B0604030504040204" pitchFamily="34" charset="0"/>
                <a:ea typeface="Verdana" panose="020B0604030504040204" pitchFamily="34" charset="0"/>
              </a:rPr>
              <a:t>bộ</a:t>
            </a:r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</a:rPr>
              <a:t> POS tagging </a:t>
            </a:r>
            <a:r>
              <a:rPr lang="en-US" sz="4800" dirty="0" err="1">
                <a:latin typeface="Verdana" panose="020B0604030504040204" pitchFamily="34" charset="0"/>
                <a:ea typeface="Verdana" panose="020B0604030504040204" pitchFamily="34" charset="0"/>
              </a:rPr>
              <a:t>cho</a:t>
            </a:r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dirty="0" err="1">
                <a:latin typeface="Verdana" panose="020B0604030504040204" pitchFamily="34" charset="0"/>
                <a:ea typeface="Verdana" panose="020B0604030504040204" pitchFamily="34" charset="0"/>
              </a:rPr>
              <a:t>dữ</a:t>
            </a:r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dirty="0" err="1">
                <a:latin typeface="Verdana" panose="020B0604030504040204" pitchFamily="34" charset="0"/>
                <a:ea typeface="Verdana" panose="020B0604030504040204" pitchFamily="34" charset="0"/>
              </a:rPr>
              <a:t>liệu</a:t>
            </a:r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dirty="0" err="1">
                <a:latin typeface="Verdana" panose="020B0604030504040204" pitchFamily="34" charset="0"/>
                <a:ea typeface="Verdana" panose="020B0604030504040204" pitchFamily="34" charset="0"/>
              </a:rPr>
              <a:t>tiếng</a:t>
            </a:r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</a:rPr>
              <a:t> Anh 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9E32A4E-C3CB-424B-8975-23A12A077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Palatino Linotype" panose="02040502050505030304" pitchFamily="18" charset="0"/>
              </a:rPr>
              <a:t>Giảng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viên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hướng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dẫn</a:t>
            </a:r>
            <a:r>
              <a:rPr lang="en-US" sz="2000" dirty="0">
                <a:latin typeface="Palatino Linotype" panose="02040502050505030304" pitchFamily="18" charset="0"/>
              </a:rPr>
              <a:t>: </a:t>
            </a:r>
            <a:r>
              <a:rPr lang="en-US" sz="2000" dirty="0" err="1">
                <a:latin typeface="Palatino Linotype" panose="02040502050505030304" pitchFamily="18" charset="0"/>
              </a:rPr>
              <a:t>Nguyễn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Trọng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Chỉnh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</a:p>
          <a:p>
            <a:r>
              <a:rPr lang="en-US" sz="2000" dirty="0" err="1">
                <a:latin typeface="Palatino Linotype" panose="02040502050505030304" pitchFamily="18" charset="0"/>
              </a:rPr>
              <a:t>Môn</a:t>
            </a:r>
            <a:r>
              <a:rPr lang="en-US" sz="2000" dirty="0">
                <a:latin typeface="Palatino Linotype" panose="02040502050505030304" pitchFamily="18" charset="0"/>
              </a:rPr>
              <a:t>: </a:t>
            </a:r>
            <a:r>
              <a:rPr lang="en-US" sz="2000" dirty="0" err="1">
                <a:latin typeface="Palatino Linotype" panose="02040502050505030304" pitchFamily="18" charset="0"/>
              </a:rPr>
              <a:t>xử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lý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ngôn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ngữ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tự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nhiên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B9CF2E2-498C-4AF5-AEEB-5ACD402D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3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71B3E5-3748-4135-8DD5-DD1F1E60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</a:t>
            </a:r>
            <a:r>
              <a:rPr lang="en-US" dirty="0" err="1"/>
              <a:t>markov</a:t>
            </a:r>
            <a:r>
              <a:rPr lang="en-US" dirty="0"/>
              <a:t> model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5F289FB-08A6-4201-A620-0A5749A0C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Palatino Linotype" panose="02040502050505030304" pitchFamily="18" charset="0"/>
              </a:rPr>
              <a:t>Từ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các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công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thức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tính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xác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suất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đưa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về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dạng</a:t>
            </a:r>
            <a:r>
              <a:rPr lang="en-US" dirty="0">
                <a:latin typeface="Palatino Linotype" panose="02040502050505030304" pitchFamily="18" charset="0"/>
              </a:rPr>
              <a:t> ma </a:t>
            </a:r>
            <a:r>
              <a:rPr lang="en-US" dirty="0" err="1">
                <a:latin typeface="Palatino Linotype" panose="02040502050505030304" pitchFamily="18" charset="0"/>
              </a:rPr>
              <a:t>trận</a:t>
            </a:r>
            <a:r>
              <a:rPr lang="en-US" dirty="0">
                <a:latin typeface="Palatino Linotype" panose="02040502050505030304" pitchFamily="18" charset="0"/>
              </a:rPr>
              <a:t>: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Ở </a:t>
            </a:r>
            <a:r>
              <a:rPr lang="en-US" dirty="0" err="1">
                <a:latin typeface="Palatino Linotype" panose="02040502050505030304" pitchFamily="18" charset="0"/>
              </a:rPr>
              <a:t>đây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sử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dụng</a:t>
            </a:r>
            <a:r>
              <a:rPr lang="en-US" dirty="0">
                <a:latin typeface="Palatino Linotype" panose="02040502050505030304" pitchFamily="18" charset="0"/>
              </a:rPr>
              <a:t> bi-gram -&gt; k =1 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Sử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dụng</a:t>
            </a:r>
            <a:r>
              <a:rPr lang="en-US" dirty="0">
                <a:latin typeface="Palatino Linotype" panose="02040502050505030304" pitchFamily="18" charset="0"/>
              </a:rPr>
              <a:t> Laplace smoothing.  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A2BFC85-187B-4CCF-A58F-85586D335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234" y="3152736"/>
            <a:ext cx="3267531" cy="552527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4411183A-8BBD-4821-82BF-C82AAB6EF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075" y="4137053"/>
            <a:ext cx="4105848" cy="485843"/>
          </a:xfrm>
          <a:prstGeom prst="rect">
            <a:avLst/>
          </a:prstGeom>
        </p:spPr>
      </p:pic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E347F959-795C-4138-8BCE-566D7836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35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024B7BA-3794-4C04-852F-81C88B0A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Thuật</a:t>
            </a:r>
            <a:r>
              <a:rPr lang="en-US" dirty="0"/>
              <a:t> </a:t>
            </a:r>
            <a:r>
              <a:rPr lang="en-US"/>
              <a:t>toán</a:t>
            </a:r>
            <a:r>
              <a:rPr lang="en-US" dirty="0"/>
              <a:t> Viterbi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9D9ABE1-4B27-4F96-B687-C742785AF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796" y="498698"/>
            <a:ext cx="3679408" cy="118535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latin typeface="Palatino Linotype" panose="02040502050505030304" pitchFamily="18" charset="0"/>
              </a:rPr>
              <a:t>Thuật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toán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tìm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đường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đi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với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xác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suất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lớn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nhất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bằng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cách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xem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xét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tất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cả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các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chuỗi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nhãn</a:t>
            </a:r>
            <a:r>
              <a:rPr lang="en-US" sz="2200" dirty="0">
                <a:latin typeface="Palatino Linotype" panose="02040502050505030304" pitchFamily="18" charset="0"/>
              </a:rPr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0B1B6AA-9AA9-45EC-B1D6-C12006C19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32" y="2091095"/>
            <a:ext cx="8128001" cy="4206240"/>
          </a:xfrm>
          <a:prstGeom prst="rect">
            <a:avLst/>
          </a:prstGeom>
        </p:spPr>
      </p:pic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68BF248-4C61-46AE-9550-EEC19E30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7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AA1B021-E607-4ED6-A652-7BE8053E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Kết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quả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thực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nghiệm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7B53A5-2A04-40B6-A9DE-B13EC9E9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test data </a:t>
            </a:r>
            <a:r>
              <a:rPr lang="en-US" dirty="0" err="1"/>
              <a:t>với</a:t>
            </a:r>
            <a:r>
              <a:rPr lang="en-US" dirty="0"/>
              <a:t> gold data:</a:t>
            </a:r>
          </a:p>
          <a:p>
            <a:pPr marL="0" indent="0">
              <a:buNone/>
            </a:pPr>
            <a:r>
              <a:rPr lang="en-US" dirty="0"/>
              <a:t>			Accuracy = n/N = 0.5</a:t>
            </a:r>
          </a:p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test data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CRF:</a:t>
            </a:r>
          </a:p>
          <a:p>
            <a:pPr marL="0" indent="0">
              <a:buNone/>
            </a:pPr>
            <a:r>
              <a:rPr lang="en-US" dirty="0"/>
              <a:t>			Accuracy = 0.71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5D6F694-CBEC-433A-A658-F6C654F8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6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C2D9825-4F3B-4764-A837-41E96A30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41AEAC9-E626-4A56-8C6C-034486F5C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Palatino Linotype" panose="02040502050505030304" pitchFamily="18" charset="0"/>
              </a:rPr>
              <a:t>Mô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hình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đưa</a:t>
            </a:r>
            <a:r>
              <a:rPr lang="en-US" dirty="0">
                <a:latin typeface="Palatino Linotype" panose="02040502050505030304" pitchFamily="18" charset="0"/>
              </a:rPr>
              <a:t> ra </a:t>
            </a:r>
            <a:r>
              <a:rPr lang="en-US" dirty="0" err="1">
                <a:latin typeface="Palatino Linotype" panose="02040502050505030304" pitchFamily="18" charset="0"/>
              </a:rPr>
              <a:t>kết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quả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có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độ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chính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xác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chưa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cao</a:t>
            </a:r>
            <a:endParaRPr lang="en-US" dirty="0">
              <a:latin typeface="Palatino Linotype" panose="02040502050505030304" pitchFamily="18" charset="0"/>
            </a:endParaRPr>
          </a:p>
          <a:p>
            <a:r>
              <a:rPr lang="en-US" dirty="0" err="1">
                <a:latin typeface="Palatino Linotype" panose="02040502050505030304" pitchFamily="18" charset="0"/>
              </a:rPr>
              <a:t>Lý</a:t>
            </a:r>
            <a:r>
              <a:rPr lang="en-US" dirty="0">
                <a:latin typeface="Palatino Linotype" panose="02040502050505030304" pitchFamily="18" charset="0"/>
              </a:rPr>
              <a:t> do: Data train </a:t>
            </a:r>
            <a:r>
              <a:rPr lang="en-US" dirty="0" err="1">
                <a:latin typeface="Palatino Linotype" panose="02040502050505030304" pitchFamily="18" charset="0"/>
              </a:rPr>
              <a:t>quá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ít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với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độ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phủ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không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>
                <a:latin typeface="Palatino Linotype" panose="02040502050505030304" pitchFamily="18" charset="0"/>
              </a:rPr>
              <a:t>cao</a:t>
            </a:r>
            <a:endParaRPr lang="en-US" dirty="0">
              <a:latin typeface="Palatino Linotype" panose="02040502050505030304" pitchFamily="18" charset="0"/>
            </a:endParaRPr>
          </a:p>
          <a:p>
            <a:pPr marL="914400" lvl="2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    </a:t>
            </a:r>
            <a:r>
              <a:rPr lang="en-US" sz="2400" dirty="0" err="1">
                <a:latin typeface="Palatino Linotype" panose="02040502050505030304" pitchFamily="18" charset="0"/>
              </a:rPr>
              <a:t>Quá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nhiều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nhãn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4FCE172-356A-4BA9-97A6-1FBFCBA4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6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A002B25-AB42-4412-AB9F-95BA2EDC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dirty="0" err="1">
                <a:latin typeface="Verdana" panose="020B0604030504040204" pitchFamily="34" charset="0"/>
                <a:ea typeface="Verdana" panose="020B0604030504040204" pitchFamily="34" charset="0"/>
              </a:rPr>
              <a:t>Cảm</a:t>
            </a:r>
            <a:r>
              <a:rPr lang="en-US" sz="7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7200" dirty="0" err="1">
                <a:latin typeface="Verdana" panose="020B0604030504040204" pitchFamily="34" charset="0"/>
                <a:ea typeface="Verdana" panose="020B0604030504040204" pitchFamily="34" charset="0"/>
              </a:rPr>
              <a:t>ơn</a:t>
            </a:r>
            <a:r>
              <a:rPr lang="en-US" sz="7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7200" dirty="0" err="1">
                <a:latin typeface="Verdana" panose="020B0604030504040204" pitchFamily="34" charset="0"/>
                <a:ea typeface="Verdana" panose="020B0604030504040204" pitchFamily="34" charset="0"/>
              </a:rPr>
              <a:t>mọi</a:t>
            </a:r>
            <a:r>
              <a:rPr lang="en-US" sz="7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7200" dirty="0" err="1">
                <a:latin typeface="Verdana" panose="020B0604030504040204" pitchFamily="34" charset="0"/>
                <a:ea typeface="Verdana" panose="020B0604030504040204" pitchFamily="34" charset="0"/>
              </a:rPr>
              <a:t>người</a:t>
            </a:r>
            <a:r>
              <a:rPr lang="en-US" sz="7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7200" dirty="0" err="1">
                <a:latin typeface="Verdana" panose="020B0604030504040204" pitchFamily="34" charset="0"/>
                <a:ea typeface="Verdana" panose="020B0604030504040204" pitchFamily="34" charset="0"/>
              </a:rPr>
              <a:t>đã</a:t>
            </a:r>
            <a:r>
              <a:rPr lang="en-US" sz="7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7200" dirty="0" err="1">
                <a:latin typeface="Verdana" panose="020B0604030504040204" pitchFamily="34" charset="0"/>
                <a:ea typeface="Verdana" panose="020B0604030504040204" pitchFamily="34" charset="0"/>
              </a:rPr>
              <a:t>theo</a:t>
            </a:r>
            <a:r>
              <a:rPr lang="en-US" sz="7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7200" dirty="0" err="1">
                <a:latin typeface="Verdana" panose="020B0604030504040204" pitchFamily="34" charset="0"/>
                <a:ea typeface="Verdana" panose="020B0604030504040204" pitchFamily="34" charset="0"/>
              </a:rPr>
              <a:t>dõi</a:t>
            </a:r>
            <a:endParaRPr lang="en-US" sz="7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372CCEE-1C7F-4857-9765-E79F944E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1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B09BB91-34AB-4307-B9F4-1E9FA740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Thành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viên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nhóm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641EE9E-4672-4EC3-A8D9-AC8BDEE40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Võ Huy Khôi: 18520949</a:t>
            </a:r>
          </a:p>
          <a:p>
            <a:r>
              <a:rPr lang="en-US" sz="2000" dirty="0" err="1">
                <a:latin typeface="Palatino Linotype" panose="02040502050505030304" pitchFamily="18" charset="0"/>
              </a:rPr>
              <a:t>Vũ</a:t>
            </a:r>
            <a:r>
              <a:rPr lang="en-US" sz="2000" dirty="0">
                <a:latin typeface="Palatino Linotype" panose="02040502050505030304" pitchFamily="18" charset="0"/>
              </a:rPr>
              <a:t> Minh </a:t>
            </a:r>
            <a:r>
              <a:rPr lang="en-US" sz="2000" dirty="0" err="1">
                <a:latin typeface="Palatino Linotype" panose="02040502050505030304" pitchFamily="18" charset="0"/>
              </a:rPr>
              <a:t>Luân</a:t>
            </a:r>
            <a:r>
              <a:rPr lang="en-US" sz="2000" dirty="0">
                <a:latin typeface="Palatino Linotype" panose="02040502050505030304" pitchFamily="18" charset="0"/>
              </a:rPr>
              <a:t> : 18521067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Lê </a:t>
            </a:r>
            <a:r>
              <a:rPr lang="en-US" sz="2000" dirty="0" err="1">
                <a:latin typeface="Palatino Linotype" panose="02040502050505030304" pitchFamily="18" charset="0"/>
              </a:rPr>
              <a:t>Đoàn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Nhật</a:t>
            </a:r>
            <a:r>
              <a:rPr lang="en-US" sz="2000" dirty="0">
                <a:latin typeface="Palatino Linotype" panose="02040502050505030304" pitchFamily="18" charset="0"/>
              </a:rPr>
              <a:t> Minh: 18521101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8792161-3027-4FCE-9E8F-19217E3C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9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013C848-6369-4CB8-A7BC-D01D6F34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Tóm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tắt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2656C99B-5BC1-411E-AE24-EEECDAC6D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36866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A61F77B-2FED-4BFF-82BD-E1DFEAE4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3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B0E8D1-3731-40F8-B160-D447FF5F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Giới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thiệu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: POS tagging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119EB57-308C-46A3-B9B8-0A298DDF6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Palatino Linotype" panose="02040502050505030304" pitchFamily="18" charset="0"/>
              </a:rPr>
              <a:t>Là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gán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nhãn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từ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loại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cho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các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từ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trong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ngữ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cảnh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cụ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thể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trong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câu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Palatino Linotype" panose="02040502050505030304" pitchFamily="18" charset="0"/>
              </a:rPr>
              <a:t>Giúp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cho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máy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học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có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thể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hiểu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được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về</a:t>
            </a:r>
            <a:r>
              <a:rPr lang="en-US" sz="2400" dirty="0">
                <a:latin typeface="Palatino Linotype" panose="02040502050505030304" pitchFamily="18" charset="0"/>
              </a:rPr>
              <a:t> ý </a:t>
            </a:r>
            <a:r>
              <a:rPr lang="en-US" sz="2400" dirty="0" err="1">
                <a:latin typeface="Palatino Linotype" panose="02040502050505030304" pitchFamily="18" charset="0"/>
              </a:rPr>
              <a:t>nghĩa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của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câu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thay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vì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xem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nó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như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một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tập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hợp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kí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tự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Palatino Linotype" panose="02040502050505030304" pitchFamily="18" charset="0"/>
              </a:rPr>
              <a:t>Ví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dụ</a:t>
            </a:r>
            <a:r>
              <a:rPr lang="en-US" sz="2400" dirty="0">
                <a:latin typeface="Palatino Linotype" panose="02040502050505030304" pitchFamily="18" charset="0"/>
              </a:rPr>
              <a:t>: I fish a fish -&gt; I/PRP fish/VBZ a/DT fish/NN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B75C9D6-8FF1-42A9-8CB8-C09E797F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9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C47849-0D7E-40AC-BD22-12BD421A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Tagsets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44D2478-03F5-4B36-9D74-499374844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25" y="2393618"/>
            <a:ext cx="10168128" cy="3694176"/>
          </a:xfrm>
        </p:spPr>
        <p:txBody>
          <a:bodyPr/>
          <a:lstStyle/>
          <a:p>
            <a:r>
              <a:rPr lang="en-US" sz="2400" dirty="0">
                <a:latin typeface="Palatino Linotype" panose="02040502050505030304" pitchFamily="18" charset="0"/>
              </a:rPr>
              <a:t>46 </a:t>
            </a:r>
            <a:r>
              <a:rPr lang="en-US" sz="2400" dirty="0" err="1">
                <a:latin typeface="Palatino Linotype" panose="02040502050505030304" pitchFamily="18" charset="0"/>
              </a:rPr>
              <a:t>nhãn</a:t>
            </a:r>
            <a:r>
              <a:rPr lang="en-US" sz="2400" dirty="0">
                <a:latin typeface="Palatino Linotype" panose="02040502050505030304" pitchFamily="18" charset="0"/>
              </a:rPr>
              <a:t>: 36 </a:t>
            </a:r>
            <a:r>
              <a:rPr lang="en-US" sz="2400" dirty="0" err="1">
                <a:latin typeface="Palatino Linotype" panose="02040502050505030304" pitchFamily="18" charset="0"/>
              </a:rPr>
              <a:t>nhãn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từ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loại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  <a:p>
            <a:r>
              <a:rPr lang="en-US" sz="2400" dirty="0" err="1">
                <a:latin typeface="Palatino Linotype" panose="02040502050505030304" pitchFamily="18" charset="0"/>
              </a:rPr>
              <a:t>và</a:t>
            </a:r>
            <a:r>
              <a:rPr lang="en-US" sz="2400" dirty="0">
                <a:latin typeface="Palatino Linotype" panose="02040502050505030304" pitchFamily="18" charset="0"/>
              </a:rPr>
              <a:t> 10 </a:t>
            </a:r>
            <a:r>
              <a:rPr lang="en-US" sz="2400" dirty="0" err="1">
                <a:latin typeface="Palatino Linotype" panose="02040502050505030304" pitchFamily="18" charset="0"/>
              </a:rPr>
              <a:t>nhãn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dấu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câu</a:t>
            </a:r>
            <a:r>
              <a:rPr lang="en-US" sz="2400" dirty="0">
                <a:latin typeface="Palatino Linotype" panose="02040502050505030304" pitchFamily="18" charset="0"/>
              </a:rPr>
              <a:t>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D7210E8-C364-4D74-9E24-E60410FF5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230" y="1138428"/>
            <a:ext cx="7479669" cy="5596490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6F777D5-38CB-4633-833E-AE4E2358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3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160D91-EA07-48A7-A502-47FBAA6A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Bộ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dữ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liệu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train, test 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BCF8D6D-ABCA-47B8-A6E9-8FC7880D9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Palatino Linotype" panose="02040502050505030304" pitchFamily="18" charset="0"/>
              </a:rPr>
              <a:t>45 </a:t>
            </a:r>
            <a:r>
              <a:rPr lang="en-US" dirty="0" err="1">
                <a:latin typeface="Palatino Linotype" panose="02040502050505030304" pitchFamily="18" charset="0"/>
              </a:rPr>
              <a:t>câu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tiếng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anh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được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lấy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bất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kì</a:t>
            </a:r>
            <a:r>
              <a:rPr lang="en-US" dirty="0">
                <a:latin typeface="Palatino Linotype" panose="02040502050505030304" pitchFamily="18" charset="0"/>
              </a:rPr>
              <a:t>, 601 </a:t>
            </a:r>
            <a:r>
              <a:rPr lang="en-US" dirty="0" err="1">
                <a:latin typeface="Palatino Linotype" panose="02040502050505030304" pitchFamily="18" charset="0"/>
              </a:rPr>
              <a:t>từ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Palatino Linotype" panose="02040502050505030304" pitchFamily="18" charset="0"/>
              </a:rPr>
              <a:t>Gán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nhãn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bằng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tagset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của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nltk</a:t>
            </a:r>
            <a:r>
              <a:rPr lang="en-US" dirty="0">
                <a:latin typeface="Palatino Linotype" panose="02040502050505030304" pitchFamily="18" charset="0"/>
              </a:rPr>
              <a:t> Penn Treebank.</a:t>
            </a:r>
          </a:p>
          <a:p>
            <a:pPr marL="0" indent="0">
              <a:buNone/>
            </a:pPr>
            <a:r>
              <a:rPr lang="en-US" dirty="0" err="1">
                <a:latin typeface="Palatino Linotype" panose="02040502050505030304" pitchFamily="18" charset="0"/>
              </a:rPr>
              <a:t>Những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tagsets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nhập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nhằng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được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tham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khảo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từ</a:t>
            </a:r>
            <a:r>
              <a:rPr lang="en-US" dirty="0">
                <a:latin typeface="Palatino Linotype" panose="02040502050505030304" pitchFamily="18" charset="0"/>
              </a:rPr>
              <a:t> Cambridge Dictionary.</a:t>
            </a:r>
            <a:endParaRPr lang="en-US" sz="2400" dirty="0">
              <a:latin typeface="Palatino Linotype" panose="02040502050505030304" pitchFamily="18" charset="0"/>
            </a:endParaRPr>
          </a:p>
          <a:p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9A00170-C78E-48D4-8679-D8AABF51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1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2064D5-B12F-4F8D-A8D8-E22E20A7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Bộ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dữ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liệu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train, test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33ADA11-525A-4326-9A95-C66593123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Train data: 36 </a:t>
            </a:r>
            <a:r>
              <a:rPr lang="en-US" dirty="0" err="1">
                <a:latin typeface="Palatino Linotype" panose="02040502050505030304" pitchFamily="18" charset="0"/>
              </a:rPr>
              <a:t>câu</a:t>
            </a:r>
            <a:r>
              <a:rPr lang="en-US" dirty="0">
                <a:latin typeface="Palatino Linotype" panose="02040502050505030304" pitchFamily="18" charset="0"/>
              </a:rPr>
              <a:t>, 482 </a:t>
            </a:r>
            <a:r>
              <a:rPr lang="en-US" dirty="0" err="1">
                <a:latin typeface="Palatino Linotype" panose="02040502050505030304" pitchFamily="18" charset="0"/>
              </a:rPr>
              <a:t>từ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r>
              <a:rPr lang="en-US" dirty="0">
                <a:latin typeface="Palatino Linotype" panose="02040502050505030304" pitchFamily="18" charset="0"/>
              </a:rPr>
              <a:t>Test data: 9 </a:t>
            </a:r>
            <a:r>
              <a:rPr lang="en-US" dirty="0" err="1">
                <a:latin typeface="Palatino Linotype" panose="02040502050505030304" pitchFamily="18" charset="0"/>
              </a:rPr>
              <a:t>câu</a:t>
            </a:r>
            <a:r>
              <a:rPr lang="en-US" dirty="0">
                <a:latin typeface="Palatino Linotype" panose="02040502050505030304" pitchFamily="18" charset="0"/>
              </a:rPr>
              <a:t>, 119 </a:t>
            </a:r>
            <a:r>
              <a:rPr lang="en-US" dirty="0" err="1">
                <a:latin typeface="Palatino Linotype" panose="02040502050505030304" pitchFamily="18" charset="0"/>
              </a:rPr>
              <a:t>từ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DC5E232-FEE3-415E-AFAD-CFD14A67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4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BF9D00E-29AE-4E93-8102-AEDAF71B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Các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phương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pháp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POS tagging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B5A95FD-36D2-4D2C-A7BE-C07DEABE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Lexical Based Methods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Rule-Based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Probabilistic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Deep learning Methods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7E3BE0C-36CF-4102-A577-8DE4D849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9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7A62E50-FA8A-4153-8523-73EF54F2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Hidden markov model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8F93EA5-5AC0-4EEA-AF29-67ACC2310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Palatino Linotype" panose="02040502050505030304" pitchFamily="18" charset="0"/>
              </a:rPr>
              <a:t>Là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mô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hình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xác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suất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tính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toán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trên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dữ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liệu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dạng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chuỗi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với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các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phần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tử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phụ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thuộc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vào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nhau</a:t>
            </a:r>
            <a:r>
              <a:rPr lang="en-US" sz="2200" dirty="0">
                <a:latin typeface="Palatino Linotype" panose="02040502050505030304" pitchFamily="18" charset="0"/>
              </a:rPr>
              <a:t>.</a:t>
            </a:r>
          </a:p>
          <a:p>
            <a:r>
              <a:rPr lang="en-US" sz="2200" dirty="0" err="1">
                <a:latin typeface="Palatino Linotype" panose="02040502050505030304" pitchFamily="18" charset="0"/>
              </a:rPr>
              <a:t>Thuật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toán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tìm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xác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suất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cao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nhất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của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một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nhãn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cho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một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từ</a:t>
            </a:r>
            <a:r>
              <a:rPr lang="en-US" sz="2200" dirty="0">
                <a:latin typeface="Palatino Linotype" panose="02040502050505030304" pitchFamily="18" charset="0"/>
              </a:rPr>
              <a:t> .</a:t>
            </a:r>
          </a:p>
          <a:p>
            <a:r>
              <a:rPr lang="pl-PL" sz="2200" b="0" i="0" dirty="0">
                <a:effectLst/>
                <a:latin typeface="Palatino Linotype" panose="02040502050505030304" pitchFamily="18" charset="0"/>
              </a:rPr>
              <a:t>P(t/w) = P(w/t). P(t) / P(w)</a:t>
            </a:r>
            <a:endParaRPr lang="en-US" sz="22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700" dirty="0">
              <a:latin typeface="Palatino Linotype" panose="02040502050505030304" pitchFamily="18" charset="0"/>
            </a:endParaRPr>
          </a:p>
          <a:p>
            <a:endParaRPr lang="en-US" sz="1700" dirty="0">
              <a:latin typeface="Palatino Linotype" panose="02040502050505030304" pitchFamily="18" charset="0"/>
            </a:endParaRPr>
          </a:p>
        </p:txBody>
      </p:sp>
      <p:pic>
        <p:nvPicPr>
          <p:cNvPr id="1026" name="Picture 2" descr="An introduction to part-of-speech tagging and the Hidden Markov Model">
            <a:extLst>
              <a:ext uri="{FF2B5EF4-FFF2-40B4-BE49-F238E27FC236}">
                <a16:creationId xmlns:a16="http://schemas.microsoft.com/office/drawing/2014/main" id="{544EE8F8-B1C2-455A-9755-D303A11D3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5816" y="1879773"/>
            <a:ext cx="6440424" cy="304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9815BBA0-3DB5-4731-B136-8AC26214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4181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73B22"/>
      </a:dk2>
      <a:lt2>
        <a:srgbClr val="E8E5E2"/>
      </a:lt2>
      <a:accent1>
        <a:srgbClr val="61A8E7"/>
      </a:accent1>
      <a:accent2>
        <a:srgbClr val="3FB0B6"/>
      </a:accent2>
      <a:accent3>
        <a:srgbClr val="40B48A"/>
      </a:accent3>
      <a:accent4>
        <a:srgbClr val="3BB756"/>
      </a:accent4>
      <a:accent5>
        <a:srgbClr val="59B841"/>
      </a:accent5>
      <a:accent6>
        <a:srgbClr val="84AF40"/>
      </a:accent6>
      <a:hlink>
        <a:srgbClr val="A07C5D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423</Words>
  <Application>Microsoft Office PowerPoint</Application>
  <PresentationFormat>Màn hình rộng</PresentationFormat>
  <Paragraphs>69</Paragraphs>
  <Slides>14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20" baseType="lpstr">
      <vt:lpstr>Arial</vt:lpstr>
      <vt:lpstr>Calibri</vt:lpstr>
      <vt:lpstr>Neue Haas Grotesk Text Pro</vt:lpstr>
      <vt:lpstr>Palatino Linotype</vt:lpstr>
      <vt:lpstr>Verdana</vt:lpstr>
      <vt:lpstr>AccentBoxVTI</vt:lpstr>
      <vt:lpstr>Xây dựng bộ POS tagging cho dữ liệu tiếng Anh </vt:lpstr>
      <vt:lpstr>Thành viên nhóm </vt:lpstr>
      <vt:lpstr>Tóm tắt </vt:lpstr>
      <vt:lpstr>Giới thiệu: POS tagging</vt:lpstr>
      <vt:lpstr>Tagsets</vt:lpstr>
      <vt:lpstr>Bộ dữ liệu train, test </vt:lpstr>
      <vt:lpstr>Bộ dữ liệu train, test</vt:lpstr>
      <vt:lpstr>Các phương pháp POS tagging</vt:lpstr>
      <vt:lpstr>Hidden markov model </vt:lpstr>
      <vt:lpstr>Hidden markov model </vt:lpstr>
      <vt:lpstr>Thuật toán Viterbi</vt:lpstr>
      <vt:lpstr>Kết quả thực nghiệm </vt:lpstr>
      <vt:lpstr>Tổng kết </vt:lpstr>
      <vt:lpstr>Cảm ơn mọi người đã theo dõi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bộ POS tagging cho dữ liệu tiếng Anh </dc:title>
  <dc:creator>Võ Huy Khôi</dc:creator>
  <cp:lastModifiedBy>Võ Huy Khôi</cp:lastModifiedBy>
  <cp:revision>7</cp:revision>
  <dcterms:created xsi:type="dcterms:W3CDTF">2020-12-31T07:57:50Z</dcterms:created>
  <dcterms:modified xsi:type="dcterms:W3CDTF">2021-01-29T09:14:06Z</dcterms:modified>
</cp:coreProperties>
</file>