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DAD"/>
    <a:srgbClr val="0F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93" autoAdjust="0"/>
    <p:restoredTop sz="94660"/>
  </p:normalViewPr>
  <p:slideViewPr>
    <p:cSldViewPr snapToGrid="0">
      <p:cViewPr>
        <p:scale>
          <a:sx n="92" d="100"/>
          <a:sy n="92" d="100"/>
        </p:scale>
        <p:origin x="91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3980-1552-4CEC-B3FC-27BDFB9B9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4CF4A-CA19-43A2-A783-9991226FF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21AB7-FA0C-44A4-BB0F-A3190672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84C7-03D5-48AA-83FC-B368D4F7E40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69ABB-AC1F-402D-BA3D-4D781C5F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2ADDC-25A6-4D2D-8390-9755C5D3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D191-689D-446F-B9A6-8F6772C0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8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25DF-C560-4739-AFE0-80CDB16C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EB93D-D100-4FA8-A443-88E7ED881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A8C0C-6F9B-4097-AD45-CDA5462E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84C7-03D5-48AA-83FC-B368D4F7E40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30728-F46E-42A0-A906-737A9E0A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CB647-5E75-4BB8-B17C-2F4C97DC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D191-689D-446F-B9A6-8F6772C0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3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1E015-59E0-4753-9712-4F8C58FDA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2BC92-8E45-4047-9DFE-855068C5C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FCED6-E3D5-4764-B344-AEB1488F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84C7-03D5-48AA-83FC-B368D4F7E40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891EC-B552-43E6-A667-D47F9388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9A1D2-255E-40DE-901D-6E1844FF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D191-689D-446F-B9A6-8F6772C0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AAF9-2322-48C3-810E-564D89D6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5560-38AD-4BC8-A6AA-0AC36E8B7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805DF-8109-4D6C-81C2-1E4928D1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84C7-03D5-48AA-83FC-B368D4F7E40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4FE28-CB52-4389-A23D-054B7134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892EE-23A7-4CDF-9CD6-61AC7E1F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D191-689D-446F-B9A6-8F6772C0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1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38EC-EEFC-4576-9D61-9476C0CD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CE611-EAC6-451D-BF18-FB1FD3946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0EB62-5680-4F63-BE99-CC1EC9B2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84C7-03D5-48AA-83FC-B368D4F7E40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6BE8-858C-4637-B63F-F461C772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DC0B7-C928-43CC-90BF-28E1D2B2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D191-689D-446F-B9A6-8F6772C0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B1EE-4B54-4D49-B969-BABA0133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E5400-5202-43A2-A134-121DB1ABF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9E2CC-63F2-41A2-A512-35B729395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E3A6B-2B9E-4226-9CFB-98849E75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84C7-03D5-48AA-83FC-B368D4F7E40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E9755-BEAB-4D73-A43C-7201CB4B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790BA-6CD0-48A2-928B-C9E28831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D191-689D-446F-B9A6-8F6772C0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5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3DBA-C9B0-4C70-B300-994216F8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51521-B3FC-4492-BD4A-A7E661877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CBCA2-66F1-437E-90A1-B651E27F7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2F59D-E883-424E-BD92-D736CBE17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85230-BBC8-48BB-8C3E-0EB8D8DB1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393A7-EDED-4CD9-B83C-3A4B43D9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84C7-03D5-48AA-83FC-B368D4F7E40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DDD44-2BF4-4517-B210-5E998EFC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13365A-B4BB-4D6F-A56D-3889402D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D191-689D-446F-B9A6-8F6772C0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9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1C15-F426-484D-9F3F-507A0285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34C69-2F1F-42EC-A124-BD021171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84C7-03D5-48AA-83FC-B368D4F7E40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02A7E-1C29-47B1-99CB-B77ED969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F3B8D-2721-4032-B2FD-172119A5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D191-689D-446F-B9A6-8F6772C0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4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88928-4CDC-4D45-ACCF-3EE64619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84C7-03D5-48AA-83FC-B368D4F7E40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43C35-2D36-4441-9F8C-35020A06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454AF-4698-40D1-9C36-82BBA604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D191-689D-446F-B9A6-8F6772C0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8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65BE-5E5C-42F0-89A1-EDB671E4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1D1FB-EE5E-4B20-AE77-A53692412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FAAFF-462F-43BB-8839-756ED9C4B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72AEA-584C-4991-97AF-E695F053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84C7-03D5-48AA-83FC-B368D4F7E40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88A36-62FC-49F1-93DE-78442672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0B0A9-6C51-4744-91C6-35F40A4FE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D191-689D-446F-B9A6-8F6772C0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2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2866-84C8-4AB7-8EAC-2CE415C5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2EFA6-EA54-4363-9498-4E0F87E7C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C440E-894B-43BC-A1DA-2A37F0431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6D730-7D93-4B9F-85A6-ECF22AA5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84C7-03D5-48AA-83FC-B368D4F7E40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CE203-9407-4C20-81BC-DEF27DDF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110C6-B59A-4C4C-81C0-8D91EF27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D191-689D-446F-B9A6-8F6772C0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0F03AC-FE25-46DE-B6EB-BD7BC80B1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999FF-FAEB-4500-9992-36BC0682A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97B98-7F00-4204-AD27-645EA4AA6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584C7-03D5-48AA-83FC-B368D4F7E40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2ADB-056D-47A2-BE7E-200029620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7F1F3-00F8-476C-A5B1-5699C5435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D191-689D-446F-B9A6-8F6772C0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2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A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84D2B3-D414-4158-B7E1-2BE040A84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08960" cy="552704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71AF02-D0F5-4DF7-82E8-D5F3CF25A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0"/>
            <a:ext cx="3108960" cy="5531957"/>
          </a:xfrm>
          <a:prstGeom prst="rect">
            <a:avLst/>
          </a:prstGeom>
        </p:spPr>
      </p:pic>
      <p:pic>
        <p:nvPicPr>
          <p:cNvPr id="9" name="Picture 8" descr="A close up of food&#10;&#10;Description automatically generated">
            <a:extLst>
              <a:ext uri="{FF2B5EF4-FFF2-40B4-BE49-F238E27FC236}">
                <a16:creationId xmlns:a16="http://schemas.microsoft.com/office/drawing/2014/main" id="{66206DBC-51E4-4455-BF5E-4F8060D8A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79" y="0"/>
            <a:ext cx="2893917" cy="55319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E0ED353-17A7-4152-AD2A-45F12ABAC472}"/>
              </a:ext>
            </a:extLst>
          </p:cNvPr>
          <p:cNvSpPr/>
          <p:nvPr/>
        </p:nvSpPr>
        <p:spPr>
          <a:xfrm>
            <a:off x="0" y="5527040"/>
            <a:ext cx="1219200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Zero Degrees Barker Cypress</a:t>
            </a:r>
          </a:p>
          <a:p>
            <a:pPr algn="ctr"/>
            <a:r>
              <a:rPr lang="en-US" sz="1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11510 Barker Cypress Rd, Cypress, TX 77433 ( 11 A.M to 10 P.M everyday)</a:t>
            </a:r>
          </a:p>
          <a:p>
            <a:pPr algn="ctr"/>
            <a:r>
              <a:rPr lang="en-US" sz="1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Call to order: (832) 653-3817</a:t>
            </a:r>
          </a:p>
          <a:p>
            <a:pPr algn="ctr"/>
            <a:r>
              <a:rPr lang="en-US" sz="1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Due to Covid-19 outbreak, we are temporarily close at 8 P.M until further notice</a:t>
            </a:r>
            <a:endParaRPr lang="en-US" sz="1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en-US" sz="1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7" name="Picture 16" descr="A close up of food&#10;&#10;Description automatically generated">
            <a:extLst>
              <a:ext uri="{FF2B5EF4-FFF2-40B4-BE49-F238E27FC236}">
                <a16:creationId xmlns:a16="http://schemas.microsoft.com/office/drawing/2014/main" id="{6E0C6291-A989-411A-ACAE-F7662BCC2C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19" y="0"/>
            <a:ext cx="3108960" cy="552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6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 Gia Huy Le</dc:creator>
  <cp:lastModifiedBy>Le Truong Gia Huy</cp:lastModifiedBy>
  <cp:revision>4</cp:revision>
  <dcterms:created xsi:type="dcterms:W3CDTF">2020-04-01T18:30:30Z</dcterms:created>
  <dcterms:modified xsi:type="dcterms:W3CDTF">2020-04-01T19:00:55Z</dcterms:modified>
</cp:coreProperties>
</file>