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3AC8-5F9A-3136-6B61-E3CC8CA5D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B05CF-CD54-5BE6-576F-F7503C5BC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31C27-24DD-46AC-B994-FA9B09E3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1A88-93C0-4E3A-92FB-986C53E5EEC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CCAB-6A2F-7D35-88C5-DF96EDD7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01BDC-5166-B7FD-F372-78D6658C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A014-C060-4DE3-BFFB-357FA6D6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3119-1B6C-A9D8-0596-DC972698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4704E-2FBF-B934-AF4D-268A04651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3556-C2B3-2BC6-624B-1F28434E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1A88-93C0-4E3A-92FB-986C53E5EEC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E8077-079B-EAE5-2388-D5637C1F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0541-E74D-CA92-AF51-F3CFE9D8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A014-C060-4DE3-BFFB-357FA6D6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506FC-8EBC-6DA0-BAE8-3B0B66887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8321A-659A-1F95-FED4-82ED0023D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98195-E5C9-6997-0FE7-D3019941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1A88-93C0-4E3A-92FB-986C53E5EEC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9735-A82A-AA1F-BC2E-856B18F3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58F4-230E-8947-573E-700075E0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A014-C060-4DE3-BFFB-357FA6D6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CF37-9DCC-CF45-A5F4-1680ABA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FA77-8D9B-C2D7-C7D7-8A725E5C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B7CB4-3F1D-76D0-28CA-E2274A6E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1A88-93C0-4E3A-92FB-986C53E5EEC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E34FB-0437-981A-121B-2045F870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333E-4BF6-193A-1124-B61F0D96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A014-C060-4DE3-BFFB-357FA6D6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1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97FE-A584-79BD-AD15-E0CA23A1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EDA62-781A-5A27-CDF0-1ACAE8B1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086C2-DAE1-752E-0C87-083EC983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1A88-93C0-4E3A-92FB-986C53E5EEC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7542F-6B9C-28C1-A063-3E81115B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5A74A-4868-F4C2-053B-EA685267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A014-C060-4DE3-BFFB-357FA6D6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5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35E3-655E-42D7-6841-D98FC084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82E5-A937-B37C-A2E7-F3493BB45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5BC25-79DE-2EF9-3655-76742E92F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09307-2646-66F9-D3E2-44E3C1A2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1A88-93C0-4E3A-92FB-986C53E5EEC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59A1A-0432-38D0-B097-7FD2E65C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BDD9F-1CA7-DEE8-4B59-E5D66598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A014-C060-4DE3-BFFB-357FA6D6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3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67CC-B759-2CD3-C183-78E59124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B329-7A1E-CA85-F6E4-086913F0C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16511-D914-ACC7-0ADC-279DC775A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F2B4B-DB21-108F-5073-640C61CEE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A27A5-DD3A-5322-8A52-2AAA1EFA5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96D2D-4726-D483-8A30-9E2E7071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1A88-93C0-4E3A-92FB-986C53E5EEC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9C4CF-A17C-4564-673F-588EAFBF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B82D4-8E85-2DBE-2A7C-B309BFF8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A014-C060-4DE3-BFFB-357FA6D6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7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0910-6A76-556F-F687-D9A484FD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DA0D1-CE91-2182-E3BD-79F9B01A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1A88-93C0-4E3A-92FB-986C53E5EEC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DB083-0C69-14CB-9D94-00E025F9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1C706-0BA6-45FB-8EE4-5803A358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A014-C060-4DE3-BFFB-357FA6D6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9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C8893-669D-DD10-15B2-57EB3080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1A88-93C0-4E3A-92FB-986C53E5EEC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8ADFC-398F-87BF-4967-4E85878F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4386E-10B6-059F-8BBB-2D28D0F5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A014-C060-4DE3-BFFB-357FA6D6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13A8-DE15-CA05-5440-1D62FCC8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B98F-B5CF-A99A-F1E3-CB89F196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854A0-4FDB-A2AF-3174-30D65C7C3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4B4F1-EDA8-C567-4AE9-EECE1F41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1A88-93C0-4E3A-92FB-986C53E5EEC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2BAF-E1B7-257C-0F50-D9568234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3156D-A382-DFE7-81AC-23308E30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A014-C060-4DE3-BFFB-357FA6D6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F3F4-610E-00AF-5830-EF68D4E2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BFB52-C9A9-BC5E-D993-38A76F6F8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D8B10-AD9C-CAEB-2483-D5BA6394F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DE75C-97B6-8BE6-7859-8325AA81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1A88-93C0-4E3A-92FB-986C53E5EEC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7FDFF-1794-AA50-9F39-5F573BFB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348B9-4BB3-32E8-E4D9-BE6FE114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A014-C060-4DE3-BFFB-357FA6D6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6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AA16A-6D38-99BF-5AC8-E23C4155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57C2D-92DB-15EE-BC46-FBC68CFC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082F-8E33-1156-D8AB-4CF0A86DB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11A88-93C0-4E3A-92FB-986C53E5EEC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83B2-B95A-0689-AE4D-D10BD1C8B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5FBBA-449C-6264-72F1-6F76CD98C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4A014-C060-4DE3-BFFB-357FA6D6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4C0B445-9754-E17A-12CE-37E3882BB596}"/>
              </a:ext>
            </a:extLst>
          </p:cNvPr>
          <p:cNvSpPr txBox="1"/>
          <p:nvPr/>
        </p:nvSpPr>
        <p:spPr>
          <a:xfrm>
            <a:off x="173181" y="199164"/>
            <a:ext cx="11845637" cy="6757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I: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thuần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thục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II.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phỏng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khởi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ĐC KĐB 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roto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lồng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sóc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khởi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tam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giác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ĐC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khởi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Y-tam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giác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stop.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Rơ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ngừng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xong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khởi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2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ĐC KĐB 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Rô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dây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quấn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ĐC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khởi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stop.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Rơ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ngừng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ạch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trễ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KĐB 3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roto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lồng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sóc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PS1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PS2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ý: Khi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rơle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ngừng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6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83EDB-AE63-014B-0FAA-BD98568F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6" y="494001"/>
            <a:ext cx="8686799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9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</dc:creator>
  <cp:lastModifiedBy>hi</cp:lastModifiedBy>
  <cp:revision>1</cp:revision>
  <dcterms:created xsi:type="dcterms:W3CDTF">2023-03-30T02:33:19Z</dcterms:created>
  <dcterms:modified xsi:type="dcterms:W3CDTF">2023-03-30T02:38:10Z</dcterms:modified>
</cp:coreProperties>
</file>