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62" r:id="rId4"/>
    <p:sldId id="268" r:id="rId5"/>
    <p:sldId id="270" r:id="rId6"/>
    <p:sldId id="276" r:id="rId7"/>
    <p:sldId id="275" r:id="rId8"/>
    <p:sldId id="261" r:id="rId9"/>
    <p:sldId id="280" r:id="rId10"/>
    <p:sldId id="279" r:id="rId11"/>
    <p:sldId id="281" r:id="rId12"/>
    <p:sldId id="282" r:id="rId13"/>
    <p:sldId id="260" r:id="rId14"/>
  </p:sldIdLst>
  <p:sldSz cx="21315045" cy="13322300"/>
  <p:notesSz cx="6858000" cy="9144000"/>
  <p:defaultTextStyle>
    <a:defPPr>
      <a:defRPr lang="en-US"/>
    </a:defPPr>
    <a:lvl1pPr marL="0" algn="l" defTabSz="989330" rtl="0" eaLnBrk="1" latinLnBrk="0" hangingPunct="1">
      <a:defRPr sz="3900" kern="1200">
        <a:solidFill>
          <a:schemeClr val="tx1"/>
        </a:solidFill>
        <a:latin typeface="+mn-lt"/>
        <a:ea typeface="+mn-ea"/>
        <a:cs typeface="+mn-cs"/>
      </a:defRPr>
    </a:lvl1pPr>
    <a:lvl2pPr marL="989330" algn="l" defTabSz="989330" rtl="0" eaLnBrk="1" latinLnBrk="0" hangingPunct="1">
      <a:defRPr sz="3900" kern="1200">
        <a:solidFill>
          <a:schemeClr val="tx1"/>
        </a:solidFill>
        <a:latin typeface="+mn-lt"/>
        <a:ea typeface="+mn-ea"/>
        <a:cs typeface="+mn-cs"/>
      </a:defRPr>
    </a:lvl2pPr>
    <a:lvl3pPr marL="1979295" algn="l" defTabSz="989330" rtl="0" eaLnBrk="1" latinLnBrk="0" hangingPunct="1">
      <a:defRPr sz="3900" kern="1200">
        <a:solidFill>
          <a:schemeClr val="tx1"/>
        </a:solidFill>
        <a:latin typeface="+mn-lt"/>
        <a:ea typeface="+mn-ea"/>
        <a:cs typeface="+mn-cs"/>
      </a:defRPr>
    </a:lvl3pPr>
    <a:lvl4pPr marL="2968625" algn="l" defTabSz="989330" rtl="0" eaLnBrk="1" latinLnBrk="0" hangingPunct="1">
      <a:defRPr sz="3900" kern="1200">
        <a:solidFill>
          <a:schemeClr val="tx1"/>
        </a:solidFill>
        <a:latin typeface="+mn-lt"/>
        <a:ea typeface="+mn-ea"/>
        <a:cs typeface="+mn-cs"/>
      </a:defRPr>
    </a:lvl4pPr>
    <a:lvl5pPr marL="3958590" algn="l" defTabSz="989330" rtl="0" eaLnBrk="1" latinLnBrk="0" hangingPunct="1">
      <a:defRPr sz="3900" kern="1200">
        <a:solidFill>
          <a:schemeClr val="tx1"/>
        </a:solidFill>
        <a:latin typeface="+mn-lt"/>
        <a:ea typeface="+mn-ea"/>
        <a:cs typeface="+mn-cs"/>
      </a:defRPr>
    </a:lvl5pPr>
    <a:lvl6pPr marL="4947920" algn="l" defTabSz="989330" rtl="0" eaLnBrk="1" latinLnBrk="0" hangingPunct="1">
      <a:defRPr sz="3900" kern="1200">
        <a:solidFill>
          <a:schemeClr val="tx1"/>
        </a:solidFill>
        <a:latin typeface="+mn-lt"/>
        <a:ea typeface="+mn-ea"/>
        <a:cs typeface="+mn-cs"/>
      </a:defRPr>
    </a:lvl6pPr>
    <a:lvl7pPr marL="5937885" algn="l" defTabSz="989330" rtl="0" eaLnBrk="1" latinLnBrk="0" hangingPunct="1">
      <a:defRPr sz="3900" kern="1200">
        <a:solidFill>
          <a:schemeClr val="tx1"/>
        </a:solidFill>
        <a:latin typeface="+mn-lt"/>
        <a:ea typeface="+mn-ea"/>
        <a:cs typeface="+mn-cs"/>
      </a:defRPr>
    </a:lvl7pPr>
    <a:lvl8pPr marL="6927215" algn="l" defTabSz="989330" rtl="0" eaLnBrk="1" latinLnBrk="0" hangingPunct="1">
      <a:defRPr sz="3900" kern="1200">
        <a:solidFill>
          <a:schemeClr val="tx1"/>
        </a:solidFill>
        <a:latin typeface="+mn-lt"/>
        <a:ea typeface="+mn-ea"/>
        <a:cs typeface="+mn-cs"/>
      </a:defRPr>
    </a:lvl8pPr>
    <a:lvl9pPr marL="7917180" algn="l" defTabSz="989330" rtl="0" eaLnBrk="1" latinLnBrk="0" hangingPunct="1">
      <a:defRPr sz="3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96" userDrawn="1">
          <p15:clr>
            <a:srgbClr val="A4A3A4"/>
          </p15:clr>
        </p15:guide>
        <p15:guide id="2" pos="67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34" d="100"/>
          <a:sy n="34" d="100"/>
        </p:scale>
        <p:origin x="1074" y="60"/>
      </p:cViewPr>
      <p:guideLst>
        <p:guide orient="horz" pos="4196"/>
        <p:guide pos="671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8652" y="4138549"/>
            <a:ext cx="18118059" cy="2855660"/>
          </a:xfrm>
        </p:spPr>
        <p:txBody>
          <a:bodyPr/>
          <a:lstStyle/>
          <a:p>
            <a:r>
              <a:rPr lang="en-US"/>
              <a:t>Click to edit Master title style</a:t>
            </a:r>
            <a:endParaRPr lang="en-US"/>
          </a:p>
        </p:txBody>
      </p:sp>
      <p:sp>
        <p:nvSpPr>
          <p:cNvPr id="3" name="Subtitle 2"/>
          <p:cNvSpPr>
            <a:spLocks noGrp="1"/>
          </p:cNvSpPr>
          <p:nvPr>
            <p:ph type="subTitle" idx="1"/>
          </p:nvPr>
        </p:nvSpPr>
        <p:spPr>
          <a:xfrm>
            <a:off x="3197305" y="7549303"/>
            <a:ext cx="14920754" cy="3404588"/>
          </a:xfrm>
        </p:spPr>
        <p:txBody>
          <a:bodyPr/>
          <a:lstStyle>
            <a:lvl1pPr marL="0" indent="0" algn="ctr">
              <a:buNone/>
              <a:defRPr>
                <a:solidFill>
                  <a:schemeClr val="tx1">
                    <a:tint val="75000"/>
                  </a:schemeClr>
                </a:solidFill>
              </a:defRPr>
            </a:lvl1pPr>
            <a:lvl2pPr marL="989330" indent="0" algn="ctr">
              <a:buNone/>
              <a:defRPr>
                <a:solidFill>
                  <a:schemeClr val="tx1">
                    <a:tint val="75000"/>
                  </a:schemeClr>
                </a:solidFill>
              </a:defRPr>
            </a:lvl2pPr>
            <a:lvl3pPr marL="1979295" indent="0" algn="ctr">
              <a:buNone/>
              <a:defRPr>
                <a:solidFill>
                  <a:schemeClr val="tx1">
                    <a:tint val="75000"/>
                  </a:schemeClr>
                </a:solidFill>
              </a:defRPr>
            </a:lvl3pPr>
            <a:lvl4pPr marL="2968625" indent="0" algn="ctr">
              <a:buNone/>
              <a:defRPr>
                <a:solidFill>
                  <a:schemeClr val="tx1">
                    <a:tint val="75000"/>
                  </a:schemeClr>
                </a:solidFill>
              </a:defRPr>
            </a:lvl4pPr>
            <a:lvl5pPr marL="3958590" indent="0" algn="ctr">
              <a:buNone/>
              <a:defRPr>
                <a:solidFill>
                  <a:schemeClr val="tx1">
                    <a:tint val="75000"/>
                  </a:schemeClr>
                </a:solidFill>
              </a:defRPr>
            </a:lvl5pPr>
            <a:lvl6pPr marL="4947920" indent="0" algn="ctr">
              <a:buNone/>
              <a:defRPr>
                <a:solidFill>
                  <a:schemeClr val="tx1">
                    <a:tint val="75000"/>
                  </a:schemeClr>
                </a:solidFill>
              </a:defRPr>
            </a:lvl6pPr>
            <a:lvl7pPr marL="5937885" indent="0" algn="ctr">
              <a:buNone/>
              <a:defRPr>
                <a:solidFill>
                  <a:schemeClr val="tx1">
                    <a:tint val="75000"/>
                  </a:schemeClr>
                </a:solidFill>
              </a:defRPr>
            </a:lvl7pPr>
            <a:lvl8pPr marL="6927215" indent="0" algn="ctr">
              <a:buNone/>
              <a:defRPr>
                <a:solidFill>
                  <a:schemeClr val="tx1">
                    <a:tint val="75000"/>
                  </a:schemeClr>
                </a:solidFill>
              </a:defRPr>
            </a:lvl8pPr>
            <a:lvl9pPr marL="791718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619976B-D4AB-1E4C-B38E-D0AADA5FCB3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619976B-D4AB-1E4C-B38E-D0AADA5FCB3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3638" y="533511"/>
            <a:ext cx="4795957" cy="11367129"/>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065768" y="533511"/>
            <a:ext cx="14032614" cy="1136712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619976B-D4AB-1E4C-B38E-D0AADA5FCB3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6800" y="311468"/>
            <a:ext cx="19183827" cy="2220383"/>
          </a:xfrm>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619976B-D4AB-1E4C-B38E-D0AADA5FCB3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3767" y="8560812"/>
            <a:ext cx="18118059" cy="2645957"/>
          </a:xfrm>
        </p:spPr>
        <p:txBody>
          <a:bodyPr anchor="t"/>
          <a:lstStyle>
            <a:lvl1pPr algn="l">
              <a:defRPr sz="8700" b="1" cap="all"/>
            </a:lvl1pPr>
          </a:lstStyle>
          <a:p>
            <a:r>
              <a:rPr lang="en-US"/>
              <a:t>Click to edit Master title style</a:t>
            </a:r>
            <a:endParaRPr lang="en-US"/>
          </a:p>
        </p:txBody>
      </p:sp>
      <p:sp>
        <p:nvSpPr>
          <p:cNvPr id="3" name="Text Placeholder 2"/>
          <p:cNvSpPr>
            <a:spLocks noGrp="1"/>
          </p:cNvSpPr>
          <p:nvPr>
            <p:ph type="body" idx="1"/>
          </p:nvPr>
        </p:nvSpPr>
        <p:spPr>
          <a:xfrm>
            <a:off x="1683767" y="5646560"/>
            <a:ext cx="18118059" cy="2914252"/>
          </a:xfrm>
        </p:spPr>
        <p:txBody>
          <a:bodyPr anchor="b"/>
          <a:lstStyle>
            <a:lvl1pPr marL="0" indent="0">
              <a:buNone/>
              <a:defRPr sz="4300">
                <a:solidFill>
                  <a:schemeClr val="tx1">
                    <a:tint val="75000"/>
                  </a:schemeClr>
                </a:solidFill>
              </a:defRPr>
            </a:lvl1pPr>
            <a:lvl2pPr marL="989330" indent="0">
              <a:buNone/>
              <a:defRPr sz="3900">
                <a:solidFill>
                  <a:schemeClr val="tx1">
                    <a:tint val="75000"/>
                  </a:schemeClr>
                </a:solidFill>
              </a:defRPr>
            </a:lvl2pPr>
            <a:lvl3pPr marL="1979295" indent="0">
              <a:buNone/>
              <a:defRPr sz="3500">
                <a:solidFill>
                  <a:schemeClr val="tx1">
                    <a:tint val="75000"/>
                  </a:schemeClr>
                </a:solidFill>
              </a:defRPr>
            </a:lvl3pPr>
            <a:lvl4pPr marL="2968625" indent="0">
              <a:buNone/>
              <a:defRPr sz="3000">
                <a:solidFill>
                  <a:schemeClr val="tx1">
                    <a:tint val="75000"/>
                  </a:schemeClr>
                </a:solidFill>
              </a:defRPr>
            </a:lvl4pPr>
            <a:lvl5pPr marL="3958590" indent="0">
              <a:buNone/>
              <a:defRPr sz="3000">
                <a:solidFill>
                  <a:schemeClr val="tx1">
                    <a:tint val="75000"/>
                  </a:schemeClr>
                </a:solidFill>
              </a:defRPr>
            </a:lvl5pPr>
            <a:lvl6pPr marL="4947920" indent="0">
              <a:buNone/>
              <a:defRPr sz="3000">
                <a:solidFill>
                  <a:schemeClr val="tx1">
                    <a:tint val="75000"/>
                  </a:schemeClr>
                </a:solidFill>
              </a:defRPr>
            </a:lvl6pPr>
            <a:lvl7pPr marL="5937885" indent="0">
              <a:buNone/>
              <a:defRPr sz="3000">
                <a:solidFill>
                  <a:schemeClr val="tx1">
                    <a:tint val="75000"/>
                  </a:schemeClr>
                </a:solidFill>
              </a:defRPr>
            </a:lvl7pPr>
            <a:lvl8pPr marL="6927215" indent="0">
              <a:buNone/>
              <a:defRPr sz="3000">
                <a:solidFill>
                  <a:schemeClr val="tx1">
                    <a:tint val="75000"/>
                  </a:schemeClr>
                </a:solidFill>
              </a:defRPr>
            </a:lvl8pPr>
            <a:lvl9pPr marL="7917180" indent="0">
              <a:buNone/>
              <a:defRPr sz="30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619976B-D4AB-1E4C-B38E-D0AADA5FCB3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065768" y="3108538"/>
            <a:ext cx="9414285" cy="8792102"/>
          </a:xfrm>
        </p:spPr>
        <p:txBody>
          <a:bodyPr/>
          <a:lstStyle>
            <a:lvl1pPr>
              <a:defRPr sz="6100"/>
            </a:lvl1pPr>
            <a:lvl2pPr>
              <a:defRPr sz="5200"/>
            </a:lvl2pPr>
            <a:lvl3pPr>
              <a:defRPr sz="4300"/>
            </a:lvl3pPr>
            <a:lvl4pPr>
              <a:defRPr sz="3900"/>
            </a:lvl4pPr>
            <a:lvl5pPr>
              <a:defRPr sz="3900"/>
            </a:lvl5pPr>
            <a:lvl6pPr>
              <a:defRPr sz="3900"/>
            </a:lvl6pPr>
            <a:lvl7pPr>
              <a:defRPr sz="3900"/>
            </a:lvl7pPr>
            <a:lvl8pPr>
              <a:defRPr sz="3900"/>
            </a:lvl8pPr>
            <a:lvl9pPr>
              <a:defRPr sz="39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10835310" y="3108538"/>
            <a:ext cx="9414285" cy="8792102"/>
          </a:xfrm>
        </p:spPr>
        <p:txBody>
          <a:bodyPr/>
          <a:lstStyle>
            <a:lvl1pPr>
              <a:defRPr sz="6100"/>
            </a:lvl1pPr>
            <a:lvl2pPr>
              <a:defRPr sz="5200"/>
            </a:lvl2pPr>
            <a:lvl3pPr>
              <a:defRPr sz="4300"/>
            </a:lvl3pPr>
            <a:lvl4pPr>
              <a:defRPr sz="3900"/>
            </a:lvl4pPr>
            <a:lvl5pPr>
              <a:defRPr sz="3900"/>
            </a:lvl5pPr>
            <a:lvl6pPr>
              <a:defRPr sz="3900"/>
            </a:lvl6pPr>
            <a:lvl7pPr>
              <a:defRPr sz="3900"/>
            </a:lvl7pPr>
            <a:lvl8pPr>
              <a:defRPr sz="3900"/>
            </a:lvl8pPr>
            <a:lvl9pPr>
              <a:defRPr sz="39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D619976B-D4AB-1E4C-B38E-D0AADA5FCB3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6D943-2B8B-6E40-82FC-35630967473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065768" y="2982099"/>
            <a:ext cx="9417987" cy="1242797"/>
          </a:xfrm>
        </p:spPr>
        <p:txBody>
          <a:bodyPr anchor="b"/>
          <a:lstStyle>
            <a:lvl1pPr marL="0" indent="0">
              <a:buNone/>
              <a:defRPr sz="5200" b="1"/>
            </a:lvl1pPr>
            <a:lvl2pPr marL="989330" indent="0">
              <a:buNone/>
              <a:defRPr sz="4300" b="1"/>
            </a:lvl2pPr>
            <a:lvl3pPr marL="1979295" indent="0">
              <a:buNone/>
              <a:defRPr sz="3900" b="1"/>
            </a:lvl3pPr>
            <a:lvl4pPr marL="2968625" indent="0">
              <a:buNone/>
              <a:defRPr sz="3500" b="1"/>
            </a:lvl4pPr>
            <a:lvl5pPr marL="3958590" indent="0">
              <a:buNone/>
              <a:defRPr sz="3500" b="1"/>
            </a:lvl5pPr>
            <a:lvl6pPr marL="4947920" indent="0">
              <a:buNone/>
              <a:defRPr sz="3500" b="1"/>
            </a:lvl6pPr>
            <a:lvl7pPr marL="5937885" indent="0">
              <a:buNone/>
              <a:defRPr sz="3500" b="1"/>
            </a:lvl7pPr>
            <a:lvl8pPr marL="6927215" indent="0">
              <a:buNone/>
              <a:defRPr sz="3500" b="1"/>
            </a:lvl8pPr>
            <a:lvl9pPr marL="7917180" indent="0">
              <a:buNone/>
              <a:defRPr sz="3500" b="1"/>
            </a:lvl9pPr>
          </a:lstStyle>
          <a:p>
            <a:pPr lvl="0"/>
            <a:r>
              <a:rPr lang="en-US"/>
              <a:t>Click to edit Master text styles</a:t>
            </a:r>
            <a:endParaRPr lang="en-US"/>
          </a:p>
        </p:txBody>
      </p:sp>
      <p:sp>
        <p:nvSpPr>
          <p:cNvPr id="4" name="Content Placeholder 3"/>
          <p:cNvSpPr>
            <a:spLocks noGrp="1"/>
          </p:cNvSpPr>
          <p:nvPr>
            <p:ph sz="half" idx="2"/>
          </p:nvPr>
        </p:nvSpPr>
        <p:spPr>
          <a:xfrm>
            <a:off x="1065768" y="4224896"/>
            <a:ext cx="9417987" cy="7675743"/>
          </a:xfrm>
        </p:spPr>
        <p:txBody>
          <a:bodyPr/>
          <a:lstStyle>
            <a:lvl1pPr>
              <a:defRPr sz="5200"/>
            </a:lvl1pPr>
            <a:lvl2pPr>
              <a:defRPr sz="4300"/>
            </a:lvl2pPr>
            <a:lvl3pPr>
              <a:defRPr sz="39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10827910" y="2982099"/>
            <a:ext cx="9421686" cy="1242797"/>
          </a:xfrm>
        </p:spPr>
        <p:txBody>
          <a:bodyPr anchor="b"/>
          <a:lstStyle>
            <a:lvl1pPr marL="0" indent="0">
              <a:buNone/>
              <a:defRPr sz="5200" b="1"/>
            </a:lvl1pPr>
            <a:lvl2pPr marL="989330" indent="0">
              <a:buNone/>
              <a:defRPr sz="4300" b="1"/>
            </a:lvl2pPr>
            <a:lvl3pPr marL="1979295" indent="0">
              <a:buNone/>
              <a:defRPr sz="3900" b="1"/>
            </a:lvl3pPr>
            <a:lvl4pPr marL="2968625" indent="0">
              <a:buNone/>
              <a:defRPr sz="3500" b="1"/>
            </a:lvl4pPr>
            <a:lvl5pPr marL="3958590" indent="0">
              <a:buNone/>
              <a:defRPr sz="3500" b="1"/>
            </a:lvl5pPr>
            <a:lvl6pPr marL="4947920" indent="0">
              <a:buNone/>
              <a:defRPr sz="3500" b="1"/>
            </a:lvl6pPr>
            <a:lvl7pPr marL="5937885" indent="0">
              <a:buNone/>
              <a:defRPr sz="3500" b="1"/>
            </a:lvl7pPr>
            <a:lvl8pPr marL="6927215" indent="0">
              <a:buNone/>
              <a:defRPr sz="3500" b="1"/>
            </a:lvl8pPr>
            <a:lvl9pPr marL="7917180" indent="0">
              <a:buNone/>
              <a:defRPr sz="3500" b="1"/>
            </a:lvl9pPr>
          </a:lstStyle>
          <a:p>
            <a:pPr lvl="0"/>
            <a:r>
              <a:rPr lang="en-US"/>
              <a:t>Click to edit Master text styles</a:t>
            </a:r>
            <a:endParaRPr lang="en-US"/>
          </a:p>
        </p:txBody>
      </p:sp>
      <p:sp>
        <p:nvSpPr>
          <p:cNvPr id="6" name="Content Placeholder 5"/>
          <p:cNvSpPr>
            <a:spLocks noGrp="1"/>
          </p:cNvSpPr>
          <p:nvPr>
            <p:ph sz="quarter" idx="4"/>
          </p:nvPr>
        </p:nvSpPr>
        <p:spPr>
          <a:xfrm>
            <a:off x="10827910" y="4224896"/>
            <a:ext cx="9421686" cy="7675743"/>
          </a:xfrm>
        </p:spPr>
        <p:txBody>
          <a:bodyPr/>
          <a:lstStyle>
            <a:lvl1pPr>
              <a:defRPr sz="5200"/>
            </a:lvl1pPr>
            <a:lvl2pPr>
              <a:defRPr sz="4300"/>
            </a:lvl2pPr>
            <a:lvl3pPr>
              <a:defRPr sz="39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D619976B-D4AB-1E4C-B38E-D0AADA5FCB3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16D943-2B8B-6E40-82FC-35630967473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619976B-D4AB-1E4C-B38E-D0AADA5FCB3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16D943-2B8B-6E40-82FC-35630967473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19976B-D4AB-1E4C-B38E-D0AADA5FCB3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16D943-2B8B-6E40-82FC-35630967473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769" y="530425"/>
            <a:ext cx="7012608" cy="2257390"/>
          </a:xfrm>
        </p:spPr>
        <p:txBody>
          <a:bodyPr anchor="b"/>
          <a:lstStyle>
            <a:lvl1pPr algn="l">
              <a:defRPr sz="4300" b="1"/>
            </a:lvl1pPr>
          </a:lstStyle>
          <a:p>
            <a:r>
              <a:rPr lang="en-US"/>
              <a:t>Click to edit Master title style</a:t>
            </a:r>
            <a:endParaRPr lang="en-US"/>
          </a:p>
        </p:txBody>
      </p:sp>
      <p:sp>
        <p:nvSpPr>
          <p:cNvPr id="3" name="Content Placeholder 2"/>
          <p:cNvSpPr>
            <a:spLocks noGrp="1"/>
          </p:cNvSpPr>
          <p:nvPr>
            <p:ph idx="1"/>
          </p:nvPr>
        </p:nvSpPr>
        <p:spPr>
          <a:xfrm>
            <a:off x="8333715" y="530426"/>
            <a:ext cx="11915880" cy="11370214"/>
          </a:xfrm>
        </p:spPr>
        <p:txBody>
          <a:bodyPr/>
          <a:lstStyle>
            <a:lvl1pPr>
              <a:defRPr sz="6900"/>
            </a:lvl1pPr>
            <a:lvl2pPr>
              <a:defRPr sz="6100"/>
            </a:lvl2pPr>
            <a:lvl3pPr>
              <a:defRPr sz="5200"/>
            </a:lvl3pPr>
            <a:lvl4pPr>
              <a:defRPr sz="4300"/>
            </a:lvl4pPr>
            <a:lvl5pPr>
              <a:defRPr sz="4300"/>
            </a:lvl5pPr>
            <a:lvl6pPr>
              <a:defRPr sz="4300"/>
            </a:lvl6pPr>
            <a:lvl7pPr>
              <a:defRPr sz="4300"/>
            </a:lvl7pPr>
            <a:lvl8pPr>
              <a:defRPr sz="4300"/>
            </a:lvl8pPr>
            <a:lvl9pPr>
              <a:defRPr sz="43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1065769" y="2787816"/>
            <a:ext cx="7012608" cy="9112824"/>
          </a:xfrm>
        </p:spPr>
        <p:txBody>
          <a:bodyPr/>
          <a:lstStyle>
            <a:lvl1pPr marL="0" indent="0">
              <a:buNone/>
              <a:defRPr sz="3000"/>
            </a:lvl1pPr>
            <a:lvl2pPr marL="989330" indent="0">
              <a:buNone/>
              <a:defRPr sz="2600"/>
            </a:lvl2pPr>
            <a:lvl3pPr marL="1979295" indent="0">
              <a:buNone/>
              <a:defRPr sz="2200"/>
            </a:lvl3pPr>
            <a:lvl4pPr marL="2968625" indent="0">
              <a:buNone/>
              <a:defRPr sz="1900"/>
            </a:lvl4pPr>
            <a:lvl5pPr marL="3958590" indent="0">
              <a:buNone/>
              <a:defRPr sz="1900"/>
            </a:lvl5pPr>
            <a:lvl6pPr marL="4947920" indent="0">
              <a:buNone/>
              <a:defRPr sz="1900"/>
            </a:lvl6pPr>
            <a:lvl7pPr marL="5937885" indent="0">
              <a:buNone/>
              <a:defRPr sz="1900"/>
            </a:lvl7pPr>
            <a:lvl8pPr marL="6927215" indent="0">
              <a:buNone/>
              <a:defRPr sz="1900"/>
            </a:lvl8pPr>
            <a:lvl9pPr marL="7917180" indent="0">
              <a:buNone/>
              <a:defRPr sz="1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619976B-D4AB-1E4C-B38E-D0AADA5FCB3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6D943-2B8B-6E40-82FC-35630967473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77960" y="9325610"/>
            <a:ext cx="12789218" cy="1100941"/>
          </a:xfrm>
        </p:spPr>
        <p:txBody>
          <a:bodyPr anchor="b"/>
          <a:lstStyle>
            <a:lvl1pPr algn="l">
              <a:defRPr sz="4300" b="1"/>
            </a:lvl1pPr>
          </a:lstStyle>
          <a:p>
            <a:r>
              <a:rPr lang="en-US"/>
              <a:t>Click to edit Master title style</a:t>
            </a:r>
            <a:endParaRPr lang="en-US"/>
          </a:p>
        </p:txBody>
      </p:sp>
      <p:sp>
        <p:nvSpPr>
          <p:cNvPr id="3" name="Picture Placeholder 2"/>
          <p:cNvSpPr>
            <a:spLocks noGrp="1"/>
          </p:cNvSpPr>
          <p:nvPr>
            <p:ph type="pic" idx="1"/>
          </p:nvPr>
        </p:nvSpPr>
        <p:spPr>
          <a:xfrm>
            <a:off x="4177960" y="1190372"/>
            <a:ext cx="12789218" cy="7993380"/>
          </a:xfrm>
        </p:spPr>
        <p:txBody>
          <a:bodyPr/>
          <a:lstStyle>
            <a:lvl1pPr marL="0" indent="0">
              <a:buNone/>
              <a:defRPr sz="6900"/>
            </a:lvl1pPr>
            <a:lvl2pPr marL="989330" indent="0">
              <a:buNone/>
              <a:defRPr sz="6100"/>
            </a:lvl2pPr>
            <a:lvl3pPr marL="1979295" indent="0">
              <a:buNone/>
              <a:defRPr sz="5200"/>
            </a:lvl3pPr>
            <a:lvl4pPr marL="2968625" indent="0">
              <a:buNone/>
              <a:defRPr sz="4300"/>
            </a:lvl4pPr>
            <a:lvl5pPr marL="3958590" indent="0">
              <a:buNone/>
              <a:defRPr sz="4300"/>
            </a:lvl5pPr>
            <a:lvl6pPr marL="4947920" indent="0">
              <a:buNone/>
              <a:defRPr sz="4300"/>
            </a:lvl6pPr>
            <a:lvl7pPr marL="5937885" indent="0">
              <a:buNone/>
              <a:defRPr sz="4300"/>
            </a:lvl7pPr>
            <a:lvl8pPr marL="6927215" indent="0">
              <a:buNone/>
              <a:defRPr sz="4300"/>
            </a:lvl8pPr>
            <a:lvl9pPr marL="7917180" indent="0">
              <a:buNone/>
              <a:defRPr sz="4300"/>
            </a:lvl9pPr>
          </a:lstStyle>
          <a:p>
            <a:endParaRPr lang="en-US"/>
          </a:p>
        </p:txBody>
      </p:sp>
      <p:sp>
        <p:nvSpPr>
          <p:cNvPr id="4" name="Text Placeholder 3"/>
          <p:cNvSpPr>
            <a:spLocks noGrp="1"/>
          </p:cNvSpPr>
          <p:nvPr>
            <p:ph type="body" sz="half" idx="2"/>
          </p:nvPr>
        </p:nvSpPr>
        <p:spPr>
          <a:xfrm>
            <a:off x="4177960" y="10426551"/>
            <a:ext cx="12789218" cy="1563519"/>
          </a:xfrm>
        </p:spPr>
        <p:txBody>
          <a:bodyPr/>
          <a:lstStyle>
            <a:lvl1pPr marL="0" indent="0">
              <a:buNone/>
              <a:defRPr sz="3000"/>
            </a:lvl1pPr>
            <a:lvl2pPr marL="989330" indent="0">
              <a:buNone/>
              <a:defRPr sz="2600"/>
            </a:lvl2pPr>
            <a:lvl3pPr marL="1979295" indent="0">
              <a:buNone/>
              <a:defRPr sz="2200"/>
            </a:lvl3pPr>
            <a:lvl4pPr marL="2968625" indent="0">
              <a:buNone/>
              <a:defRPr sz="1900"/>
            </a:lvl4pPr>
            <a:lvl5pPr marL="3958590" indent="0">
              <a:buNone/>
              <a:defRPr sz="1900"/>
            </a:lvl5pPr>
            <a:lvl6pPr marL="4947920" indent="0">
              <a:buNone/>
              <a:defRPr sz="1900"/>
            </a:lvl6pPr>
            <a:lvl7pPr marL="5937885" indent="0">
              <a:buNone/>
              <a:defRPr sz="1900"/>
            </a:lvl7pPr>
            <a:lvl8pPr marL="6927215" indent="0">
              <a:buNone/>
              <a:defRPr sz="1900"/>
            </a:lvl8pPr>
            <a:lvl9pPr marL="7917180" indent="0">
              <a:buNone/>
              <a:defRPr sz="1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619976B-D4AB-1E4C-B38E-D0AADA5FCB3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6D943-2B8B-6E40-82FC-35630967473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15913"/>
            <a:ext cx="21315363" cy="1767658"/>
          </a:xfrm>
          <a:prstGeom prst="rect">
            <a:avLst/>
          </a:prstGeom>
        </p:spPr>
        <p:txBody>
          <a:bodyPr vert="horz" lIns="197922" tIns="98961" rIns="197922" bIns="98961"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1065768" y="3108538"/>
            <a:ext cx="19183827" cy="8792102"/>
          </a:xfrm>
          <a:prstGeom prst="rect">
            <a:avLst/>
          </a:prstGeom>
        </p:spPr>
        <p:txBody>
          <a:bodyPr vert="horz" lIns="197922" tIns="98961" rIns="197922" bIns="98961"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1065768" y="12347799"/>
            <a:ext cx="4973585" cy="709289"/>
          </a:xfrm>
          <a:prstGeom prst="rect">
            <a:avLst/>
          </a:prstGeom>
        </p:spPr>
        <p:txBody>
          <a:bodyPr vert="horz" lIns="197922" tIns="98961" rIns="197922" bIns="98961" rtlCol="0" anchor="ctr"/>
          <a:lstStyle>
            <a:lvl1pPr algn="l">
              <a:defRPr sz="2600">
                <a:solidFill>
                  <a:schemeClr val="tx1">
                    <a:tint val="75000"/>
                  </a:schemeClr>
                </a:solidFill>
              </a:defRPr>
            </a:lvl1pPr>
          </a:lstStyle>
          <a:p>
            <a:fld id="{D619976B-D4AB-1E4C-B38E-D0AADA5FCB3C}" type="datetimeFigureOut">
              <a:rPr lang="en-US" smtClean="0"/>
            </a:fld>
            <a:endParaRPr lang="en-US"/>
          </a:p>
        </p:txBody>
      </p:sp>
      <p:sp>
        <p:nvSpPr>
          <p:cNvPr id="5" name="Footer Placeholder 4"/>
          <p:cNvSpPr>
            <a:spLocks noGrp="1"/>
          </p:cNvSpPr>
          <p:nvPr>
            <p:ph type="ftr" sz="quarter" idx="3"/>
          </p:nvPr>
        </p:nvSpPr>
        <p:spPr>
          <a:xfrm>
            <a:off x="7282749" y="12347799"/>
            <a:ext cx="6749865" cy="709289"/>
          </a:xfrm>
          <a:prstGeom prst="rect">
            <a:avLst/>
          </a:prstGeom>
        </p:spPr>
        <p:txBody>
          <a:bodyPr vert="horz" lIns="197922" tIns="98961" rIns="197922" bIns="98961" rtlCol="0" anchor="ctr"/>
          <a:lstStyle>
            <a:lvl1pPr algn="ctr">
              <a:defRPr sz="2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276010" y="12347799"/>
            <a:ext cx="4973585" cy="709289"/>
          </a:xfrm>
          <a:prstGeom prst="rect">
            <a:avLst/>
          </a:prstGeom>
        </p:spPr>
        <p:txBody>
          <a:bodyPr vert="horz" lIns="197922" tIns="98961" rIns="197922" bIns="98961" rtlCol="0" anchor="ctr"/>
          <a:lstStyle>
            <a:lvl1pPr algn="r">
              <a:defRPr sz="2600">
                <a:solidFill>
                  <a:schemeClr val="tx1">
                    <a:tint val="75000"/>
                  </a:schemeClr>
                </a:solidFill>
              </a:defRPr>
            </a:lvl1pPr>
          </a:lstStyle>
          <a:p>
            <a:fld id="{5216D943-2B8B-6E40-82FC-356309674730}" type="slidenum">
              <a:rPr lang="en-US" smtClean="0"/>
            </a:fld>
            <a:endParaRPr lang="en-US"/>
          </a:p>
        </p:txBody>
      </p:sp>
      <p:pic>
        <p:nvPicPr>
          <p:cNvPr id="7" name="Picture 6" descr="Dai Nam [PPT] Template 10.pn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330575" y="354639"/>
            <a:ext cx="1796203" cy="1628932"/>
          </a:xfrm>
          <a:prstGeom prst="rect">
            <a:avLst/>
          </a:prstGeom>
        </p:spPr>
      </p:pic>
      <p:pic>
        <p:nvPicPr>
          <p:cNvPr id="8" name="Picture 7" descr="Dai Nam [PPT] Template 05.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12314189"/>
            <a:ext cx="21315363" cy="1010957"/>
          </a:xfrm>
          <a:prstGeom prst="rect">
            <a:avLst/>
          </a:prstGeom>
        </p:spPr>
      </p:pic>
      <p:sp>
        <p:nvSpPr>
          <p:cNvPr id="10" name="TextBox 9"/>
          <p:cNvSpPr txBox="1"/>
          <p:nvPr userDrawn="1"/>
        </p:nvSpPr>
        <p:spPr>
          <a:xfrm>
            <a:off x="15789623" y="12558057"/>
            <a:ext cx="3946358" cy="523220"/>
          </a:xfrm>
          <a:prstGeom prst="rect">
            <a:avLst/>
          </a:prstGeom>
          <a:noFill/>
        </p:spPr>
        <p:txBody>
          <a:bodyPr wrap="square">
            <a:spAutoFit/>
          </a:bodyPr>
          <a:lstStyle/>
          <a:p>
            <a:pPr algn="r"/>
            <a:r>
              <a:rPr lang="en-US" sz="2800" dirty="0">
                <a:solidFill>
                  <a:schemeClr val="bg1"/>
                </a:solidFill>
                <a:latin typeface="Arial" panose="020B0604020202020204"/>
                <a:cs typeface="Arial" panose="020B0604020202020204"/>
              </a:rPr>
              <a:t>Slide: </a:t>
            </a:r>
            <a:r>
              <a:rPr lang="en-US" sz="2800" dirty="0" err="1">
                <a:solidFill>
                  <a:schemeClr val="bg1"/>
                </a:solidFill>
                <a:latin typeface="Arial" panose="020B0604020202020204"/>
                <a:cs typeface="Arial" panose="020B0604020202020204"/>
              </a:rPr>
              <a:t>số</a:t>
            </a:r>
            <a:r>
              <a:rPr lang="en-US" sz="2800" dirty="0">
                <a:solidFill>
                  <a:schemeClr val="bg1"/>
                </a:solidFill>
                <a:latin typeface="Arial" panose="020B0604020202020204"/>
                <a:cs typeface="Arial" panose="020B0604020202020204"/>
              </a:rPr>
              <a:t>….</a:t>
            </a:r>
            <a:endParaRPr lang="en-US" sz="2800" dirty="0">
              <a:solidFill>
                <a:schemeClr val="bg1"/>
              </a:solidFill>
              <a:latin typeface="Arial" panose="020B0604020202020204"/>
              <a:cs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89330" rtl="0" eaLnBrk="1" latinLnBrk="0" hangingPunct="1">
        <a:spcBef>
          <a:spcPct val="0"/>
        </a:spcBef>
        <a:buNone/>
        <a:defRPr sz="9500" kern="1200">
          <a:solidFill>
            <a:schemeClr val="tx1"/>
          </a:solidFill>
          <a:latin typeface="+mj-lt"/>
          <a:ea typeface="+mj-ea"/>
          <a:cs typeface="+mj-cs"/>
        </a:defRPr>
      </a:lvl1pPr>
    </p:titleStyle>
    <p:bodyStyle>
      <a:lvl1pPr marL="742315" indent="-742315" algn="l" defTabSz="989330" rtl="0" eaLnBrk="1" latinLnBrk="0" hangingPunct="1">
        <a:spcBef>
          <a:spcPct val="20000"/>
        </a:spcBef>
        <a:buFont typeface="Arial" panose="020B0604020202020204"/>
        <a:buChar char="•"/>
        <a:defRPr sz="6900" kern="1200">
          <a:solidFill>
            <a:schemeClr val="tx1"/>
          </a:solidFill>
          <a:latin typeface="+mn-lt"/>
          <a:ea typeface="+mn-ea"/>
          <a:cs typeface="+mn-cs"/>
        </a:defRPr>
      </a:lvl1pPr>
      <a:lvl2pPr marL="1607820" indent="-618490" algn="l" defTabSz="989330" rtl="0" eaLnBrk="1" latinLnBrk="0" hangingPunct="1">
        <a:spcBef>
          <a:spcPct val="20000"/>
        </a:spcBef>
        <a:buFont typeface="Arial" panose="020B0604020202020204"/>
        <a:buChar char="–"/>
        <a:defRPr sz="6100" kern="1200">
          <a:solidFill>
            <a:schemeClr val="tx1"/>
          </a:solidFill>
          <a:latin typeface="+mn-lt"/>
          <a:ea typeface="+mn-ea"/>
          <a:cs typeface="+mn-cs"/>
        </a:defRPr>
      </a:lvl2pPr>
      <a:lvl3pPr marL="2473960" indent="-494665" algn="l" defTabSz="989330" rtl="0" eaLnBrk="1" latinLnBrk="0" hangingPunct="1">
        <a:spcBef>
          <a:spcPct val="20000"/>
        </a:spcBef>
        <a:buFont typeface="Arial" panose="020B0604020202020204"/>
        <a:buChar char="•"/>
        <a:defRPr sz="5200" kern="1200">
          <a:solidFill>
            <a:schemeClr val="tx1"/>
          </a:solidFill>
          <a:latin typeface="+mn-lt"/>
          <a:ea typeface="+mn-ea"/>
          <a:cs typeface="+mn-cs"/>
        </a:defRPr>
      </a:lvl3pPr>
      <a:lvl4pPr marL="3463925" indent="-494665" algn="l" defTabSz="989330" rtl="0" eaLnBrk="1" latinLnBrk="0" hangingPunct="1">
        <a:spcBef>
          <a:spcPct val="20000"/>
        </a:spcBef>
        <a:buFont typeface="Arial" panose="020B0604020202020204"/>
        <a:buChar char="–"/>
        <a:defRPr sz="4300" kern="1200">
          <a:solidFill>
            <a:schemeClr val="tx1"/>
          </a:solidFill>
          <a:latin typeface="+mn-lt"/>
          <a:ea typeface="+mn-ea"/>
          <a:cs typeface="+mn-cs"/>
        </a:defRPr>
      </a:lvl4pPr>
      <a:lvl5pPr marL="4453255" indent="-494665" algn="l" defTabSz="989330" rtl="0" eaLnBrk="1" latinLnBrk="0" hangingPunct="1">
        <a:spcBef>
          <a:spcPct val="20000"/>
        </a:spcBef>
        <a:buFont typeface="Arial" panose="020B0604020202020204"/>
        <a:buChar char="»"/>
        <a:defRPr sz="4300" kern="1200">
          <a:solidFill>
            <a:schemeClr val="tx1"/>
          </a:solidFill>
          <a:latin typeface="+mn-lt"/>
          <a:ea typeface="+mn-ea"/>
          <a:cs typeface="+mn-cs"/>
        </a:defRPr>
      </a:lvl5pPr>
      <a:lvl6pPr marL="5442585" indent="-494665" algn="l" defTabSz="989330" rtl="0" eaLnBrk="1" latinLnBrk="0" hangingPunct="1">
        <a:spcBef>
          <a:spcPct val="20000"/>
        </a:spcBef>
        <a:buFont typeface="Arial" panose="020B0604020202020204"/>
        <a:buChar char="•"/>
        <a:defRPr sz="4300" kern="1200">
          <a:solidFill>
            <a:schemeClr val="tx1"/>
          </a:solidFill>
          <a:latin typeface="+mn-lt"/>
          <a:ea typeface="+mn-ea"/>
          <a:cs typeface="+mn-cs"/>
        </a:defRPr>
      </a:lvl6pPr>
      <a:lvl7pPr marL="6432550" indent="-494665" algn="l" defTabSz="989330" rtl="0" eaLnBrk="1" latinLnBrk="0" hangingPunct="1">
        <a:spcBef>
          <a:spcPct val="20000"/>
        </a:spcBef>
        <a:buFont typeface="Arial" panose="020B0604020202020204"/>
        <a:buChar char="•"/>
        <a:defRPr sz="4300" kern="1200">
          <a:solidFill>
            <a:schemeClr val="tx1"/>
          </a:solidFill>
          <a:latin typeface="+mn-lt"/>
          <a:ea typeface="+mn-ea"/>
          <a:cs typeface="+mn-cs"/>
        </a:defRPr>
      </a:lvl7pPr>
      <a:lvl8pPr marL="7421880" indent="-494665" algn="l" defTabSz="989330" rtl="0" eaLnBrk="1" latinLnBrk="0" hangingPunct="1">
        <a:spcBef>
          <a:spcPct val="20000"/>
        </a:spcBef>
        <a:buFont typeface="Arial" panose="020B0604020202020204"/>
        <a:buChar char="•"/>
        <a:defRPr sz="4300" kern="1200">
          <a:solidFill>
            <a:schemeClr val="tx1"/>
          </a:solidFill>
          <a:latin typeface="+mn-lt"/>
          <a:ea typeface="+mn-ea"/>
          <a:cs typeface="+mn-cs"/>
        </a:defRPr>
      </a:lvl8pPr>
      <a:lvl9pPr marL="8411845" indent="-494665" algn="l" defTabSz="989330" rtl="0" eaLnBrk="1" latinLnBrk="0" hangingPunct="1">
        <a:spcBef>
          <a:spcPct val="20000"/>
        </a:spcBef>
        <a:buFont typeface="Arial" panose="020B0604020202020204"/>
        <a:buChar char="•"/>
        <a:defRPr sz="4300" kern="1200">
          <a:solidFill>
            <a:schemeClr val="tx1"/>
          </a:solidFill>
          <a:latin typeface="+mn-lt"/>
          <a:ea typeface="+mn-ea"/>
          <a:cs typeface="+mn-cs"/>
        </a:defRPr>
      </a:lvl9pPr>
    </p:bodyStyle>
    <p:otherStyle>
      <a:defPPr>
        <a:defRPr lang="en-US"/>
      </a:defPPr>
      <a:lvl1pPr marL="0" algn="l" defTabSz="989330" rtl="0" eaLnBrk="1" latinLnBrk="0" hangingPunct="1">
        <a:defRPr sz="3900" kern="1200">
          <a:solidFill>
            <a:schemeClr val="tx1"/>
          </a:solidFill>
          <a:latin typeface="+mn-lt"/>
          <a:ea typeface="+mn-ea"/>
          <a:cs typeface="+mn-cs"/>
        </a:defRPr>
      </a:lvl1pPr>
      <a:lvl2pPr marL="989330" algn="l" defTabSz="989330" rtl="0" eaLnBrk="1" latinLnBrk="0" hangingPunct="1">
        <a:defRPr sz="3900" kern="1200">
          <a:solidFill>
            <a:schemeClr val="tx1"/>
          </a:solidFill>
          <a:latin typeface="+mn-lt"/>
          <a:ea typeface="+mn-ea"/>
          <a:cs typeface="+mn-cs"/>
        </a:defRPr>
      </a:lvl2pPr>
      <a:lvl3pPr marL="1979295" algn="l" defTabSz="989330" rtl="0" eaLnBrk="1" latinLnBrk="0" hangingPunct="1">
        <a:defRPr sz="3900" kern="1200">
          <a:solidFill>
            <a:schemeClr val="tx1"/>
          </a:solidFill>
          <a:latin typeface="+mn-lt"/>
          <a:ea typeface="+mn-ea"/>
          <a:cs typeface="+mn-cs"/>
        </a:defRPr>
      </a:lvl3pPr>
      <a:lvl4pPr marL="2968625" algn="l" defTabSz="989330" rtl="0" eaLnBrk="1" latinLnBrk="0" hangingPunct="1">
        <a:defRPr sz="3900" kern="1200">
          <a:solidFill>
            <a:schemeClr val="tx1"/>
          </a:solidFill>
          <a:latin typeface="+mn-lt"/>
          <a:ea typeface="+mn-ea"/>
          <a:cs typeface="+mn-cs"/>
        </a:defRPr>
      </a:lvl4pPr>
      <a:lvl5pPr marL="3958590" algn="l" defTabSz="989330" rtl="0" eaLnBrk="1" latinLnBrk="0" hangingPunct="1">
        <a:defRPr sz="3900" kern="1200">
          <a:solidFill>
            <a:schemeClr val="tx1"/>
          </a:solidFill>
          <a:latin typeface="+mn-lt"/>
          <a:ea typeface="+mn-ea"/>
          <a:cs typeface="+mn-cs"/>
        </a:defRPr>
      </a:lvl5pPr>
      <a:lvl6pPr marL="4947920" algn="l" defTabSz="989330" rtl="0" eaLnBrk="1" latinLnBrk="0" hangingPunct="1">
        <a:defRPr sz="3900" kern="1200">
          <a:solidFill>
            <a:schemeClr val="tx1"/>
          </a:solidFill>
          <a:latin typeface="+mn-lt"/>
          <a:ea typeface="+mn-ea"/>
          <a:cs typeface="+mn-cs"/>
        </a:defRPr>
      </a:lvl6pPr>
      <a:lvl7pPr marL="5937885" algn="l" defTabSz="989330" rtl="0" eaLnBrk="1" latinLnBrk="0" hangingPunct="1">
        <a:defRPr sz="3900" kern="1200">
          <a:solidFill>
            <a:schemeClr val="tx1"/>
          </a:solidFill>
          <a:latin typeface="+mn-lt"/>
          <a:ea typeface="+mn-ea"/>
          <a:cs typeface="+mn-cs"/>
        </a:defRPr>
      </a:lvl7pPr>
      <a:lvl8pPr marL="6927215" algn="l" defTabSz="989330" rtl="0" eaLnBrk="1" latinLnBrk="0" hangingPunct="1">
        <a:defRPr sz="3900" kern="1200">
          <a:solidFill>
            <a:schemeClr val="tx1"/>
          </a:solidFill>
          <a:latin typeface="+mn-lt"/>
          <a:ea typeface="+mn-ea"/>
          <a:cs typeface="+mn-cs"/>
        </a:defRPr>
      </a:lvl8pPr>
      <a:lvl9pPr marL="7917180" algn="l" defTabSz="989330" rtl="0" eaLnBrk="1" latinLnBrk="0" hangingPunct="1">
        <a:defRPr sz="3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i Nam [PPT] Template 01.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21310809" cy="13322300"/>
          </a:xfrm>
          <a:prstGeom prst="rect">
            <a:avLst/>
          </a:prstGeom>
        </p:spPr>
      </p:pic>
      <p:sp>
        <p:nvSpPr>
          <p:cNvPr id="12" name="TextBox 11"/>
          <p:cNvSpPr txBox="1"/>
          <p:nvPr/>
        </p:nvSpPr>
        <p:spPr>
          <a:xfrm>
            <a:off x="9018533" y="5703887"/>
            <a:ext cx="8548892" cy="692497"/>
          </a:xfrm>
          <a:prstGeom prst="rect">
            <a:avLst/>
          </a:prstGeom>
          <a:noFill/>
        </p:spPr>
        <p:txBody>
          <a:bodyPr wrap="square" rtlCol="0">
            <a:spAutoFit/>
          </a:bodyPr>
          <a:lstStyle/>
          <a:p>
            <a:pPr algn="ctr"/>
            <a:r>
              <a:rPr lang="en-US" dirty="0" err="1">
                <a:solidFill>
                  <a:schemeClr val="bg1"/>
                </a:solidFill>
                <a:latin typeface="Arial" panose="020B0604020202020204"/>
                <a:cs typeface="Arial" panose="020B0604020202020204"/>
              </a:rPr>
              <a:t>Phần</a:t>
            </a:r>
            <a:r>
              <a:rPr lang="en-US" dirty="0">
                <a:solidFill>
                  <a:schemeClr val="bg1"/>
                </a:solidFill>
                <a:latin typeface="Arial" panose="020B0604020202020204"/>
                <a:cs typeface="Arial" panose="020B0604020202020204"/>
              </a:rPr>
              <a:t> </a:t>
            </a:r>
            <a:r>
              <a:rPr lang="en-US" dirty="0" err="1">
                <a:solidFill>
                  <a:schemeClr val="bg1"/>
                </a:solidFill>
                <a:latin typeface="Arial" panose="020B0604020202020204"/>
                <a:cs typeface="Arial" panose="020B0604020202020204"/>
              </a:rPr>
              <a:t>trình</a:t>
            </a:r>
            <a:r>
              <a:rPr lang="en-US" dirty="0">
                <a:solidFill>
                  <a:schemeClr val="bg1"/>
                </a:solidFill>
                <a:latin typeface="Arial" panose="020B0604020202020204"/>
                <a:cs typeface="Arial" panose="020B0604020202020204"/>
              </a:rPr>
              <a:t> </a:t>
            </a:r>
            <a:r>
              <a:rPr lang="en-US" dirty="0" err="1">
                <a:solidFill>
                  <a:schemeClr val="bg1"/>
                </a:solidFill>
                <a:latin typeface="Arial" panose="020B0604020202020204"/>
                <a:cs typeface="Arial" panose="020B0604020202020204"/>
              </a:rPr>
              <a:t>bày</a:t>
            </a:r>
            <a:r>
              <a:rPr lang="en-US" dirty="0">
                <a:solidFill>
                  <a:schemeClr val="bg1"/>
                </a:solidFill>
                <a:latin typeface="Arial" panose="020B0604020202020204"/>
                <a:cs typeface="Arial" panose="020B0604020202020204"/>
              </a:rPr>
              <a:t> </a:t>
            </a:r>
            <a:r>
              <a:rPr lang="en-US" dirty="0" err="1">
                <a:solidFill>
                  <a:schemeClr val="bg1"/>
                </a:solidFill>
                <a:latin typeface="Arial" panose="020B0604020202020204"/>
                <a:cs typeface="Arial" panose="020B0604020202020204"/>
              </a:rPr>
              <a:t>của</a:t>
            </a:r>
            <a:r>
              <a:rPr lang="en-US" dirty="0">
                <a:solidFill>
                  <a:schemeClr val="bg1"/>
                </a:solidFill>
                <a:latin typeface="Arial" panose="020B0604020202020204"/>
                <a:cs typeface="Arial" panose="020B0604020202020204"/>
              </a:rPr>
              <a:t>:</a:t>
            </a:r>
            <a:endParaRPr lang="en-US" dirty="0">
              <a:solidFill>
                <a:schemeClr val="bg1"/>
              </a:solidFill>
              <a:latin typeface="Arial" panose="020B0604020202020204"/>
              <a:cs typeface="Arial" panose="020B0604020202020204"/>
            </a:endParaRPr>
          </a:p>
        </p:txBody>
      </p:sp>
      <p:pic>
        <p:nvPicPr>
          <p:cNvPr id="13" name="Picture 12" descr="Dai Nam [PPT] Template 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159" y="1301619"/>
            <a:ext cx="3889248" cy="3529584"/>
          </a:xfrm>
          <a:prstGeom prst="rect">
            <a:avLst/>
          </a:prstGeom>
        </p:spPr>
      </p:pic>
      <p:sp>
        <p:nvSpPr>
          <p:cNvPr id="14" name="TextBox 13"/>
          <p:cNvSpPr txBox="1"/>
          <p:nvPr/>
        </p:nvSpPr>
        <p:spPr>
          <a:xfrm>
            <a:off x="6763905" y="6924490"/>
            <a:ext cx="13628940" cy="1014730"/>
          </a:xfrm>
          <a:prstGeom prst="rect">
            <a:avLst/>
          </a:prstGeom>
          <a:noFill/>
        </p:spPr>
        <p:txBody>
          <a:bodyPr wrap="square" rtlCol="0">
            <a:spAutoFit/>
          </a:bodyPr>
          <a:lstStyle/>
          <a:p>
            <a:pPr algn="ctr"/>
            <a:r>
              <a:rPr lang="en-US" sz="6000" b="1" dirty="0">
                <a:solidFill>
                  <a:schemeClr val="bg1"/>
                </a:solidFill>
                <a:latin typeface="Arial" panose="020B0604020202020204"/>
                <a:cs typeface="Arial" panose="020B0604020202020204"/>
              </a:rPr>
              <a:t>NGUYỄN ĐÌNH HUY </a:t>
            </a:r>
            <a:endParaRPr lang="en-US" sz="6000" b="1" dirty="0">
              <a:solidFill>
                <a:schemeClr val="bg1"/>
              </a:solidFill>
              <a:latin typeface="Arial" panose="020B0604020202020204"/>
              <a:cs typeface="Arial" panose="020B0604020202020204"/>
            </a:endParaRPr>
          </a:p>
        </p:txBody>
      </p:sp>
      <p:sp>
        <p:nvSpPr>
          <p:cNvPr id="15" name="TextBox 14"/>
          <p:cNvSpPr txBox="1"/>
          <p:nvPr/>
        </p:nvSpPr>
        <p:spPr>
          <a:xfrm>
            <a:off x="8903993" y="8228610"/>
            <a:ext cx="8548892" cy="691515"/>
          </a:xfrm>
          <a:prstGeom prst="rect">
            <a:avLst/>
          </a:prstGeom>
          <a:noFill/>
        </p:spPr>
        <p:txBody>
          <a:bodyPr wrap="square" rtlCol="0">
            <a:spAutoFit/>
          </a:bodyPr>
          <a:lstStyle/>
          <a:p>
            <a:pPr algn="ctr"/>
            <a:r>
              <a:rPr lang="en-US" i="1">
                <a:solidFill>
                  <a:schemeClr val="bg1"/>
                </a:solidFill>
                <a:latin typeface="Arial" panose="020B0604020202020204"/>
                <a:cs typeface="Arial" panose="020B0604020202020204"/>
              </a:rPr>
              <a:t>Công Nghệ Thông Tin 17 - 01</a:t>
            </a:r>
            <a:endParaRPr lang="en-US" i="1" dirty="0">
              <a:solidFill>
                <a:schemeClr val="bg1"/>
              </a:solidFill>
              <a:latin typeface="Arial" panose="020B0604020202020204"/>
              <a:cs typeface="Arial" panose="020B0604020202020204"/>
            </a:endParaRPr>
          </a:p>
        </p:txBody>
      </p:sp>
      <p:sp>
        <p:nvSpPr>
          <p:cNvPr id="16" name="TextBox 15"/>
          <p:cNvSpPr txBox="1"/>
          <p:nvPr/>
        </p:nvSpPr>
        <p:spPr>
          <a:xfrm>
            <a:off x="8790147" y="9114771"/>
            <a:ext cx="8548892" cy="691515"/>
          </a:xfrm>
          <a:prstGeom prst="rect">
            <a:avLst/>
          </a:prstGeom>
          <a:noFill/>
        </p:spPr>
        <p:txBody>
          <a:bodyPr wrap="square" rtlCol="0">
            <a:spAutoFit/>
          </a:bodyPr>
          <a:lstStyle/>
          <a:p>
            <a:pPr algn="ctr"/>
            <a:r>
              <a:rPr lang="en-US" b="1" dirty="0" err="1">
                <a:solidFill>
                  <a:schemeClr val="bg1"/>
                </a:solidFill>
                <a:latin typeface="Arial" panose="020B0604020202020204"/>
                <a:cs typeface="Arial" panose="020B0604020202020204"/>
              </a:rPr>
              <a:t>Thời</a:t>
            </a:r>
            <a:r>
              <a:rPr lang="en-US" b="1" dirty="0">
                <a:solidFill>
                  <a:schemeClr val="bg1"/>
                </a:solidFill>
                <a:latin typeface="Arial" panose="020B0604020202020204"/>
                <a:cs typeface="Arial" panose="020B0604020202020204"/>
              </a:rPr>
              <a:t> </a:t>
            </a:r>
            <a:r>
              <a:rPr lang="en-US" b="1" dirty="0" err="1">
                <a:solidFill>
                  <a:schemeClr val="bg1"/>
                </a:solidFill>
                <a:latin typeface="Arial" panose="020B0604020202020204"/>
                <a:cs typeface="Arial" panose="020B0604020202020204"/>
              </a:rPr>
              <a:t>gian</a:t>
            </a:r>
            <a:r>
              <a:rPr lang="en-US" b="1" dirty="0">
                <a:solidFill>
                  <a:schemeClr val="bg1"/>
                </a:solidFill>
                <a:latin typeface="Arial" panose="020B0604020202020204"/>
                <a:cs typeface="Arial" panose="020B0604020202020204"/>
              </a:rPr>
              <a:t>: 10 </a:t>
            </a:r>
            <a:r>
              <a:rPr lang="en-US" b="1" dirty="0" err="1">
                <a:solidFill>
                  <a:schemeClr val="bg1"/>
                </a:solidFill>
                <a:latin typeface="Arial" panose="020B0604020202020204"/>
                <a:cs typeface="Arial" panose="020B0604020202020204"/>
              </a:rPr>
              <a:t>phút</a:t>
            </a:r>
            <a:endParaRPr lang="en-US" b="1" dirty="0">
              <a:solidFill>
                <a:schemeClr val="bg1"/>
              </a:solidFill>
              <a:latin typeface="Arial" panose="020B0604020202020204"/>
              <a:cs typeface="Arial" panose="020B0604020202020204"/>
            </a:endParaRPr>
          </a:p>
        </p:txBody>
      </p:sp>
      <p:sp>
        <p:nvSpPr>
          <p:cNvPr id="17" name="TextBox 16"/>
          <p:cNvSpPr txBox="1"/>
          <p:nvPr/>
        </p:nvSpPr>
        <p:spPr>
          <a:xfrm>
            <a:off x="10264024" y="10513685"/>
            <a:ext cx="10493516" cy="691515"/>
          </a:xfrm>
          <a:prstGeom prst="rect">
            <a:avLst/>
          </a:prstGeom>
          <a:noFill/>
        </p:spPr>
        <p:txBody>
          <a:bodyPr wrap="square" rtlCol="0">
            <a:spAutoFit/>
          </a:bodyPr>
          <a:lstStyle/>
          <a:p>
            <a:pPr algn="r"/>
            <a:r>
              <a:rPr lang="en-US" i="1" dirty="0" err="1">
                <a:solidFill>
                  <a:schemeClr val="bg1"/>
                </a:solidFill>
                <a:latin typeface="Arial" panose="020B0604020202020204"/>
                <a:cs typeface="Arial" panose="020B0604020202020204"/>
              </a:rPr>
              <a:t>Đại</a:t>
            </a:r>
            <a:r>
              <a:rPr lang="en-US" i="1" dirty="0">
                <a:solidFill>
                  <a:schemeClr val="bg1"/>
                </a:solidFill>
                <a:latin typeface="Arial" panose="020B0604020202020204"/>
                <a:cs typeface="Arial" panose="020B0604020202020204"/>
              </a:rPr>
              <a:t> Nam, </a:t>
            </a:r>
            <a:r>
              <a:rPr lang="en-US" i="1" dirty="0" err="1">
                <a:solidFill>
                  <a:schemeClr val="bg1"/>
                </a:solidFill>
                <a:latin typeface="Arial" panose="020B0604020202020204"/>
                <a:cs typeface="Arial" panose="020B0604020202020204"/>
              </a:rPr>
              <a:t>ngày</a:t>
            </a:r>
            <a:r>
              <a:rPr lang="en-US" i="1" dirty="0">
                <a:solidFill>
                  <a:schemeClr val="bg1"/>
                </a:solidFill>
                <a:latin typeface="Arial" panose="020B0604020202020204"/>
                <a:cs typeface="Arial" panose="020B0604020202020204"/>
              </a:rPr>
              <a:t> 11 </a:t>
            </a:r>
            <a:r>
              <a:rPr lang="en-US" i="1" dirty="0" err="1">
                <a:solidFill>
                  <a:schemeClr val="bg1"/>
                </a:solidFill>
                <a:latin typeface="Arial" panose="020B0604020202020204"/>
                <a:cs typeface="Arial" panose="020B0604020202020204"/>
              </a:rPr>
              <a:t>tháng</a:t>
            </a:r>
            <a:r>
              <a:rPr lang="en-US" i="1" dirty="0">
                <a:solidFill>
                  <a:schemeClr val="bg1"/>
                </a:solidFill>
                <a:latin typeface="Arial" panose="020B0604020202020204"/>
                <a:cs typeface="Arial" panose="020B0604020202020204"/>
              </a:rPr>
              <a:t> 03 </a:t>
            </a:r>
            <a:r>
              <a:rPr lang="en-US" i="1" dirty="0" err="1">
                <a:solidFill>
                  <a:schemeClr val="bg1"/>
                </a:solidFill>
                <a:latin typeface="Arial" panose="020B0604020202020204"/>
                <a:cs typeface="Arial" panose="020B0604020202020204"/>
              </a:rPr>
              <a:t>năm</a:t>
            </a:r>
            <a:r>
              <a:rPr lang="en-US" i="1" dirty="0">
                <a:solidFill>
                  <a:schemeClr val="bg1"/>
                </a:solidFill>
                <a:latin typeface="Arial" panose="020B0604020202020204"/>
                <a:cs typeface="Arial" panose="020B0604020202020204"/>
              </a:rPr>
              <a:t> 2024</a:t>
            </a:r>
            <a:endParaRPr lang="en-US" i="1" dirty="0">
              <a:solidFill>
                <a:schemeClr val="bg1"/>
              </a:solidFill>
              <a:latin typeface="Arial" panose="020B0604020202020204"/>
              <a:cs typeface="Arial" panose="020B0604020202020204"/>
            </a:endParaRPr>
          </a:p>
        </p:txBody>
      </p:sp>
      <p:pic>
        <p:nvPicPr>
          <p:cNvPr id="18" name="Picture 17" descr="Dai Nam [PPT] Template 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0297"/>
            <a:ext cx="21315363" cy="1010957"/>
          </a:xfrm>
          <a:prstGeom prst="rect">
            <a:avLst/>
          </a:prstGeom>
        </p:spPr>
      </p:pic>
      <p:pic>
        <p:nvPicPr>
          <p:cNvPr id="3" name="Picture 2" descr="Dai Nam [PPT] Template 0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pic>
        <p:nvPicPr>
          <p:cNvPr id="5" name="Picture 4" descr="Dai Nam [PPT] Template 0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6941235" cy="13322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normAutofit fontScale="90000"/>
          </a:bodyPr>
          <a:p>
            <a:r>
              <a:rPr lang="en-US"/>
              <a:t> </a:t>
            </a:r>
            <a:br>
              <a:rPr lang="en-US"/>
            </a:br>
            <a:endParaRPr lang="en-US"/>
          </a:p>
        </p:txBody>
      </p:sp>
      <p:pic>
        <p:nvPicPr>
          <p:cNvPr id="8" name="Picture 7" descr="Dai Nam [PPT] Template 15.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9" name="Text Box 8"/>
          <p:cNvSpPr txBox="1"/>
          <p:nvPr/>
        </p:nvSpPr>
        <p:spPr>
          <a:xfrm>
            <a:off x="9345930" y="672465"/>
            <a:ext cx="10655300" cy="691515"/>
          </a:xfrm>
          <a:prstGeom prst="rect">
            <a:avLst/>
          </a:prstGeom>
          <a:noFill/>
        </p:spPr>
        <p:txBody>
          <a:bodyPr wrap="square" rtlCol="0" anchor="t">
            <a:spAutoFit/>
          </a:bodyPr>
          <a:p>
            <a:pPr algn="r"/>
            <a:r>
              <a:rPr lang="en-US" dirty="0">
                <a:solidFill>
                  <a:srgbClr val="FF6600"/>
                </a:solidFill>
                <a:latin typeface="Arial" panose="020B0604020202020204"/>
                <a:cs typeface="Arial" panose="020B0604020202020204"/>
                <a:sym typeface="+mn-ea"/>
              </a:rPr>
              <a:t>HỌC ĐỂ THAY ĐỔI</a:t>
            </a:r>
            <a:endParaRPr lang="en-US" dirty="0">
              <a:solidFill>
                <a:srgbClr val="FF6600"/>
              </a:solidFill>
              <a:latin typeface="Arial" panose="020B0604020202020204"/>
              <a:cs typeface="Arial" panose="020B0604020202020204"/>
              <a:sym typeface="+mn-ea"/>
            </a:endParaRPr>
          </a:p>
        </p:txBody>
      </p:sp>
      <p:sp>
        <p:nvSpPr>
          <p:cNvPr id="15" name="Text Box 14"/>
          <p:cNvSpPr txBox="1"/>
          <p:nvPr/>
        </p:nvSpPr>
        <p:spPr>
          <a:xfrm>
            <a:off x="2056130" y="12486005"/>
            <a:ext cx="10655300" cy="491490"/>
          </a:xfrm>
          <a:prstGeom prst="rect">
            <a:avLst/>
          </a:prstGeom>
          <a:noFill/>
        </p:spPr>
        <p:txBody>
          <a:bodyPr wrap="square" rtlCol="0" anchor="t">
            <a:spAutoFit/>
          </a:bodyPr>
          <a:p>
            <a:r>
              <a:rPr lang="en-US" sz="2600" dirty="0">
                <a:solidFill>
                  <a:schemeClr val="bg1"/>
                </a:solidFill>
                <a:latin typeface="Arial" panose="020B0604020202020204"/>
                <a:cs typeface="Arial" panose="020B0604020202020204"/>
                <a:sym typeface="+mn-ea"/>
              </a:rPr>
              <a:t>Nguyễn Đình Huy</a:t>
            </a:r>
            <a:endParaRPr lang="en-US" sz="2600" dirty="0">
              <a:solidFill>
                <a:schemeClr val="bg1"/>
              </a:solidFill>
              <a:latin typeface="Arial" panose="020B0604020202020204"/>
              <a:cs typeface="Arial" panose="020B0604020202020204"/>
              <a:sym typeface="+mn-ea"/>
            </a:endParaRPr>
          </a:p>
        </p:txBody>
      </p:sp>
      <p:sp>
        <p:nvSpPr>
          <p:cNvPr id="4" name="Text Box 3"/>
          <p:cNvSpPr txBox="1"/>
          <p:nvPr/>
        </p:nvSpPr>
        <p:spPr>
          <a:xfrm>
            <a:off x="1711325" y="2531745"/>
            <a:ext cx="18627090" cy="5539105"/>
          </a:xfrm>
          <a:prstGeom prst="rect">
            <a:avLst/>
          </a:prstGeom>
          <a:noFill/>
        </p:spPr>
        <p:txBody>
          <a:bodyPr wrap="square" rtlCol="0">
            <a:spAutoFit/>
          </a:bodyPr>
          <a:p>
            <a:pPr algn="just"/>
            <a:r>
              <a:rPr lang="en-US"/>
              <a:t>2.CSS</a:t>
            </a:r>
            <a:endParaRPr lang="en-US"/>
          </a:p>
          <a:p>
            <a:pPr marL="571500" indent="-571500" algn="just">
              <a:buFont typeface="Arial" panose="020B0604020202020204" pitchFamily="34" charset="0"/>
              <a:buChar char="•"/>
            </a:pPr>
            <a:r>
              <a:rPr lang="en-US" sz="3500"/>
              <a:t>Tạo kiểu cho trang web: CSS được sử dụng để tạo kiểu cho các phần tử trong trang web giới thiệu Chùa Hương, bao gồm màu sắc, font chữ, kích thước, đường viền và độ trong suốt.</a:t>
            </a:r>
            <a:endParaRPr lang="en-US" sz="3500"/>
          </a:p>
          <a:p>
            <a:pPr marL="571500" indent="-571500" algn="just">
              <a:buFont typeface="Arial" panose="020B0604020202020204" pitchFamily="34" charset="0"/>
              <a:buChar char="•"/>
            </a:pPr>
            <a:r>
              <a:rPr lang="en-US" sz="3500"/>
              <a:t>Phù hợp với Chùa Hương: Áp dụng các yếu tố thiết kế phù hợp với Chùa Hương, ví dụ như sử dụng màu sắc và hình ảnh liên quan đến Chùa Hương, lựa chọn font chữ phù hợp với không gian tôn giáo, và thể hiện sự tôn trọng và tâm linh trong giao diện.</a:t>
            </a:r>
            <a:endParaRPr lang="en-US" sz="3500"/>
          </a:p>
          <a:p>
            <a:pPr marL="571500" indent="-571500" algn="just">
              <a:buFont typeface="Arial" panose="020B0604020202020204" pitchFamily="34" charset="0"/>
              <a:buChar char="•"/>
            </a:pPr>
            <a:r>
              <a:rPr lang="en-US" sz="3500"/>
              <a:t>Responsive Design: Sử dụng CSS để tạo giao diện phản ứng, tự thích ứng với các kích thước màn hình khác nhau, giúp đảm bảo trải nghiệm tốt trên mọi thiết bị.</a:t>
            </a:r>
            <a:endParaRPr lang="en-US" sz="3500"/>
          </a:p>
          <a:p>
            <a:pPr marL="571500" indent="-571500" algn="just">
              <a:buFont typeface="Arial" panose="020B0604020202020204" pitchFamily="34" charset="0"/>
              <a:buChar char="•"/>
            </a:pPr>
            <a:r>
              <a:rPr lang="en-US" sz="3500"/>
              <a:t>Hiệu ứng và chuyển động: Áp dụng các hiệu ứng và chuyển động nhẹ nhàng để tạo sự tương tác và thú vị cho người dùng, ví dụ như hover effect cho các liên kết hoặc hình ảnh.</a:t>
            </a:r>
            <a:endParaRPr lang="en-US" sz="3500"/>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normAutofit fontScale="90000"/>
          </a:bodyPr>
          <a:p>
            <a:r>
              <a:rPr lang="en-US"/>
              <a:t> </a:t>
            </a:r>
            <a:br>
              <a:rPr lang="en-US"/>
            </a:br>
            <a:endParaRPr lang="en-US"/>
          </a:p>
        </p:txBody>
      </p:sp>
      <p:pic>
        <p:nvPicPr>
          <p:cNvPr id="8" name="Picture 7" descr="Dai Nam [PPT] Template 15.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9" name="Text Box 8"/>
          <p:cNvSpPr txBox="1"/>
          <p:nvPr/>
        </p:nvSpPr>
        <p:spPr>
          <a:xfrm>
            <a:off x="9345930" y="672465"/>
            <a:ext cx="10655300" cy="691515"/>
          </a:xfrm>
          <a:prstGeom prst="rect">
            <a:avLst/>
          </a:prstGeom>
          <a:noFill/>
        </p:spPr>
        <p:txBody>
          <a:bodyPr wrap="square" rtlCol="0" anchor="t">
            <a:spAutoFit/>
          </a:bodyPr>
          <a:p>
            <a:pPr algn="r"/>
            <a:r>
              <a:rPr lang="en-US" dirty="0">
                <a:solidFill>
                  <a:srgbClr val="FF6600"/>
                </a:solidFill>
                <a:latin typeface="Arial" panose="020B0604020202020204"/>
                <a:cs typeface="Arial" panose="020B0604020202020204"/>
                <a:sym typeface="+mn-ea"/>
              </a:rPr>
              <a:t>HỌC ĐỂ THAY ĐỔI</a:t>
            </a:r>
            <a:endParaRPr lang="en-US" dirty="0">
              <a:solidFill>
                <a:srgbClr val="FF6600"/>
              </a:solidFill>
              <a:latin typeface="Arial" panose="020B0604020202020204"/>
              <a:cs typeface="Arial" panose="020B0604020202020204"/>
              <a:sym typeface="+mn-ea"/>
            </a:endParaRPr>
          </a:p>
        </p:txBody>
      </p:sp>
      <p:sp>
        <p:nvSpPr>
          <p:cNvPr id="15" name="Text Box 14"/>
          <p:cNvSpPr txBox="1"/>
          <p:nvPr/>
        </p:nvSpPr>
        <p:spPr>
          <a:xfrm>
            <a:off x="2056130" y="12486005"/>
            <a:ext cx="10655300" cy="491490"/>
          </a:xfrm>
          <a:prstGeom prst="rect">
            <a:avLst/>
          </a:prstGeom>
          <a:noFill/>
        </p:spPr>
        <p:txBody>
          <a:bodyPr wrap="square" rtlCol="0" anchor="t">
            <a:spAutoFit/>
          </a:bodyPr>
          <a:p>
            <a:r>
              <a:rPr lang="en-US" sz="2600" dirty="0">
                <a:solidFill>
                  <a:schemeClr val="bg1"/>
                </a:solidFill>
                <a:latin typeface="Arial" panose="020B0604020202020204"/>
                <a:cs typeface="Arial" panose="020B0604020202020204"/>
                <a:sym typeface="+mn-ea"/>
              </a:rPr>
              <a:t>Nguyễn Đình Huy</a:t>
            </a:r>
            <a:endParaRPr lang="en-US" sz="2600" dirty="0">
              <a:solidFill>
                <a:schemeClr val="bg1"/>
              </a:solidFill>
              <a:latin typeface="Arial" panose="020B0604020202020204"/>
              <a:cs typeface="Arial" panose="020B0604020202020204"/>
              <a:sym typeface="+mn-ea"/>
            </a:endParaRPr>
          </a:p>
        </p:txBody>
      </p:sp>
      <p:sp>
        <p:nvSpPr>
          <p:cNvPr id="5" name="Text Box 4"/>
          <p:cNvSpPr txBox="1"/>
          <p:nvPr/>
        </p:nvSpPr>
        <p:spPr>
          <a:xfrm>
            <a:off x="3140710" y="311785"/>
            <a:ext cx="6205220" cy="860425"/>
          </a:xfrm>
          <a:prstGeom prst="rect">
            <a:avLst/>
          </a:prstGeom>
          <a:noFill/>
        </p:spPr>
        <p:txBody>
          <a:bodyPr wrap="square" rtlCol="0" anchor="t">
            <a:spAutoFit/>
          </a:bodyPr>
          <a:p>
            <a:r>
              <a:rPr lang="en-US" sz="5000" b="1" dirty="0">
                <a:solidFill>
                  <a:srgbClr val="FF6600"/>
                </a:solidFill>
                <a:latin typeface="Arial" panose="020B0604020202020204"/>
                <a:cs typeface="Arial" panose="020B0604020202020204"/>
                <a:sym typeface="+mn-ea"/>
              </a:rPr>
              <a:t>PHẦN 4: KẾT LUẬN</a:t>
            </a:r>
            <a:endParaRPr lang="en-US" sz="5000" b="1" dirty="0">
              <a:solidFill>
                <a:srgbClr val="FF6600"/>
              </a:solidFill>
              <a:latin typeface="Arial" panose="020B0604020202020204"/>
              <a:cs typeface="Arial" panose="020B0604020202020204"/>
              <a:sym typeface="+mn-ea"/>
            </a:endParaRPr>
          </a:p>
        </p:txBody>
      </p:sp>
      <p:sp>
        <p:nvSpPr>
          <p:cNvPr id="11" name="Text Box 10"/>
          <p:cNvSpPr txBox="1"/>
          <p:nvPr/>
        </p:nvSpPr>
        <p:spPr>
          <a:xfrm>
            <a:off x="1108710" y="4651375"/>
            <a:ext cx="19191605" cy="2491740"/>
          </a:xfrm>
          <a:prstGeom prst="rect">
            <a:avLst/>
          </a:prstGeom>
          <a:noFill/>
        </p:spPr>
        <p:txBody>
          <a:bodyPr wrap="square" rtlCol="0" anchor="t">
            <a:spAutoFit/>
          </a:bodyPr>
          <a:p>
            <a:pPr algn="just"/>
            <a:r>
              <a:rPr lang="en-US"/>
              <a:t>Buổi thuyết trình đã giới thiệu về việc sử dụng HTML và CSS trong thiết kế trang web giới thiệu về Chùa Hương. Sử dụng HTML, ta xây dựng cấu trúc và nội dung trang web. Bằng CSS, ta tạo kiểu và định dạng giao diện, tạo sự hài hòa và thẩm mỹ. Kết hợp cả hai công nghệ này, chúng ta có thể tạo ra trang web chất lượng cao với giao diện phù hợp và trải nghiệm người dùng tốt.</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i Nam [PPT] Template 01.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21310809" cy="13322300"/>
          </a:xfrm>
          <a:prstGeom prst="rect">
            <a:avLst/>
          </a:prstGeom>
        </p:spPr>
      </p:pic>
      <p:pic>
        <p:nvPicPr>
          <p:cNvPr id="3" name="Picture 2" descr="Dai Nam [PPT] Template 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11343"/>
            <a:ext cx="21315363" cy="1010957"/>
          </a:xfrm>
          <a:prstGeom prst="rect">
            <a:avLst/>
          </a:prstGeom>
        </p:spPr>
      </p:pic>
      <p:pic>
        <p:nvPicPr>
          <p:cNvPr id="4" name="Picture 3" descr="Dai Nam [PPT] Template 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941235" cy="13322300"/>
          </a:xfrm>
          <a:prstGeom prst="rect">
            <a:avLst/>
          </a:prstGeom>
        </p:spPr>
      </p:pic>
      <p:pic>
        <p:nvPicPr>
          <p:cNvPr id="6" name="Picture 5" descr="Dai Nam [PPT] Template 0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pic>
        <p:nvPicPr>
          <p:cNvPr id="7" name="Picture 6" descr="Dai Nam [PPT] Template 04.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82976" y="1083882"/>
            <a:ext cx="3889248" cy="3529584"/>
          </a:xfrm>
          <a:prstGeom prst="rect">
            <a:avLst/>
          </a:prstGeom>
        </p:spPr>
      </p:pic>
      <p:sp>
        <p:nvSpPr>
          <p:cNvPr id="9" name="TextBox 8"/>
          <p:cNvSpPr txBox="1"/>
          <p:nvPr/>
        </p:nvSpPr>
        <p:spPr>
          <a:xfrm>
            <a:off x="9079643" y="8050378"/>
            <a:ext cx="9212331" cy="691515"/>
          </a:xfrm>
          <a:prstGeom prst="rect">
            <a:avLst/>
          </a:prstGeom>
          <a:noFill/>
        </p:spPr>
        <p:txBody>
          <a:bodyPr wrap="square" rtlCol="0">
            <a:spAutoFit/>
          </a:bodyPr>
          <a:lstStyle/>
          <a:p>
            <a:pPr algn="ctr"/>
            <a:r>
              <a:rPr lang="en-US" b="1" dirty="0">
                <a:solidFill>
                  <a:schemeClr val="bg1"/>
                </a:solidFill>
                <a:latin typeface="Arial" panose="020B0604020202020204"/>
                <a:cs typeface="Arial" panose="020B0604020202020204"/>
              </a:rPr>
              <a:t>NGUYỄN ĐÌNH HUY</a:t>
            </a:r>
            <a:endParaRPr lang="en-US" b="1" dirty="0">
              <a:solidFill>
                <a:schemeClr val="bg1"/>
              </a:solidFill>
              <a:latin typeface="Arial" panose="020B0604020202020204"/>
              <a:cs typeface="Arial" panose="020B0604020202020204"/>
            </a:endParaRPr>
          </a:p>
        </p:txBody>
      </p:sp>
      <p:sp>
        <p:nvSpPr>
          <p:cNvPr id="10" name="TextBox 9"/>
          <p:cNvSpPr txBox="1"/>
          <p:nvPr/>
        </p:nvSpPr>
        <p:spPr>
          <a:xfrm>
            <a:off x="6941185" y="5687060"/>
            <a:ext cx="13671550" cy="1630045"/>
          </a:xfrm>
          <a:prstGeom prst="rect">
            <a:avLst/>
          </a:prstGeom>
          <a:noFill/>
        </p:spPr>
        <p:txBody>
          <a:bodyPr wrap="square" rtlCol="0">
            <a:spAutoFit/>
          </a:bodyPr>
          <a:lstStyle/>
          <a:p>
            <a:pPr algn="ctr"/>
            <a:r>
              <a:rPr lang="en-US" sz="10000" b="1" dirty="0" err="1">
                <a:solidFill>
                  <a:srgbClr val="FFFFFF"/>
                </a:solidFill>
                <a:latin typeface="Arial" panose="020B0604020202020204"/>
                <a:cs typeface="Arial" panose="020B0604020202020204"/>
              </a:rPr>
              <a:t>Cảm</a:t>
            </a:r>
            <a:r>
              <a:rPr lang="en-US" sz="10000" b="1" dirty="0">
                <a:solidFill>
                  <a:srgbClr val="FFFFFF"/>
                </a:solidFill>
                <a:latin typeface="Arial" panose="020B0604020202020204"/>
                <a:cs typeface="Arial" panose="020B0604020202020204"/>
              </a:rPr>
              <a:t> </a:t>
            </a:r>
            <a:r>
              <a:rPr lang="en-US" sz="10000" b="1" dirty="0" err="1">
                <a:solidFill>
                  <a:srgbClr val="FFFFFF"/>
                </a:solidFill>
                <a:latin typeface="Arial" panose="020B0604020202020204"/>
                <a:cs typeface="Arial" panose="020B0604020202020204"/>
              </a:rPr>
              <a:t>ơn đã lắng nghe</a:t>
            </a:r>
            <a:r>
              <a:rPr lang="en-US" sz="10000" b="1" dirty="0">
                <a:solidFill>
                  <a:srgbClr val="FFFFFF"/>
                </a:solidFill>
                <a:latin typeface="Arial" panose="020B0604020202020204"/>
                <a:cs typeface="Arial" panose="020B0604020202020204"/>
              </a:rPr>
              <a:t>!</a:t>
            </a:r>
            <a:endParaRPr lang="en-US" sz="10000" b="1" dirty="0">
              <a:solidFill>
                <a:srgbClr val="FFFFFF"/>
              </a:solidFill>
              <a:latin typeface="Arial" panose="020B0604020202020204"/>
              <a:cs typeface="Arial" panose="020B0604020202020204"/>
            </a:endParaRPr>
          </a:p>
        </p:txBody>
      </p:sp>
      <p:sp>
        <p:nvSpPr>
          <p:cNvPr id="11" name="TextBox 10"/>
          <p:cNvSpPr txBox="1"/>
          <p:nvPr/>
        </p:nvSpPr>
        <p:spPr>
          <a:xfrm>
            <a:off x="9079643" y="8742875"/>
            <a:ext cx="9212331" cy="691515"/>
          </a:xfrm>
          <a:prstGeom prst="rect">
            <a:avLst/>
          </a:prstGeom>
          <a:noFill/>
        </p:spPr>
        <p:txBody>
          <a:bodyPr wrap="square" rtlCol="0">
            <a:spAutoFit/>
          </a:bodyPr>
          <a:lstStyle/>
          <a:p>
            <a:pPr algn="ctr"/>
            <a:r>
              <a:rPr lang="en-US" i="1">
                <a:solidFill>
                  <a:schemeClr val="bg1"/>
                </a:solidFill>
                <a:latin typeface="Arial" panose="020B0604020202020204"/>
                <a:cs typeface="Arial" panose="020B0604020202020204"/>
              </a:rPr>
              <a:t>Lớp:Công Nghệ Thông Tin 17 - 01</a:t>
            </a:r>
            <a:endParaRPr lang="en-US" i="1" dirty="0">
              <a:solidFill>
                <a:schemeClr val="bg1"/>
              </a:solidFill>
              <a:latin typeface="Arial" panose="020B0604020202020204"/>
              <a:cs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200">
        <p14:doors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i Nam [PPT] Template 01.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21310809" cy="13322300"/>
          </a:xfrm>
          <a:prstGeom prst="rect">
            <a:avLst/>
          </a:prstGeom>
        </p:spPr>
      </p:pic>
      <p:pic>
        <p:nvPicPr>
          <p:cNvPr id="3" name="Picture 2" descr="Dai Nam [PPT] Template 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11343"/>
            <a:ext cx="21315363" cy="1010957"/>
          </a:xfrm>
          <a:prstGeom prst="rect">
            <a:avLst/>
          </a:prstGeom>
        </p:spPr>
      </p:pic>
      <p:pic>
        <p:nvPicPr>
          <p:cNvPr id="4" name="Picture 3" descr="Dai Nam [PPT] Template 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941235" cy="13322300"/>
          </a:xfrm>
          <a:prstGeom prst="rect">
            <a:avLst/>
          </a:prstGeom>
        </p:spPr>
      </p:pic>
      <p:pic>
        <p:nvPicPr>
          <p:cNvPr id="6" name="Picture 5" descr="Dai Nam [PPT] Template 0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pic>
        <p:nvPicPr>
          <p:cNvPr id="7" name="Picture 6" descr="Dai Nam [PPT] Template 04.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63093" y="1196721"/>
            <a:ext cx="3422715" cy="3106194"/>
          </a:xfrm>
          <a:prstGeom prst="rect">
            <a:avLst/>
          </a:prstGeom>
        </p:spPr>
      </p:pic>
      <p:sp>
        <p:nvSpPr>
          <p:cNvPr id="10" name="TextBox 9"/>
          <p:cNvSpPr txBox="1"/>
          <p:nvPr/>
        </p:nvSpPr>
        <p:spPr>
          <a:xfrm>
            <a:off x="6108191" y="5878171"/>
            <a:ext cx="13808583" cy="3138170"/>
          </a:xfrm>
          <a:prstGeom prst="rect">
            <a:avLst/>
          </a:prstGeom>
          <a:noFill/>
        </p:spPr>
        <p:txBody>
          <a:bodyPr wrap="square" rtlCol="0">
            <a:spAutoFit/>
          </a:bodyPr>
          <a:lstStyle/>
          <a:p>
            <a:pPr algn="ctr"/>
            <a:r>
              <a:rPr lang="en-US" sz="6600" b="1">
                <a:solidFill>
                  <a:srgbClr val="FFFFFF"/>
                </a:solidFill>
                <a:latin typeface="Arial" panose="020B0604020202020204"/>
                <a:cs typeface="Arial" panose="020B0604020202020204"/>
              </a:rPr>
              <a:t>THIẾT KẾ TRANG WEB GIỚI THIỆU VỀ CHÙA HƯƠNG BẰNG HTML &amp; CSS</a:t>
            </a:r>
            <a:endParaRPr lang="en-US" sz="6600" b="1" dirty="0">
              <a:solidFill>
                <a:srgbClr val="FFFFFF"/>
              </a:solidFill>
              <a:latin typeface="Arial" panose="020B0604020202020204"/>
              <a:cs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p:tgtEl>
                                          <p:spTgt spid="7"/>
                                        </p:tgtEl>
                                        <p:attrNameLst>
                                          <p:attrName>ppt_y</p:attrName>
                                        </p:attrNameLst>
                                      </p:cBhvr>
                                      <p:tavLst>
                                        <p:tav tm="0">
                                          <p:val>
                                            <p:strVal val="#ppt_y+#ppt_h*1.125000"/>
                                          </p:val>
                                        </p:tav>
                                        <p:tav tm="100000">
                                          <p:val>
                                            <p:strVal val="#ppt_y"/>
                                          </p:val>
                                        </p:tav>
                                      </p:tavLst>
                                    </p:anim>
                                    <p:animEffect transition="in" filter="wipe(up)">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0" name="TextBox 19"/>
          <p:cNvSpPr txBox="1"/>
          <p:nvPr/>
        </p:nvSpPr>
        <p:spPr>
          <a:xfrm>
            <a:off x="2904727" y="12547555"/>
            <a:ext cx="7240967" cy="492443"/>
          </a:xfrm>
          <a:prstGeom prst="rect">
            <a:avLst/>
          </a:prstGeom>
          <a:noFill/>
        </p:spPr>
        <p:txBody>
          <a:bodyPr wrap="square" rtlCol="0">
            <a:spAutoFit/>
          </a:bodyPr>
          <a:lstStyle/>
          <a:p>
            <a:r>
              <a:rPr lang="en-US" sz="2600" dirty="0">
                <a:solidFill>
                  <a:schemeClr val="bg1"/>
                </a:solidFill>
                <a:latin typeface="Arial" panose="020B0604020202020204"/>
                <a:cs typeface="Arial" panose="020B0604020202020204"/>
              </a:rPr>
              <a:t>TÊN NGƯỜI TRÌNH BÀY</a:t>
            </a:r>
            <a:endParaRPr lang="en-US" sz="2600" dirty="0">
              <a:solidFill>
                <a:schemeClr val="bg1"/>
              </a:solidFill>
              <a:latin typeface="Arial" panose="020B0604020202020204"/>
              <a:cs typeface="Arial" panose="020B0604020202020204"/>
            </a:endParaRPr>
          </a:p>
        </p:txBody>
      </p:sp>
      <p:sp>
        <p:nvSpPr>
          <p:cNvPr id="21" name="TextBox 20"/>
          <p:cNvSpPr txBox="1"/>
          <p:nvPr/>
        </p:nvSpPr>
        <p:spPr>
          <a:xfrm>
            <a:off x="16310567" y="12547555"/>
            <a:ext cx="3544663" cy="438582"/>
          </a:xfrm>
          <a:prstGeom prst="rect">
            <a:avLst/>
          </a:prstGeom>
          <a:noFill/>
        </p:spPr>
        <p:txBody>
          <a:bodyPr wrap="square" rtlCol="0">
            <a:spAutoFit/>
          </a:bodyPr>
          <a:lstStyle/>
          <a:p>
            <a:pPr algn="r"/>
            <a:r>
              <a:rPr lang="en-US" sz="2250" dirty="0">
                <a:solidFill>
                  <a:schemeClr val="bg1"/>
                </a:solidFill>
                <a:latin typeface="Arial" panose="020B0604020202020204"/>
                <a:cs typeface="Arial" panose="020B0604020202020204"/>
              </a:rPr>
              <a:t>Slide: </a:t>
            </a:r>
            <a:r>
              <a:rPr lang="en-US" sz="2250" dirty="0" err="1">
                <a:solidFill>
                  <a:schemeClr val="bg1"/>
                </a:solidFill>
                <a:latin typeface="Arial" panose="020B0604020202020204"/>
                <a:cs typeface="Arial" panose="020B0604020202020204"/>
              </a:rPr>
              <a:t>số</a:t>
            </a:r>
            <a:r>
              <a:rPr lang="en-US" sz="2250" dirty="0">
                <a:solidFill>
                  <a:schemeClr val="bg1"/>
                </a:solidFill>
                <a:latin typeface="Arial" panose="020B0604020202020204"/>
                <a:cs typeface="Arial" panose="020B0604020202020204"/>
              </a:rPr>
              <a:t>….</a:t>
            </a:r>
            <a:endParaRPr lang="en-US" sz="2250" dirty="0">
              <a:solidFill>
                <a:schemeClr val="bg1"/>
              </a:solidFill>
              <a:latin typeface="Arial" panose="020B0604020202020204"/>
              <a:cs typeface="Arial" panose="020B0604020202020204"/>
            </a:endParaRPr>
          </a:p>
        </p:txBody>
      </p:sp>
      <p:sp>
        <p:nvSpPr>
          <p:cNvPr id="23" name="TextBox 22"/>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panose="020B0604020202020204"/>
                <a:cs typeface="Arial" panose="020B0604020202020204"/>
              </a:rPr>
              <a:t>HỌC ĐỂ THAY ĐỔI</a:t>
            </a:r>
            <a:endParaRPr lang="en-US" dirty="0">
              <a:solidFill>
                <a:srgbClr val="FF6600"/>
              </a:solidFill>
              <a:latin typeface="Arial" panose="020B0604020202020204"/>
              <a:cs typeface="Arial" panose="020B0604020202020204"/>
            </a:endParaRPr>
          </a:p>
        </p:txBody>
      </p:sp>
      <p:pic>
        <p:nvPicPr>
          <p:cNvPr id="25" name="Picture 24" descr="Dai Nam [PPT] Template 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 name="Text Box 1"/>
          <p:cNvSpPr txBox="1"/>
          <p:nvPr/>
        </p:nvSpPr>
        <p:spPr>
          <a:xfrm>
            <a:off x="9565640" y="1737995"/>
            <a:ext cx="2386965" cy="1219835"/>
          </a:xfrm>
          <a:prstGeom prst="rect">
            <a:avLst/>
          </a:prstGeom>
          <a:noFill/>
        </p:spPr>
        <p:txBody>
          <a:bodyPr wrap="square" rtlCol="0">
            <a:noAutofit/>
          </a:bodyPr>
          <a:p>
            <a:r>
              <a:rPr lang="en-US" sz="5000"/>
              <a:t> </a:t>
            </a:r>
            <a:endParaRPr lang="en-US" sz="5000"/>
          </a:p>
        </p:txBody>
      </p:sp>
      <p:sp>
        <p:nvSpPr>
          <p:cNvPr id="4" name="Text Box 3"/>
          <p:cNvSpPr txBox="1"/>
          <p:nvPr/>
        </p:nvSpPr>
        <p:spPr>
          <a:xfrm>
            <a:off x="2460625" y="3076575"/>
            <a:ext cx="16410305" cy="860425"/>
          </a:xfrm>
          <a:prstGeom prst="rect">
            <a:avLst/>
          </a:prstGeom>
          <a:noFill/>
        </p:spPr>
        <p:txBody>
          <a:bodyPr wrap="square" rtlCol="0">
            <a:spAutoFit/>
          </a:bodyPr>
          <a:p>
            <a:r>
              <a:rPr lang="en-US" sz="5000"/>
              <a:t>PHẦN 1:Giới thiệu về trang web </a:t>
            </a:r>
            <a:endParaRPr lang="en-US" sz="5000"/>
          </a:p>
        </p:txBody>
      </p:sp>
      <p:sp>
        <p:nvSpPr>
          <p:cNvPr id="5" name="Text Box 4"/>
          <p:cNvSpPr txBox="1"/>
          <p:nvPr/>
        </p:nvSpPr>
        <p:spPr>
          <a:xfrm>
            <a:off x="2460625" y="4137025"/>
            <a:ext cx="16276955" cy="1630045"/>
          </a:xfrm>
          <a:prstGeom prst="rect">
            <a:avLst/>
          </a:prstGeom>
          <a:noFill/>
        </p:spPr>
        <p:txBody>
          <a:bodyPr wrap="square" rtlCol="0">
            <a:spAutoFit/>
          </a:bodyPr>
          <a:p>
            <a:r>
              <a:rPr lang="en-US" sz="5000"/>
              <a:t>PHẦN 2:Quá trình tạo trang web giới thiệu về Chùa Hương bằng HTML và CSS</a:t>
            </a:r>
            <a:endParaRPr lang="en-US" sz="5000"/>
          </a:p>
        </p:txBody>
      </p:sp>
      <p:sp>
        <p:nvSpPr>
          <p:cNvPr id="7" name="Text Box 6"/>
          <p:cNvSpPr txBox="1"/>
          <p:nvPr/>
        </p:nvSpPr>
        <p:spPr>
          <a:xfrm>
            <a:off x="2460625" y="7941945"/>
            <a:ext cx="7105015" cy="860425"/>
          </a:xfrm>
          <a:prstGeom prst="rect">
            <a:avLst/>
          </a:prstGeom>
          <a:noFill/>
        </p:spPr>
        <p:txBody>
          <a:bodyPr wrap="square" rtlCol="0">
            <a:spAutoFit/>
          </a:bodyPr>
          <a:p>
            <a:r>
              <a:rPr lang="en-US" sz="5000"/>
              <a:t>PHẦN 4: Kết Luận</a:t>
            </a:r>
            <a:endParaRPr lang="en-US" sz="5000"/>
          </a:p>
        </p:txBody>
      </p:sp>
      <p:sp>
        <p:nvSpPr>
          <p:cNvPr id="8" name="Text Box 7"/>
          <p:cNvSpPr txBox="1"/>
          <p:nvPr/>
        </p:nvSpPr>
        <p:spPr>
          <a:xfrm>
            <a:off x="2460625" y="6039485"/>
            <a:ext cx="15297785" cy="1630045"/>
          </a:xfrm>
          <a:prstGeom prst="rect">
            <a:avLst/>
          </a:prstGeom>
          <a:noFill/>
        </p:spPr>
        <p:txBody>
          <a:bodyPr wrap="square" rtlCol="0">
            <a:spAutoFit/>
          </a:bodyPr>
          <a:p>
            <a:r>
              <a:rPr lang="en-US" sz="5000"/>
              <a:t>PHẦN 3:Các thành phần chính tạo lên trang web giới thiệu về chùa Hương </a:t>
            </a:r>
            <a:endParaRPr lang="en-US" sz="5000"/>
          </a:p>
        </p:txBody>
      </p:sp>
      <p:sp>
        <p:nvSpPr>
          <p:cNvPr id="11" name="Text Box 10"/>
          <p:cNvSpPr txBox="1"/>
          <p:nvPr/>
        </p:nvSpPr>
        <p:spPr>
          <a:xfrm>
            <a:off x="3235960" y="518160"/>
            <a:ext cx="10655300" cy="860425"/>
          </a:xfrm>
          <a:prstGeom prst="rect">
            <a:avLst/>
          </a:prstGeom>
          <a:noFill/>
        </p:spPr>
        <p:txBody>
          <a:bodyPr wrap="square" rtlCol="0" anchor="t">
            <a:spAutoFit/>
          </a:bodyPr>
          <a:p>
            <a:r>
              <a:rPr lang="en-US" sz="5000" b="1" dirty="0">
                <a:solidFill>
                  <a:srgbClr val="FF6600"/>
                </a:solidFill>
                <a:latin typeface="Arial" panose="020B0604020202020204"/>
                <a:cs typeface="Arial" panose="020B0604020202020204"/>
                <a:sym typeface="+mn-ea"/>
              </a:rPr>
              <a:t>MỤC LỤC</a:t>
            </a:r>
            <a:endParaRPr lang="en-US" sz="5000" b="1" dirty="0">
              <a:solidFill>
                <a:srgbClr val="FF6600"/>
              </a:solidFill>
              <a:latin typeface="Arial" panose="020B0604020202020204"/>
              <a:cs typeface="Arial" panose="020B0604020202020204"/>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0" name="TextBox 19"/>
          <p:cNvSpPr txBox="1"/>
          <p:nvPr/>
        </p:nvSpPr>
        <p:spPr>
          <a:xfrm>
            <a:off x="2904727" y="12547555"/>
            <a:ext cx="7240967" cy="491490"/>
          </a:xfrm>
          <a:prstGeom prst="rect">
            <a:avLst/>
          </a:prstGeom>
          <a:noFill/>
        </p:spPr>
        <p:txBody>
          <a:bodyPr wrap="square" rtlCol="0">
            <a:spAutoFit/>
          </a:bodyPr>
          <a:lstStyle/>
          <a:p>
            <a:r>
              <a:rPr lang="en-US" sz="2600" dirty="0">
                <a:solidFill>
                  <a:schemeClr val="bg1"/>
                </a:solidFill>
                <a:latin typeface="Arial" panose="020B0604020202020204"/>
                <a:cs typeface="Arial" panose="020B0604020202020204"/>
              </a:rPr>
              <a:t>Nguyễn Đình Huy</a:t>
            </a:r>
            <a:endParaRPr lang="en-US" sz="2600" dirty="0">
              <a:solidFill>
                <a:schemeClr val="bg1"/>
              </a:solidFill>
              <a:latin typeface="Arial" panose="020B0604020202020204"/>
              <a:cs typeface="Arial" panose="020B0604020202020204"/>
            </a:endParaRPr>
          </a:p>
        </p:txBody>
      </p:sp>
      <p:sp>
        <p:nvSpPr>
          <p:cNvPr id="21" name="TextBox 20"/>
          <p:cNvSpPr txBox="1"/>
          <p:nvPr/>
        </p:nvSpPr>
        <p:spPr>
          <a:xfrm>
            <a:off x="16310567" y="12547555"/>
            <a:ext cx="3544663" cy="438582"/>
          </a:xfrm>
          <a:prstGeom prst="rect">
            <a:avLst/>
          </a:prstGeom>
          <a:noFill/>
        </p:spPr>
        <p:txBody>
          <a:bodyPr wrap="square" rtlCol="0">
            <a:spAutoFit/>
          </a:bodyPr>
          <a:lstStyle/>
          <a:p>
            <a:pPr algn="r"/>
            <a:r>
              <a:rPr lang="en-US" sz="2250" dirty="0">
                <a:solidFill>
                  <a:schemeClr val="bg1"/>
                </a:solidFill>
                <a:latin typeface="Arial" panose="020B0604020202020204"/>
                <a:cs typeface="Arial" panose="020B0604020202020204"/>
              </a:rPr>
              <a:t>Slide: </a:t>
            </a:r>
            <a:r>
              <a:rPr lang="en-US" sz="2250" dirty="0" err="1">
                <a:solidFill>
                  <a:schemeClr val="bg1"/>
                </a:solidFill>
                <a:latin typeface="Arial" panose="020B0604020202020204"/>
                <a:cs typeface="Arial" panose="020B0604020202020204"/>
              </a:rPr>
              <a:t>số</a:t>
            </a:r>
            <a:r>
              <a:rPr lang="en-US" sz="2250" dirty="0">
                <a:solidFill>
                  <a:schemeClr val="bg1"/>
                </a:solidFill>
                <a:latin typeface="Arial" panose="020B0604020202020204"/>
                <a:cs typeface="Arial" panose="020B0604020202020204"/>
              </a:rPr>
              <a:t>….</a:t>
            </a:r>
            <a:endParaRPr lang="en-US" sz="2250" dirty="0">
              <a:solidFill>
                <a:schemeClr val="bg1"/>
              </a:solidFill>
              <a:latin typeface="Arial" panose="020B0604020202020204"/>
              <a:cs typeface="Arial" panose="020B0604020202020204"/>
            </a:endParaRPr>
          </a:p>
        </p:txBody>
      </p:sp>
      <p:sp>
        <p:nvSpPr>
          <p:cNvPr id="22" name="TextBox 21"/>
          <p:cNvSpPr txBox="1"/>
          <p:nvPr/>
        </p:nvSpPr>
        <p:spPr>
          <a:xfrm>
            <a:off x="3347720" y="411480"/>
            <a:ext cx="9181465" cy="1999615"/>
          </a:xfrm>
          <a:prstGeom prst="rect">
            <a:avLst/>
          </a:prstGeom>
          <a:noFill/>
        </p:spPr>
        <p:txBody>
          <a:bodyPr wrap="square" rtlCol="0">
            <a:spAutoFit/>
          </a:bodyPr>
          <a:lstStyle/>
          <a:p>
            <a:r>
              <a:rPr lang="en-US" sz="5000" b="1" dirty="0">
                <a:solidFill>
                  <a:srgbClr val="FF6600"/>
                </a:solidFill>
                <a:latin typeface="Arial" panose="020B0604020202020204"/>
                <a:cs typeface="Arial" panose="020B0604020202020204"/>
              </a:rPr>
              <a:t>PHẦN I:GIỚI THIỆU VỀ TRANG WEB</a:t>
            </a:r>
            <a:endParaRPr lang="en-US" sz="5000" b="1" dirty="0">
              <a:solidFill>
                <a:srgbClr val="FF6600"/>
              </a:solidFill>
              <a:latin typeface="Arial" panose="020B0604020202020204"/>
              <a:cs typeface="Arial" panose="020B0604020202020204"/>
            </a:endParaRPr>
          </a:p>
          <a:p>
            <a:endParaRPr lang="en-US" sz="2400" dirty="0">
              <a:solidFill>
                <a:srgbClr val="000090"/>
              </a:solidFill>
              <a:latin typeface="Arial" panose="020B0604020202020204"/>
              <a:cs typeface="Arial" panose="020B0604020202020204"/>
            </a:endParaRPr>
          </a:p>
        </p:txBody>
      </p:sp>
      <p:sp>
        <p:nvSpPr>
          <p:cNvPr id="23" name="TextBox 22"/>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panose="020B0604020202020204"/>
                <a:cs typeface="Arial" panose="020B0604020202020204"/>
              </a:rPr>
              <a:t>HỌC ĐỂ THAY ĐỔI</a:t>
            </a:r>
            <a:endParaRPr lang="en-US" dirty="0">
              <a:solidFill>
                <a:srgbClr val="FF6600"/>
              </a:solidFill>
              <a:latin typeface="Arial" panose="020B0604020202020204"/>
              <a:cs typeface="Arial" panose="020B0604020202020204"/>
            </a:endParaRPr>
          </a:p>
        </p:txBody>
      </p:sp>
      <p:pic>
        <p:nvPicPr>
          <p:cNvPr id="25" name="Picture 24" descr="Dai Nam [PPT] Template 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 name="Text Box 1"/>
          <p:cNvSpPr txBox="1"/>
          <p:nvPr/>
        </p:nvSpPr>
        <p:spPr>
          <a:xfrm>
            <a:off x="928370" y="2523490"/>
            <a:ext cx="9594215" cy="8770620"/>
          </a:xfrm>
          <a:prstGeom prst="rect">
            <a:avLst/>
          </a:prstGeom>
          <a:noFill/>
        </p:spPr>
        <p:txBody>
          <a:bodyPr wrap="square" rtlCol="0">
            <a:spAutoFit/>
          </a:bodyPr>
          <a:p>
            <a:r>
              <a:rPr lang="en-US"/>
              <a:t>1. CHÙA HƯƠNG.</a:t>
            </a:r>
            <a:endParaRPr lang="en-US"/>
          </a:p>
          <a:p>
            <a:pPr marL="457200" indent="-457200">
              <a:buFont typeface="Arial" panose="020B0604020202020204" pitchFamily="34" charset="0"/>
              <a:buChar char="•"/>
            </a:pPr>
            <a:r>
              <a:rPr lang="en-US" sz="3500"/>
              <a:t>Chùa Hương là một ngôi chùa linh thiêng tại Việt Nam, nằm ở tỉnh Hà Tây (nay là Hà Nội).</a:t>
            </a:r>
            <a:endParaRPr lang="en-US" sz="3500"/>
          </a:p>
          <a:p>
            <a:pPr marL="457200" indent="-457200">
              <a:buFont typeface="Arial" panose="020B0604020202020204" pitchFamily="34" charset="0"/>
              <a:buChar char="•"/>
            </a:pPr>
            <a:r>
              <a:rPr lang="en-US" sz="3500"/>
              <a:t>Chùa Hương được xây dựng từ thế kỷ XVII và là điểm đến hành hương quan trọng của người Việt.</a:t>
            </a:r>
            <a:endParaRPr lang="en-US" sz="3500"/>
          </a:p>
          <a:p>
            <a:pPr marL="457200" indent="-457200">
              <a:buFont typeface="Arial" panose="020B0604020202020204" pitchFamily="34" charset="0"/>
              <a:buChar char="•"/>
            </a:pPr>
            <a:r>
              <a:rPr lang="en-US" sz="3500"/>
              <a:t>Chùa Hương nằm trong một khu vực đồng quê xanh tươi, bao gồm nhiều ngọn núi và hệ thống hang động phong cảnh tuyệt đẹp.</a:t>
            </a:r>
            <a:endParaRPr lang="en-US" sz="3500"/>
          </a:p>
          <a:p>
            <a:pPr marL="457200" indent="-457200">
              <a:buFont typeface="Arial" panose="020B0604020202020204" pitchFamily="34" charset="0"/>
              <a:buChar char="•"/>
            </a:pPr>
            <a:r>
              <a:rPr lang="en-US" sz="3500"/>
              <a:t>Chùa Hương thu hút hàng ngàn lượt khách du lịch và người hành hương mỗi năm, đặc biệt trong dịp lễ hội chùa Hương diễn ra vào mỗi đầu năm mới theo lịch âm.</a:t>
            </a:r>
            <a:endParaRPr lang="en-US" sz="3500"/>
          </a:p>
          <a:p>
            <a:pPr marL="457200" indent="-457200">
              <a:buFont typeface="Arial" panose="020B0604020202020204" pitchFamily="34" charset="0"/>
              <a:buChar char="•"/>
            </a:pPr>
            <a:r>
              <a:rPr lang="en-US" sz="3500"/>
              <a:t>Chùa Hương được coi là một biểu tượng quan trọng của tín ngưỡng Phật giáo và là một điểm đến tâm linh yêu thích của người dân và du khách.</a:t>
            </a:r>
            <a:endParaRPr lang="en-US" sz="3500"/>
          </a:p>
        </p:txBody>
      </p:sp>
      <p:pic>
        <p:nvPicPr>
          <p:cNvPr id="104" name="Picture 103"/>
          <p:cNvPicPr/>
          <p:nvPr/>
        </p:nvPicPr>
        <p:blipFill>
          <a:blip r:embed="rId3"/>
          <a:stretch>
            <a:fillRect/>
          </a:stretch>
        </p:blipFill>
        <p:spPr>
          <a:xfrm>
            <a:off x="11802110" y="3601720"/>
            <a:ext cx="7404100" cy="61188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 </a:t>
            </a:r>
            <a:br>
              <a:rPr lang="en-US"/>
            </a:br>
            <a:endParaRPr lang="en-US"/>
          </a:p>
        </p:txBody>
      </p:sp>
      <p:pic>
        <p:nvPicPr>
          <p:cNvPr id="25" name="Picture 24" descr="Dai Nam [PPT] Template 15.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4" name="Text Box 3"/>
          <p:cNvSpPr txBox="1"/>
          <p:nvPr/>
        </p:nvSpPr>
        <p:spPr>
          <a:xfrm>
            <a:off x="9345930" y="672465"/>
            <a:ext cx="10655300" cy="691515"/>
          </a:xfrm>
          <a:prstGeom prst="rect">
            <a:avLst/>
          </a:prstGeom>
          <a:noFill/>
        </p:spPr>
        <p:txBody>
          <a:bodyPr wrap="square" rtlCol="0" anchor="t">
            <a:spAutoFit/>
          </a:bodyPr>
          <a:p>
            <a:pPr algn="r"/>
            <a:r>
              <a:rPr lang="en-US" dirty="0">
                <a:solidFill>
                  <a:srgbClr val="FF6600"/>
                </a:solidFill>
                <a:latin typeface="Arial" panose="020B0604020202020204"/>
                <a:cs typeface="Arial" panose="020B0604020202020204"/>
                <a:sym typeface="+mn-ea"/>
              </a:rPr>
              <a:t>HỌC ĐỂ THAY ĐỔI</a:t>
            </a:r>
            <a:endParaRPr lang="en-US" dirty="0">
              <a:solidFill>
                <a:srgbClr val="FF6600"/>
              </a:solidFill>
              <a:latin typeface="Arial" panose="020B0604020202020204"/>
              <a:cs typeface="Arial" panose="020B0604020202020204"/>
              <a:sym typeface="+mn-ea"/>
            </a:endParaRPr>
          </a:p>
        </p:txBody>
      </p:sp>
      <p:sp>
        <p:nvSpPr>
          <p:cNvPr id="7" name="Text Box 6"/>
          <p:cNvSpPr txBox="1"/>
          <p:nvPr/>
        </p:nvSpPr>
        <p:spPr>
          <a:xfrm>
            <a:off x="1240790" y="2531745"/>
            <a:ext cx="7105015" cy="691515"/>
          </a:xfrm>
          <a:prstGeom prst="rect">
            <a:avLst/>
          </a:prstGeom>
          <a:noFill/>
        </p:spPr>
        <p:txBody>
          <a:bodyPr wrap="square" rtlCol="0">
            <a:spAutoFit/>
          </a:bodyPr>
          <a:p>
            <a:r>
              <a:rPr lang="en-US"/>
              <a:t>2. MỤC TIÊU</a:t>
            </a:r>
            <a:endParaRPr lang="en-US"/>
          </a:p>
        </p:txBody>
      </p:sp>
      <p:sp>
        <p:nvSpPr>
          <p:cNvPr id="8" name="Text Box 7"/>
          <p:cNvSpPr txBox="1"/>
          <p:nvPr/>
        </p:nvSpPr>
        <p:spPr>
          <a:xfrm>
            <a:off x="1240790" y="3392805"/>
            <a:ext cx="18761075" cy="3021965"/>
          </a:xfrm>
          <a:prstGeom prst="rect">
            <a:avLst/>
          </a:prstGeom>
          <a:noFill/>
        </p:spPr>
        <p:txBody>
          <a:bodyPr wrap="square" rtlCol="0">
            <a:noAutofit/>
          </a:bodyPr>
          <a:p>
            <a:pPr marL="571500" indent="-571500" algn="just">
              <a:buFont typeface="Arial" panose="020B0604020202020204" pitchFamily="34" charset="0"/>
              <a:buChar char="•"/>
            </a:pPr>
            <a:r>
              <a:rPr lang="en-US"/>
              <a:t> Sử dụng HTML để xây dựng cấu trúc trang web và CSS để tạo giao diện hấp dẫn cho trang web giới thiệu Chùa Hương.</a:t>
            </a:r>
            <a:endParaRPr lang="en-US"/>
          </a:p>
          <a:p>
            <a:pPr marL="571500" indent="-571500" algn="just">
              <a:buFont typeface="Arial" panose="020B0604020202020204" pitchFamily="34" charset="0"/>
              <a:buChar char="•"/>
            </a:pPr>
            <a:r>
              <a:rPr lang="en-US"/>
              <a:t>Tạo trang web đẹp và chuyên nghiệp giới thiệu về Chùa Hương, mang lại trải nghiệm tốt cho người dùng.</a:t>
            </a:r>
            <a:endParaRPr lang="en-US"/>
          </a:p>
        </p:txBody>
      </p:sp>
      <p:sp>
        <p:nvSpPr>
          <p:cNvPr id="9" name="Text Box 8"/>
          <p:cNvSpPr txBox="1"/>
          <p:nvPr/>
        </p:nvSpPr>
        <p:spPr>
          <a:xfrm>
            <a:off x="1588770" y="12551410"/>
            <a:ext cx="10655300" cy="491490"/>
          </a:xfrm>
          <a:prstGeom prst="rect">
            <a:avLst/>
          </a:prstGeom>
          <a:noFill/>
        </p:spPr>
        <p:txBody>
          <a:bodyPr wrap="square" rtlCol="0" anchor="t">
            <a:spAutoFit/>
          </a:bodyPr>
          <a:p>
            <a:r>
              <a:rPr lang="en-US" sz="2600" dirty="0">
                <a:solidFill>
                  <a:schemeClr val="bg1"/>
                </a:solidFill>
                <a:latin typeface="Arial" panose="020B0604020202020204"/>
                <a:cs typeface="Arial" panose="020B0604020202020204"/>
                <a:sym typeface="+mn-ea"/>
              </a:rPr>
              <a:t>Nguyễn Đình Huy</a:t>
            </a:r>
            <a:endParaRPr lang="en-US" sz="2600" dirty="0">
              <a:solidFill>
                <a:schemeClr val="bg1"/>
              </a:solidFill>
              <a:latin typeface="Arial" panose="020B0604020202020204"/>
              <a:cs typeface="Arial" panose="020B0604020202020204"/>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normAutofit fontScale="90000"/>
          </a:bodyPr>
          <a:p>
            <a:r>
              <a:rPr lang="en-US"/>
              <a:t> </a:t>
            </a:r>
            <a:br>
              <a:rPr lang="en-US"/>
            </a:br>
            <a:endParaRPr lang="en-US"/>
          </a:p>
        </p:txBody>
      </p:sp>
      <p:pic>
        <p:nvPicPr>
          <p:cNvPr id="8" name="Picture 7" descr="Dai Nam [PPT] Template 15.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9" name="Text Box 8"/>
          <p:cNvSpPr txBox="1"/>
          <p:nvPr/>
        </p:nvSpPr>
        <p:spPr>
          <a:xfrm>
            <a:off x="9345930" y="672465"/>
            <a:ext cx="10655300" cy="691515"/>
          </a:xfrm>
          <a:prstGeom prst="rect">
            <a:avLst/>
          </a:prstGeom>
          <a:noFill/>
        </p:spPr>
        <p:txBody>
          <a:bodyPr wrap="square" rtlCol="0" anchor="t">
            <a:spAutoFit/>
          </a:bodyPr>
          <a:p>
            <a:pPr algn="r"/>
            <a:r>
              <a:rPr lang="en-US" dirty="0">
                <a:solidFill>
                  <a:srgbClr val="FF6600"/>
                </a:solidFill>
                <a:latin typeface="Arial" panose="020B0604020202020204"/>
                <a:cs typeface="Arial" panose="020B0604020202020204"/>
                <a:sym typeface="+mn-ea"/>
              </a:rPr>
              <a:t>HỌC ĐỂ THAY ĐỔI</a:t>
            </a:r>
            <a:endParaRPr lang="en-US" dirty="0">
              <a:solidFill>
                <a:srgbClr val="FF6600"/>
              </a:solidFill>
              <a:latin typeface="Arial" panose="020B0604020202020204"/>
              <a:cs typeface="Arial" panose="020B0604020202020204"/>
              <a:sym typeface="+mn-ea"/>
            </a:endParaRPr>
          </a:p>
        </p:txBody>
      </p:sp>
      <p:pic>
        <p:nvPicPr>
          <p:cNvPr id="4" name="Picture 3"/>
          <p:cNvPicPr>
            <a:picLocks noChangeAspect="1"/>
          </p:cNvPicPr>
          <p:nvPr/>
        </p:nvPicPr>
        <p:blipFill>
          <a:blip r:embed="rId2"/>
          <a:stretch>
            <a:fillRect/>
          </a:stretch>
        </p:blipFill>
        <p:spPr>
          <a:xfrm>
            <a:off x="2056130" y="1839595"/>
            <a:ext cx="9144000" cy="5086350"/>
          </a:xfrm>
          <a:prstGeom prst="rect">
            <a:avLst/>
          </a:prstGeom>
        </p:spPr>
      </p:pic>
      <p:sp>
        <p:nvSpPr>
          <p:cNvPr id="5" name="Text Box 4"/>
          <p:cNvSpPr txBox="1"/>
          <p:nvPr/>
        </p:nvSpPr>
        <p:spPr>
          <a:xfrm>
            <a:off x="4650740" y="6925945"/>
            <a:ext cx="3954780" cy="691515"/>
          </a:xfrm>
          <a:prstGeom prst="rect">
            <a:avLst/>
          </a:prstGeom>
          <a:noFill/>
        </p:spPr>
        <p:txBody>
          <a:bodyPr wrap="square" rtlCol="0">
            <a:spAutoFit/>
          </a:bodyPr>
          <a:p>
            <a:r>
              <a:rPr lang="en-US"/>
              <a:t>Động Hương Tích</a:t>
            </a:r>
            <a:endParaRPr lang="en-US"/>
          </a:p>
        </p:txBody>
      </p:sp>
      <p:pic>
        <p:nvPicPr>
          <p:cNvPr id="10" name="Picture 9"/>
          <p:cNvPicPr>
            <a:picLocks noChangeAspect="1"/>
          </p:cNvPicPr>
          <p:nvPr/>
        </p:nvPicPr>
        <p:blipFill>
          <a:blip r:embed="rId3"/>
          <a:stretch>
            <a:fillRect/>
          </a:stretch>
        </p:blipFill>
        <p:spPr>
          <a:xfrm>
            <a:off x="10321925" y="3113405"/>
            <a:ext cx="8168005" cy="5423535"/>
          </a:xfrm>
          <a:prstGeom prst="rect">
            <a:avLst/>
          </a:prstGeom>
        </p:spPr>
      </p:pic>
      <p:sp>
        <p:nvSpPr>
          <p:cNvPr id="11" name="Text Box 10"/>
          <p:cNvSpPr txBox="1"/>
          <p:nvPr/>
        </p:nvSpPr>
        <p:spPr>
          <a:xfrm>
            <a:off x="12899390" y="8536940"/>
            <a:ext cx="3253740" cy="691515"/>
          </a:xfrm>
          <a:prstGeom prst="rect">
            <a:avLst/>
          </a:prstGeom>
          <a:noFill/>
        </p:spPr>
        <p:txBody>
          <a:bodyPr wrap="square" rtlCol="0">
            <a:spAutoFit/>
          </a:bodyPr>
          <a:p>
            <a:r>
              <a:rPr lang="en-US"/>
              <a:t>Động Đại Bình</a:t>
            </a:r>
            <a:endParaRPr lang="en-US"/>
          </a:p>
        </p:txBody>
      </p:sp>
      <p:pic>
        <p:nvPicPr>
          <p:cNvPr id="13" name="Picture 12"/>
          <p:cNvPicPr>
            <a:picLocks noChangeAspect="1"/>
          </p:cNvPicPr>
          <p:nvPr/>
        </p:nvPicPr>
        <p:blipFill>
          <a:blip r:embed="rId4"/>
          <a:stretch>
            <a:fillRect/>
          </a:stretch>
        </p:blipFill>
        <p:spPr>
          <a:xfrm>
            <a:off x="1773555" y="7766685"/>
            <a:ext cx="6889750" cy="4570095"/>
          </a:xfrm>
          <a:prstGeom prst="rect">
            <a:avLst/>
          </a:prstGeom>
        </p:spPr>
      </p:pic>
      <p:sp>
        <p:nvSpPr>
          <p:cNvPr id="14" name="Text Box 13"/>
          <p:cNvSpPr txBox="1"/>
          <p:nvPr/>
        </p:nvSpPr>
        <p:spPr>
          <a:xfrm>
            <a:off x="9046845" y="10594340"/>
            <a:ext cx="7105015" cy="691515"/>
          </a:xfrm>
          <a:prstGeom prst="rect">
            <a:avLst/>
          </a:prstGeom>
          <a:noFill/>
        </p:spPr>
        <p:txBody>
          <a:bodyPr wrap="square" rtlCol="0">
            <a:spAutoFit/>
          </a:bodyPr>
          <a:p>
            <a:r>
              <a:rPr lang="en-US"/>
              <a:t>Đền Cửa Võng</a:t>
            </a:r>
            <a:endParaRPr lang="en-US"/>
          </a:p>
        </p:txBody>
      </p:sp>
      <p:sp>
        <p:nvSpPr>
          <p:cNvPr id="15" name="Text Box 14"/>
          <p:cNvSpPr txBox="1"/>
          <p:nvPr/>
        </p:nvSpPr>
        <p:spPr>
          <a:xfrm>
            <a:off x="2056130" y="12486005"/>
            <a:ext cx="10655300" cy="491490"/>
          </a:xfrm>
          <a:prstGeom prst="rect">
            <a:avLst/>
          </a:prstGeom>
          <a:noFill/>
        </p:spPr>
        <p:txBody>
          <a:bodyPr wrap="square" rtlCol="0" anchor="t">
            <a:spAutoFit/>
          </a:bodyPr>
          <a:p>
            <a:r>
              <a:rPr lang="en-US" sz="2600" dirty="0">
                <a:solidFill>
                  <a:schemeClr val="bg1"/>
                </a:solidFill>
                <a:latin typeface="Arial" panose="020B0604020202020204"/>
                <a:cs typeface="Arial" panose="020B0604020202020204"/>
                <a:sym typeface="+mn-ea"/>
              </a:rPr>
              <a:t>Nguyễn Đình Huy</a:t>
            </a:r>
            <a:endParaRPr lang="en-US" sz="2600" dirty="0">
              <a:solidFill>
                <a:schemeClr val="bg1"/>
              </a:solidFill>
              <a:latin typeface="Arial" panose="020B0604020202020204"/>
              <a:cs typeface="Arial" panose="020B0604020202020204"/>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2311343"/>
            <a:ext cx="21315363" cy="1010957"/>
          </a:xfrm>
          <a:prstGeom prst="rect">
            <a:avLst/>
          </a:prstGeom>
        </p:spPr>
      </p:pic>
      <p:pic>
        <p:nvPicPr>
          <p:cNvPr id="8" name="Picture 7" descr="Dai Nam [PPT] Template 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9" name="Text Box 8"/>
          <p:cNvSpPr txBox="1"/>
          <p:nvPr/>
        </p:nvSpPr>
        <p:spPr>
          <a:xfrm>
            <a:off x="9345930" y="672465"/>
            <a:ext cx="10655300" cy="691515"/>
          </a:xfrm>
          <a:prstGeom prst="rect">
            <a:avLst/>
          </a:prstGeom>
          <a:noFill/>
        </p:spPr>
        <p:txBody>
          <a:bodyPr wrap="square" rtlCol="0" anchor="t">
            <a:spAutoFit/>
          </a:bodyPr>
          <a:p>
            <a:pPr algn="r"/>
            <a:r>
              <a:rPr lang="en-US" dirty="0">
                <a:solidFill>
                  <a:srgbClr val="FF6600"/>
                </a:solidFill>
                <a:latin typeface="Arial" panose="020B0604020202020204"/>
                <a:cs typeface="Arial" panose="020B0604020202020204"/>
                <a:sym typeface="+mn-ea"/>
              </a:rPr>
              <a:t>HỌC ĐỂ THAY ĐỔI</a:t>
            </a:r>
            <a:endParaRPr lang="en-US" dirty="0">
              <a:solidFill>
                <a:srgbClr val="FF6600"/>
              </a:solidFill>
              <a:latin typeface="Arial" panose="020B0604020202020204"/>
              <a:cs typeface="Arial" panose="020B0604020202020204"/>
              <a:sym typeface="+mn-ea"/>
            </a:endParaRPr>
          </a:p>
        </p:txBody>
      </p:sp>
      <p:sp>
        <p:nvSpPr>
          <p:cNvPr id="2" name="Text Box 1"/>
          <p:cNvSpPr txBox="1"/>
          <p:nvPr/>
        </p:nvSpPr>
        <p:spPr>
          <a:xfrm>
            <a:off x="2528570" y="0"/>
            <a:ext cx="12202795" cy="2399665"/>
          </a:xfrm>
          <a:prstGeom prst="rect">
            <a:avLst/>
          </a:prstGeom>
          <a:noFill/>
        </p:spPr>
        <p:txBody>
          <a:bodyPr wrap="square" rtlCol="0" anchor="t">
            <a:spAutoFit/>
          </a:bodyPr>
          <a:p>
            <a:r>
              <a:rPr lang="en-US" sz="5000" b="1" dirty="0">
                <a:solidFill>
                  <a:srgbClr val="FF6600"/>
                </a:solidFill>
                <a:latin typeface="Arial" panose="020B0604020202020204"/>
                <a:cs typeface="Arial" panose="020B0604020202020204"/>
                <a:sym typeface="+mn-ea"/>
              </a:rPr>
              <a:t>PHẦN 2: QUÁ TRÌNH TẠO TRANG WEB GIỚI THIỆU VỀ CHÙA HƯƠNG BẰNG HTML VÀ CSS.</a:t>
            </a:r>
            <a:endParaRPr lang="en-US" sz="5000" b="1" dirty="0">
              <a:solidFill>
                <a:srgbClr val="FF6600"/>
              </a:solidFill>
              <a:latin typeface="Arial" panose="020B0604020202020204"/>
              <a:cs typeface="Arial" panose="020B0604020202020204"/>
              <a:sym typeface="+mn-ea"/>
            </a:endParaRPr>
          </a:p>
        </p:txBody>
      </p:sp>
      <p:sp>
        <p:nvSpPr>
          <p:cNvPr id="4" name="Text Box 3"/>
          <p:cNvSpPr txBox="1"/>
          <p:nvPr/>
        </p:nvSpPr>
        <p:spPr>
          <a:xfrm>
            <a:off x="1828800" y="12571095"/>
            <a:ext cx="10655300" cy="491490"/>
          </a:xfrm>
          <a:prstGeom prst="rect">
            <a:avLst/>
          </a:prstGeom>
          <a:noFill/>
        </p:spPr>
        <p:txBody>
          <a:bodyPr wrap="square" rtlCol="0" anchor="t">
            <a:spAutoFit/>
          </a:bodyPr>
          <a:p>
            <a:r>
              <a:rPr lang="en-US" sz="2600" dirty="0">
                <a:solidFill>
                  <a:schemeClr val="bg1"/>
                </a:solidFill>
                <a:latin typeface="Arial" panose="020B0604020202020204"/>
                <a:cs typeface="Arial" panose="020B0604020202020204"/>
                <a:sym typeface="+mn-ea"/>
              </a:rPr>
              <a:t>Nguyễn Đình Huy</a:t>
            </a:r>
            <a:endParaRPr lang="en-US" sz="2600" dirty="0">
              <a:solidFill>
                <a:schemeClr val="bg1"/>
              </a:solidFill>
              <a:latin typeface="Arial" panose="020B0604020202020204"/>
              <a:cs typeface="Arial" panose="020B0604020202020204"/>
              <a:sym typeface="+mn-ea"/>
            </a:endParaRPr>
          </a:p>
        </p:txBody>
      </p:sp>
      <p:sp>
        <p:nvSpPr>
          <p:cNvPr id="6" name="Text Box 5"/>
          <p:cNvSpPr txBox="1"/>
          <p:nvPr/>
        </p:nvSpPr>
        <p:spPr>
          <a:xfrm>
            <a:off x="1554480" y="2541905"/>
            <a:ext cx="18746470" cy="8478520"/>
          </a:xfrm>
          <a:prstGeom prst="rect">
            <a:avLst/>
          </a:prstGeom>
          <a:noFill/>
        </p:spPr>
        <p:txBody>
          <a:bodyPr wrap="square" rtlCol="0">
            <a:spAutoFit/>
          </a:bodyPr>
          <a:p>
            <a:pPr algn="just"/>
            <a:r>
              <a:rPr lang="en-US"/>
              <a:t>1.Mục tiêu</a:t>
            </a:r>
            <a:endParaRPr lang="en-US"/>
          </a:p>
          <a:p>
            <a:pPr marL="571500" indent="-571500" algn="just">
              <a:buFont typeface="Arial" panose="020B0604020202020204" pitchFamily="34" charset="0"/>
              <a:buChar char="•"/>
            </a:pPr>
            <a:r>
              <a:rPr lang="en-US" sz="3500"/>
              <a:t>Mục tiêu thiết kế web: Tạo ra một trang web giới thiệu Chùa Hương đẹp mắt, chuyên nghiệp và tương tác cho người dùng.</a:t>
            </a:r>
            <a:endParaRPr lang="en-US" sz="3500"/>
          </a:p>
          <a:p>
            <a:pPr indent="0" algn="just">
              <a:buFont typeface="Arial" panose="020B0604020202020204" pitchFamily="34" charset="0"/>
              <a:buNone/>
            </a:pPr>
            <a:r>
              <a:rPr lang="en-US"/>
              <a:t>2.HTML</a:t>
            </a:r>
            <a:endParaRPr lang="en-US"/>
          </a:p>
          <a:p>
            <a:pPr marL="571500" indent="-571500" algn="just">
              <a:buFont typeface="Arial" panose="020B0604020202020204" pitchFamily="34" charset="0"/>
              <a:buChar char="•"/>
            </a:pPr>
            <a:r>
              <a:rPr lang="en-US" sz="3500"/>
              <a:t>Sử dụng HTML xây dựng cấu trúc và các phần tử của trang web bằng ngôn ngữ đánh dấu HTML để đảm bảo tính khả diễn giải và truy cập được trên mọi thiết bị.</a:t>
            </a:r>
            <a:endParaRPr lang="en-US" sz="3500"/>
          </a:p>
          <a:p>
            <a:pPr indent="0" algn="just">
              <a:buFont typeface="Arial" panose="020B0604020202020204" pitchFamily="34" charset="0"/>
              <a:buNone/>
            </a:pPr>
            <a:r>
              <a:rPr lang="en-US"/>
              <a:t>3.CSS</a:t>
            </a:r>
            <a:endParaRPr lang="en-US"/>
          </a:p>
          <a:p>
            <a:pPr marL="571500" indent="-571500" algn="just">
              <a:buFont typeface="Arial" panose="020B0604020202020204" pitchFamily="34" charset="0"/>
              <a:buChar char="•"/>
            </a:pPr>
            <a:r>
              <a:rPr lang="en-US" sz="3500"/>
              <a:t>Áp dụng CSS để tạo giao diện hấp dẫn, bố cục hợp lý và phong cách thẩm mỹ phù hợp với Chùa Hương.</a:t>
            </a:r>
            <a:endParaRPr lang="en-US" sz="3500"/>
          </a:p>
          <a:p>
            <a:pPr indent="0" algn="just">
              <a:buFont typeface="Arial" panose="020B0604020202020204" pitchFamily="34" charset="0"/>
              <a:buNone/>
            </a:pPr>
            <a:r>
              <a:rPr lang="en-US"/>
              <a:t>4.Khả năng tương thích</a:t>
            </a:r>
            <a:endParaRPr lang="en-US"/>
          </a:p>
          <a:p>
            <a:pPr marL="571500" indent="-571500" algn="just">
              <a:buFont typeface="Arial" panose="020B0604020202020204" pitchFamily="34" charset="0"/>
              <a:buChar char="•"/>
            </a:pPr>
            <a:r>
              <a:rPr lang="en-US" sz="3500"/>
              <a:t>Đảm bảo trang web có thiết kế phản ứng, tự thích ứng với các kích thước màn hình khác nhau để đảm bảo trải nghiệm tốt trên cả điện thoại di động, máy tính bảng và máy tính.</a:t>
            </a:r>
            <a:endParaRPr lang="en-US" sz="3500"/>
          </a:p>
          <a:p>
            <a:pPr indent="0" algn="just">
              <a:buFont typeface="Arial" panose="020B0604020202020204" pitchFamily="34" charset="0"/>
              <a:buNone/>
            </a:pPr>
            <a:r>
              <a:rPr lang="en-US"/>
              <a:t>5.Tối ưu hóa tốc độ tải trang</a:t>
            </a:r>
            <a:endParaRPr lang="en-US"/>
          </a:p>
          <a:p>
            <a:pPr marL="571500" indent="-571500" algn="just">
              <a:buFont typeface="Arial" panose="020B0604020202020204" pitchFamily="34" charset="0"/>
              <a:buChar char="•"/>
            </a:pPr>
            <a:r>
              <a:rPr lang="en-US" sz="3500"/>
              <a:t>Tối ưu hóa trang web để đạt được tốc độ tải trang nhanh, giúp người dùng truy cập và duyệt web một cách mượt mà và thuận tiện.</a:t>
            </a:r>
            <a:endParaRPr lang="en-US" sz="35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normAutofit fontScale="90000"/>
          </a:bodyPr>
          <a:p>
            <a:r>
              <a:rPr lang="en-US"/>
              <a:t> </a:t>
            </a:r>
            <a:br>
              <a:rPr lang="en-US"/>
            </a:br>
            <a:endParaRPr lang="en-US"/>
          </a:p>
        </p:txBody>
      </p:sp>
      <p:pic>
        <p:nvPicPr>
          <p:cNvPr id="8" name="Picture 7" descr="Dai Nam [PPT] Template 15.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9" name="Text Box 8"/>
          <p:cNvSpPr txBox="1"/>
          <p:nvPr/>
        </p:nvSpPr>
        <p:spPr>
          <a:xfrm>
            <a:off x="9345930" y="672465"/>
            <a:ext cx="10655300" cy="691515"/>
          </a:xfrm>
          <a:prstGeom prst="rect">
            <a:avLst/>
          </a:prstGeom>
          <a:noFill/>
        </p:spPr>
        <p:txBody>
          <a:bodyPr wrap="square" rtlCol="0" anchor="t">
            <a:spAutoFit/>
          </a:bodyPr>
          <a:p>
            <a:pPr algn="r"/>
            <a:r>
              <a:rPr lang="en-US" dirty="0">
                <a:solidFill>
                  <a:srgbClr val="FF6600"/>
                </a:solidFill>
                <a:latin typeface="Arial" panose="020B0604020202020204"/>
                <a:cs typeface="Arial" panose="020B0604020202020204"/>
                <a:sym typeface="+mn-ea"/>
              </a:rPr>
              <a:t>HỌC ĐỂ THAY ĐỔI</a:t>
            </a:r>
            <a:endParaRPr lang="en-US" dirty="0">
              <a:solidFill>
                <a:srgbClr val="FF6600"/>
              </a:solidFill>
              <a:latin typeface="Arial" panose="020B0604020202020204"/>
              <a:cs typeface="Arial" panose="020B0604020202020204"/>
              <a:sym typeface="+mn-ea"/>
            </a:endParaRPr>
          </a:p>
        </p:txBody>
      </p:sp>
      <p:sp>
        <p:nvSpPr>
          <p:cNvPr id="4" name="Text Box 3"/>
          <p:cNvSpPr txBox="1"/>
          <p:nvPr/>
        </p:nvSpPr>
        <p:spPr>
          <a:xfrm>
            <a:off x="1902460" y="12569825"/>
            <a:ext cx="10655300" cy="491490"/>
          </a:xfrm>
          <a:prstGeom prst="rect">
            <a:avLst/>
          </a:prstGeom>
          <a:noFill/>
        </p:spPr>
        <p:txBody>
          <a:bodyPr wrap="square" rtlCol="0" anchor="t">
            <a:spAutoFit/>
          </a:bodyPr>
          <a:p>
            <a:r>
              <a:rPr lang="en-US" sz="2600" dirty="0">
                <a:solidFill>
                  <a:schemeClr val="bg1"/>
                </a:solidFill>
                <a:latin typeface="Arial" panose="020B0604020202020204"/>
                <a:cs typeface="Arial" panose="020B0604020202020204"/>
                <a:sym typeface="+mn-ea"/>
              </a:rPr>
              <a:t>Nguyễn Đình Huy</a:t>
            </a:r>
            <a:endParaRPr lang="en-US" sz="2600" dirty="0">
              <a:solidFill>
                <a:schemeClr val="bg1"/>
              </a:solidFill>
              <a:latin typeface="Arial" panose="020B0604020202020204"/>
              <a:cs typeface="Arial" panose="020B0604020202020204"/>
              <a:sym typeface="+mn-ea"/>
            </a:endParaRPr>
          </a:p>
        </p:txBody>
      </p:sp>
      <p:sp>
        <p:nvSpPr>
          <p:cNvPr id="5" name="Text Box 4"/>
          <p:cNvSpPr txBox="1"/>
          <p:nvPr/>
        </p:nvSpPr>
        <p:spPr>
          <a:xfrm>
            <a:off x="1490345" y="2136775"/>
            <a:ext cx="18830290" cy="10217150"/>
          </a:xfrm>
          <a:prstGeom prst="rect">
            <a:avLst/>
          </a:prstGeom>
          <a:noFill/>
        </p:spPr>
        <p:txBody>
          <a:bodyPr wrap="square" rtlCol="0">
            <a:spAutoFit/>
          </a:bodyPr>
          <a:p>
            <a:pPr marL="571500" indent="-571500" algn="just">
              <a:buFont typeface="Wingdings" panose="05000000000000000000" charset="0"/>
              <a:buChar char="o"/>
            </a:pPr>
            <a:r>
              <a:rPr lang="en-US"/>
              <a:t>Thiết kế giao diện</a:t>
            </a:r>
            <a:endParaRPr lang="en-US"/>
          </a:p>
          <a:p>
            <a:pPr marL="571500" indent="-571500" algn="just">
              <a:buFont typeface="Wingdings" panose="05000000000000000000" charset="0"/>
              <a:buChar char="§"/>
            </a:pPr>
            <a:r>
              <a:rPr lang="en-US"/>
              <a:t>Mục tiêu:</a:t>
            </a:r>
            <a:endParaRPr lang="en-US"/>
          </a:p>
          <a:p>
            <a:pPr marL="571500" indent="-571500" algn="just">
              <a:buFont typeface="Arial" panose="020B0604020202020204" pitchFamily="34" charset="0"/>
              <a:buChar char="•"/>
            </a:pPr>
            <a:r>
              <a:rPr lang="en-US" sz="3500"/>
              <a:t>Tạo ra một giao diện trực quan, hấp dẫn và dễ sử dụng cho trang web giới thiệu Chùa Hương.</a:t>
            </a:r>
            <a:endParaRPr lang="en-US" sz="3500"/>
          </a:p>
          <a:p>
            <a:pPr marL="571500" indent="-571500" algn="just">
              <a:buFont typeface="Wingdings" panose="05000000000000000000" charset="0"/>
              <a:buChar char="§"/>
            </a:pPr>
            <a:r>
              <a:rPr lang="en-US"/>
              <a:t>Bố cục:</a:t>
            </a:r>
            <a:endParaRPr lang="en-US"/>
          </a:p>
          <a:p>
            <a:pPr marL="571500" indent="-571500" algn="just">
              <a:buFont typeface="Arial" panose="020B0604020202020204" pitchFamily="34" charset="0"/>
              <a:buChar char="•"/>
            </a:pPr>
            <a:r>
              <a:rPr lang="en-US" sz="3500"/>
              <a:t>Xác định bố cục của trang web, bao gồm việc sắp xếp các phần tử như logo, menu điều hướng, tiêu đề, nội dung và chân trang, để đảm bảo sự hài hòa và dễ nhìn.</a:t>
            </a:r>
            <a:endParaRPr lang="en-US" sz="3500"/>
          </a:p>
          <a:p>
            <a:pPr marL="571500" indent="-571500" algn="just">
              <a:buFont typeface="Wingdings" panose="05000000000000000000" charset="0"/>
              <a:buChar char="§"/>
            </a:pPr>
            <a:r>
              <a:rPr lang="en-US"/>
              <a:t>Màu sắc:</a:t>
            </a:r>
            <a:endParaRPr lang="en-US"/>
          </a:p>
          <a:p>
            <a:pPr marL="571500" indent="-571500" algn="just">
              <a:buFont typeface="Arial" panose="020B0604020202020204" pitchFamily="34" charset="0"/>
              <a:buChar char="•"/>
            </a:pPr>
            <a:r>
              <a:rPr lang="en-US" sz="3500"/>
              <a:t>Chọn màu sắc phù hợp với Chùa Hương, sử dụng màu sắc tương thích và tạo điểm nhấn để thu hút sự chú ý của người dùng.</a:t>
            </a:r>
            <a:endParaRPr lang="en-US" sz="3500"/>
          </a:p>
          <a:p>
            <a:pPr marL="571500" indent="-571500" algn="just">
              <a:buFont typeface="Wingdings" panose="05000000000000000000" charset="0"/>
              <a:buChar char="§"/>
            </a:pPr>
            <a:r>
              <a:rPr lang="en-US"/>
              <a:t>Đồ họa:</a:t>
            </a:r>
            <a:endParaRPr lang="en-US"/>
          </a:p>
          <a:p>
            <a:pPr marL="571500" indent="-571500" algn="just">
              <a:buFont typeface="Arial" panose="020B0604020202020204" pitchFamily="34" charset="0"/>
              <a:buChar char="•"/>
            </a:pPr>
            <a:r>
              <a:rPr lang="en-US" sz="3500"/>
              <a:t>Sử dụng hình ảnh, biểu đồ hoặc biểu đồ để truyền tải thông tin và tạo sự hấp dẫn cho trang web giới thiệu.</a:t>
            </a:r>
            <a:endParaRPr lang="en-US" sz="3500"/>
          </a:p>
          <a:p>
            <a:pPr marL="571500" indent="-571500" algn="just">
              <a:buFont typeface="Wingdings" panose="05000000000000000000" charset="0"/>
              <a:buChar char="§"/>
            </a:pPr>
            <a:r>
              <a:rPr lang="en-US"/>
              <a:t>Phông chữ:</a:t>
            </a:r>
            <a:endParaRPr lang="en-US"/>
          </a:p>
          <a:p>
            <a:pPr marL="571500" indent="-571500" algn="just">
              <a:buFont typeface="Arial" panose="020B0604020202020204" pitchFamily="34" charset="0"/>
              <a:buChar char="•"/>
            </a:pPr>
            <a:r>
              <a:rPr lang="en-US" sz="3500"/>
              <a:t>Chọn phông chữ dễ đọc và phù hợp với nội dung trang web, và kiểm soát kích thước và độ dày của phông chữ để tăng tính đồng nhất và trải nghiệm người dùng tốt hơn.</a:t>
            </a:r>
            <a:endParaRPr lang="en-US" sz="3500"/>
          </a:p>
          <a:p>
            <a:pPr marL="457200" indent="-457200" algn="just">
              <a:buFont typeface="Wingdings" panose="05000000000000000000" charset="0"/>
              <a:buChar char="§"/>
            </a:pPr>
            <a:r>
              <a:rPr lang="en-US"/>
              <a:t>Hiệu ứng:</a:t>
            </a:r>
            <a:endParaRPr lang="en-US"/>
          </a:p>
          <a:p>
            <a:pPr marL="571500" indent="-571500" algn="just">
              <a:buFont typeface="Arial" panose="020B0604020202020204" pitchFamily="34" charset="0"/>
              <a:buChar char="•"/>
            </a:pPr>
            <a:r>
              <a:rPr lang="en-US" sz="3500"/>
              <a:t>Sử dụng hiệu ứng nhẹ nhàng và hợp lý để làm nổi bật các phần tử quan trọng, tạo sự tương tác và cung cấp trải nghiệm thú vị cho người dùng trang web.</a:t>
            </a:r>
            <a:endParaRPr lang="en-US" sz="3500"/>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normAutofit fontScale="90000"/>
          </a:bodyPr>
          <a:p>
            <a:r>
              <a:rPr lang="en-US"/>
              <a:t> </a:t>
            </a:r>
            <a:br>
              <a:rPr lang="en-US"/>
            </a:br>
            <a:endParaRPr lang="en-US"/>
          </a:p>
        </p:txBody>
      </p:sp>
      <p:pic>
        <p:nvPicPr>
          <p:cNvPr id="8" name="Picture 7" descr="Dai Nam [PPT] Template 15.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9" name="Text Box 8"/>
          <p:cNvSpPr txBox="1"/>
          <p:nvPr/>
        </p:nvSpPr>
        <p:spPr>
          <a:xfrm>
            <a:off x="9345930" y="672465"/>
            <a:ext cx="10655300" cy="691515"/>
          </a:xfrm>
          <a:prstGeom prst="rect">
            <a:avLst/>
          </a:prstGeom>
          <a:noFill/>
        </p:spPr>
        <p:txBody>
          <a:bodyPr wrap="square" rtlCol="0" anchor="t">
            <a:spAutoFit/>
          </a:bodyPr>
          <a:p>
            <a:pPr algn="r"/>
            <a:r>
              <a:rPr lang="en-US" dirty="0">
                <a:solidFill>
                  <a:srgbClr val="FF6600"/>
                </a:solidFill>
                <a:latin typeface="Arial" panose="020B0604020202020204"/>
                <a:cs typeface="Arial" panose="020B0604020202020204"/>
                <a:sym typeface="+mn-ea"/>
              </a:rPr>
              <a:t>HỌC ĐỂ THAY ĐỔI</a:t>
            </a:r>
            <a:endParaRPr lang="en-US" dirty="0">
              <a:solidFill>
                <a:srgbClr val="FF6600"/>
              </a:solidFill>
              <a:latin typeface="Arial" panose="020B0604020202020204"/>
              <a:cs typeface="Arial" panose="020B0604020202020204"/>
              <a:sym typeface="+mn-ea"/>
            </a:endParaRPr>
          </a:p>
        </p:txBody>
      </p:sp>
      <p:sp>
        <p:nvSpPr>
          <p:cNvPr id="4" name="Text Box 3"/>
          <p:cNvSpPr txBox="1"/>
          <p:nvPr/>
        </p:nvSpPr>
        <p:spPr>
          <a:xfrm>
            <a:off x="1902460" y="12569825"/>
            <a:ext cx="10655300" cy="491490"/>
          </a:xfrm>
          <a:prstGeom prst="rect">
            <a:avLst/>
          </a:prstGeom>
          <a:noFill/>
        </p:spPr>
        <p:txBody>
          <a:bodyPr wrap="square" rtlCol="0" anchor="t">
            <a:spAutoFit/>
          </a:bodyPr>
          <a:p>
            <a:r>
              <a:rPr lang="en-US" sz="2600" dirty="0">
                <a:solidFill>
                  <a:schemeClr val="bg1"/>
                </a:solidFill>
                <a:latin typeface="Arial" panose="020B0604020202020204"/>
                <a:cs typeface="Arial" panose="020B0604020202020204"/>
                <a:sym typeface="+mn-ea"/>
              </a:rPr>
              <a:t>Nguyễn Đình Huy</a:t>
            </a:r>
            <a:endParaRPr lang="en-US" sz="2600" dirty="0">
              <a:solidFill>
                <a:schemeClr val="bg1"/>
              </a:solidFill>
              <a:latin typeface="Arial" panose="020B0604020202020204"/>
              <a:cs typeface="Arial" panose="020B0604020202020204"/>
              <a:sym typeface="+mn-ea"/>
            </a:endParaRPr>
          </a:p>
        </p:txBody>
      </p:sp>
      <p:sp>
        <p:nvSpPr>
          <p:cNvPr id="5" name="Text Box 4"/>
          <p:cNvSpPr txBox="1"/>
          <p:nvPr/>
        </p:nvSpPr>
        <p:spPr>
          <a:xfrm>
            <a:off x="2602230" y="132080"/>
            <a:ext cx="12589510" cy="2399665"/>
          </a:xfrm>
          <a:prstGeom prst="rect">
            <a:avLst/>
          </a:prstGeom>
          <a:noFill/>
        </p:spPr>
        <p:txBody>
          <a:bodyPr wrap="square" rtlCol="0" anchor="t">
            <a:spAutoFit/>
          </a:bodyPr>
          <a:p>
            <a:r>
              <a:rPr lang="en-US" sz="5000" b="1" dirty="0">
                <a:solidFill>
                  <a:srgbClr val="FF6600"/>
                </a:solidFill>
                <a:latin typeface="Arial" panose="020B0604020202020204"/>
                <a:cs typeface="Arial" panose="020B0604020202020204"/>
                <a:sym typeface="+mn-ea"/>
              </a:rPr>
              <a:t>PHẦN 3:CÁC THÀNH PHẦN CHÍNH TẠO LÊN TRANG WEB GIỚI THIỆU VỀ CHÙA HƯƠNG</a:t>
            </a:r>
            <a:endParaRPr lang="en-US" sz="5000" b="1" dirty="0">
              <a:solidFill>
                <a:srgbClr val="FF6600"/>
              </a:solidFill>
              <a:latin typeface="Arial" panose="020B0604020202020204"/>
              <a:cs typeface="Arial" panose="020B0604020202020204"/>
              <a:sym typeface="+mn-ea"/>
            </a:endParaRPr>
          </a:p>
        </p:txBody>
      </p:sp>
      <p:sp>
        <p:nvSpPr>
          <p:cNvPr id="6" name="Text Box 5"/>
          <p:cNvSpPr txBox="1"/>
          <p:nvPr/>
        </p:nvSpPr>
        <p:spPr>
          <a:xfrm>
            <a:off x="1664970" y="2671445"/>
            <a:ext cx="18590895" cy="7154545"/>
          </a:xfrm>
          <a:prstGeom prst="rect">
            <a:avLst/>
          </a:prstGeom>
          <a:noFill/>
        </p:spPr>
        <p:txBody>
          <a:bodyPr wrap="square" rtlCol="0">
            <a:spAutoFit/>
          </a:bodyPr>
          <a:p>
            <a:pPr algn="just"/>
            <a:r>
              <a:rPr lang="en-US"/>
              <a:t>1.HTML</a:t>
            </a:r>
            <a:endParaRPr lang="en-US"/>
          </a:p>
          <a:p>
            <a:pPr marL="571500" indent="-571500" algn="just">
              <a:buFont typeface="Arial" panose="020B0604020202020204" pitchFamily="34" charset="0"/>
              <a:buChar char="•"/>
            </a:pPr>
            <a:r>
              <a:rPr lang="en-US" sz="3500"/>
              <a:t>HTML (HyperText Markup Language): Ngôn ngữ đánh dấu siêu văn bản là cơ sở để xây dựng cấu trúc và nội dung của trang web.</a:t>
            </a:r>
            <a:endParaRPr lang="en-US" sz="3500"/>
          </a:p>
          <a:p>
            <a:pPr marL="571500" indent="-571500" algn="just">
              <a:buFont typeface="Arial" panose="020B0604020202020204" pitchFamily="34" charset="0"/>
              <a:buChar char="•"/>
            </a:pPr>
            <a:r>
              <a:rPr lang="en-US" sz="3500"/>
              <a:t>Sử dụng các thẻ HTML (tag) để xác định kiểu và chức năng của các phần tử trong trang web, bao gồm tiêu đề, đoạn văn bản, hình ảnh, liên kết và nhiều hơn nữa.</a:t>
            </a:r>
            <a:endParaRPr lang="en-US" sz="3500"/>
          </a:p>
          <a:p>
            <a:pPr marL="571500" indent="-571500" algn="just">
              <a:buFont typeface="Arial" panose="020B0604020202020204" pitchFamily="34" charset="0"/>
              <a:buChar char="•"/>
            </a:pPr>
            <a:r>
              <a:rPr lang="en-US" sz="3500"/>
              <a:t>Cấu trúc cơ bản của trang web: Một trang web HTML thường bao gồm các phần tử cơ bản như thẻ &lt;html&gt;, &lt;head&gt;, và &lt;body&gt;, được sắp xếp theo cấu trúc cây.</a:t>
            </a:r>
            <a:endParaRPr lang="en-US" sz="3500"/>
          </a:p>
          <a:p>
            <a:pPr marL="571500" indent="-571500" algn="just">
              <a:buFont typeface="Arial" panose="020B0604020202020204" pitchFamily="34" charset="0"/>
              <a:buChar char="•"/>
            </a:pPr>
            <a:r>
              <a:rPr lang="en-US" sz="3500"/>
              <a:t>Định dạng văn bản: Sử dụng các thẻ HTML như &lt;h1&gt; đến &lt;h6&gt; để định dạng tiêu đề, và các thẻ như &lt;p&gt;, &lt;strong&gt;, &lt;em&gt;, &lt;ul&gt;, và &lt;ol&gt; để định dạng đoạn văn bản và danh sách.</a:t>
            </a:r>
            <a:endParaRPr lang="en-US" sz="3500"/>
          </a:p>
          <a:p>
            <a:pPr marL="571500" indent="-571500" algn="just">
              <a:buFont typeface="Arial" panose="020B0604020202020204" pitchFamily="34" charset="0"/>
              <a:buChar char="•"/>
            </a:pPr>
            <a:r>
              <a:rPr lang="en-US" sz="3500"/>
              <a:t>Chèn hình ảnh: Sử dụng thẻ &lt;img&gt; để chèn hình ảnh vào trang web và sử dụng thuộc tính của thẻ để chỉ định đường dẫn và mô tả hình ảnh.</a:t>
            </a:r>
            <a:endParaRPr lang="en-US" sz="3500"/>
          </a:p>
          <a:p>
            <a:pPr marL="571500" indent="-571500" algn="just">
              <a:buFont typeface="Arial" panose="020B0604020202020204" pitchFamily="34" charset="0"/>
              <a:buChar char="•"/>
            </a:pPr>
            <a:r>
              <a:rPr lang="en-US" sz="3500"/>
              <a:t>Tạo liên kết: Sử dụng thẻ &lt;a&gt; để tạo liên kết đến các trang web khác hoặc các phần tử trong cùng một trang web, và sử dụng thuộc tính của thẻ để chỉ định đích đến của liên kết.</a:t>
            </a:r>
            <a:endParaRPr lang="en-US" sz="3500"/>
          </a:p>
        </p:txBody>
      </p:sp>
    </p:spTree>
  </p:cSld>
  <p:clrMapOvr>
    <a:masterClrMapping/>
  </p:clrMapOvr>
  <mc:AlternateContent xmlns:mc="http://schemas.openxmlformats.org/markup-compatibility/2006">
    <mc:Choice xmlns:p14="http://schemas.microsoft.com/office/powerpoint/2010/main" Requires="p14">
      <p:transition spd="slow" p14:dur="1200">
        <p14:doors dir="ver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5429</Words>
  <Application>WPS Presentation</Application>
  <PresentationFormat>Custom</PresentationFormat>
  <Paragraphs>150</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Arial</vt:lpstr>
      <vt:lpstr>Microsoft YaHei</vt:lpstr>
      <vt:lpstr>Arial Unicode MS</vt:lpstr>
      <vt:lpstr>Calibri</vt:lpstr>
      <vt:lpstr>Wingdings</vt:lpstr>
      <vt:lpstr>Office Theme</vt:lpstr>
      <vt:lpstr>PowerPoint 演示文稿</vt:lpstr>
      <vt:lpstr>PowerPoint 演示文稿</vt:lpstr>
      <vt:lpstr>PowerPoint 演示文稿</vt:lpstr>
      <vt:lpstr>PowerPoint 演示文稿</vt:lpstr>
      <vt:lpstr>PowerPoint 演示文稿</vt:lpstr>
      <vt:lpstr>  </vt:lpstr>
      <vt:lpstr>  </vt:lpstr>
      <vt:lpstr>  </vt:lpstr>
      <vt:lpstr>  </vt:lpstr>
      <vt:lpstr>  </vt:lpstr>
      <vt:lpstr>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Huy Nguyễn</cp:lastModifiedBy>
  <cp:revision>26</cp:revision>
  <dcterms:created xsi:type="dcterms:W3CDTF">2022-08-02T03:49:00Z</dcterms:created>
  <dcterms:modified xsi:type="dcterms:W3CDTF">2024-03-11T15:27:47Z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AB3F6466D955411E851ACEEA0BEFE0D1_13</vt:lpwstr>
  </property>
  <property fmtid="{D5CDD505-2E9C-101B-9397-08002B2CF9AE}" pid="3" name="KSOProductBuildVer">
    <vt:lpwstr>1033-12.2.0.13489</vt:lpwstr>
  </property>
</Properties>
</file>