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Dotum" panose="020B0600000101010101" pitchFamily="34" charset="-127"/>
                <a:ea typeface="Dotum" panose="020B0600000101010101" pitchFamily="34" charset="-127"/>
              </a:rPr>
              <a:t>ĐỒ ÁN WEB BASIC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latin typeface="Century Gothic" panose="020B0502020202020204" pitchFamily="34" charset="0"/>
              </a:rPr>
              <a:t>GV </a:t>
            </a:r>
            <a:r>
              <a:rPr lang="en-US" sz="2400" b="1" i="1" err="1">
                <a:latin typeface="Century Gothic" panose="020B0502020202020204" pitchFamily="34" charset="0"/>
              </a:rPr>
              <a:t>hướng</a:t>
            </a:r>
            <a:r>
              <a:rPr lang="en-US" sz="2400" b="1" i="1">
                <a:latin typeface="Century Gothic" panose="020B0502020202020204" pitchFamily="34" charset="0"/>
              </a:rPr>
              <a:t> dẫn: </a:t>
            </a:r>
            <a:r>
              <a:rPr lang="en-US" sz="2400" b="1" i="1" u="sng">
                <a:solidFill>
                  <a:srgbClr val="FF0000"/>
                </a:solidFill>
                <a:latin typeface="Century Gothic" panose="020B0502020202020204" pitchFamily="34" charset="0"/>
              </a:rPr>
              <a:t>Nguyễn Sơn Phước</a:t>
            </a:r>
            <a:endParaRPr lang="en-US" sz="2400" b="1" i="1" u="sng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17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1" y="677486"/>
            <a:ext cx="9601196" cy="1354514"/>
          </a:xfrm>
        </p:spPr>
        <p:txBody>
          <a:bodyPr>
            <a:normAutofit/>
          </a:bodyPr>
          <a:lstStyle/>
          <a:p>
            <a:r>
              <a:rPr lang="en-US" sz="5400">
                <a:latin typeface="Times New Roman" panose="02020603050405020304" pitchFamily="18" charset="0"/>
                <a:ea typeface="Dotum" panose="020B0600000101010101" pitchFamily="34" charset="-127"/>
                <a:cs typeface="Times New Roman" panose="02020603050405020304" pitchFamily="18" charset="0"/>
              </a:rPr>
              <a:t>Giới thiệu </a:t>
            </a:r>
            <a:r>
              <a:rPr lang="en-US" sz="5400" dirty="0" err="1">
                <a:latin typeface="Times New Roman" panose="02020603050405020304" pitchFamily="18" charset="0"/>
                <a:ea typeface="Dotum" panose="020B0600000101010101" pitchFamily="34" charset="-127"/>
                <a:cs typeface="Times New Roman" panose="02020603050405020304" pitchFamily="18" charset="0"/>
              </a:rPr>
              <a:t>bản</a:t>
            </a:r>
            <a:r>
              <a:rPr lang="en-US" sz="5400" dirty="0">
                <a:latin typeface="Times New Roman" panose="02020603050405020304" pitchFamily="18" charset="0"/>
                <a:ea typeface="Dotum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ea typeface="Dotum" panose="020B0600000101010101" pitchFamily="34" charset="-127"/>
                <a:cs typeface="Times New Roman" panose="02020603050405020304" pitchFamily="18" charset="0"/>
              </a:rPr>
              <a:t>thân</a:t>
            </a:r>
            <a:endParaRPr lang="en-US" sz="5400" dirty="0">
              <a:latin typeface="Times New Roman" panose="02020603050405020304" pitchFamily="18" charset="0"/>
              <a:ea typeface="Dotu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Century Gothic" panose="020B0502020202020204" pitchFamily="34" charset="0"/>
                <a:cs typeface="Times New Roman" panose="02020603050405020304" pitchFamily="18" charset="0"/>
              </a:rPr>
              <a:t>Họ</a:t>
            </a:r>
            <a:r>
              <a:rPr lang="en-US">
                <a:latin typeface="Century Gothic" panose="020B0502020202020204" pitchFamily="34" charset="0"/>
                <a:cs typeface="Times New Roman" panose="02020603050405020304" pitchFamily="18" charset="0"/>
              </a:rPr>
              <a:t> tên: Phan Chí Huy</a:t>
            </a:r>
            <a:endParaRPr lang="en-US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tháng</a:t>
            </a: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Century Gothic" panose="020B0502020202020204" pitchFamily="34" charset="0"/>
                <a:cs typeface="Times New Roman" panose="02020603050405020304" pitchFamily="18" charset="0"/>
              </a:rPr>
              <a:t>năm</a:t>
            </a:r>
            <a:r>
              <a:rPr lang="en-US">
                <a:latin typeface="Century Gothic" panose="020B0502020202020204" pitchFamily="34" charset="0"/>
                <a:cs typeface="Times New Roman" panose="02020603050405020304" pitchFamily="18" charset="0"/>
              </a:rPr>
              <a:t> sinh: 3 tháng 10 năm 2009</a:t>
            </a:r>
            <a:endParaRPr lang="en-US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Century Gothic" panose="020B0502020202020204" pitchFamily="34" charset="0"/>
                <a:cs typeface="Times New Roman" panose="02020603050405020304" pitchFamily="18" charset="0"/>
              </a:rPr>
              <a:t>Quê</a:t>
            </a:r>
            <a:r>
              <a:rPr lang="en-US">
                <a:latin typeface="Century Gothic" panose="020B0502020202020204" pitchFamily="34" charset="0"/>
                <a:cs typeface="Times New Roman" panose="02020603050405020304" pitchFamily="18" charset="0"/>
              </a:rPr>
              <a:t> quán: Hà Tĩnh</a:t>
            </a:r>
            <a:endParaRPr lang="en-US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Century Gothic" panose="020B0502020202020204" pitchFamily="34" charset="0"/>
                <a:cs typeface="Times New Roman" panose="02020603050405020304" pitchFamily="18" charset="0"/>
              </a:rPr>
              <a:t>Sở</a:t>
            </a:r>
            <a:r>
              <a:rPr lang="en-US">
                <a:latin typeface="Century Gothic" panose="020B0502020202020204" pitchFamily="34" charset="0"/>
                <a:cs typeface="Times New Roman" panose="02020603050405020304" pitchFamily="18" charset="0"/>
              </a:rPr>
              <a:t> thích: Đọc truyện, xem phim, viết code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07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0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4947"/>
          <a:stretch/>
        </p:blipFill>
        <p:spPr>
          <a:xfrm>
            <a:off x="2334357" y="2488223"/>
            <a:ext cx="7523283" cy="361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1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web này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entury Gothic" panose="020B0502020202020204" pitchFamily="34" charset="0"/>
              </a:rPr>
              <a:t>Trl: Giới Thiệu về </a:t>
            </a:r>
            <a:r>
              <a:rPr lang="vi-VN"/>
              <a:t>DU </a:t>
            </a:r>
            <a:r>
              <a:rPr lang="vi-VN" dirty="0"/>
              <a:t>LỊCH VÀ ẨM THỰC </a:t>
            </a:r>
            <a:r>
              <a:rPr lang="vi-VN"/>
              <a:t>BỐN PHƯƠNG</a:t>
            </a:r>
            <a:r>
              <a:rPr lang="en-US">
                <a:latin typeface="Century Gothic" panose="020B0502020202020204" pitchFamily="34" charset="0"/>
              </a:rPr>
              <a:t>.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err="1">
                <a:latin typeface="Century Gothic" panose="020B0502020202020204" pitchFamily="34" charset="0"/>
              </a:rPr>
              <a:t>Tại</a:t>
            </a:r>
            <a:r>
              <a:rPr lang="en-US">
                <a:latin typeface="Century Gothic" panose="020B0502020202020204" pitchFamily="34" charset="0"/>
              </a:rPr>
              <a:t> sao:</a:t>
            </a:r>
          </a:p>
          <a:p>
            <a:pPr>
              <a:buFontTx/>
              <a:buChar char="-"/>
            </a:pPr>
            <a:r>
              <a:rPr lang="en-US">
                <a:latin typeface="Century Gothic" panose="020B0502020202020204" pitchFamily="34" charset="0"/>
              </a:rPr>
              <a:t>Chọn màu nền là vàng ?</a:t>
            </a:r>
          </a:p>
          <a:p>
            <a:pPr>
              <a:buFontTx/>
              <a:buChar char="-"/>
            </a:pPr>
            <a:r>
              <a:rPr lang="en-US">
                <a:latin typeface="Century Gothic" panose="020B0502020202020204" pitchFamily="34" charset="0"/>
              </a:rPr>
              <a:t>…</a:t>
            </a:r>
          </a:p>
          <a:p>
            <a:pPr>
              <a:buFontTx/>
              <a:buChar char="-"/>
            </a:pPr>
            <a:r>
              <a:rPr lang="en-US">
                <a:latin typeface="Century Gothic" panose="020B0502020202020204" pitchFamily="34" charset="0"/>
              </a:rPr>
              <a:t>…</a:t>
            </a:r>
            <a:endParaRPr lang="en-US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82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</TotalTime>
  <Words>86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Dotum</vt:lpstr>
      <vt:lpstr>Arial</vt:lpstr>
      <vt:lpstr>Century Gothic</vt:lpstr>
      <vt:lpstr>Garamond</vt:lpstr>
      <vt:lpstr>Times New Roman</vt:lpstr>
      <vt:lpstr>Organic</vt:lpstr>
      <vt:lpstr>ĐỒ ÁN WEB BASIC</vt:lpstr>
      <vt:lpstr>Giới thiệu bản thân</vt:lpstr>
      <vt:lpstr>Giới Thiệu Môn Học</vt:lpstr>
      <vt:lpstr>Giới Thiệu Đồ Án</vt:lpstr>
      <vt:lpstr>Lý do làm web này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WEB BASIC</dc:title>
  <dc:creator>ADMIN</dc:creator>
  <cp:lastModifiedBy>Huy Phan</cp:lastModifiedBy>
  <cp:revision>2</cp:revision>
  <dcterms:created xsi:type="dcterms:W3CDTF">2024-06-30T02:37:14Z</dcterms:created>
  <dcterms:modified xsi:type="dcterms:W3CDTF">2024-07-05T12:59:56Z</dcterms:modified>
</cp:coreProperties>
</file>