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rompt" charset="1" panose="00000500000000000000"/>
      <p:regular r:id="rId17"/>
    </p:embeddedFont>
    <p:embeddedFont>
      <p:font typeface="Paytone One" charset="1" panose="00000500000000000000"/>
      <p:regular r:id="rId18"/>
    </p:embeddedFont>
    <p:embeddedFont>
      <p:font typeface="Poppins Bold Italics" charset="1" panose="00000800000000000000"/>
      <p:regular r:id="rId19"/>
    </p:embeddedFont>
    <p:embeddedFont>
      <p:font typeface="Trend Sans One" charset="1" panose="00000000000000000000"/>
      <p:regular r:id="rId20"/>
    </p:embeddedFont>
    <p:embeddedFont>
      <p:font typeface="Trend Slab Four"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1830869"/>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Freeform 6" id="6"/>
          <p:cNvSpPr/>
          <p:nvPr/>
        </p:nvSpPr>
        <p:spPr>
          <a:xfrm flipH="false" flipV="false" rot="-1368712">
            <a:off x="12894158" y="6527749"/>
            <a:ext cx="1667197" cy="1950975"/>
          </a:xfrm>
          <a:custGeom>
            <a:avLst/>
            <a:gdLst/>
            <a:ahLst/>
            <a:cxnLst/>
            <a:rect r="r" b="b" t="t" l="l"/>
            <a:pathLst>
              <a:path h="1950975" w="1667197">
                <a:moveTo>
                  <a:pt x="0" y="0"/>
                </a:moveTo>
                <a:lnTo>
                  <a:pt x="1667197" y="0"/>
                </a:lnTo>
                <a:lnTo>
                  <a:pt x="1667197" y="1950975"/>
                </a:lnTo>
                <a:lnTo>
                  <a:pt x="0" y="19509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91457" y="3445053"/>
            <a:ext cx="10105087" cy="619756"/>
          </a:xfrm>
          <a:prstGeom prst="rect">
            <a:avLst/>
          </a:prstGeom>
        </p:spPr>
        <p:txBody>
          <a:bodyPr anchor="t" rtlCol="false" tIns="0" lIns="0" bIns="0" rIns="0">
            <a:spAutoFit/>
          </a:bodyPr>
          <a:lstStyle/>
          <a:p>
            <a:pPr algn="ctr">
              <a:lnSpc>
                <a:spcPts val="4344"/>
              </a:lnSpc>
            </a:pPr>
            <a:r>
              <a:rPr lang="en-US" sz="5499">
                <a:solidFill>
                  <a:srgbClr val="FABC82"/>
                </a:solidFill>
                <a:latin typeface="Prompt"/>
                <a:ea typeface="Prompt"/>
                <a:cs typeface="Prompt"/>
                <a:sym typeface="Prompt"/>
              </a:rPr>
              <a:t>ĐỒ ÁN WEB BASIC</a:t>
            </a:r>
          </a:p>
        </p:txBody>
      </p:sp>
      <p:sp>
        <p:nvSpPr>
          <p:cNvPr name="TextBox 8" id="8"/>
          <p:cNvSpPr txBox="true"/>
          <p:nvPr/>
        </p:nvSpPr>
        <p:spPr>
          <a:xfrm rot="0">
            <a:off x="4357120" y="4673512"/>
            <a:ext cx="9573760" cy="3033714"/>
          </a:xfrm>
          <a:prstGeom prst="rect">
            <a:avLst/>
          </a:prstGeom>
        </p:spPr>
        <p:txBody>
          <a:bodyPr anchor="t" rtlCol="false" tIns="0" lIns="0" bIns="0" rIns="0">
            <a:spAutoFit/>
          </a:bodyPr>
          <a:lstStyle/>
          <a:p>
            <a:pPr algn="ctr">
              <a:lnSpc>
                <a:spcPts val="8137"/>
              </a:lnSpc>
            </a:pPr>
            <a:r>
              <a:rPr lang="en-US" sz="5249" spc="902">
                <a:solidFill>
                  <a:srgbClr val="000000"/>
                </a:solidFill>
                <a:latin typeface="Paytone One"/>
                <a:ea typeface="Paytone One"/>
                <a:cs typeface="Paytone One"/>
                <a:sym typeface="Paytone One"/>
              </a:rPr>
              <a:t>GV HƯỚNG DẪN: </a:t>
            </a:r>
          </a:p>
          <a:p>
            <a:pPr algn="ctr">
              <a:lnSpc>
                <a:spcPts val="8137"/>
              </a:lnSpc>
            </a:pPr>
            <a:r>
              <a:rPr lang="en-US" sz="5249" spc="902" u="sng">
                <a:solidFill>
                  <a:srgbClr val="FF3131"/>
                </a:solidFill>
                <a:latin typeface="Paytone One"/>
                <a:ea typeface="Paytone One"/>
                <a:cs typeface="Paytone One"/>
                <a:sym typeface="Paytone One"/>
              </a:rPr>
              <a:t>NGUYỄN SƠN PHƯỚC</a:t>
            </a:r>
          </a:p>
          <a:p>
            <a:pPr algn="ctr">
              <a:lnSpc>
                <a:spcPts val="813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grpSp>
        <p:nvGrpSpPr>
          <p:cNvPr name="Group 6" id="6"/>
          <p:cNvGrpSpPr/>
          <p:nvPr/>
        </p:nvGrpSpPr>
        <p:grpSpPr>
          <a:xfrm rot="4344874">
            <a:off x="11217279" y="3962601"/>
            <a:ext cx="4379461" cy="1519877"/>
            <a:chOff x="0" y="0"/>
            <a:chExt cx="5839282" cy="2026503"/>
          </a:xfrm>
        </p:grpSpPr>
        <p:sp>
          <p:nvSpPr>
            <p:cNvPr name="Freeform 7" id="7"/>
            <p:cNvSpPr/>
            <p:nvPr/>
          </p:nvSpPr>
          <p:spPr>
            <a:xfrm flipH="false" flipV="false" rot="0">
              <a:off x="0"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053771"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107543"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10" id="10"/>
          <p:cNvSpPr txBox="true"/>
          <p:nvPr/>
        </p:nvSpPr>
        <p:spPr>
          <a:xfrm rot="0">
            <a:off x="3277746" y="2319817"/>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Kết Thúc Và Lời Chào</a:t>
            </a:r>
          </a:p>
        </p:txBody>
      </p:sp>
      <p:sp>
        <p:nvSpPr>
          <p:cNvPr name="TextBox 11" id="11"/>
          <p:cNvSpPr txBox="true"/>
          <p:nvPr/>
        </p:nvSpPr>
        <p:spPr>
          <a:xfrm rot="0">
            <a:off x="3762038" y="3722502"/>
            <a:ext cx="8258969" cy="2603500"/>
          </a:xfrm>
          <a:prstGeom prst="rect">
            <a:avLst/>
          </a:prstGeom>
        </p:spPr>
        <p:txBody>
          <a:bodyPr anchor="t" rtlCol="false" tIns="0" lIns="0" bIns="0" rIns="0">
            <a:spAutoFit/>
          </a:bodyPr>
          <a:lstStyle/>
          <a:p>
            <a:pPr algn="just">
              <a:lnSpc>
                <a:spcPts val="3499"/>
              </a:lnSpc>
              <a:spcBef>
                <a:spcPct val="0"/>
              </a:spcBef>
            </a:pPr>
            <a:r>
              <a:rPr lang="en-US" sz="2499">
                <a:solidFill>
                  <a:srgbClr val="E45830"/>
                </a:solidFill>
                <a:latin typeface="Paytone One"/>
                <a:ea typeface="Paytone One"/>
                <a:cs typeface="Paytone One"/>
                <a:sym typeface="Paytone One"/>
              </a:rPr>
              <a:t>Cảm ơn các bạn đã lắng nghe phần trình bày của tôi. Hy vọng rằng website của tôi sẽ mang lại cho các bạn những thông tin bổ ích và truyền cảm hứng để khám phá thế giới qua ẩm thực và du lịch. Nếu các bạn có bất kỳ câu hỏi hay góp ý gì, xin đừng ngần ngại chia sẻ.</a:t>
            </a:r>
          </a:p>
        </p:txBody>
      </p:sp>
      <p:sp>
        <p:nvSpPr>
          <p:cNvPr name="TextBox 12" id="12"/>
          <p:cNvSpPr txBox="true"/>
          <p:nvPr/>
        </p:nvSpPr>
        <p:spPr>
          <a:xfrm rot="0">
            <a:off x="4300322" y="7377117"/>
            <a:ext cx="9687357" cy="1156063"/>
          </a:xfrm>
          <a:prstGeom prst="rect">
            <a:avLst/>
          </a:prstGeom>
        </p:spPr>
        <p:txBody>
          <a:bodyPr anchor="t" rtlCol="false" tIns="0" lIns="0" bIns="0" rIns="0">
            <a:spAutoFit/>
          </a:bodyPr>
          <a:lstStyle/>
          <a:p>
            <a:pPr algn="ctr">
              <a:lnSpc>
                <a:spcPts val="4529"/>
              </a:lnSpc>
              <a:spcBef>
                <a:spcPct val="0"/>
              </a:spcBef>
            </a:pPr>
            <a:r>
              <a:rPr lang="en-US" sz="3235">
                <a:solidFill>
                  <a:srgbClr val="E8C432"/>
                </a:solidFill>
                <a:latin typeface="Poppins Bold Italics"/>
                <a:ea typeface="Poppins Bold Italics"/>
                <a:cs typeface="Poppins Bold Italics"/>
                <a:sym typeface="Poppins Bold Italics"/>
              </a:rPr>
              <a:t>Xin Cảm ơn Thầy Cô và Các Bạn Đã Lắng Nghe Bài Thuyết Trình Của 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3E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66947"/>
          </a:xfrm>
          <a:custGeom>
            <a:avLst/>
            <a:gdLst/>
            <a:ahLst/>
            <a:cxnLst/>
            <a:rect r="r" b="b" t="t" l="l"/>
            <a:pathLst>
              <a:path h="10266947" w="18288000">
                <a:moveTo>
                  <a:pt x="0" y="0"/>
                </a:moveTo>
                <a:lnTo>
                  <a:pt x="18288000" y="0"/>
                </a:lnTo>
                <a:lnTo>
                  <a:pt x="18288000" y="10266947"/>
                </a:lnTo>
                <a:lnTo>
                  <a:pt x="0" y="10266947"/>
                </a:lnTo>
                <a:lnTo>
                  <a:pt x="0" y="0"/>
                </a:lnTo>
                <a:close/>
              </a:path>
            </a:pathLst>
          </a:custGeom>
          <a:blipFill>
            <a:blip r:embed="rId2"/>
            <a:stretch>
              <a:fillRect l="0" t="0" r="0" b="0"/>
            </a:stretch>
          </a:blipFill>
        </p:spPr>
      </p:sp>
      <p:grpSp>
        <p:nvGrpSpPr>
          <p:cNvPr name="Group 3" id="3"/>
          <p:cNvGrpSpPr/>
          <p:nvPr/>
        </p:nvGrpSpPr>
        <p:grpSpPr>
          <a:xfrm rot="0">
            <a:off x="1028700" y="3520245"/>
            <a:ext cx="16230600" cy="5174511"/>
            <a:chOff x="0" y="0"/>
            <a:chExt cx="21640800" cy="6899348"/>
          </a:xfrm>
        </p:grpSpPr>
        <p:sp>
          <p:nvSpPr>
            <p:cNvPr name="TextBox 4" id="4"/>
            <p:cNvSpPr txBox="true"/>
            <p:nvPr/>
          </p:nvSpPr>
          <p:spPr>
            <a:xfrm rot="0">
              <a:off x="7792559" y="247650"/>
              <a:ext cx="6055682" cy="1883983"/>
            </a:xfrm>
            <a:prstGeom prst="rect">
              <a:avLst/>
            </a:prstGeom>
          </p:spPr>
          <p:txBody>
            <a:bodyPr anchor="t" rtlCol="false" tIns="0" lIns="0" bIns="0" rIns="0">
              <a:spAutoFit/>
            </a:bodyPr>
            <a:lstStyle/>
            <a:p>
              <a:pPr algn="ctr">
                <a:lnSpc>
                  <a:spcPts val="7121"/>
                </a:lnSpc>
              </a:pPr>
              <a:r>
                <a:rPr lang="en-US" sz="8280" spc="-149">
                  <a:solidFill>
                    <a:srgbClr val="F8F8F8"/>
                  </a:solidFill>
                  <a:latin typeface="Trend Sans One"/>
                  <a:ea typeface="Trend Sans One"/>
                  <a:cs typeface="Trend Sans One"/>
                  <a:sym typeface="Trend Sans One"/>
                </a:rPr>
                <a:t>thank</a:t>
              </a:r>
            </a:p>
          </p:txBody>
        </p:sp>
        <p:sp>
          <p:nvSpPr>
            <p:cNvPr name="TextBox 5" id="5"/>
            <p:cNvSpPr txBox="true"/>
            <p:nvPr/>
          </p:nvSpPr>
          <p:spPr>
            <a:xfrm rot="0">
              <a:off x="0" y="2891073"/>
              <a:ext cx="21640800" cy="4008274"/>
            </a:xfrm>
            <a:prstGeom prst="rect">
              <a:avLst/>
            </a:prstGeom>
          </p:spPr>
          <p:txBody>
            <a:bodyPr anchor="t" rtlCol="false" tIns="0" lIns="0" bIns="0" rIns="0">
              <a:spAutoFit/>
            </a:bodyPr>
            <a:lstStyle/>
            <a:p>
              <a:pPr algn="ctr">
                <a:lnSpc>
                  <a:spcPts val="20035"/>
                </a:lnSpc>
              </a:pPr>
              <a:r>
                <a:rPr lang="en-US" sz="23296" spc="-535">
                  <a:solidFill>
                    <a:srgbClr val="5271FF"/>
                  </a:solidFill>
                  <a:latin typeface="Trend Slab Four"/>
                  <a:ea typeface="Trend Slab Four"/>
                  <a:cs typeface="Trend Slab Four"/>
                  <a:sym typeface="Trend Slab Four"/>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368712">
            <a:off x="15916804" y="486532"/>
            <a:ext cx="1667197" cy="1950975"/>
          </a:xfrm>
          <a:custGeom>
            <a:avLst/>
            <a:gdLst/>
            <a:ahLst/>
            <a:cxnLst/>
            <a:rect r="r" b="b" t="t" l="l"/>
            <a:pathLst>
              <a:path h="1950975" w="1667197">
                <a:moveTo>
                  <a:pt x="0" y="0"/>
                </a:moveTo>
                <a:lnTo>
                  <a:pt x="1667197" y="0"/>
                </a:lnTo>
                <a:lnTo>
                  <a:pt x="1667197" y="1950975"/>
                </a:lnTo>
                <a:lnTo>
                  <a:pt x="0" y="19509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637027"/>
            <a:ext cx="629567" cy="613748"/>
            <a:chOff x="0" y="0"/>
            <a:chExt cx="165812" cy="161646"/>
          </a:xfrm>
        </p:grpSpPr>
        <p:sp>
          <p:nvSpPr>
            <p:cNvPr name="Freeform 5" id="5"/>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6" id="6"/>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2</a:t>
              </a:r>
            </a:p>
          </p:txBody>
        </p:sp>
      </p:grpSp>
      <p:grpSp>
        <p:nvGrpSpPr>
          <p:cNvPr name="Group 7" id="7"/>
          <p:cNvGrpSpPr/>
          <p:nvPr/>
        </p:nvGrpSpPr>
        <p:grpSpPr>
          <a:xfrm rot="0">
            <a:off x="1028700" y="2372845"/>
            <a:ext cx="629567" cy="613748"/>
            <a:chOff x="0" y="0"/>
            <a:chExt cx="165812" cy="161646"/>
          </a:xfrm>
        </p:grpSpPr>
        <p:sp>
          <p:nvSpPr>
            <p:cNvPr name="Freeform 8" id="8"/>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9" id="9"/>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1</a:t>
              </a:r>
            </a:p>
          </p:txBody>
        </p:sp>
      </p:grpSp>
      <p:grpSp>
        <p:nvGrpSpPr>
          <p:cNvPr name="Group 10" id="10"/>
          <p:cNvGrpSpPr/>
          <p:nvPr/>
        </p:nvGrpSpPr>
        <p:grpSpPr>
          <a:xfrm rot="0">
            <a:off x="1028700" y="4898475"/>
            <a:ext cx="629567" cy="613748"/>
            <a:chOff x="0" y="0"/>
            <a:chExt cx="165812" cy="161646"/>
          </a:xfrm>
        </p:grpSpPr>
        <p:sp>
          <p:nvSpPr>
            <p:cNvPr name="Freeform 11" id="11"/>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12" id="12"/>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3</a:t>
              </a:r>
            </a:p>
          </p:txBody>
        </p:sp>
      </p:grpSp>
      <p:grpSp>
        <p:nvGrpSpPr>
          <p:cNvPr name="Group 13" id="13"/>
          <p:cNvGrpSpPr/>
          <p:nvPr/>
        </p:nvGrpSpPr>
        <p:grpSpPr>
          <a:xfrm rot="0">
            <a:off x="1028700" y="6159923"/>
            <a:ext cx="629567" cy="613748"/>
            <a:chOff x="0" y="0"/>
            <a:chExt cx="165812" cy="161646"/>
          </a:xfrm>
        </p:grpSpPr>
        <p:sp>
          <p:nvSpPr>
            <p:cNvPr name="Freeform 14" id="14"/>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15" id="15"/>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4</a:t>
              </a:r>
            </a:p>
          </p:txBody>
        </p:sp>
      </p:grpSp>
      <p:grpSp>
        <p:nvGrpSpPr>
          <p:cNvPr name="Group 16" id="16"/>
          <p:cNvGrpSpPr/>
          <p:nvPr/>
        </p:nvGrpSpPr>
        <p:grpSpPr>
          <a:xfrm rot="0">
            <a:off x="6755434" y="7915571"/>
            <a:ext cx="629567" cy="613748"/>
            <a:chOff x="0" y="0"/>
            <a:chExt cx="165812" cy="161646"/>
          </a:xfrm>
        </p:grpSpPr>
        <p:sp>
          <p:nvSpPr>
            <p:cNvPr name="Freeform 17" id="17"/>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18" id="18"/>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9</a:t>
              </a:r>
            </a:p>
          </p:txBody>
        </p:sp>
      </p:grpSp>
      <p:grpSp>
        <p:nvGrpSpPr>
          <p:cNvPr name="Group 19" id="19"/>
          <p:cNvGrpSpPr/>
          <p:nvPr/>
        </p:nvGrpSpPr>
        <p:grpSpPr>
          <a:xfrm rot="0">
            <a:off x="8829217" y="2372845"/>
            <a:ext cx="629567" cy="613748"/>
            <a:chOff x="0" y="0"/>
            <a:chExt cx="165812" cy="161646"/>
          </a:xfrm>
        </p:grpSpPr>
        <p:sp>
          <p:nvSpPr>
            <p:cNvPr name="Freeform 20" id="20"/>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21" id="21"/>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5</a:t>
              </a:r>
            </a:p>
          </p:txBody>
        </p:sp>
      </p:grpSp>
      <p:grpSp>
        <p:nvGrpSpPr>
          <p:cNvPr name="Group 22" id="22"/>
          <p:cNvGrpSpPr/>
          <p:nvPr/>
        </p:nvGrpSpPr>
        <p:grpSpPr>
          <a:xfrm rot="0">
            <a:off x="8829217" y="3637027"/>
            <a:ext cx="629567" cy="613748"/>
            <a:chOff x="0" y="0"/>
            <a:chExt cx="165812" cy="161646"/>
          </a:xfrm>
        </p:grpSpPr>
        <p:sp>
          <p:nvSpPr>
            <p:cNvPr name="Freeform 23" id="23"/>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24" id="24"/>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6</a:t>
              </a:r>
            </a:p>
          </p:txBody>
        </p:sp>
      </p:grpSp>
      <p:grpSp>
        <p:nvGrpSpPr>
          <p:cNvPr name="Group 25" id="25"/>
          <p:cNvGrpSpPr/>
          <p:nvPr/>
        </p:nvGrpSpPr>
        <p:grpSpPr>
          <a:xfrm rot="0">
            <a:off x="8829217" y="4898475"/>
            <a:ext cx="629567" cy="613748"/>
            <a:chOff x="0" y="0"/>
            <a:chExt cx="165812" cy="161646"/>
          </a:xfrm>
        </p:grpSpPr>
        <p:sp>
          <p:nvSpPr>
            <p:cNvPr name="Freeform 26" id="26"/>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27" id="27"/>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7</a:t>
              </a:r>
            </a:p>
          </p:txBody>
        </p:sp>
      </p:grpSp>
      <p:grpSp>
        <p:nvGrpSpPr>
          <p:cNvPr name="Group 28" id="28"/>
          <p:cNvGrpSpPr/>
          <p:nvPr/>
        </p:nvGrpSpPr>
        <p:grpSpPr>
          <a:xfrm rot="0">
            <a:off x="8829217" y="6159923"/>
            <a:ext cx="629567" cy="613748"/>
            <a:chOff x="0" y="0"/>
            <a:chExt cx="165812" cy="161646"/>
          </a:xfrm>
        </p:grpSpPr>
        <p:sp>
          <p:nvSpPr>
            <p:cNvPr name="Freeform 29" id="29"/>
            <p:cNvSpPr/>
            <p:nvPr/>
          </p:nvSpPr>
          <p:spPr>
            <a:xfrm flipH="false" flipV="false" rot="0">
              <a:off x="0" y="0"/>
              <a:ext cx="165812" cy="161646"/>
            </a:xfrm>
            <a:custGeom>
              <a:avLst/>
              <a:gdLst/>
              <a:ahLst/>
              <a:cxnLst/>
              <a:rect r="r" b="b" t="t" l="l"/>
              <a:pathLst>
                <a:path h="161646" w="165812">
                  <a:moveTo>
                    <a:pt x="80823" y="0"/>
                  </a:moveTo>
                  <a:lnTo>
                    <a:pt x="84989" y="0"/>
                  </a:lnTo>
                  <a:cubicBezTo>
                    <a:pt x="129626" y="0"/>
                    <a:pt x="165812" y="36186"/>
                    <a:pt x="165812" y="80823"/>
                  </a:cubicBezTo>
                  <a:lnTo>
                    <a:pt x="165812" y="80823"/>
                  </a:lnTo>
                  <a:cubicBezTo>
                    <a:pt x="165812" y="125460"/>
                    <a:pt x="129626" y="161646"/>
                    <a:pt x="84989" y="161646"/>
                  </a:cubicBezTo>
                  <a:lnTo>
                    <a:pt x="80823" y="161646"/>
                  </a:lnTo>
                  <a:cubicBezTo>
                    <a:pt x="36186" y="161646"/>
                    <a:pt x="0" y="125460"/>
                    <a:pt x="0" y="80823"/>
                  </a:cubicBezTo>
                  <a:lnTo>
                    <a:pt x="0" y="80823"/>
                  </a:lnTo>
                  <a:cubicBezTo>
                    <a:pt x="0" y="36186"/>
                    <a:pt x="36186" y="0"/>
                    <a:pt x="80823" y="0"/>
                  </a:cubicBezTo>
                  <a:close/>
                </a:path>
              </a:pathLst>
            </a:custGeom>
            <a:solidFill>
              <a:srgbClr val="E45830"/>
            </a:solidFill>
          </p:spPr>
        </p:sp>
        <p:sp>
          <p:nvSpPr>
            <p:cNvPr name="TextBox 30" id="30"/>
            <p:cNvSpPr txBox="true"/>
            <p:nvPr/>
          </p:nvSpPr>
          <p:spPr>
            <a:xfrm>
              <a:off x="0" y="-28575"/>
              <a:ext cx="165812" cy="190221"/>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Paytone One"/>
                  <a:ea typeface="Paytone One"/>
                  <a:cs typeface="Paytone One"/>
                  <a:sym typeface="Paytone One"/>
                </a:rPr>
                <a:t>8</a:t>
              </a:r>
            </a:p>
          </p:txBody>
        </p:sp>
      </p:grpSp>
      <p:sp>
        <p:nvSpPr>
          <p:cNvPr name="TextBox 31" id="31"/>
          <p:cNvSpPr txBox="true"/>
          <p:nvPr/>
        </p:nvSpPr>
        <p:spPr>
          <a:xfrm rot="0">
            <a:off x="6446375" y="-171450"/>
            <a:ext cx="5395250" cy="1620816"/>
          </a:xfrm>
          <a:prstGeom prst="rect">
            <a:avLst/>
          </a:prstGeom>
        </p:spPr>
        <p:txBody>
          <a:bodyPr anchor="t" rtlCol="false" tIns="0" lIns="0" bIns="0" rIns="0">
            <a:spAutoFit/>
          </a:bodyPr>
          <a:lstStyle/>
          <a:p>
            <a:pPr algn="ctr">
              <a:lnSpc>
                <a:spcPts val="13468"/>
              </a:lnSpc>
              <a:spcBef>
                <a:spcPct val="0"/>
              </a:spcBef>
            </a:pPr>
            <a:r>
              <a:rPr lang="en-US" sz="9620">
                <a:solidFill>
                  <a:srgbClr val="00BF63"/>
                </a:solidFill>
                <a:latin typeface="Paytone One"/>
                <a:ea typeface="Paytone One"/>
                <a:cs typeface="Paytone One"/>
                <a:sym typeface="Paytone One"/>
              </a:rPr>
              <a:t>MỤC LỤC</a:t>
            </a:r>
          </a:p>
        </p:txBody>
      </p:sp>
      <p:sp>
        <p:nvSpPr>
          <p:cNvPr name="TextBox 32" id="32"/>
          <p:cNvSpPr txBox="true"/>
          <p:nvPr/>
        </p:nvSpPr>
        <p:spPr>
          <a:xfrm rot="0">
            <a:off x="7570589" y="1515649"/>
            <a:ext cx="3244453" cy="705187"/>
          </a:xfrm>
          <a:prstGeom prst="rect">
            <a:avLst/>
          </a:prstGeom>
        </p:spPr>
        <p:txBody>
          <a:bodyPr anchor="t" rtlCol="false" tIns="0" lIns="0" bIns="0" rIns="0">
            <a:spAutoFit/>
          </a:bodyPr>
          <a:lstStyle/>
          <a:p>
            <a:pPr algn="ctr">
              <a:lnSpc>
                <a:spcPts val="5756"/>
              </a:lnSpc>
              <a:spcBef>
                <a:spcPct val="0"/>
              </a:spcBef>
            </a:pPr>
            <a:r>
              <a:rPr lang="en-US" sz="4111">
                <a:solidFill>
                  <a:srgbClr val="7ED957"/>
                </a:solidFill>
                <a:latin typeface="Paytone One"/>
                <a:ea typeface="Paytone One"/>
                <a:cs typeface="Paytone One"/>
                <a:sym typeface="Paytone One"/>
              </a:rPr>
              <a:t>Gồm  9 Phần</a:t>
            </a:r>
          </a:p>
        </p:txBody>
      </p:sp>
      <p:sp>
        <p:nvSpPr>
          <p:cNvPr name="TextBox 33" id="33"/>
          <p:cNvSpPr txBox="true"/>
          <p:nvPr/>
        </p:nvSpPr>
        <p:spPr>
          <a:xfrm rot="0">
            <a:off x="1859809" y="2454294"/>
            <a:ext cx="3121670"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Giới thiệu bản thân</a:t>
            </a:r>
          </a:p>
        </p:txBody>
      </p:sp>
      <p:sp>
        <p:nvSpPr>
          <p:cNvPr name="TextBox 34" id="34"/>
          <p:cNvSpPr txBox="true"/>
          <p:nvPr/>
        </p:nvSpPr>
        <p:spPr>
          <a:xfrm rot="0">
            <a:off x="1859809" y="3718476"/>
            <a:ext cx="2601069"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Giới Thiệu Đồ Án</a:t>
            </a:r>
          </a:p>
        </p:txBody>
      </p:sp>
      <p:sp>
        <p:nvSpPr>
          <p:cNvPr name="TextBox 35" id="35"/>
          <p:cNvSpPr txBox="true"/>
          <p:nvPr/>
        </p:nvSpPr>
        <p:spPr>
          <a:xfrm rot="0">
            <a:off x="1859809" y="4918075"/>
            <a:ext cx="3240435"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Lý do làm web này ?</a:t>
            </a:r>
          </a:p>
        </p:txBody>
      </p:sp>
      <p:sp>
        <p:nvSpPr>
          <p:cNvPr name="TextBox 36" id="36"/>
          <p:cNvSpPr txBox="true"/>
          <p:nvPr/>
        </p:nvSpPr>
        <p:spPr>
          <a:xfrm rot="0">
            <a:off x="1859809" y="6241372"/>
            <a:ext cx="4328368"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Giới thiệu chung về website</a:t>
            </a:r>
          </a:p>
        </p:txBody>
      </p:sp>
      <p:sp>
        <p:nvSpPr>
          <p:cNvPr name="TextBox 37" id="37"/>
          <p:cNvSpPr txBox="true"/>
          <p:nvPr/>
        </p:nvSpPr>
        <p:spPr>
          <a:xfrm rot="0">
            <a:off x="7472958" y="7997020"/>
            <a:ext cx="3342084"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Kết Thúc Và lời Chào!</a:t>
            </a:r>
          </a:p>
        </p:txBody>
      </p:sp>
      <p:sp>
        <p:nvSpPr>
          <p:cNvPr name="TextBox 38" id="38"/>
          <p:cNvSpPr txBox="true"/>
          <p:nvPr/>
        </p:nvSpPr>
        <p:spPr>
          <a:xfrm rot="0">
            <a:off x="9658808" y="2458974"/>
            <a:ext cx="3248471"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Mục tiêu của website</a:t>
            </a:r>
          </a:p>
        </p:txBody>
      </p:sp>
      <p:sp>
        <p:nvSpPr>
          <p:cNvPr name="TextBox 39" id="39"/>
          <p:cNvSpPr txBox="true"/>
          <p:nvPr/>
        </p:nvSpPr>
        <p:spPr>
          <a:xfrm rot="0">
            <a:off x="9658808" y="3719449"/>
            <a:ext cx="3509665"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Các chuyên mục chính</a:t>
            </a:r>
          </a:p>
        </p:txBody>
      </p:sp>
      <p:sp>
        <p:nvSpPr>
          <p:cNvPr name="TextBox 40" id="40"/>
          <p:cNvSpPr txBox="true"/>
          <p:nvPr/>
        </p:nvSpPr>
        <p:spPr>
          <a:xfrm rot="0">
            <a:off x="9658808" y="4979924"/>
            <a:ext cx="4501753"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Chi tiết chuyên mục ẩm thực</a:t>
            </a:r>
          </a:p>
        </p:txBody>
      </p:sp>
      <p:sp>
        <p:nvSpPr>
          <p:cNvPr name="TextBox 41" id="41"/>
          <p:cNvSpPr txBox="true"/>
          <p:nvPr/>
        </p:nvSpPr>
        <p:spPr>
          <a:xfrm rot="0">
            <a:off x="9658808" y="6250616"/>
            <a:ext cx="4264670"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Chi tiết chuyên mục du lịch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TextBox 6" id="6"/>
          <p:cNvSpPr txBox="true"/>
          <p:nvPr/>
        </p:nvSpPr>
        <p:spPr>
          <a:xfrm rot="0">
            <a:off x="3277746" y="3054604"/>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Giới thiệu bản thân</a:t>
            </a:r>
          </a:p>
        </p:txBody>
      </p:sp>
      <p:sp>
        <p:nvSpPr>
          <p:cNvPr name="TextBox 7" id="7"/>
          <p:cNvSpPr txBox="true"/>
          <p:nvPr/>
        </p:nvSpPr>
        <p:spPr>
          <a:xfrm rot="0">
            <a:off x="4187880" y="4608264"/>
            <a:ext cx="9912240" cy="4324687"/>
          </a:xfrm>
          <a:prstGeom prst="rect">
            <a:avLst/>
          </a:prstGeom>
        </p:spPr>
        <p:txBody>
          <a:bodyPr anchor="t" rtlCol="false" tIns="0" lIns="0" bIns="0" rIns="0">
            <a:spAutoFit/>
          </a:bodyPr>
          <a:lstStyle/>
          <a:p>
            <a:pPr algn="l">
              <a:lnSpc>
                <a:spcPts val="5756"/>
              </a:lnSpc>
            </a:pPr>
            <a:r>
              <a:rPr lang="en-US" sz="4111">
                <a:solidFill>
                  <a:srgbClr val="CA5B2C"/>
                </a:solidFill>
                <a:latin typeface="Paytone One"/>
                <a:ea typeface="Paytone One"/>
                <a:cs typeface="Paytone One"/>
                <a:sym typeface="Paytone One"/>
              </a:rPr>
              <a:t>•Họ tên: Phan Chí Huy</a:t>
            </a:r>
          </a:p>
          <a:p>
            <a:pPr algn="l">
              <a:lnSpc>
                <a:spcPts val="5756"/>
              </a:lnSpc>
            </a:pPr>
            <a:r>
              <a:rPr lang="en-US" sz="4111">
                <a:solidFill>
                  <a:srgbClr val="CA5B2C"/>
                </a:solidFill>
                <a:latin typeface="Paytone One"/>
                <a:ea typeface="Paytone One"/>
                <a:cs typeface="Paytone One"/>
                <a:sym typeface="Paytone One"/>
              </a:rPr>
              <a:t>•Ngày sinh: 3 tháng 10 năm 2009</a:t>
            </a:r>
          </a:p>
          <a:p>
            <a:pPr algn="l">
              <a:lnSpc>
                <a:spcPts val="5756"/>
              </a:lnSpc>
            </a:pPr>
            <a:r>
              <a:rPr lang="en-US" sz="4111">
                <a:solidFill>
                  <a:srgbClr val="CA5B2C"/>
                </a:solidFill>
                <a:latin typeface="Paytone One"/>
                <a:ea typeface="Paytone One"/>
                <a:cs typeface="Paytone One"/>
                <a:sym typeface="Paytone One"/>
              </a:rPr>
              <a:t>•Quê quán: Hà Tĩnh</a:t>
            </a:r>
          </a:p>
          <a:p>
            <a:pPr algn="l">
              <a:lnSpc>
                <a:spcPts val="5756"/>
              </a:lnSpc>
            </a:pPr>
            <a:r>
              <a:rPr lang="en-US" sz="4111">
                <a:solidFill>
                  <a:srgbClr val="CA5B2C"/>
                </a:solidFill>
                <a:latin typeface="Paytone One"/>
                <a:ea typeface="Paytone One"/>
                <a:cs typeface="Paytone One"/>
                <a:sym typeface="Paytone One"/>
              </a:rPr>
              <a:t>•Sở thích: Đọc truyện, xem phim, viết code…</a:t>
            </a:r>
          </a:p>
          <a:p>
            <a:pPr algn="ctr">
              <a:lnSpc>
                <a:spcPts val="575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Freeform 6" id="6"/>
          <p:cNvSpPr/>
          <p:nvPr/>
        </p:nvSpPr>
        <p:spPr>
          <a:xfrm flipH="false" flipV="false" rot="-3391464">
            <a:off x="2796044" y="1645603"/>
            <a:ext cx="1298804" cy="1519877"/>
          </a:xfrm>
          <a:custGeom>
            <a:avLst/>
            <a:gdLst/>
            <a:ahLst/>
            <a:cxnLst/>
            <a:rect r="r" b="b" t="t" l="l"/>
            <a:pathLst>
              <a:path h="1519877" w="1298804">
                <a:moveTo>
                  <a:pt x="0" y="0"/>
                </a:moveTo>
                <a:lnTo>
                  <a:pt x="1298804" y="0"/>
                </a:lnTo>
                <a:lnTo>
                  <a:pt x="1298804" y="1519878"/>
                </a:lnTo>
                <a:lnTo>
                  <a:pt x="0" y="15198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791052" y="2608984"/>
            <a:ext cx="6705897" cy="1429087"/>
          </a:xfrm>
          <a:prstGeom prst="rect">
            <a:avLst/>
          </a:prstGeom>
        </p:spPr>
        <p:txBody>
          <a:bodyPr anchor="t" rtlCol="false" tIns="0" lIns="0" bIns="0" rIns="0">
            <a:spAutoFit/>
          </a:bodyPr>
          <a:lstStyle/>
          <a:p>
            <a:pPr algn="ctr">
              <a:lnSpc>
                <a:spcPts val="5756"/>
              </a:lnSpc>
            </a:pPr>
            <a:r>
              <a:rPr lang="en-US" sz="4111">
                <a:solidFill>
                  <a:srgbClr val="FF3131"/>
                </a:solidFill>
                <a:latin typeface="Paytone One"/>
                <a:ea typeface="Paytone One"/>
                <a:cs typeface="Paytone One"/>
                <a:sym typeface="Paytone One"/>
              </a:rPr>
              <a:t>Cảm Hứng và Ý Tưởng để</a:t>
            </a:r>
          </a:p>
          <a:p>
            <a:pPr algn="ctr">
              <a:lnSpc>
                <a:spcPts val="5756"/>
              </a:lnSpc>
              <a:spcBef>
                <a:spcPct val="0"/>
              </a:spcBef>
            </a:pPr>
            <a:r>
              <a:rPr lang="en-US" sz="4111">
                <a:solidFill>
                  <a:srgbClr val="FF3131"/>
                </a:solidFill>
                <a:latin typeface="Paytone One"/>
                <a:ea typeface="Paytone One"/>
                <a:cs typeface="Paytone One"/>
                <a:sym typeface="Paytone One"/>
              </a:rPr>
              <a:t>làm website này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TextBox 6" id="6"/>
          <p:cNvSpPr txBox="true"/>
          <p:nvPr/>
        </p:nvSpPr>
        <p:spPr>
          <a:xfrm rot="0">
            <a:off x="3277746" y="3321799"/>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Giới thiệu chung về website</a:t>
            </a:r>
          </a:p>
        </p:txBody>
      </p:sp>
      <p:sp>
        <p:nvSpPr>
          <p:cNvPr name="TextBox 7" id="7"/>
          <p:cNvSpPr txBox="true"/>
          <p:nvPr/>
        </p:nvSpPr>
        <p:spPr>
          <a:xfrm rot="0">
            <a:off x="4610786" y="5105400"/>
            <a:ext cx="9066428" cy="1727200"/>
          </a:xfrm>
          <a:prstGeom prst="rect">
            <a:avLst/>
          </a:prstGeom>
        </p:spPr>
        <p:txBody>
          <a:bodyPr anchor="t" rtlCol="false" tIns="0" lIns="0" bIns="0" rIns="0">
            <a:spAutoFit/>
          </a:bodyPr>
          <a:lstStyle/>
          <a:p>
            <a:pPr algn="just">
              <a:lnSpc>
                <a:spcPts val="3499"/>
              </a:lnSpc>
              <a:spcBef>
                <a:spcPct val="0"/>
              </a:spcBef>
            </a:pPr>
            <a:r>
              <a:rPr lang="en-US" sz="2499">
                <a:solidFill>
                  <a:srgbClr val="79442E"/>
                </a:solidFill>
                <a:latin typeface="Paytone One"/>
                <a:ea typeface="Paytone One"/>
                <a:cs typeface="Paytone One"/>
                <a:sym typeface="Paytone One"/>
              </a:rPr>
              <a:t>Đây là trang chủ của website, nơi các bạn có thể dễ dàng truy cập vào các phần nội dung khác nhau. Trang chủ được thiết kế với giao diện thân thiện, dễ sử dụng và phù hợp với cả những người không rành về công nghệ.</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TextBox 6" id="6"/>
          <p:cNvSpPr txBox="true"/>
          <p:nvPr/>
        </p:nvSpPr>
        <p:spPr>
          <a:xfrm rot="0">
            <a:off x="3277746" y="2787409"/>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Mục tiêu của website</a:t>
            </a:r>
          </a:p>
        </p:txBody>
      </p:sp>
      <p:sp>
        <p:nvSpPr>
          <p:cNvPr name="TextBox 7" id="7"/>
          <p:cNvSpPr txBox="true"/>
          <p:nvPr/>
        </p:nvSpPr>
        <p:spPr>
          <a:xfrm rot="0">
            <a:off x="4118929" y="4491389"/>
            <a:ext cx="10050143" cy="2463800"/>
          </a:xfrm>
          <a:prstGeom prst="rect">
            <a:avLst/>
          </a:prstGeom>
        </p:spPr>
        <p:txBody>
          <a:bodyPr anchor="t" rtlCol="false" tIns="0" lIns="0" bIns="0" rIns="0">
            <a:spAutoFit/>
          </a:bodyPr>
          <a:lstStyle/>
          <a:p>
            <a:pPr algn="just">
              <a:lnSpc>
                <a:spcPts val="4900"/>
              </a:lnSpc>
              <a:spcBef>
                <a:spcPct val="0"/>
              </a:spcBef>
            </a:pPr>
            <a:r>
              <a:rPr lang="en-US" sz="3500">
                <a:solidFill>
                  <a:srgbClr val="ECCFB6"/>
                </a:solidFill>
                <a:latin typeface="Paytone One"/>
                <a:ea typeface="Paytone One"/>
                <a:cs typeface="Paytone One"/>
                <a:sym typeface="Paytone One"/>
              </a:rPr>
              <a:t>Website của tôi được tạo ra với mục tiêu chia sẻ những trải nghiệm ẩm thực và du lịch đa dạng, giúp người đọc có thêm kiến thức và cảm hứng để khám phá thế giới.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68223" y="52284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TextBox 6" id="6"/>
          <p:cNvSpPr txBox="true"/>
          <p:nvPr/>
        </p:nvSpPr>
        <p:spPr>
          <a:xfrm rot="0">
            <a:off x="3277746" y="2319817"/>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Các chuyên mục chính</a:t>
            </a:r>
          </a:p>
        </p:txBody>
      </p:sp>
      <p:sp>
        <p:nvSpPr>
          <p:cNvPr name="AutoShape 7" id="7"/>
          <p:cNvSpPr/>
          <p:nvPr/>
        </p:nvSpPr>
        <p:spPr>
          <a:xfrm>
            <a:off x="5888357" y="4236559"/>
            <a:ext cx="6492240" cy="0"/>
          </a:xfrm>
          <a:prstGeom prst="line">
            <a:avLst/>
          </a:prstGeom>
          <a:ln cap="flat" w="38100">
            <a:solidFill>
              <a:srgbClr val="000000"/>
            </a:solidFill>
            <a:prstDash val="solid"/>
            <a:headEnd type="oval" len="lg" w="lg"/>
            <a:tailEnd type="oval" len="lg" w="lg"/>
          </a:ln>
        </p:spPr>
      </p:sp>
      <p:sp>
        <p:nvSpPr>
          <p:cNvPr name="AutoShape 8" id="8"/>
          <p:cNvSpPr/>
          <p:nvPr/>
        </p:nvSpPr>
        <p:spPr>
          <a:xfrm flipH="true">
            <a:off x="9134477" y="3026341"/>
            <a:ext cx="28526" cy="1210218"/>
          </a:xfrm>
          <a:prstGeom prst="line">
            <a:avLst/>
          </a:prstGeom>
          <a:ln cap="flat" w="38100">
            <a:solidFill>
              <a:srgbClr val="000000"/>
            </a:solidFill>
            <a:prstDash val="solid"/>
            <a:headEnd type="oval" len="lg" w="lg"/>
            <a:tailEnd type="oval" len="lg" w="lg"/>
          </a:ln>
        </p:spPr>
      </p:sp>
      <p:sp>
        <p:nvSpPr>
          <p:cNvPr name="AutoShape 9" id="9"/>
          <p:cNvSpPr/>
          <p:nvPr/>
        </p:nvSpPr>
        <p:spPr>
          <a:xfrm flipH="true">
            <a:off x="5935928" y="4237008"/>
            <a:ext cx="14263" cy="1345880"/>
          </a:xfrm>
          <a:prstGeom prst="line">
            <a:avLst/>
          </a:prstGeom>
          <a:ln cap="flat" w="38100">
            <a:solidFill>
              <a:srgbClr val="000000"/>
            </a:solidFill>
            <a:prstDash val="solid"/>
            <a:headEnd type="oval" len="lg" w="lg"/>
            <a:tailEnd type="oval" len="lg" w="lg"/>
          </a:ln>
        </p:spPr>
      </p:sp>
      <p:sp>
        <p:nvSpPr>
          <p:cNvPr name="AutoShape 10" id="10"/>
          <p:cNvSpPr/>
          <p:nvPr/>
        </p:nvSpPr>
        <p:spPr>
          <a:xfrm flipH="true">
            <a:off x="12333026" y="4237457"/>
            <a:ext cx="28526" cy="1210218"/>
          </a:xfrm>
          <a:prstGeom prst="line">
            <a:avLst/>
          </a:prstGeom>
          <a:ln cap="flat" w="38100">
            <a:solidFill>
              <a:srgbClr val="000000"/>
            </a:solidFill>
            <a:prstDash val="solid"/>
            <a:headEnd type="oval" len="lg" w="lg"/>
            <a:tailEnd type="oval" len="lg" w="lg"/>
          </a:ln>
        </p:spPr>
      </p:sp>
      <p:sp>
        <p:nvSpPr>
          <p:cNvPr name="TextBox 11" id="11"/>
          <p:cNvSpPr txBox="true"/>
          <p:nvPr/>
        </p:nvSpPr>
        <p:spPr>
          <a:xfrm rot="0">
            <a:off x="4532218" y="5544788"/>
            <a:ext cx="2807420" cy="8509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Chi tiết chuyên mục ẩm thực</a:t>
            </a:r>
          </a:p>
        </p:txBody>
      </p:sp>
      <p:sp>
        <p:nvSpPr>
          <p:cNvPr name="TextBox 12" id="12"/>
          <p:cNvSpPr txBox="true"/>
          <p:nvPr/>
        </p:nvSpPr>
        <p:spPr>
          <a:xfrm rot="0">
            <a:off x="10933943" y="5544788"/>
            <a:ext cx="2798167" cy="8509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aytone One"/>
                <a:ea typeface="Paytone One"/>
                <a:cs typeface="Paytone One"/>
                <a:sym typeface="Paytone One"/>
              </a:rPr>
              <a:t>Chi tiết chuyên mục du lịch</a:t>
            </a:r>
          </a:p>
        </p:txBody>
      </p:sp>
      <p:sp>
        <p:nvSpPr>
          <p:cNvPr name="Freeform 13" id="13"/>
          <p:cNvSpPr/>
          <p:nvPr/>
        </p:nvSpPr>
        <p:spPr>
          <a:xfrm flipH="false" flipV="false" rot="2586197">
            <a:off x="12866273" y="2072468"/>
            <a:ext cx="1298804" cy="1519877"/>
          </a:xfrm>
          <a:custGeom>
            <a:avLst/>
            <a:gdLst/>
            <a:ahLst/>
            <a:cxnLst/>
            <a:rect r="r" b="b" t="t" l="l"/>
            <a:pathLst>
              <a:path h="1519877" w="1298804">
                <a:moveTo>
                  <a:pt x="0" y="0"/>
                </a:moveTo>
                <a:lnTo>
                  <a:pt x="1298804" y="0"/>
                </a:lnTo>
                <a:lnTo>
                  <a:pt x="1298804" y="1519877"/>
                </a:lnTo>
                <a:lnTo>
                  <a:pt x="0" y="1519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6789308">
            <a:off x="8513601" y="5229350"/>
            <a:ext cx="1298804" cy="1519877"/>
          </a:xfrm>
          <a:custGeom>
            <a:avLst/>
            <a:gdLst/>
            <a:ahLst/>
            <a:cxnLst/>
            <a:rect r="r" b="b" t="t" l="l"/>
            <a:pathLst>
              <a:path h="1519877" w="1298804">
                <a:moveTo>
                  <a:pt x="0" y="0"/>
                </a:moveTo>
                <a:lnTo>
                  <a:pt x="1298804" y="0"/>
                </a:lnTo>
                <a:lnTo>
                  <a:pt x="1298804" y="1519877"/>
                </a:lnTo>
                <a:lnTo>
                  <a:pt x="0" y="1519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1854475">
            <a:off x="3882816" y="969740"/>
            <a:ext cx="1298804" cy="1519877"/>
          </a:xfrm>
          <a:custGeom>
            <a:avLst/>
            <a:gdLst/>
            <a:ahLst/>
            <a:cxnLst/>
            <a:rect r="r" b="b" t="t" l="l"/>
            <a:pathLst>
              <a:path h="1519877" w="1298804">
                <a:moveTo>
                  <a:pt x="0" y="0"/>
                </a:moveTo>
                <a:lnTo>
                  <a:pt x="1298804" y="0"/>
                </a:lnTo>
                <a:lnTo>
                  <a:pt x="1298804" y="1519877"/>
                </a:lnTo>
                <a:lnTo>
                  <a:pt x="0" y="1519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sp>
        <p:nvSpPr>
          <p:cNvPr name="TextBox 6" id="6"/>
          <p:cNvSpPr txBox="true"/>
          <p:nvPr/>
        </p:nvSpPr>
        <p:spPr>
          <a:xfrm rot="0">
            <a:off x="3277746" y="2720610"/>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Chi tiết chuyên mục ẩm thực</a:t>
            </a:r>
          </a:p>
        </p:txBody>
      </p:sp>
      <p:sp>
        <p:nvSpPr>
          <p:cNvPr name="TextBox 7" id="7"/>
          <p:cNvSpPr txBox="true"/>
          <p:nvPr/>
        </p:nvSpPr>
        <p:spPr>
          <a:xfrm rot="0">
            <a:off x="4118239" y="4221363"/>
            <a:ext cx="10051522" cy="3480101"/>
          </a:xfrm>
          <a:prstGeom prst="rect">
            <a:avLst/>
          </a:prstGeom>
        </p:spPr>
        <p:txBody>
          <a:bodyPr anchor="t" rtlCol="false" tIns="0" lIns="0" bIns="0" rIns="0">
            <a:spAutoFit/>
          </a:bodyPr>
          <a:lstStyle/>
          <a:p>
            <a:pPr algn="just" marL="539749" indent="-269875" lvl="1">
              <a:lnSpc>
                <a:spcPts val="3499"/>
              </a:lnSpc>
              <a:spcBef>
                <a:spcPct val="0"/>
              </a:spcBef>
              <a:buFont typeface="Arial"/>
              <a:buChar char="•"/>
            </a:pPr>
            <a:r>
              <a:rPr lang="en-US" sz="2499">
                <a:solidFill>
                  <a:srgbClr val="000000"/>
                </a:solidFill>
                <a:latin typeface="Paytone One"/>
                <a:ea typeface="Paytone One"/>
                <a:cs typeface="Paytone One"/>
                <a:sym typeface="Paytone One"/>
              </a:rPr>
              <a:t>Trong chuyên mục ẩm thực, các bạn sẽ tìm thấy những công thức nấu ăn ch</a:t>
            </a:r>
            <a:r>
              <a:rPr lang="en-US" sz="2499">
                <a:solidFill>
                  <a:srgbClr val="000000"/>
                </a:solidFill>
                <a:latin typeface="Paytone One"/>
                <a:ea typeface="Paytone One"/>
                <a:cs typeface="Paytone One"/>
                <a:sym typeface="Paytone One"/>
              </a:rPr>
              <a:t>i tiết, từ các món ăn đơn giản hàng ngày đến các món ăn phức tạp dành cho những dịp đặc biệt.</a:t>
            </a:r>
          </a:p>
          <a:p>
            <a:pPr algn="just" marL="539749" indent="-269875" lvl="1">
              <a:lnSpc>
                <a:spcPts val="3499"/>
              </a:lnSpc>
              <a:spcBef>
                <a:spcPct val="0"/>
              </a:spcBef>
              <a:buFont typeface="Arial"/>
              <a:buChar char="•"/>
            </a:pPr>
            <a:r>
              <a:rPr lang="en-US" sz="2499">
                <a:solidFill>
                  <a:srgbClr val="000000"/>
                </a:solidFill>
                <a:latin typeface="Paytone One"/>
                <a:ea typeface="Paytone One"/>
                <a:cs typeface="Paytone One"/>
                <a:sym typeface="Paytone One"/>
              </a:rPr>
              <a:t>Ngoài ra, tôi còn chia sẻ những đánh giá chi tiết về các nhà hàng mà tôi đã từng trải nghiệm, giúp các bạn có thêm thông tin trước khi quyết định đi ăn ở đâu.</a:t>
            </a:r>
          </a:p>
          <a:p>
            <a:pPr algn="just">
              <a:lnSpc>
                <a:spcPts val="346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277746" y="2047674"/>
            <a:ext cx="11732507" cy="7427431"/>
            <a:chOff x="0" y="0"/>
            <a:chExt cx="2266116" cy="1434597"/>
          </a:xfrm>
        </p:grpSpPr>
        <p:sp>
          <p:nvSpPr>
            <p:cNvPr name="Freeform 4" id="4"/>
            <p:cNvSpPr/>
            <p:nvPr/>
          </p:nvSpPr>
          <p:spPr>
            <a:xfrm flipH="false" flipV="false" rot="0">
              <a:off x="10160" y="16510"/>
              <a:ext cx="2243256" cy="1406657"/>
            </a:xfrm>
            <a:custGeom>
              <a:avLst/>
              <a:gdLst/>
              <a:ahLst/>
              <a:cxnLst/>
              <a:rect r="r" b="b" t="t" l="l"/>
              <a:pathLst>
                <a:path h="1406657" w="2243256">
                  <a:moveTo>
                    <a:pt x="2243256" y="1406657"/>
                  </a:moveTo>
                  <a:lnTo>
                    <a:pt x="0" y="1399037"/>
                  </a:lnTo>
                  <a:lnTo>
                    <a:pt x="0" y="501092"/>
                  </a:lnTo>
                  <a:lnTo>
                    <a:pt x="17780" y="19050"/>
                  </a:lnTo>
                  <a:lnTo>
                    <a:pt x="1116466" y="0"/>
                  </a:lnTo>
                  <a:lnTo>
                    <a:pt x="2224206" y="5080"/>
                  </a:lnTo>
                  <a:close/>
                </a:path>
              </a:pathLst>
            </a:custGeom>
            <a:solidFill>
              <a:srgbClr val="FFFFFF"/>
            </a:solidFill>
          </p:spPr>
        </p:sp>
        <p:sp>
          <p:nvSpPr>
            <p:cNvPr name="Freeform 5" id="5"/>
            <p:cNvSpPr/>
            <p:nvPr/>
          </p:nvSpPr>
          <p:spPr>
            <a:xfrm flipH="false" flipV="false" rot="0">
              <a:off x="-3810" y="0"/>
              <a:ext cx="2272466" cy="1433327"/>
            </a:xfrm>
            <a:custGeom>
              <a:avLst/>
              <a:gdLst/>
              <a:ahLst/>
              <a:cxnLst/>
              <a:rect r="r" b="b" t="t" l="l"/>
              <a:pathLst>
                <a:path h="1433327" w="2272466">
                  <a:moveTo>
                    <a:pt x="2238176" y="21590"/>
                  </a:moveTo>
                  <a:cubicBezTo>
                    <a:pt x="2239446" y="34290"/>
                    <a:pt x="2239446" y="44450"/>
                    <a:pt x="2240716" y="54610"/>
                  </a:cubicBezTo>
                  <a:cubicBezTo>
                    <a:pt x="2243256" y="84569"/>
                    <a:pt x="2244526" y="113856"/>
                    <a:pt x="2247066" y="142098"/>
                  </a:cubicBezTo>
                  <a:cubicBezTo>
                    <a:pt x="2247066" y="182891"/>
                    <a:pt x="2259766" y="987245"/>
                    <a:pt x="2266116" y="1028038"/>
                  </a:cubicBezTo>
                  <a:cubicBezTo>
                    <a:pt x="2272466" y="1089750"/>
                    <a:pt x="2268656" y="1152508"/>
                    <a:pt x="2268656" y="1214221"/>
                  </a:cubicBezTo>
                  <a:cubicBezTo>
                    <a:pt x="2268656" y="1268612"/>
                    <a:pt x="2269926" y="1318818"/>
                    <a:pt x="2271196" y="1372367"/>
                  </a:cubicBezTo>
                  <a:cubicBezTo>
                    <a:pt x="2271196" y="1393957"/>
                    <a:pt x="2271196" y="1407927"/>
                    <a:pt x="2271196" y="1432057"/>
                  </a:cubicBezTo>
                  <a:cubicBezTo>
                    <a:pt x="2248336" y="1432057"/>
                    <a:pt x="2228016" y="1433327"/>
                    <a:pt x="2205886" y="1432057"/>
                  </a:cubicBezTo>
                  <a:cubicBezTo>
                    <a:pt x="2094573" y="1426977"/>
                    <a:pt x="1981548" y="1433327"/>
                    <a:pt x="1870236" y="1428247"/>
                  </a:cubicBezTo>
                  <a:cubicBezTo>
                    <a:pt x="1803448" y="1424437"/>
                    <a:pt x="1738373" y="1426977"/>
                    <a:pt x="1671586" y="1424437"/>
                  </a:cubicBezTo>
                  <a:cubicBezTo>
                    <a:pt x="1640761" y="1423167"/>
                    <a:pt x="1609936" y="1421897"/>
                    <a:pt x="1579111" y="1420627"/>
                  </a:cubicBezTo>
                  <a:cubicBezTo>
                    <a:pt x="1560273" y="1420627"/>
                    <a:pt x="1543148" y="1421897"/>
                    <a:pt x="1524311" y="1421897"/>
                  </a:cubicBezTo>
                  <a:cubicBezTo>
                    <a:pt x="1476361" y="1420627"/>
                    <a:pt x="1344498" y="1421897"/>
                    <a:pt x="1296548" y="1420627"/>
                  </a:cubicBezTo>
                  <a:cubicBezTo>
                    <a:pt x="1262298" y="1419357"/>
                    <a:pt x="577298" y="1428247"/>
                    <a:pt x="543048" y="1426977"/>
                  </a:cubicBezTo>
                  <a:cubicBezTo>
                    <a:pt x="534485" y="1426977"/>
                    <a:pt x="524210" y="1428247"/>
                    <a:pt x="515648" y="1428247"/>
                  </a:cubicBezTo>
                  <a:cubicBezTo>
                    <a:pt x="495098" y="1428247"/>
                    <a:pt x="476260" y="1429517"/>
                    <a:pt x="455710" y="1429517"/>
                  </a:cubicBezTo>
                  <a:cubicBezTo>
                    <a:pt x="404335" y="1429517"/>
                    <a:pt x="354673" y="1428247"/>
                    <a:pt x="303298" y="1426977"/>
                  </a:cubicBezTo>
                  <a:cubicBezTo>
                    <a:pt x="272473" y="1425707"/>
                    <a:pt x="241648" y="1424437"/>
                    <a:pt x="212535" y="1423167"/>
                  </a:cubicBezTo>
                  <a:cubicBezTo>
                    <a:pt x="157735" y="1421897"/>
                    <a:pt x="102935" y="1420627"/>
                    <a:pt x="48260" y="1420627"/>
                  </a:cubicBezTo>
                  <a:cubicBezTo>
                    <a:pt x="38100" y="1420627"/>
                    <a:pt x="29210" y="1420627"/>
                    <a:pt x="19050" y="1419357"/>
                  </a:cubicBezTo>
                  <a:cubicBezTo>
                    <a:pt x="10160" y="1418087"/>
                    <a:pt x="5080" y="1411737"/>
                    <a:pt x="7620" y="1402847"/>
                  </a:cubicBezTo>
                  <a:cubicBezTo>
                    <a:pt x="16510" y="1371117"/>
                    <a:pt x="12700" y="1344968"/>
                    <a:pt x="11430" y="1317772"/>
                  </a:cubicBezTo>
                  <a:cubicBezTo>
                    <a:pt x="10160" y="1262336"/>
                    <a:pt x="6350" y="1207945"/>
                    <a:pt x="7620" y="1152508"/>
                  </a:cubicBezTo>
                  <a:cubicBezTo>
                    <a:pt x="5080" y="1083474"/>
                    <a:pt x="0" y="228913"/>
                    <a:pt x="7620" y="158833"/>
                  </a:cubicBezTo>
                  <a:cubicBezTo>
                    <a:pt x="8890" y="145236"/>
                    <a:pt x="7620" y="130592"/>
                    <a:pt x="8890" y="116994"/>
                  </a:cubicBezTo>
                  <a:cubicBezTo>
                    <a:pt x="10160" y="95029"/>
                    <a:pt x="12700" y="70971"/>
                    <a:pt x="13970" y="44450"/>
                  </a:cubicBezTo>
                  <a:cubicBezTo>
                    <a:pt x="13970" y="41910"/>
                    <a:pt x="15240" y="39370"/>
                    <a:pt x="16510" y="38100"/>
                  </a:cubicBezTo>
                  <a:cubicBezTo>
                    <a:pt x="38100" y="35560"/>
                    <a:pt x="60123" y="30480"/>
                    <a:pt x="87523" y="29210"/>
                  </a:cubicBezTo>
                  <a:cubicBezTo>
                    <a:pt x="133760" y="25400"/>
                    <a:pt x="179998" y="22860"/>
                    <a:pt x="227948" y="20320"/>
                  </a:cubicBezTo>
                  <a:cubicBezTo>
                    <a:pt x="260485" y="17780"/>
                    <a:pt x="293023" y="16510"/>
                    <a:pt x="323848" y="13970"/>
                  </a:cubicBezTo>
                  <a:cubicBezTo>
                    <a:pt x="354673" y="11430"/>
                    <a:pt x="387210" y="8890"/>
                    <a:pt x="418035" y="8890"/>
                  </a:cubicBezTo>
                  <a:cubicBezTo>
                    <a:pt x="452285" y="7620"/>
                    <a:pt x="486535" y="10160"/>
                    <a:pt x="520785" y="8890"/>
                  </a:cubicBezTo>
                  <a:cubicBezTo>
                    <a:pt x="563598" y="8890"/>
                    <a:pt x="1339361" y="6350"/>
                    <a:pt x="1382173" y="5080"/>
                  </a:cubicBezTo>
                  <a:cubicBezTo>
                    <a:pt x="1423273" y="3810"/>
                    <a:pt x="1464373" y="2540"/>
                    <a:pt x="1507186" y="2540"/>
                  </a:cubicBezTo>
                  <a:cubicBezTo>
                    <a:pt x="1577398" y="1270"/>
                    <a:pt x="1645898" y="0"/>
                    <a:pt x="1716111" y="0"/>
                  </a:cubicBezTo>
                  <a:cubicBezTo>
                    <a:pt x="1745223" y="0"/>
                    <a:pt x="1776048" y="2540"/>
                    <a:pt x="1805161" y="2540"/>
                  </a:cubicBezTo>
                  <a:cubicBezTo>
                    <a:pt x="1885648" y="3810"/>
                    <a:pt x="1967848" y="5080"/>
                    <a:pt x="2048336" y="7620"/>
                  </a:cubicBezTo>
                  <a:cubicBezTo>
                    <a:pt x="2091148" y="8890"/>
                    <a:pt x="2133961" y="12700"/>
                    <a:pt x="2176773" y="16510"/>
                  </a:cubicBezTo>
                  <a:cubicBezTo>
                    <a:pt x="2187048" y="16510"/>
                    <a:pt x="2197324" y="16510"/>
                    <a:pt x="2205886" y="16510"/>
                  </a:cubicBezTo>
                  <a:cubicBezTo>
                    <a:pt x="2219126" y="17780"/>
                    <a:pt x="2228016" y="20320"/>
                    <a:pt x="2238176" y="21590"/>
                  </a:cubicBezTo>
                  <a:close/>
                  <a:moveTo>
                    <a:pt x="2248336" y="1415547"/>
                  </a:moveTo>
                  <a:cubicBezTo>
                    <a:pt x="2249606" y="1399037"/>
                    <a:pt x="2250876" y="1386337"/>
                    <a:pt x="2250876" y="1373637"/>
                  </a:cubicBezTo>
                  <a:cubicBezTo>
                    <a:pt x="2249606" y="1313588"/>
                    <a:pt x="2248336" y="1258152"/>
                    <a:pt x="2248336" y="1198531"/>
                  </a:cubicBezTo>
                  <a:cubicBezTo>
                    <a:pt x="2248336" y="1171336"/>
                    <a:pt x="2250876" y="1144141"/>
                    <a:pt x="2249606" y="1116945"/>
                  </a:cubicBezTo>
                  <a:cubicBezTo>
                    <a:pt x="2249606" y="1091842"/>
                    <a:pt x="2248336" y="1065693"/>
                    <a:pt x="2247066" y="1040589"/>
                  </a:cubicBezTo>
                  <a:cubicBezTo>
                    <a:pt x="2241986" y="1001888"/>
                    <a:pt x="2230556" y="200672"/>
                    <a:pt x="2230556" y="161971"/>
                  </a:cubicBezTo>
                  <a:cubicBezTo>
                    <a:pt x="2228016" y="129546"/>
                    <a:pt x="2225476" y="96075"/>
                    <a:pt x="2222936" y="63500"/>
                  </a:cubicBezTo>
                  <a:cubicBezTo>
                    <a:pt x="2221666" y="44450"/>
                    <a:pt x="2220396" y="43180"/>
                    <a:pt x="2200749" y="41910"/>
                  </a:cubicBezTo>
                  <a:cubicBezTo>
                    <a:pt x="2195611" y="41910"/>
                    <a:pt x="2192186" y="41910"/>
                    <a:pt x="2187048" y="40640"/>
                  </a:cubicBezTo>
                  <a:cubicBezTo>
                    <a:pt x="2144236" y="36830"/>
                    <a:pt x="2099711" y="31750"/>
                    <a:pt x="2056898" y="30480"/>
                  </a:cubicBezTo>
                  <a:cubicBezTo>
                    <a:pt x="1952436" y="26670"/>
                    <a:pt x="1846261" y="25400"/>
                    <a:pt x="1741798" y="22860"/>
                  </a:cubicBezTo>
                  <a:cubicBezTo>
                    <a:pt x="1726386" y="22860"/>
                    <a:pt x="1709261" y="22860"/>
                    <a:pt x="1693848" y="22860"/>
                  </a:cubicBezTo>
                  <a:cubicBezTo>
                    <a:pt x="1668161" y="22860"/>
                    <a:pt x="1642473" y="22860"/>
                    <a:pt x="1618498" y="22860"/>
                  </a:cubicBezTo>
                  <a:cubicBezTo>
                    <a:pt x="1563698" y="22860"/>
                    <a:pt x="1508898" y="22860"/>
                    <a:pt x="1455811" y="24130"/>
                  </a:cubicBezTo>
                  <a:cubicBezTo>
                    <a:pt x="1409573" y="25400"/>
                    <a:pt x="630385" y="29210"/>
                    <a:pt x="584148" y="29210"/>
                  </a:cubicBezTo>
                  <a:cubicBezTo>
                    <a:pt x="508798" y="29210"/>
                    <a:pt x="433448" y="26670"/>
                    <a:pt x="358098" y="33020"/>
                  </a:cubicBezTo>
                  <a:cubicBezTo>
                    <a:pt x="318710" y="36830"/>
                    <a:pt x="281035" y="36830"/>
                    <a:pt x="243360" y="38100"/>
                  </a:cubicBezTo>
                  <a:cubicBezTo>
                    <a:pt x="178285" y="41910"/>
                    <a:pt x="113210" y="45720"/>
                    <a:pt x="49530" y="50800"/>
                  </a:cubicBezTo>
                  <a:cubicBezTo>
                    <a:pt x="36830" y="50800"/>
                    <a:pt x="34290" y="53340"/>
                    <a:pt x="33020" y="67834"/>
                  </a:cubicBezTo>
                  <a:cubicBezTo>
                    <a:pt x="31750" y="86661"/>
                    <a:pt x="31750" y="105489"/>
                    <a:pt x="30480" y="124316"/>
                  </a:cubicBezTo>
                  <a:cubicBezTo>
                    <a:pt x="29210" y="155695"/>
                    <a:pt x="26670" y="186029"/>
                    <a:pt x="25400" y="217408"/>
                  </a:cubicBezTo>
                  <a:cubicBezTo>
                    <a:pt x="20320" y="250879"/>
                    <a:pt x="26670" y="1068830"/>
                    <a:pt x="29210" y="1102302"/>
                  </a:cubicBezTo>
                  <a:cubicBezTo>
                    <a:pt x="29210" y="1137865"/>
                    <a:pt x="29210" y="1174474"/>
                    <a:pt x="30480" y="1210037"/>
                  </a:cubicBezTo>
                  <a:cubicBezTo>
                    <a:pt x="30480" y="1236186"/>
                    <a:pt x="33020" y="1262336"/>
                    <a:pt x="33020" y="1288485"/>
                  </a:cubicBezTo>
                  <a:cubicBezTo>
                    <a:pt x="33020" y="1316726"/>
                    <a:pt x="33020" y="1344968"/>
                    <a:pt x="31750" y="1373637"/>
                  </a:cubicBezTo>
                  <a:cubicBezTo>
                    <a:pt x="31750" y="1377447"/>
                    <a:pt x="31750" y="1379987"/>
                    <a:pt x="31750" y="1383797"/>
                  </a:cubicBezTo>
                  <a:cubicBezTo>
                    <a:pt x="31750" y="1393957"/>
                    <a:pt x="35560" y="1397767"/>
                    <a:pt x="44450" y="1397767"/>
                  </a:cubicBezTo>
                  <a:cubicBezTo>
                    <a:pt x="63548" y="1397767"/>
                    <a:pt x="87523" y="1399037"/>
                    <a:pt x="109785" y="1399037"/>
                  </a:cubicBezTo>
                  <a:cubicBezTo>
                    <a:pt x="142323" y="1399037"/>
                    <a:pt x="176573" y="1396497"/>
                    <a:pt x="209110" y="1399037"/>
                  </a:cubicBezTo>
                  <a:cubicBezTo>
                    <a:pt x="262198" y="1402847"/>
                    <a:pt x="315285" y="1405387"/>
                    <a:pt x="368373" y="1404117"/>
                  </a:cubicBezTo>
                  <a:cubicBezTo>
                    <a:pt x="402623" y="1402847"/>
                    <a:pt x="435160" y="1405387"/>
                    <a:pt x="469410" y="1405387"/>
                  </a:cubicBezTo>
                  <a:cubicBezTo>
                    <a:pt x="519073" y="1405387"/>
                    <a:pt x="568735" y="1404117"/>
                    <a:pt x="618398" y="1405387"/>
                  </a:cubicBezTo>
                  <a:cubicBezTo>
                    <a:pt x="692035" y="1406657"/>
                    <a:pt x="1500336" y="1396497"/>
                    <a:pt x="1575686" y="1399037"/>
                  </a:cubicBezTo>
                  <a:cubicBezTo>
                    <a:pt x="1608223" y="1400307"/>
                    <a:pt x="1640761" y="1401577"/>
                    <a:pt x="1671586" y="1401577"/>
                  </a:cubicBezTo>
                  <a:cubicBezTo>
                    <a:pt x="1728098" y="1404117"/>
                    <a:pt x="1782898" y="1400307"/>
                    <a:pt x="1839411" y="1404117"/>
                  </a:cubicBezTo>
                  <a:cubicBezTo>
                    <a:pt x="1885648" y="1406657"/>
                    <a:pt x="1931886" y="1406657"/>
                    <a:pt x="1978123" y="1409197"/>
                  </a:cubicBezTo>
                  <a:cubicBezTo>
                    <a:pt x="2046623" y="1413007"/>
                    <a:pt x="2115123" y="1415547"/>
                    <a:pt x="2183623" y="1416817"/>
                  </a:cubicBezTo>
                  <a:cubicBezTo>
                    <a:pt x="2209311" y="1416817"/>
                    <a:pt x="2228016" y="1415547"/>
                    <a:pt x="2248336" y="1415547"/>
                  </a:cubicBezTo>
                  <a:close/>
                </a:path>
              </a:pathLst>
            </a:custGeom>
            <a:solidFill>
              <a:srgbClr val="AD6835"/>
            </a:solidFill>
          </p:spPr>
        </p:sp>
      </p:grpSp>
      <p:grpSp>
        <p:nvGrpSpPr>
          <p:cNvPr name="Group 6" id="6"/>
          <p:cNvGrpSpPr/>
          <p:nvPr/>
        </p:nvGrpSpPr>
        <p:grpSpPr>
          <a:xfrm rot="0">
            <a:off x="6954269" y="3623623"/>
            <a:ext cx="4379461" cy="1519877"/>
            <a:chOff x="0" y="0"/>
            <a:chExt cx="5839282" cy="2026503"/>
          </a:xfrm>
        </p:grpSpPr>
        <p:sp>
          <p:nvSpPr>
            <p:cNvPr name="Freeform 7" id="7"/>
            <p:cNvSpPr/>
            <p:nvPr/>
          </p:nvSpPr>
          <p:spPr>
            <a:xfrm flipH="false" flipV="false" rot="0">
              <a:off x="0"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053771"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107543" y="0"/>
              <a:ext cx="1731739" cy="2026503"/>
            </a:xfrm>
            <a:custGeom>
              <a:avLst/>
              <a:gdLst/>
              <a:ahLst/>
              <a:cxnLst/>
              <a:rect r="r" b="b" t="t" l="l"/>
              <a:pathLst>
                <a:path h="2026503" w="1731739">
                  <a:moveTo>
                    <a:pt x="0" y="0"/>
                  </a:moveTo>
                  <a:lnTo>
                    <a:pt x="1731739" y="0"/>
                  </a:lnTo>
                  <a:lnTo>
                    <a:pt x="1731739" y="2026503"/>
                  </a:lnTo>
                  <a:lnTo>
                    <a:pt x="0" y="20265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10" id="10"/>
          <p:cNvSpPr txBox="true"/>
          <p:nvPr/>
        </p:nvSpPr>
        <p:spPr>
          <a:xfrm rot="0">
            <a:off x="3277746" y="2319817"/>
            <a:ext cx="11732507" cy="705187"/>
          </a:xfrm>
          <a:prstGeom prst="rect">
            <a:avLst/>
          </a:prstGeom>
        </p:spPr>
        <p:txBody>
          <a:bodyPr anchor="t" rtlCol="false" tIns="0" lIns="0" bIns="0" rIns="0">
            <a:spAutoFit/>
          </a:bodyPr>
          <a:lstStyle/>
          <a:p>
            <a:pPr algn="ctr">
              <a:lnSpc>
                <a:spcPts val="5756"/>
              </a:lnSpc>
              <a:spcBef>
                <a:spcPct val="0"/>
              </a:spcBef>
            </a:pPr>
            <a:r>
              <a:rPr lang="en-US" sz="4111">
                <a:solidFill>
                  <a:srgbClr val="FF3131"/>
                </a:solidFill>
                <a:latin typeface="Paytone One"/>
                <a:ea typeface="Paytone One"/>
                <a:cs typeface="Paytone One"/>
                <a:sym typeface="Paytone One"/>
              </a:rPr>
              <a:t>Chi tiết chuyên mục du lịch</a:t>
            </a:r>
          </a:p>
        </p:txBody>
      </p:sp>
      <p:sp>
        <p:nvSpPr>
          <p:cNvPr name="TextBox 11" id="11"/>
          <p:cNvSpPr txBox="true"/>
          <p:nvPr/>
        </p:nvSpPr>
        <p:spPr>
          <a:xfrm rot="0">
            <a:off x="4161079" y="5723289"/>
            <a:ext cx="9965842" cy="3107359"/>
          </a:xfrm>
          <a:prstGeom prst="rect">
            <a:avLst/>
          </a:prstGeom>
        </p:spPr>
        <p:txBody>
          <a:bodyPr anchor="t" rtlCol="false" tIns="0" lIns="0" bIns="0" rIns="0">
            <a:spAutoFit/>
          </a:bodyPr>
          <a:lstStyle/>
          <a:p>
            <a:pPr algn="just" marL="547961" indent="-273980" lvl="1">
              <a:lnSpc>
                <a:spcPts val="3553"/>
              </a:lnSpc>
              <a:buFont typeface="Arial"/>
              <a:buChar char="•"/>
            </a:pPr>
            <a:r>
              <a:rPr lang="en-US" sz="2538">
                <a:solidFill>
                  <a:srgbClr val="000000"/>
                </a:solidFill>
                <a:latin typeface="Paytone One"/>
                <a:ea typeface="Paytone One"/>
                <a:cs typeface="Paytone One"/>
                <a:sym typeface="Paytone One"/>
              </a:rPr>
              <a:t>Chuyên mục du lịch sẽ đưa các bạn đến những địa điểm du lịch nổi tiếng, cùng với những bài viết chia sẻ kinh nghiệm khi du lịch bốn phương.</a:t>
            </a:r>
          </a:p>
          <a:p>
            <a:pPr algn="just" marL="547961" indent="-273980" lvl="1">
              <a:lnSpc>
                <a:spcPts val="3553"/>
              </a:lnSpc>
              <a:buFont typeface="Arial"/>
              <a:buChar char="•"/>
            </a:pPr>
            <a:r>
              <a:rPr lang="en-US" sz="2538">
                <a:solidFill>
                  <a:srgbClr val="000000"/>
                </a:solidFill>
                <a:latin typeface="Paytone One"/>
                <a:ea typeface="Paytone One"/>
                <a:cs typeface="Paytone One"/>
                <a:sym typeface="Paytone One"/>
              </a:rPr>
              <a:t>Các bạn cũng sẽ tìm thấy những bài viết về văn hóa, con người, và những mẹo vặt khi du lịch để có một chuyến đi trọn vẹn hơn.</a:t>
            </a:r>
          </a:p>
          <a:p>
            <a:pPr algn="ctr">
              <a:lnSpc>
                <a:spcPts val="3553"/>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DAGKFWRMfto</dc:identifier>
  <dcterms:modified xsi:type="dcterms:W3CDTF">2011-08-01T06:04:30Z</dcterms:modified>
  <cp:revision>1</cp:revision>
  <dc:title>Autumn</dc:title>
</cp:coreProperties>
</file>