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97" r:id="rId6"/>
    <p:sldId id="298" r:id="rId7"/>
    <p:sldId id="299" r:id="rId8"/>
    <p:sldId id="300" r:id="rId9"/>
    <p:sldId id="295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5143500" type="screen16x9"/>
  <p:notesSz cx="6858000" cy="9144000"/>
  <p:embeddedFontLst>
    <p:embeddedFont>
      <p:font typeface="Walter Turncoat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1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57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06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40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63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2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257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86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95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3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541430"/>
            <a:ext cx="4497300" cy="13880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Mini project 1 report</a:t>
            </a:r>
            <a:endParaRPr dirty="0"/>
          </a:p>
        </p:txBody>
      </p:sp>
      <p:sp>
        <p:nvSpPr>
          <p:cNvPr id="3" name="Google Shape;222;p13"/>
          <p:cNvSpPr txBox="1">
            <a:spLocks/>
          </p:cNvSpPr>
          <p:nvPr/>
        </p:nvSpPr>
        <p:spPr>
          <a:xfrm>
            <a:off x="2323325" y="2623298"/>
            <a:ext cx="4497300" cy="176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000" dirty="0" smtClean="0"/>
              <a:t>Phat - Phatpt8</a:t>
            </a:r>
            <a:br>
              <a:rPr lang="en-US" sz="3000" dirty="0" smtClean="0"/>
            </a:br>
            <a:r>
              <a:rPr lang="en-US" sz="3000" dirty="0" smtClean="0"/>
              <a:t>Linh - linhnt87</a:t>
            </a:r>
          </a:p>
          <a:p>
            <a:r>
              <a:rPr lang="en-US" sz="3000" dirty="0" smtClean="0"/>
              <a:t> Huy - huydq43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2" y="1268009"/>
            <a:ext cx="6291089" cy="353873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12" y="1190099"/>
            <a:ext cx="6659038" cy="3729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72" y="1213759"/>
            <a:ext cx="6618046" cy="3705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41" y="1220583"/>
            <a:ext cx="6568580" cy="3668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80" y="1122495"/>
            <a:ext cx="6456138" cy="35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1719744" y="1876640"/>
            <a:ext cx="3942824" cy="1478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 smtClean="0"/>
              <a:t>MONITOR SENSOR</a:t>
            </a:r>
            <a:br>
              <a:rPr lang="en-US" b="1" dirty="0" smtClean="0"/>
            </a:br>
            <a:r>
              <a:rPr lang="en-US" b="1" dirty="0" smtClean="0"/>
              <a:t>SIMULATE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8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402672" y="396326"/>
            <a:ext cx="6459522" cy="662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SENSOR</a:t>
            </a:r>
            <a:endParaRPr dirty="0"/>
          </a:p>
        </p:txBody>
      </p:sp>
      <p:sp>
        <p:nvSpPr>
          <p:cNvPr id="291" name="Google Shape;291;p22"/>
          <p:cNvSpPr txBox="1">
            <a:spLocks noGrp="1"/>
          </p:cNvSpPr>
          <p:nvPr>
            <p:ph type="body" idx="1"/>
          </p:nvPr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000" dirty="0"/>
              <a:t>Perform a sensor simulation to store on database.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000" dirty="0"/>
              <a:t>Visualize the data of sensor.</a:t>
            </a:r>
            <a:endParaRPr sz="2000" dirty="0"/>
          </a:p>
        </p:txBody>
      </p:sp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402672" y="396326"/>
            <a:ext cx="6459522" cy="662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MQTT ARCHITECT</a:t>
            </a:r>
            <a:endParaRPr dirty="0"/>
          </a:p>
        </p:txBody>
      </p:sp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1" y="1579053"/>
            <a:ext cx="6526501" cy="2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402672" y="396326"/>
            <a:ext cx="6459522" cy="662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FLOW</a:t>
            </a:r>
            <a:endParaRPr dirty="0"/>
          </a:p>
        </p:txBody>
      </p:sp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395590" y="1915694"/>
            <a:ext cx="6533783" cy="1245992"/>
            <a:chOff x="395590" y="1915694"/>
            <a:chExt cx="6533783" cy="124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ABD620-B837-49EB-B263-83F115747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476" y="1915694"/>
              <a:ext cx="3359978" cy="124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1295AD-529B-40F7-9265-505F34058ACB}"/>
                </a:ext>
              </a:extLst>
            </p:cNvPr>
            <p:cNvCxnSpPr>
              <a:cxnSpLocks/>
            </p:cNvCxnSpPr>
            <p:nvPr/>
          </p:nvCxnSpPr>
          <p:spPr>
            <a:xfrm>
              <a:off x="1666476" y="2538690"/>
              <a:ext cx="7630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7A0D36-F8C0-48A1-921E-40D6CDBA9A9B}"/>
                </a:ext>
              </a:extLst>
            </p:cNvPr>
            <p:cNvCxnSpPr/>
            <p:nvPr/>
          </p:nvCxnSpPr>
          <p:spPr>
            <a:xfrm flipV="1">
              <a:off x="4280643" y="2538690"/>
              <a:ext cx="65419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14">
              <a:extLst>
                <a:ext uri="{FF2B5EF4-FFF2-40B4-BE49-F238E27FC236}">
                  <a16:creationId xmlns:a16="http://schemas.microsoft.com/office/drawing/2014/main" id="{5B2D40B9-5DC6-4185-A3FA-1C810DE6D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487" y="2155775"/>
              <a:ext cx="1871886" cy="83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Mosquitto - Reviews, Pros &amp; Cons | Companies using Mosquit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90" y="2047583"/>
              <a:ext cx="1048332" cy="1048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331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3" y="989425"/>
            <a:ext cx="5985383" cy="387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PROBLEMs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5301842" y="1728132"/>
            <a:ext cx="2147882" cy="24747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3000" b="1" dirty="0"/>
              <a:t>Monitor </a:t>
            </a:r>
            <a:r>
              <a:rPr lang="en-US" sz="3000" b="1" dirty="0" smtClean="0"/>
              <a:t>Sensor</a:t>
            </a:r>
          </a:p>
          <a:p>
            <a:pPr marL="0" indent="0">
              <a:buNone/>
            </a:pPr>
            <a:r>
              <a:rPr lang="en-US" sz="3000" b="1" dirty="0" smtClean="0"/>
              <a:t>Simulate</a:t>
            </a:r>
            <a:endParaRPr lang="en-US"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2239861" y="2374084"/>
            <a:ext cx="1963014" cy="1451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 smtClean="0"/>
              <a:t>GTFS Analysis</a:t>
            </a:r>
            <a:endParaRPr sz="3000" dirty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SOURCES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Google Shape;244;p16"/>
          <p:cNvSpPr txBox="1">
            <a:spLocks/>
          </p:cNvSpPr>
          <p:nvPr/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55600">
              <a:buClr>
                <a:schemeClr val="accent4"/>
              </a:buClr>
              <a:buSzPts val="2000"/>
              <a:buFont typeface="Arial"/>
              <a:buChar char="➜"/>
            </a:pPr>
            <a:r>
              <a:rPr lang="en-US" sz="2400" dirty="0" smtClean="0">
                <a:solidFill>
                  <a:schemeClr val="bg2"/>
                </a:solidFill>
                <a:latin typeface="Nunito" panose="020B0604020202020204" charset="0"/>
              </a:rPr>
              <a:t>Tokyo GTFS csv file</a:t>
            </a:r>
          </a:p>
          <a:p>
            <a:pPr marL="457200" indent="-355600">
              <a:buClr>
                <a:schemeClr val="accent4"/>
              </a:buClr>
              <a:buSzPts val="2000"/>
              <a:buFont typeface="Arial"/>
              <a:buChar char="➜"/>
            </a:pPr>
            <a:r>
              <a:rPr lang="en-US" sz="2400" dirty="0" smtClean="0">
                <a:solidFill>
                  <a:schemeClr val="bg2"/>
                </a:solidFill>
                <a:latin typeface="Nunito" panose="020B0604020202020204" charset="0"/>
              </a:rPr>
              <a:t>Humboldt GTFS txt file</a:t>
            </a:r>
          </a:p>
          <a:p>
            <a:pPr marL="457200" indent="-355600">
              <a:buClr>
                <a:schemeClr val="accent4"/>
              </a:buClr>
              <a:buSzPts val="2000"/>
              <a:buFont typeface="Arial"/>
              <a:buChar char="➜"/>
            </a:pPr>
            <a:r>
              <a:rPr lang="en-US" sz="2400" dirty="0" smtClean="0">
                <a:solidFill>
                  <a:schemeClr val="bg2"/>
                </a:solidFill>
                <a:latin typeface="Nunito" panose="020B0604020202020204" charset="0"/>
              </a:rPr>
              <a:t>Ireland/Dublin GTFS txt file, API </a:t>
            </a:r>
            <a:r>
              <a:rPr lang="en-US" sz="2400" dirty="0" err="1" smtClean="0">
                <a:solidFill>
                  <a:schemeClr val="bg2"/>
                </a:solidFill>
                <a:latin typeface="Nunito" panose="020B0604020202020204" charset="0"/>
              </a:rPr>
              <a:t>json</a:t>
            </a:r>
            <a:endParaRPr lang="en-US" sz="2400" dirty="0" smtClean="0">
              <a:solidFill>
                <a:schemeClr val="bg2"/>
              </a:solidFill>
              <a:latin typeface="Nunito" panose="020B0604020202020204" charset="0"/>
            </a:endParaRPr>
          </a:p>
          <a:p>
            <a:pPr marL="457200" indent="-355600">
              <a:buClr>
                <a:schemeClr val="accent4"/>
              </a:buClr>
              <a:buSzPts val="2000"/>
              <a:buFont typeface="Arial"/>
              <a:buChar char="➜"/>
            </a:pPr>
            <a:r>
              <a:rPr lang="en-US" sz="2400" dirty="0" smtClean="0">
                <a:solidFill>
                  <a:schemeClr val="bg2"/>
                </a:solidFill>
                <a:latin typeface="Nunito" panose="020B0604020202020204" charset="0"/>
              </a:rPr>
              <a:t>Sensor real time data</a:t>
            </a:r>
            <a:endParaRPr lang="en-US" sz="2400" dirty="0">
              <a:solidFill>
                <a:schemeClr val="bg2"/>
              </a:solidFill>
              <a:latin typeface="Nuni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424929" y="415931"/>
            <a:ext cx="4478700" cy="6494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Schema modeling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05" y="1132514"/>
            <a:ext cx="4870477" cy="3380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SOURCE -&gt; STAGING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2" y="1400961"/>
            <a:ext cx="6513952" cy="33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STORED PROCEDURES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Google Shape;291;p22"/>
          <p:cNvSpPr txBox="1">
            <a:spLocks/>
          </p:cNvSpPr>
          <p:nvPr/>
        </p:nvSpPr>
        <p:spPr>
          <a:xfrm>
            <a:off x="555072" y="16288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  <a:latin typeface="Nunito" panose="020B0604020202020204" charset="0"/>
              </a:rPr>
              <a:t>1.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Replace “null”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arrival_time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 and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departure_time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 (</a:t>
            </a:r>
            <a:r>
              <a:rPr lang="en-US" sz="1800" dirty="0">
                <a:solidFill>
                  <a:schemeClr val="accent1"/>
                </a:solidFill>
                <a:latin typeface="Nunito" panose="020B0604020202020204" charset="0"/>
              </a:rPr>
              <a:t>Humboldt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)</a:t>
            </a:r>
          </a:p>
          <a:p>
            <a:r>
              <a:rPr lang="en-US" sz="1800" dirty="0">
                <a:solidFill>
                  <a:schemeClr val="accent1"/>
                </a:solidFill>
                <a:latin typeface="Nunito" panose="020B0604020202020204" charset="0"/>
              </a:rPr>
              <a:t>2.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Reset “over 24 hour”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arrival_time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 and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departure_time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 (</a:t>
            </a:r>
            <a:r>
              <a:rPr lang="en-US" sz="1800" dirty="0">
                <a:solidFill>
                  <a:schemeClr val="accent1"/>
                </a:solidFill>
                <a:latin typeface="Nunito" panose="020B0604020202020204" charset="0"/>
              </a:rPr>
              <a:t>Ireland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Nunito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07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STAGING -&gt; DATA WAREHOUSE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117" t="7946" r="8090" b="5398"/>
          <a:stretch/>
        </p:blipFill>
        <p:spPr>
          <a:xfrm>
            <a:off x="1073792" y="1787424"/>
            <a:ext cx="5191545" cy="29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API</a:t>
            </a:r>
            <a:endParaRPr dirty="0"/>
          </a:p>
        </p:txBody>
      </p:sp>
      <p:sp>
        <p:nvSpPr>
          <p:cNvPr id="305" name="Google Shape;305;p2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291;p22"/>
          <p:cNvSpPr txBox="1">
            <a:spLocks/>
          </p:cNvSpPr>
          <p:nvPr/>
        </p:nvSpPr>
        <p:spPr>
          <a:xfrm>
            <a:off x="402672" y="14764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Google Shape;291;p22"/>
          <p:cNvSpPr txBox="1">
            <a:spLocks/>
          </p:cNvSpPr>
          <p:nvPr/>
        </p:nvSpPr>
        <p:spPr>
          <a:xfrm>
            <a:off x="555072" y="1628862"/>
            <a:ext cx="6388853" cy="30206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800" dirty="0" smtClean="0">
                <a:solidFill>
                  <a:schemeClr val="accent1"/>
                </a:solidFill>
              </a:rPr>
              <a:t>1. </a:t>
            </a:r>
            <a:r>
              <a:rPr lang="en-US" sz="1800" dirty="0" smtClean="0">
                <a:solidFill>
                  <a:schemeClr val="bg2"/>
                </a:solidFill>
              </a:rPr>
              <a:t>Crawl </a:t>
            </a:r>
            <a:r>
              <a:rPr lang="en-US" sz="1800" dirty="0" err="1" smtClean="0">
                <a:solidFill>
                  <a:schemeClr val="bg2"/>
                </a:solidFill>
              </a:rPr>
              <a:t>Json</a:t>
            </a:r>
            <a:r>
              <a:rPr lang="en-US" sz="1800" dirty="0" smtClean="0">
                <a:solidFill>
                  <a:schemeClr val="bg2"/>
                </a:solidFill>
              </a:rPr>
              <a:t> from API</a:t>
            </a:r>
          </a:p>
          <a:p>
            <a:pPr>
              <a:spcAft>
                <a:spcPts val="800"/>
              </a:spcAft>
            </a:pPr>
            <a:r>
              <a:rPr lang="en-US" sz="1800" dirty="0" smtClean="0">
                <a:solidFill>
                  <a:schemeClr val="accent1"/>
                </a:solidFill>
              </a:rPr>
              <a:t>2. </a:t>
            </a:r>
            <a:r>
              <a:rPr lang="en-US" sz="1800" dirty="0" smtClean="0">
                <a:solidFill>
                  <a:schemeClr val="bg2"/>
                </a:solidFill>
              </a:rPr>
              <a:t>Update Ireland Staging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5" y="989425"/>
            <a:ext cx="6259649" cy="380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121</Words>
  <Application>Microsoft Office PowerPoint</Application>
  <PresentationFormat>On-screen Show (16:9)</PresentationFormat>
  <Paragraphs>41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Walter Turncoat</vt:lpstr>
      <vt:lpstr>Nunito</vt:lpstr>
      <vt:lpstr>Arial</vt:lpstr>
      <vt:lpstr>Calibri</vt:lpstr>
      <vt:lpstr>Osric template</vt:lpstr>
      <vt:lpstr>Mini project 1 report</vt:lpstr>
      <vt:lpstr>PROBLEMs</vt:lpstr>
      <vt:lpstr>DATA SOURCES</vt:lpstr>
      <vt:lpstr>Schema modeling</vt:lpstr>
      <vt:lpstr>SOURCE -&gt; STAGING</vt:lpstr>
      <vt:lpstr>STORED PROCEDURES</vt:lpstr>
      <vt:lpstr>STAGING -&gt; DATA WAREHOUSE</vt:lpstr>
      <vt:lpstr>API</vt:lpstr>
      <vt:lpstr>SCHEDULE</vt:lpstr>
      <vt:lpstr>POWER BI</vt:lpstr>
      <vt:lpstr>MONITOR SENSOR SIMULATE </vt:lpstr>
      <vt:lpstr>CAR SENSOR</vt:lpstr>
      <vt:lpstr>MQTT ARCHITECT</vt:lpstr>
      <vt:lpstr>WORK FLOW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Dinh Quang Huy (FA.G0.SG)</cp:lastModifiedBy>
  <cp:revision>24</cp:revision>
  <dcterms:modified xsi:type="dcterms:W3CDTF">2021-05-18T08:21:34Z</dcterms:modified>
</cp:coreProperties>
</file>