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76FF33-D371-4BAE-BBCB-1CB716CDE97D}" v="26" dt="2024-10-08T06:02:51.5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y Vũ" userId="0abd032d-b2a9-42a2-9dcb-6b1be36ad781" providerId="ADAL" clId="{5176FF33-D371-4BAE-BBCB-1CB716CDE97D}"/>
    <pc:docChg chg="undo custSel addSld modSld">
      <pc:chgData name="Huy Vũ" userId="0abd032d-b2a9-42a2-9dcb-6b1be36ad781" providerId="ADAL" clId="{5176FF33-D371-4BAE-BBCB-1CB716CDE97D}" dt="2024-10-08T06:02:53.864" v="213" actId="1076"/>
      <pc:docMkLst>
        <pc:docMk/>
      </pc:docMkLst>
      <pc:sldChg chg="addSp modSp mod">
        <pc:chgData name="Huy Vũ" userId="0abd032d-b2a9-42a2-9dcb-6b1be36ad781" providerId="ADAL" clId="{5176FF33-D371-4BAE-BBCB-1CB716CDE97D}" dt="2024-10-08T06:02:53.864" v="213" actId="1076"/>
        <pc:sldMkLst>
          <pc:docMk/>
          <pc:sldMk cId="2854551149" sldId="256"/>
        </pc:sldMkLst>
        <pc:spChg chg="add mod">
          <ac:chgData name="Huy Vũ" userId="0abd032d-b2a9-42a2-9dcb-6b1be36ad781" providerId="ADAL" clId="{5176FF33-D371-4BAE-BBCB-1CB716CDE97D}" dt="2024-10-08T06:01:47.490" v="194" actId="14100"/>
          <ac:spMkLst>
            <pc:docMk/>
            <pc:sldMk cId="2854551149" sldId="256"/>
            <ac:spMk id="2" creationId="{EFA9B51C-214C-0E09-6A9D-42A36D9DEE93}"/>
          </ac:spMkLst>
        </pc:spChg>
        <pc:spChg chg="add mod">
          <ac:chgData name="Huy Vũ" userId="0abd032d-b2a9-42a2-9dcb-6b1be36ad781" providerId="ADAL" clId="{5176FF33-D371-4BAE-BBCB-1CB716CDE97D}" dt="2024-10-08T06:02:05.361" v="202" actId="20577"/>
          <ac:spMkLst>
            <pc:docMk/>
            <pc:sldMk cId="2854551149" sldId="256"/>
            <ac:spMk id="3" creationId="{9B1D47FE-D49C-D5CF-83C1-FD952239912B}"/>
          </ac:spMkLst>
        </pc:spChg>
        <pc:spChg chg="add mod">
          <ac:chgData name="Huy Vũ" userId="0abd032d-b2a9-42a2-9dcb-6b1be36ad781" providerId="ADAL" clId="{5176FF33-D371-4BAE-BBCB-1CB716CDE97D}" dt="2024-10-08T06:02:26.604" v="209" actId="14100"/>
          <ac:spMkLst>
            <pc:docMk/>
            <pc:sldMk cId="2854551149" sldId="256"/>
            <ac:spMk id="4" creationId="{37400B68-70B4-ADEB-31CB-F104A1AE7C8B}"/>
          </ac:spMkLst>
        </pc:spChg>
        <pc:spChg chg="add mod">
          <ac:chgData name="Huy Vũ" userId="0abd032d-b2a9-42a2-9dcb-6b1be36ad781" providerId="ADAL" clId="{5176FF33-D371-4BAE-BBCB-1CB716CDE97D}" dt="2024-10-08T06:02:48.935" v="211" actId="1076"/>
          <ac:spMkLst>
            <pc:docMk/>
            <pc:sldMk cId="2854551149" sldId="256"/>
            <ac:spMk id="5" creationId="{82E809DF-19AE-27CC-50E0-132BAEA23CFA}"/>
          </ac:spMkLst>
        </pc:spChg>
        <pc:spChg chg="add mod">
          <ac:chgData name="Huy Vũ" userId="0abd032d-b2a9-42a2-9dcb-6b1be36ad781" providerId="ADAL" clId="{5176FF33-D371-4BAE-BBCB-1CB716CDE97D}" dt="2024-10-08T06:02:53.864" v="213" actId="1076"/>
          <ac:spMkLst>
            <pc:docMk/>
            <pc:sldMk cId="2854551149" sldId="256"/>
            <ac:spMk id="6" creationId="{4DFD285E-E292-94CE-7F5B-113502DE5A52}"/>
          </ac:spMkLst>
        </pc:spChg>
        <pc:spChg chg="mod">
          <ac:chgData name="Huy Vũ" userId="0abd032d-b2a9-42a2-9dcb-6b1be36ad781" providerId="ADAL" clId="{5176FF33-D371-4BAE-BBCB-1CB716CDE97D}" dt="2024-10-08T06:01:12.267" v="181" actId="14100"/>
          <ac:spMkLst>
            <pc:docMk/>
            <pc:sldMk cId="2854551149" sldId="256"/>
            <ac:spMk id="8" creationId="{E4FF0530-AF96-6747-D0D9-0F9032D44201}"/>
          </ac:spMkLst>
        </pc:spChg>
        <pc:spChg chg="mod">
          <ac:chgData name="Huy Vũ" userId="0abd032d-b2a9-42a2-9dcb-6b1be36ad781" providerId="ADAL" clId="{5176FF33-D371-4BAE-BBCB-1CB716CDE97D}" dt="2024-10-08T06:01:32.438" v="187" actId="1076"/>
          <ac:spMkLst>
            <pc:docMk/>
            <pc:sldMk cId="2854551149" sldId="256"/>
            <ac:spMk id="12" creationId="{BAF7437B-CD40-86E0-D82D-63EE5FCB0132}"/>
          </ac:spMkLst>
        </pc:spChg>
        <pc:spChg chg="mod">
          <ac:chgData name="Huy Vũ" userId="0abd032d-b2a9-42a2-9dcb-6b1be36ad781" providerId="ADAL" clId="{5176FF33-D371-4BAE-BBCB-1CB716CDE97D}" dt="2024-10-01T15:26:14.651" v="109" actId="14100"/>
          <ac:spMkLst>
            <pc:docMk/>
            <pc:sldMk cId="2854551149" sldId="256"/>
            <ac:spMk id="15" creationId="{384710C9-45D0-2FA5-87CC-38ADDAF6C19F}"/>
          </ac:spMkLst>
        </pc:spChg>
        <pc:spChg chg="mod">
          <ac:chgData name="Huy Vũ" userId="0abd032d-b2a9-42a2-9dcb-6b1be36ad781" providerId="ADAL" clId="{5176FF33-D371-4BAE-BBCB-1CB716CDE97D}" dt="2024-10-01T15:26:32.478" v="114" actId="1076"/>
          <ac:spMkLst>
            <pc:docMk/>
            <pc:sldMk cId="2854551149" sldId="256"/>
            <ac:spMk id="16" creationId="{74A595E6-BCC9-DAA2-ECBE-7AD9EA888FD4}"/>
          </ac:spMkLst>
        </pc:spChg>
        <pc:spChg chg="mod">
          <ac:chgData name="Huy Vũ" userId="0abd032d-b2a9-42a2-9dcb-6b1be36ad781" providerId="ADAL" clId="{5176FF33-D371-4BAE-BBCB-1CB716CDE97D}" dt="2024-10-01T15:26:34.238" v="115" actId="1076"/>
          <ac:spMkLst>
            <pc:docMk/>
            <pc:sldMk cId="2854551149" sldId="256"/>
            <ac:spMk id="24" creationId="{2351F140-28FE-14BF-00DD-E0E84B1C7268}"/>
          </ac:spMkLst>
        </pc:spChg>
        <pc:spChg chg="mod">
          <ac:chgData name="Huy Vũ" userId="0abd032d-b2a9-42a2-9dcb-6b1be36ad781" providerId="ADAL" clId="{5176FF33-D371-4BAE-BBCB-1CB716CDE97D}" dt="2024-10-01T15:26:40.296" v="117" actId="1076"/>
          <ac:spMkLst>
            <pc:docMk/>
            <pc:sldMk cId="2854551149" sldId="256"/>
            <ac:spMk id="28" creationId="{6277D254-A545-6E7A-3D34-C9DE31238CEA}"/>
          </ac:spMkLst>
        </pc:spChg>
        <pc:spChg chg="mod">
          <ac:chgData name="Huy Vũ" userId="0abd032d-b2a9-42a2-9dcb-6b1be36ad781" providerId="ADAL" clId="{5176FF33-D371-4BAE-BBCB-1CB716CDE97D}" dt="2024-10-08T05:57:03.817" v="162" actId="14100"/>
          <ac:spMkLst>
            <pc:docMk/>
            <pc:sldMk cId="2854551149" sldId="256"/>
            <ac:spMk id="31" creationId="{92107A30-7E42-FCD4-352B-E8CB98869EDB}"/>
          </ac:spMkLst>
        </pc:spChg>
        <pc:spChg chg="mod">
          <ac:chgData name="Huy Vũ" userId="0abd032d-b2a9-42a2-9dcb-6b1be36ad781" providerId="ADAL" clId="{5176FF33-D371-4BAE-BBCB-1CB716CDE97D}" dt="2024-10-03T05:10:46.528" v="139" actId="14100"/>
          <ac:spMkLst>
            <pc:docMk/>
            <pc:sldMk cId="2854551149" sldId="256"/>
            <ac:spMk id="32" creationId="{C9A3692A-6A3F-F47B-415C-8995257FD680}"/>
          </ac:spMkLst>
        </pc:spChg>
        <pc:spChg chg="mod">
          <ac:chgData name="Huy Vũ" userId="0abd032d-b2a9-42a2-9dcb-6b1be36ad781" providerId="ADAL" clId="{5176FF33-D371-4BAE-BBCB-1CB716CDE97D}" dt="2024-10-08T06:01:55.382" v="195" actId="1076"/>
          <ac:spMkLst>
            <pc:docMk/>
            <pc:sldMk cId="2854551149" sldId="256"/>
            <ac:spMk id="35" creationId="{1A511276-E88D-2574-D78D-E40D7D2284DF}"/>
          </ac:spMkLst>
        </pc:spChg>
        <pc:spChg chg="mod">
          <ac:chgData name="Huy Vũ" userId="0abd032d-b2a9-42a2-9dcb-6b1be36ad781" providerId="ADAL" clId="{5176FF33-D371-4BAE-BBCB-1CB716CDE97D}" dt="2024-10-08T05:58:03.919" v="176" actId="20577"/>
          <ac:spMkLst>
            <pc:docMk/>
            <pc:sldMk cId="2854551149" sldId="256"/>
            <ac:spMk id="36" creationId="{D8019F44-CD44-9911-A6B1-CE97F139E253}"/>
          </ac:spMkLst>
        </pc:spChg>
        <pc:spChg chg="mod">
          <ac:chgData name="Huy Vũ" userId="0abd032d-b2a9-42a2-9dcb-6b1be36ad781" providerId="ADAL" clId="{5176FF33-D371-4BAE-BBCB-1CB716CDE97D}" dt="2024-10-08T06:01:15.092" v="182" actId="1076"/>
          <ac:spMkLst>
            <pc:docMk/>
            <pc:sldMk cId="2854551149" sldId="256"/>
            <ac:spMk id="37" creationId="{E80112CC-22A5-7413-DCF3-DB64E5704C8C}"/>
          </ac:spMkLst>
        </pc:spChg>
        <pc:spChg chg="mod">
          <ac:chgData name="Huy Vũ" userId="0abd032d-b2a9-42a2-9dcb-6b1be36ad781" providerId="ADAL" clId="{5176FF33-D371-4BAE-BBCB-1CB716CDE97D}" dt="2024-10-01T11:50:40.899" v="66" actId="20577"/>
          <ac:spMkLst>
            <pc:docMk/>
            <pc:sldMk cId="2854551149" sldId="256"/>
            <ac:spMk id="43" creationId="{5D30276F-D0B7-568B-A8A6-69A3C0DE2D4B}"/>
          </ac:spMkLst>
        </pc:spChg>
        <pc:spChg chg="add mod">
          <ac:chgData name="Huy Vũ" userId="0abd032d-b2a9-42a2-9dcb-6b1be36ad781" providerId="ADAL" clId="{5176FF33-D371-4BAE-BBCB-1CB716CDE97D}" dt="2024-10-01T11:46:04.660" v="18" actId="1076"/>
          <ac:spMkLst>
            <pc:docMk/>
            <pc:sldMk cId="2854551149" sldId="256"/>
            <ac:spMk id="45" creationId="{17AF96C8-9FF8-B963-F4DF-3F48B81F3BD3}"/>
          </ac:spMkLst>
        </pc:spChg>
        <pc:spChg chg="add mod">
          <ac:chgData name="Huy Vũ" userId="0abd032d-b2a9-42a2-9dcb-6b1be36ad781" providerId="ADAL" clId="{5176FF33-D371-4BAE-BBCB-1CB716CDE97D}" dt="2024-10-01T11:45:37.062" v="9" actId="1076"/>
          <ac:spMkLst>
            <pc:docMk/>
            <pc:sldMk cId="2854551149" sldId="256"/>
            <ac:spMk id="46" creationId="{E22BCCFC-67EE-7EF5-7868-FDDE8571BB8C}"/>
          </ac:spMkLst>
        </pc:spChg>
        <pc:spChg chg="add mod">
          <ac:chgData name="Huy Vũ" userId="0abd032d-b2a9-42a2-9dcb-6b1be36ad781" providerId="ADAL" clId="{5176FF33-D371-4BAE-BBCB-1CB716CDE97D}" dt="2024-10-01T15:26:36.704" v="116" actId="1076"/>
          <ac:spMkLst>
            <pc:docMk/>
            <pc:sldMk cId="2854551149" sldId="256"/>
            <ac:spMk id="47" creationId="{2E0D2EC9-A4FC-BFB4-7D07-6334014D4FEA}"/>
          </ac:spMkLst>
        </pc:spChg>
        <pc:spChg chg="add mod">
          <ac:chgData name="Huy Vũ" userId="0abd032d-b2a9-42a2-9dcb-6b1be36ad781" providerId="ADAL" clId="{5176FF33-D371-4BAE-BBCB-1CB716CDE97D}" dt="2024-10-01T11:46:02.419" v="17" actId="1076"/>
          <ac:spMkLst>
            <pc:docMk/>
            <pc:sldMk cId="2854551149" sldId="256"/>
            <ac:spMk id="48" creationId="{9594CC43-38E7-ADAF-D474-48433DA15266}"/>
          </ac:spMkLst>
        </pc:spChg>
        <pc:spChg chg="add mod">
          <ac:chgData name="Huy Vũ" userId="0abd032d-b2a9-42a2-9dcb-6b1be36ad781" providerId="ADAL" clId="{5176FF33-D371-4BAE-BBCB-1CB716CDE97D}" dt="2024-10-01T11:46:09.849" v="20" actId="1076"/>
          <ac:spMkLst>
            <pc:docMk/>
            <pc:sldMk cId="2854551149" sldId="256"/>
            <ac:spMk id="49" creationId="{81F4A703-CBBD-A15C-5EF9-C77666215239}"/>
          </ac:spMkLst>
        </pc:spChg>
        <pc:spChg chg="add mod">
          <ac:chgData name="Huy Vũ" userId="0abd032d-b2a9-42a2-9dcb-6b1be36ad781" providerId="ADAL" clId="{5176FF33-D371-4BAE-BBCB-1CB716CDE97D}" dt="2024-10-01T11:46:15.886" v="22" actId="1076"/>
          <ac:spMkLst>
            <pc:docMk/>
            <pc:sldMk cId="2854551149" sldId="256"/>
            <ac:spMk id="50" creationId="{05E16218-EE53-2230-4DEB-E5BC248DCAB9}"/>
          </ac:spMkLst>
        </pc:spChg>
        <pc:spChg chg="add mod">
          <ac:chgData name="Huy Vũ" userId="0abd032d-b2a9-42a2-9dcb-6b1be36ad781" providerId="ADAL" clId="{5176FF33-D371-4BAE-BBCB-1CB716CDE97D}" dt="2024-10-01T11:46:22.253" v="24" actId="1076"/>
          <ac:spMkLst>
            <pc:docMk/>
            <pc:sldMk cId="2854551149" sldId="256"/>
            <ac:spMk id="51" creationId="{3DCE29F6-8941-1BA8-6721-678C00FA9233}"/>
          </ac:spMkLst>
        </pc:spChg>
        <pc:spChg chg="add mod">
          <ac:chgData name="Huy Vũ" userId="0abd032d-b2a9-42a2-9dcb-6b1be36ad781" providerId="ADAL" clId="{5176FF33-D371-4BAE-BBCB-1CB716CDE97D}" dt="2024-10-01T11:46:43.575" v="34" actId="1076"/>
          <ac:spMkLst>
            <pc:docMk/>
            <pc:sldMk cId="2854551149" sldId="256"/>
            <ac:spMk id="52" creationId="{612F2B83-71CB-24BF-1282-3772692F3332}"/>
          </ac:spMkLst>
        </pc:spChg>
        <pc:spChg chg="add mod">
          <ac:chgData name="Huy Vũ" userId="0abd032d-b2a9-42a2-9dcb-6b1be36ad781" providerId="ADAL" clId="{5176FF33-D371-4BAE-BBCB-1CB716CDE97D}" dt="2024-10-01T11:46:26.797" v="27" actId="571"/>
          <ac:spMkLst>
            <pc:docMk/>
            <pc:sldMk cId="2854551149" sldId="256"/>
            <ac:spMk id="53" creationId="{6B293ACD-1858-6FAD-8BF2-01ED1A776C8E}"/>
          </ac:spMkLst>
        </pc:spChg>
        <pc:spChg chg="add mod">
          <ac:chgData name="Huy Vũ" userId="0abd032d-b2a9-42a2-9dcb-6b1be36ad781" providerId="ADAL" clId="{5176FF33-D371-4BAE-BBCB-1CB716CDE97D}" dt="2024-10-01T11:46:52.999" v="37" actId="1076"/>
          <ac:spMkLst>
            <pc:docMk/>
            <pc:sldMk cId="2854551149" sldId="256"/>
            <ac:spMk id="54" creationId="{C3FC8DAF-BAB5-2A24-321B-A43CB43CD5D8}"/>
          </ac:spMkLst>
        </pc:spChg>
        <pc:spChg chg="add mod">
          <ac:chgData name="Huy Vũ" userId="0abd032d-b2a9-42a2-9dcb-6b1be36ad781" providerId="ADAL" clId="{5176FF33-D371-4BAE-BBCB-1CB716CDE97D}" dt="2024-10-01T11:47:20.345" v="43" actId="2085"/>
          <ac:spMkLst>
            <pc:docMk/>
            <pc:sldMk cId="2854551149" sldId="256"/>
            <ac:spMk id="55" creationId="{54FB1FC1-3AD9-8E1A-668B-2F471A61509A}"/>
          </ac:spMkLst>
        </pc:spChg>
        <pc:spChg chg="add mod">
          <ac:chgData name="Huy Vũ" userId="0abd032d-b2a9-42a2-9dcb-6b1be36ad781" providerId="ADAL" clId="{5176FF33-D371-4BAE-BBCB-1CB716CDE97D}" dt="2024-10-01T11:47:25.769" v="45" actId="1076"/>
          <ac:spMkLst>
            <pc:docMk/>
            <pc:sldMk cId="2854551149" sldId="256"/>
            <ac:spMk id="56" creationId="{8F347A5B-31A8-FD3B-E12C-A5843C79E181}"/>
          </ac:spMkLst>
        </pc:spChg>
        <pc:spChg chg="add mod">
          <ac:chgData name="Huy Vũ" userId="0abd032d-b2a9-42a2-9dcb-6b1be36ad781" providerId="ADAL" clId="{5176FF33-D371-4BAE-BBCB-1CB716CDE97D}" dt="2024-10-01T11:48:09.947" v="52" actId="14100"/>
          <ac:spMkLst>
            <pc:docMk/>
            <pc:sldMk cId="2854551149" sldId="256"/>
            <ac:spMk id="57" creationId="{C861A1C8-D409-AB88-1C6D-3704C6AB6D1E}"/>
          </ac:spMkLst>
        </pc:spChg>
        <pc:spChg chg="add mod">
          <ac:chgData name="Huy Vũ" userId="0abd032d-b2a9-42a2-9dcb-6b1be36ad781" providerId="ADAL" clId="{5176FF33-D371-4BAE-BBCB-1CB716CDE97D}" dt="2024-10-01T11:49:04.095" v="63" actId="20577"/>
          <ac:spMkLst>
            <pc:docMk/>
            <pc:sldMk cId="2854551149" sldId="256"/>
            <ac:spMk id="58" creationId="{F59AD8E8-5186-B8AF-9A7B-4A132C82D645}"/>
          </ac:spMkLst>
        </pc:spChg>
        <pc:spChg chg="add mod">
          <ac:chgData name="Huy Vũ" userId="0abd032d-b2a9-42a2-9dcb-6b1be36ad781" providerId="ADAL" clId="{5176FF33-D371-4BAE-BBCB-1CB716CDE97D}" dt="2024-10-01T11:57:19.669" v="92" actId="1076"/>
          <ac:spMkLst>
            <pc:docMk/>
            <pc:sldMk cId="2854551149" sldId="256"/>
            <ac:spMk id="59" creationId="{20139996-6006-B5DF-E0A9-55C99D7899A4}"/>
          </ac:spMkLst>
        </pc:spChg>
        <pc:spChg chg="add mod">
          <ac:chgData name="Huy Vũ" userId="0abd032d-b2a9-42a2-9dcb-6b1be36ad781" providerId="ADAL" clId="{5176FF33-D371-4BAE-BBCB-1CB716CDE97D}" dt="2024-10-01T11:57:19.669" v="92" actId="1076"/>
          <ac:spMkLst>
            <pc:docMk/>
            <pc:sldMk cId="2854551149" sldId="256"/>
            <ac:spMk id="60" creationId="{6F263A4D-8344-B0B4-1F54-08187F8765DF}"/>
          </ac:spMkLst>
        </pc:spChg>
        <pc:spChg chg="add mod">
          <ac:chgData name="Huy Vũ" userId="0abd032d-b2a9-42a2-9dcb-6b1be36ad781" providerId="ADAL" clId="{5176FF33-D371-4BAE-BBCB-1CB716CDE97D}" dt="2024-10-01T15:26:19.403" v="111" actId="14100"/>
          <ac:spMkLst>
            <pc:docMk/>
            <pc:sldMk cId="2854551149" sldId="256"/>
            <ac:spMk id="61" creationId="{60742484-D3F8-F7DB-F6D9-78F63DEC025C}"/>
          </ac:spMkLst>
        </pc:spChg>
        <pc:spChg chg="add mod">
          <ac:chgData name="Huy Vũ" userId="0abd032d-b2a9-42a2-9dcb-6b1be36ad781" providerId="ADAL" clId="{5176FF33-D371-4BAE-BBCB-1CB716CDE97D}" dt="2024-10-01T15:26:22.086" v="112" actId="1076"/>
          <ac:spMkLst>
            <pc:docMk/>
            <pc:sldMk cId="2854551149" sldId="256"/>
            <ac:spMk id="62" creationId="{ED641C79-A4D0-8EEB-3486-F0BB6D45B5E9}"/>
          </ac:spMkLst>
        </pc:spChg>
        <pc:spChg chg="add mod">
          <ac:chgData name="Huy Vũ" userId="0abd032d-b2a9-42a2-9dcb-6b1be36ad781" providerId="ADAL" clId="{5176FF33-D371-4BAE-BBCB-1CB716CDE97D}" dt="2024-10-01T15:26:46.857" v="119" actId="1076"/>
          <ac:spMkLst>
            <pc:docMk/>
            <pc:sldMk cId="2854551149" sldId="256"/>
            <ac:spMk id="63" creationId="{BFFCFD2D-BE4D-3578-860C-25AE8CD4A274}"/>
          </ac:spMkLst>
        </pc:spChg>
        <pc:spChg chg="add mod">
          <ac:chgData name="Huy Vũ" userId="0abd032d-b2a9-42a2-9dcb-6b1be36ad781" providerId="ADAL" clId="{5176FF33-D371-4BAE-BBCB-1CB716CDE97D}" dt="2024-10-01T15:26:52.027" v="135" actId="20577"/>
          <ac:spMkLst>
            <pc:docMk/>
            <pc:sldMk cId="2854551149" sldId="256"/>
            <ac:spMk id="64" creationId="{EDADC851-DD30-53FA-9AFE-08404CBB3FD3}"/>
          </ac:spMkLst>
        </pc:spChg>
        <pc:spChg chg="add mod">
          <ac:chgData name="Huy Vũ" userId="0abd032d-b2a9-42a2-9dcb-6b1be36ad781" providerId="ADAL" clId="{5176FF33-D371-4BAE-BBCB-1CB716CDE97D}" dt="2024-10-01T15:26:56.542" v="137" actId="1076"/>
          <ac:spMkLst>
            <pc:docMk/>
            <pc:sldMk cId="2854551149" sldId="256"/>
            <ac:spMk id="65" creationId="{5860A48B-0C0A-AB1E-7C44-06B83D302A51}"/>
          </ac:spMkLst>
        </pc:spChg>
      </pc:sldChg>
      <pc:sldChg chg="delSp new mod">
        <pc:chgData name="Huy Vũ" userId="0abd032d-b2a9-42a2-9dcb-6b1be36ad781" providerId="ADAL" clId="{5176FF33-D371-4BAE-BBCB-1CB716CDE97D}" dt="2024-10-03T05:12:39.383" v="141" actId="478"/>
        <pc:sldMkLst>
          <pc:docMk/>
          <pc:sldMk cId="1107061521" sldId="257"/>
        </pc:sldMkLst>
        <pc:spChg chg="del">
          <ac:chgData name="Huy Vũ" userId="0abd032d-b2a9-42a2-9dcb-6b1be36ad781" providerId="ADAL" clId="{5176FF33-D371-4BAE-BBCB-1CB716CDE97D}" dt="2024-10-03T05:12:39.383" v="141" actId="478"/>
          <ac:spMkLst>
            <pc:docMk/>
            <pc:sldMk cId="1107061521" sldId="257"/>
            <ac:spMk id="2" creationId="{85656E23-EDCF-A41E-9C6F-847914BACECB}"/>
          </ac:spMkLst>
        </pc:spChg>
        <pc:spChg chg="del">
          <ac:chgData name="Huy Vũ" userId="0abd032d-b2a9-42a2-9dcb-6b1be36ad781" providerId="ADAL" clId="{5176FF33-D371-4BAE-BBCB-1CB716CDE97D}" dt="2024-10-03T05:12:39.383" v="141" actId="478"/>
          <ac:spMkLst>
            <pc:docMk/>
            <pc:sldMk cId="1107061521" sldId="257"/>
            <ac:spMk id="3" creationId="{46C78D71-6847-6D3C-B7F8-A20065202E4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696936B-61AB-1CC9-7D6A-FF131464A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93644D25-F6C6-4E6A-CAC3-EB29C230B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7509EF0-5680-0DE3-D262-E6C62619B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6639-CFE1-423F-B889-FBB0F72EA4E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B2D0EC5-6880-B2EE-73ED-1704A49B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9B56B89-A3A1-3CE8-D9F7-BCD4D61D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9714-D868-429B-BD5A-B9539F9E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6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7DBC89D-BF18-9A53-11B5-E181B914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4A87DC98-ADFB-A391-7228-5144865A7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93E76D2-B9B7-EB60-A3F4-352D150D3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6639-CFE1-423F-B889-FBB0F72EA4E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6ED5E2F-DB7A-0ADA-AD05-2B110789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8EAC00B-0A4D-9844-2198-6055E14E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9714-D868-429B-BD5A-B9539F9E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3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299436AD-25D2-AD5C-3A51-AF1F60F2D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7CAAD1A9-4636-8E5C-DC5D-96A5FF382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AA3D113-967D-1C62-CDD6-99919EC12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6639-CFE1-423F-B889-FBB0F72EA4E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E80C1AC-7829-657C-4940-20955E664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2CCBC51-7C5C-155E-03CB-D9F9E019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9714-D868-429B-BD5A-B9539F9E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69C25A-CC1E-0BA8-028C-15D14642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E5ADFAC-D8AC-FA35-5C51-F4D78B05A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82B02EE-A74A-B607-2F2F-75D5E912F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6639-CFE1-423F-B889-FBB0F72EA4E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00CDBD7-A60C-05BD-A206-8C585D92D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B8E84FF-1352-E1A5-6CB0-D1D62B22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9714-D868-429B-BD5A-B9539F9E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3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7E46ED1-F603-AACE-862C-44EE2FDA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8E49E52-DD0D-ABF8-EA23-B69BE7F2E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3CC951E-7F56-BEBD-F5AF-461D0A4A6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6639-CFE1-423F-B889-FBB0F72EA4E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FFBCB3F-177C-9B50-22FC-0F453B454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C5EDF04-6B27-B876-3A7B-81DDE5DC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9714-D868-429B-BD5A-B9539F9E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2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298AE47-A527-A263-8EE9-2EAF49C8F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CE1B41F-5A63-9E8B-CE73-C6A60612C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BE7430E6-A7BE-C239-7D2A-C89855C3E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148CEE7-2EAA-0F79-3784-2642BDCF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6639-CFE1-423F-B889-FBB0F72EA4E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E093C3D-925A-6ECD-F8E6-1E1C157E6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E84E815-1CE3-C73F-BF9E-B4C3D2C4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9714-D868-429B-BD5A-B9539F9E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0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765B2D8-6D09-B4DD-7356-08C7CA43E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05622D8-0BEB-8A07-1CC2-A33F3305D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115220E-6B68-8DDF-8AE0-5C95825AD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FD5E765D-3731-4007-6929-660EA1BEF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81DD566-5D99-7902-13C6-41DA4114F1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806783A4-4374-4351-72D4-932CF6213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6639-CFE1-423F-B889-FBB0F72EA4E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DEFCAFFD-4EB5-59A9-0C5D-D7836B48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DBF5929C-9EC4-1CB7-D3F4-0DB476F0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9714-D868-429B-BD5A-B9539F9E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2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CA8BC57-07C6-8487-A517-2DD81D6B2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F64015D4-26DA-B1D0-1A9D-0B872B3C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6639-CFE1-423F-B889-FBB0F72EA4E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19D2389B-2C14-835B-6A13-860860F3D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59863CE-D891-06E6-A1F6-17B5A02D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9714-D868-429B-BD5A-B9539F9E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3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6372FE84-1603-DE1C-2919-DDC322C5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6639-CFE1-423F-B889-FBB0F72EA4E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BC34B1F1-5032-65CA-FF36-AC98D3B75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25EEA44-D145-6E93-FBBD-B1D9EC49F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9714-D868-429B-BD5A-B9539F9E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1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2EF431B-697D-6FC2-0384-D5F326AC2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99B0DCD-23E1-24E5-9FD1-AE4652D29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19CFDEF1-BDF4-0D4D-4962-6CC72B016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57983B3-CD41-660B-88C9-1E84D334F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6639-CFE1-423F-B889-FBB0F72EA4E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3671E48-3063-B167-46AF-10292B75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0D1A92A-9587-5A80-F7E7-4B4BAF9DD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9714-D868-429B-BD5A-B9539F9E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3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FC81A79-E381-0721-CC65-64CD1A779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69724425-286C-4A34-524B-AAF526576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F9FA060-B644-AF11-D057-FF13551ED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A168A03-4024-F38F-4371-E220F24F0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6639-CFE1-423F-B889-FBB0F72EA4E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2C0E285-BD4A-7164-E89E-4A6C3CC27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DF8CAA6-687B-7A8C-4FF3-1D75DE03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9714-D868-429B-BD5A-B9539F9E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7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6FB8D7CA-B822-C734-0EAB-C732503A6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48B1873-B3C9-F22F-74C8-44BE7C0D1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7DEE804-C929-A83A-3344-0913B0B65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B56639-CFE1-423F-B889-FBB0F72EA4E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3A645F1-D2B0-90FF-D743-899E4867B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6271DAC-367C-8212-2A3A-09290B77D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179714-D868-429B-BD5A-B9539F9E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0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02F0BFD9-8FDC-03E5-354E-8B4275E17ADD}"/>
              </a:ext>
            </a:extLst>
          </p:cNvPr>
          <p:cNvSpPr/>
          <p:nvPr/>
        </p:nvSpPr>
        <p:spPr>
          <a:xfrm>
            <a:off x="4940709" y="259546"/>
            <a:ext cx="2984091" cy="43321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E4FF0530-AF96-6747-D0D9-0F9032D44201}"/>
              </a:ext>
            </a:extLst>
          </p:cNvPr>
          <p:cNvSpPr/>
          <p:nvPr/>
        </p:nvSpPr>
        <p:spPr>
          <a:xfrm>
            <a:off x="4940709" y="259546"/>
            <a:ext cx="1155291" cy="8334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3F00B887-EA4E-4DF6-4B27-05318E75CF47}"/>
              </a:ext>
            </a:extLst>
          </p:cNvPr>
          <p:cNvSpPr/>
          <p:nvPr/>
        </p:nvSpPr>
        <p:spPr>
          <a:xfrm>
            <a:off x="6096001" y="259546"/>
            <a:ext cx="1828800" cy="8269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A6685666-A6C0-C8B6-A992-87D4825F49A8}"/>
              </a:ext>
            </a:extLst>
          </p:cNvPr>
          <p:cNvSpPr/>
          <p:nvPr/>
        </p:nvSpPr>
        <p:spPr>
          <a:xfrm>
            <a:off x="4940709" y="3510116"/>
            <a:ext cx="2251586" cy="10815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ED83B1BB-84DA-BAA2-AE17-29FEE1730031}"/>
              </a:ext>
            </a:extLst>
          </p:cNvPr>
          <p:cNvSpPr/>
          <p:nvPr/>
        </p:nvSpPr>
        <p:spPr>
          <a:xfrm>
            <a:off x="1902541" y="259546"/>
            <a:ext cx="1745227" cy="8269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BAF7437B-CD40-86E0-D82D-63EE5FCB0132}"/>
              </a:ext>
            </a:extLst>
          </p:cNvPr>
          <p:cNvSpPr/>
          <p:nvPr/>
        </p:nvSpPr>
        <p:spPr>
          <a:xfrm>
            <a:off x="1902540" y="1443323"/>
            <a:ext cx="1745228" cy="8269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5A643F6E-49CE-990F-8819-8B59E2D3B6F3}"/>
              </a:ext>
            </a:extLst>
          </p:cNvPr>
          <p:cNvSpPr/>
          <p:nvPr/>
        </p:nvSpPr>
        <p:spPr>
          <a:xfrm>
            <a:off x="1902540" y="3764745"/>
            <a:ext cx="1745227" cy="8269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66CA7631-A068-AFD5-2FE1-0282956BF809}"/>
              </a:ext>
            </a:extLst>
          </p:cNvPr>
          <p:cNvSpPr/>
          <p:nvPr/>
        </p:nvSpPr>
        <p:spPr>
          <a:xfrm>
            <a:off x="9217741" y="259546"/>
            <a:ext cx="1745227" cy="8269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384710C9-45D0-2FA5-87CC-38ADDAF6C19F}"/>
              </a:ext>
            </a:extLst>
          </p:cNvPr>
          <p:cNvSpPr/>
          <p:nvPr/>
        </p:nvSpPr>
        <p:spPr>
          <a:xfrm>
            <a:off x="7197212" y="2341594"/>
            <a:ext cx="727587" cy="11685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74A595E6-BCC9-DAA2-ECBE-7AD9EA888FD4}"/>
              </a:ext>
            </a:extLst>
          </p:cNvPr>
          <p:cNvSpPr/>
          <p:nvPr/>
        </p:nvSpPr>
        <p:spPr>
          <a:xfrm>
            <a:off x="9217739" y="2936321"/>
            <a:ext cx="1745227" cy="6735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96AC79B9-DD4D-DADE-868C-54B683DB377F}"/>
              </a:ext>
            </a:extLst>
          </p:cNvPr>
          <p:cNvSpPr/>
          <p:nvPr/>
        </p:nvSpPr>
        <p:spPr>
          <a:xfrm>
            <a:off x="3165987" y="6341806"/>
            <a:ext cx="6617110" cy="4154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ình chữ nhật 18">
            <a:extLst>
              <a:ext uri="{FF2B5EF4-FFF2-40B4-BE49-F238E27FC236}">
                <a16:creationId xmlns:a16="http://schemas.microsoft.com/office/drawing/2014/main" id="{9987BE1A-79F3-6F79-D808-59F2B7C685E4}"/>
              </a:ext>
            </a:extLst>
          </p:cNvPr>
          <p:cNvSpPr/>
          <p:nvPr/>
        </p:nvSpPr>
        <p:spPr>
          <a:xfrm>
            <a:off x="4935792" y="5004619"/>
            <a:ext cx="2251586" cy="9803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id="{040CBC29-4A35-2841-81EC-596295B24FDB}"/>
              </a:ext>
            </a:extLst>
          </p:cNvPr>
          <p:cNvSpPr/>
          <p:nvPr/>
        </p:nvSpPr>
        <p:spPr>
          <a:xfrm>
            <a:off x="1902539" y="2679795"/>
            <a:ext cx="1745227" cy="8269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ình chữ nhật 20">
            <a:extLst>
              <a:ext uri="{FF2B5EF4-FFF2-40B4-BE49-F238E27FC236}">
                <a16:creationId xmlns:a16="http://schemas.microsoft.com/office/drawing/2014/main" id="{C0FB48C4-6055-4BCB-1367-3EE7553AB8D2}"/>
              </a:ext>
            </a:extLst>
          </p:cNvPr>
          <p:cNvSpPr/>
          <p:nvPr/>
        </p:nvSpPr>
        <p:spPr>
          <a:xfrm>
            <a:off x="4935791" y="2679794"/>
            <a:ext cx="1155291" cy="8269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ình chữ nhật 21">
            <a:extLst>
              <a:ext uri="{FF2B5EF4-FFF2-40B4-BE49-F238E27FC236}">
                <a16:creationId xmlns:a16="http://schemas.microsoft.com/office/drawing/2014/main" id="{4CF0402B-D74F-A82D-E02D-BC1C08F2629E}"/>
              </a:ext>
            </a:extLst>
          </p:cNvPr>
          <p:cNvSpPr/>
          <p:nvPr/>
        </p:nvSpPr>
        <p:spPr>
          <a:xfrm>
            <a:off x="9217739" y="3686087"/>
            <a:ext cx="1745227" cy="90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45741546-5EF8-4F61-707E-DF1BB1560C01}"/>
              </a:ext>
            </a:extLst>
          </p:cNvPr>
          <p:cNvSpPr/>
          <p:nvPr/>
        </p:nvSpPr>
        <p:spPr>
          <a:xfrm>
            <a:off x="7192294" y="3513518"/>
            <a:ext cx="727587" cy="10633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ình chữ nhật 23">
            <a:extLst>
              <a:ext uri="{FF2B5EF4-FFF2-40B4-BE49-F238E27FC236}">
                <a16:creationId xmlns:a16="http://schemas.microsoft.com/office/drawing/2014/main" id="{2351F140-28FE-14BF-00DD-E0E84B1C7268}"/>
              </a:ext>
            </a:extLst>
          </p:cNvPr>
          <p:cNvSpPr/>
          <p:nvPr/>
        </p:nvSpPr>
        <p:spPr>
          <a:xfrm>
            <a:off x="9217739" y="2207999"/>
            <a:ext cx="1745227" cy="6735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ình chữ nhật 24">
            <a:extLst>
              <a:ext uri="{FF2B5EF4-FFF2-40B4-BE49-F238E27FC236}">
                <a16:creationId xmlns:a16="http://schemas.microsoft.com/office/drawing/2014/main" id="{A6325C73-16FD-FFBA-CA1B-B9B45F38069C}"/>
              </a:ext>
            </a:extLst>
          </p:cNvPr>
          <p:cNvSpPr/>
          <p:nvPr/>
        </p:nvSpPr>
        <p:spPr>
          <a:xfrm>
            <a:off x="1902539" y="5001217"/>
            <a:ext cx="1745227" cy="9803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EC74B1AF-0317-6AEC-0F47-37E635CC01D1}"/>
              </a:ext>
            </a:extLst>
          </p:cNvPr>
          <p:cNvSpPr txBox="1"/>
          <p:nvPr/>
        </p:nvSpPr>
        <p:spPr>
          <a:xfrm>
            <a:off x="9355392" y="349839"/>
            <a:ext cx="1469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MICRO SD CARD</a:t>
            </a: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6277D254-A545-6E7A-3D34-C9DE31238CEA}"/>
              </a:ext>
            </a:extLst>
          </p:cNvPr>
          <p:cNvSpPr txBox="1"/>
          <p:nvPr/>
        </p:nvSpPr>
        <p:spPr>
          <a:xfrm>
            <a:off x="9355389" y="2323915"/>
            <a:ext cx="146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GPS</a:t>
            </a:r>
          </a:p>
        </p:txBody>
      </p: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44FB2370-7D14-8E78-50E2-756CD5AE02D6}"/>
              </a:ext>
            </a:extLst>
          </p:cNvPr>
          <p:cNvSpPr txBox="1"/>
          <p:nvPr/>
        </p:nvSpPr>
        <p:spPr>
          <a:xfrm>
            <a:off x="9355391" y="2988696"/>
            <a:ext cx="146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LORA</a:t>
            </a:r>
          </a:p>
        </p:txBody>
      </p: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2A76CD9C-25F1-841A-6567-3DFADE35E4AD}"/>
              </a:ext>
            </a:extLst>
          </p:cNvPr>
          <p:cNvSpPr txBox="1"/>
          <p:nvPr/>
        </p:nvSpPr>
        <p:spPr>
          <a:xfrm>
            <a:off x="9355390" y="3981191"/>
            <a:ext cx="146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USB TYPE C</a:t>
            </a:r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92107A30-7E42-FCD4-352B-E8CB98869EDB}"/>
              </a:ext>
            </a:extLst>
          </p:cNvPr>
          <p:cNvSpPr txBox="1"/>
          <p:nvPr/>
        </p:nvSpPr>
        <p:spPr>
          <a:xfrm>
            <a:off x="4935791" y="5336146"/>
            <a:ext cx="225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ANALOG HANDLER  </a:t>
            </a:r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C9A3692A-6A3F-F47B-415C-8995257FD680}"/>
              </a:ext>
            </a:extLst>
          </p:cNvPr>
          <p:cNvSpPr txBox="1"/>
          <p:nvPr/>
        </p:nvSpPr>
        <p:spPr>
          <a:xfrm>
            <a:off x="4090220" y="6406347"/>
            <a:ext cx="438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ALL IO INPUT</a:t>
            </a: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4722D67B-FFA1-D17E-7C0A-0DB006C6FC13}"/>
              </a:ext>
            </a:extLst>
          </p:cNvPr>
          <p:cNvSpPr txBox="1"/>
          <p:nvPr/>
        </p:nvSpPr>
        <p:spPr>
          <a:xfrm>
            <a:off x="2040192" y="3993538"/>
            <a:ext cx="146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RTC</a:t>
            </a:r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1A511276-E88D-2574-D78D-E40D7D2284DF}"/>
              </a:ext>
            </a:extLst>
          </p:cNvPr>
          <p:cNvSpPr txBox="1"/>
          <p:nvPr/>
        </p:nvSpPr>
        <p:spPr>
          <a:xfrm>
            <a:off x="1847223" y="1668350"/>
            <a:ext cx="192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MAX485</a:t>
            </a:r>
          </a:p>
        </p:txBody>
      </p:sp>
      <p:sp>
        <p:nvSpPr>
          <p:cNvPr id="36" name="Hộp Văn bản 35">
            <a:extLst>
              <a:ext uri="{FF2B5EF4-FFF2-40B4-BE49-F238E27FC236}">
                <a16:creationId xmlns:a16="http://schemas.microsoft.com/office/drawing/2014/main" id="{D8019F44-CD44-9911-A6B1-CE97F139E253}"/>
              </a:ext>
            </a:extLst>
          </p:cNvPr>
          <p:cNvSpPr txBox="1"/>
          <p:nvPr/>
        </p:nvSpPr>
        <p:spPr>
          <a:xfrm>
            <a:off x="1845997" y="385691"/>
            <a:ext cx="1922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POWER </a:t>
            </a:r>
          </a:p>
          <a:p>
            <a:pPr algn="ctr"/>
            <a:r>
              <a:rPr lang="en-US" b="1" dirty="0"/>
              <a:t>MEASUREMENT</a:t>
            </a:r>
          </a:p>
        </p:txBody>
      </p:sp>
      <p:sp>
        <p:nvSpPr>
          <p:cNvPr id="37" name="Hộp Văn bản 36">
            <a:extLst>
              <a:ext uri="{FF2B5EF4-FFF2-40B4-BE49-F238E27FC236}">
                <a16:creationId xmlns:a16="http://schemas.microsoft.com/office/drawing/2014/main" id="{E80112CC-22A5-7413-DCF3-DB64E5704C8C}"/>
              </a:ext>
            </a:extLst>
          </p:cNvPr>
          <p:cNvSpPr txBox="1"/>
          <p:nvPr/>
        </p:nvSpPr>
        <p:spPr>
          <a:xfrm>
            <a:off x="4811065" y="493664"/>
            <a:ext cx="146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ADC</a:t>
            </a:r>
          </a:p>
        </p:txBody>
      </p:sp>
      <p:sp>
        <p:nvSpPr>
          <p:cNvPr id="38" name="Hộp Văn bản 37">
            <a:extLst>
              <a:ext uri="{FF2B5EF4-FFF2-40B4-BE49-F238E27FC236}">
                <a16:creationId xmlns:a16="http://schemas.microsoft.com/office/drawing/2014/main" id="{92E94E3E-8585-5DF9-8725-DF0FBDD07F29}"/>
              </a:ext>
            </a:extLst>
          </p:cNvPr>
          <p:cNvSpPr txBox="1"/>
          <p:nvPr/>
        </p:nvSpPr>
        <p:spPr>
          <a:xfrm rot="16200000">
            <a:off x="6821127" y="2599505"/>
            <a:ext cx="146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UART</a:t>
            </a:r>
          </a:p>
        </p:txBody>
      </p:sp>
      <p:sp>
        <p:nvSpPr>
          <p:cNvPr id="39" name="Hộp Văn bản 38">
            <a:extLst>
              <a:ext uri="{FF2B5EF4-FFF2-40B4-BE49-F238E27FC236}">
                <a16:creationId xmlns:a16="http://schemas.microsoft.com/office/drawing/2014/main" id="{250EAAFE-3923-0DE6-D22E-B0594140A2C0}"/>
              </a:ext>
            </a:extLst>
          </p:cNvPr>
          <p:cNvSpPr txBox="1"/>
          <p:nvPr/>
        </p:nvSpPr>
        <p:spPr>
          <a:xfrm>
            <a:off x="5326624" y="3876366"/>
            <a:ext cx="146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I2C</a:t>
            </a:r>
          </a:p>
        </p:txBody>
      </p:sp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AE3F2676-6053-5D0C-A1C1-65CCE245E0D6}"/>
              </a:ext>
            </a:extLst>
          </p:cNvPr>
          <p:cNvSpPr txBox="1"/>
          <p:nvPr/>
        </p:nvSpPr>
        <p:spPr>
          <a:xfrm rot="16200000">
            <a:off x="6833728" y="3828213"/>
            <a:ext cx="146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USB</a:t>
            </a:r>
          </a:p>
        </p:txBody>
      </p:sp>
      <p:sp>
        <p:nvSpPr>
          <p:cNvPr id="41" name="Hộp Văn bản 40">
            <a:extLst>
              <a:ext uri="{FF2B5EF4-FFF2-40B4-BE49-F238E27FC236}">
                <a16:creationId xmlns:a16="http://schemas.microsoft.com/office/drawing/2014/main" id="{30091160-8E65-8F0C-FC11-A86D92C9E95A}"/>
              </a:ext>
            </a:extLst>
          </p:cNvPr>
          <p:cNvSpPr txBox="1"/>
          <p:nvPr/>
        </p:nvSpPr>
        <p:spPr>
          <a:xfrm>
            <a:off x="6233651" y="485892"/>
            <a:ext cx="146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SPI</a:t>
            </a:r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7BF99BBA-F9EF-6B1B-546F-5CA94B9D7601}"/>
              </a:ext>
            </a:extLst>
          </p:cNvPr>
          <p:cNvSpPr txBox="1"/>
          <p:nvPr/>
        </p:nvSpPr>
        <p:spPr>
          <a:xfrm>
            <a:off x="2040190" y="5143569"/>
            <a:ext cx="1469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CMOS </a:t>
            </a:r>
          </a:p>
          <a:p>
            <a:pPr algn="ctr"/>
            <a:r>
              <a:rPr lang="en-US" b="1" dirty="0"/>
              <a:t>BACKUP</a:t>
            </a:r>
          </a:p>
        </p:txBody>
      </p:sp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5D30276F-D0B7-568B-A8A6-69A3C0DE2D4B}"/>
              </a:ext>
            </a:extLst>
          </p:cNvPr>
          <p:cNvSpPr txBox="1"/>
          <p:nvPr/>
        </p:nvSpPr>
        <p:spPr>
          <a:xfrm>
            <a:off x="1845997" y="2793672"/>
            <a:ext cx="1922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ALL USER </a:t>
            </a:r>
          </a:p>
          <a:p>
            <a:pPr algn="ctr"/>
            <a:r>
              <a:rPr lang="en-US" b="1" dirty="0"/>
              <a:t>PIN</a:t>
            </a:r>
          </a:p>
        </p:txBody>
      </p:sp>
      <p:sp>
        <p:nvSpPr>
          <p:cNvPr id="44" name="Hộp Văn bản 43">
            <a:extLst>
              <a:ext uri="{FF2B5EF4-FFF2-40B4-BE49-F238E27FC236}">
                <a16:creationId xmlns:a16="http://schemas.microsoft.com/office/drawing/2014/main" id="{014BA14B-AD3F-B762-2A04-32414AF0D254}"/>
              </a:ext>
            </a:extLst>
          </p:cNvPr>
          <p:cNvSpPr txBox="1"/>
          <p:nvPr/>
        </p:nvSpPr>
        <p:spPr>
          <a:xfrm>
            <a:off x="4763732" y="2906570"/>
            <a:ext cx="146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GPIO</a:t>
            </a:r>
          </a:p>
        </p:txBody>
      </p:sp>
      <p:sp>
        <p:nvSpPr>
          <p:cNvPr id="45" name="Mũi tên: Trái-Phải 44">
            <a:extLst>
              <a:ext uri="{FF2B5EF4-FFF2-40B4-BE49-F238E27FC236}">
                <a16:creationId xmlns:a16="http://schemas.microsoft.com/office/drawing/2014/main" id="{17AF96C8-9FF8-B963-F4DF-3F48B81F3BD3}"/>
              </a:ext>
            </a:extLst>
          </p:cNvPr>
          <p:cNvSpPr/>
          <p:nvPr/>
        </p:nvSpPr>
        <p:spPr>
          <a:xfrm>
            <a:off x="7971501" y="569903"/>
            <a:ext cx="1199537" cy="201310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̃i tên: Trái-Phải 46">
            <a:extLst>
              <a:ext uri="{FF2B5EF4-FFF2-40B4-BE49-F238E27FC236}">
                <a16:creationId xmlns:a16="http://schemas.microsoft.com/office/drawing/2014/main" id="{2E0D2EC9-A4FC-BFB4-7D07-6334014D4FEA}"/>
              </a:ext>
            </a:extLst>
          </p:cNvPr>
          <p:cNvSpPr/>
          <p:nvPr/>
        </p:nvSpPr>
        <p:spPr>
          <a:xfrm>
            <a:off x="7971499" y="2449709"/>
            <a:ext cx="1199537" cy="201310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̃i tên: Trái-Phải 47">
            <a:extLst>
              <a:ext uri="{FF2B5EF4-FFF2-40B4-BE49-F238E27FC236}">
                <a16:creationId xmlns:a16="http://schemas.microsoft.com/office/drawing/2014/main" id="{9594CC43-38E7-ADAF-D474-48433DA15266}"/>
              </a:ext>
            </a:extLst>
          </p:cNvPr>
          <p:cNvSpPr/>
          <p:nvPr/>
        </p:nvSpPr>
        <p:spPr>
          <a:xfrm>
            <a:off x="7971501" y="3053721"/>
            <a:ext cx="1199537" cy="201310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ũi tên: Trái-Phải 48">
            <a:extLst>
              <a:ext uri="{FF2B5EF4-FFF2-40B4-BE49-F238E27FC236}">
                <a16:creationId xmlns:a16="http://schemas.microsoft.com/office/drawing/2014/main" id="{81F4A703-CBBD-A15C-5EF9-C77666215239}"/>
              </a:ext>
            </a:extLst>
          </p:cNvPr>
          <p:cNvSpPr/>
          <p:nvPr/>
        </p:nvSpPr>
        <p:spPr>
          <a:xfrm>
            <a:off x="7971500" y="4061032"/>
            <a:ext cx="1199537" cy="201310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̃i tên: Trái-Phải 49">
            <a:extLst>
              <a:ext uri="{FF2B5EF4-FFF2-40B4-BE49-F238E27FC236}">
                <a16:creationId xmlns:a16="http://schemas.microsoft.com/office/drawing/2014/main" id="{05E16218-EE53-2230-4DEB-E5BC248DCAB9}"/>
              </a:ext>
            </a:extLst>
          </p:cNvPr>
          <p:cNvSpPr/>
          <p:nvPr/>
        </p:nvSpPr>
        <p:spPr>
          <a:xfrm>
            <a:off x="3699377" y="2969998"/>
            <a:ext cx="1199537" cy="201310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ũi tên: Trái-Phải 50">
            <a:extLst>
              <a:ext uri="{FF2B5EF4-FFF2-40B4-BE49-F238E27FC236}">
                <a16:creationId xmlns:a16="http://schemas.microsoft.com/office/drawing/2014/main" id="{3DCE29F6-8941-1BA8-6721-678C00FA9233}"/>
              </a:ext>
            </a:extLst>
          </p:cNvPr>
          <p:cNvSpPr/>
          <p:nvPr/>
        </p:nvSpPr>
        <p:spPr>
          <a:xfrm>
            <a:off x="3712592" y="4012879"/>
            <a:ext cx="1199537" cy="201310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̃i tên: Trái-Phải 51">
            <a:extLst>
              <a:ext uri="{FF2B5EF4-FFF2-40B4-BE49-F238E27FC236}">
                <a16:creationId xmlns:a16="http://schemas.microsoft.com/office/drawing/2014/main" id="{612F2B83-71CB-24BF-1282-3772692F3332}"/>
              </a:ext>
            </a:extLst>
          </p:cNvPr>
          <p:cNvSpPr/>
          <p:nvPr/>
        </p:nvSpPr>
        <p:spPr>
          <a:xfrm rot="16200000">
            <a:off x="5876916" y="4717783"/>
            <a:ext cx="369333" cy="157313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̃i tên: Trái-Phải 53">
            <a:extLst>
              <a:ext uri="{FF2B5EF4-FFF2-40B4-BE49-F238E27FC236}">
                <a16:creationId xmlns:a16="http://schemas.microsoft.com/office/drawing/2014/main" id="{C3FC8DAF-BAB5-2A24-321B-A43CB43CD5D8}"/>
              </a:ext>
            </a:extLst>
          </p:cNvPr>
          <p:cNvSpPr/>
          <p:nvPr/>
        </p:nvSpPr>
        <p:spPr>
          <a:xfrm rot="16200000">
            <a:off x="5876916" y="6090958"/>
            <a:ext cx="369333" cy="157313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̃i tên: Phải 54">
            <a:extLst>
              <a:ext uri="{FF2B5EF4-FFF2-40B4-BE49-F238E27FC236}">
                <a16:creationId xmlns:a16="http://schemas.microsoft.com/office/drawing/2014/main" id="{54FB1FC1-3AD9-8E1A-668B-2F471A61509A}"/>
              </a:ext>
            </a:extLst>
          </p:cNvPr>
          <p:cNvSpPr/>
          <p:nvPr/>
        </p:nvSpPr>
        <p:spPr>
          <a:xfrm>
            <a:off x="3655143" y="648854"/>
            <a:ext cx="1280648" cy="21805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̃i tên: Phải 55">
            <a:extLst>
              <a:ext uri="{FF2B5EF4-FFF2-40B4-BE49-F238E27FC236}">
                <a16:creationId xmlns:a16="http://schemas.microsoft.com/office/drawing/2014/main" id="{8F347A5B-31A8-FD3B-E12C-A5843C79E181}"/>
              </a:ext>
            </a:extLst>
          </p:cNvPr>
          <p:cNvSpPr/>
          <p:nvPr/>
        </p:nvSpPr>
        <p:spPr>
          <a:xfrm>
            <a:off x="3653912" y="1695694"/>
            <a:ext cx="1280648" cy="21805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̃i tên: Phải 56">
            <a:extLst>
              <a:ext uri="{FF2B5EF4-FFF2-40B4-BE49-F238E27FC236}">
                <a16:creationId xmlns:a16="http://schemas.microsoft.com/office/drawing/2014/main" id="{C861A1C8-D409-AB88-1C6D-3704C6AB6D1E}"/>
              </a:ext>
            </a:extLst>
          </p:cNvPr>
          <p:cNvSpPr/>
          <p:nvPr/>
        </p:nvSpPr>
        <p:spPr>
          <a:xfrm rot="16200000">
            <a:off x="2585435" y="4666021"/>
            <a:ext cx="389444" cy="2407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ộp Văn bản 57">
            <a:extLst>
              <a:ext uri="{FF2B5EF4-FFF2-40B4-BE49-F238E27FC236}">
                <a16:creationId xmlns:a16="http://schemas.microsoft.com/office/drawing/2014/main" id="{F59AD8E8-5186-B8AF-9A7B-4A132C82D645}"/>
              </a:ext>
            </a:extLst>
          </p:cNvPr>
          <p:cNvSpPr txBox="1"/>
          <p:nvPr/>
        </p:nvSpPr>
        <p:spPr>
          <a:xfrm rot="16200000">
            <a:off x="5899042" y="1986944"/>
            <a:ext cx="146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MCU STM32</a:t>
            </a:r>
          </a:p>
        </p:txBody>
      </p:sp>
      <p:sp>
        <p:nvSpPr>
          <p:cNvPr id="59" name="Hình chữ nhật 58">
            <a:extLst>
              <a:ext uri="{FF2B5EF4-FFF2-40B4-BE49-F238E27FC236}">
                <a16:creationId xmlns:a16="http://schemas.microsoft.com/office/drawing/2014/main" id="{20139996-6006-B5DF-E0A9-55C99D7899A4}"/>
              </a:ext>
            </a:extLst>
          </p:cNvPr>
          <p:cNvSpPr/>
          <p:nvPr/>
        </p:nvSpPr>
        <p:spPr>
          <a:xfrm>
            <a:off x="8475402" y="5109813"/>
            <a:ext cx="2487563" cy="9055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Hộp Văn bản 59">
            <a:extLst>
              <a:ext uri="{FF2B5EF4-FFF2-40B4-BE49-F238E27FC236}">
                <a16:creationId xmlns:a16="http://schemas.microsoft.com/office/drawing/2014/main" id="{6F263A4D-8344-B0B4-1F54-08187F8765DF}"/>
              </a:ext>
            </a:extLst>
          </p:cNvPr>
          <p:cNvSpPr txBox="1"/>
          <p:nvPr/>
        </p:nvSpPr>
        <p:spPr>
          <a:xfrm>
            <a:off x="8527265" y="5404915"/>
            <a:ext cx="229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ESP32S</a:t>
            </a:r>
          </a:p>
        </p:txBody>
      </p:sp>
      <p:sp>
        <p:nvSpPr>
          <p:cNvPr id="61" name="Hình chữ nhật 60">
            <a:extLst>
              <a:ext uri="{FF2B5EF4-FFF2-40B4-BE49-F238E27FC236}">
                <a16:creationId xmlns:a16="http://schemas.microsoft.com/office/drawing/2014/main" id="{60742484-D3F8-F7DB-F6D9-78F63DEC025C}"/>
              </a:ext>
            </a:extLst>
          </p:cNvPr>
          <p:cNvSpPr/>
          <p:nvPr/>
        </p:nvSpPr>
        <p:spPr>
          <a:xfrm>
            <a:off x="7192292" y="1093016"/>
            <a:ext cx="727587" cy="12601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Hộp Văn bản 61">
            <a:extLst>
              <a:ext uri="{FF2B5EF4-FFF2-40B4-BE49-F238E27FC236}">
                <a16:creationId xmlns:a16="http://schemas.microsoft.com/office/drawing/2014/main" id="{ED641C79-A4D0-8EEB-3486-F0BB6D45B5E9}"/>
              </a:ext>
            </a:extLst>
          </p:cNvPr>
          <p:cNvSpPr txBox="1"/>
          <p:nvPr/>
        </p:nvSpPr>
        <p:spPr>
          <a:xfrm rot="16200000">
            <a:off x="6828811" y="1530083"/>
            <a:ext cx="146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EHTERNET</a:t>
            </a:r>
          </a:p>
        </p:txBody>
      </p:sp>
      <p:sp>
        <p:nvSpPr>
          <p:cNvPr id="63" name="Hình chữ nhật 62">
            <a:extLst>
              <a:ext uri="{FF2B5EF4-FFF2-40B4-BE49-F238E27FC236}">
                <a16:creationId xmlns:a16="http://schemas.microsoft.com/office/drawing/2014/main" id="{BFFCFD2D-BE4D-3578-860C-25AE8CD4A274}"/>
              </a:ext>
            </a:extLst>
          </p:cNvPr>
          <p:cNvSpPr/>
          <p:nvPr/>
        </p:nvSpPr>
        <p:spPr>
          <a:xfrm>
            <a:off x="9217739" y="1337658"/>
            <a:ext cx="1745227" cy="6735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Hộp Văn bản 63">
            <a:extLst>
              <a:ext uri="{FF2B5EF4-FFF2-40B4-BE49-F238E27FC236}">
                <a16:creationId xmlns:a16="http://schemas.microsoft.com/office/drawing/2014/main" id="{EDADC851-DD30-53FA-9AFE-08404CBB3FD3}"/>
              </a:ext>
            </a:extLst>
          </p:cNvPr>
          <p:cNvSpPr txBox="1"/>
          <p:nvPr/>
        </p:nvSpPr>
        <p:spPr>
          <a:xfrm>
            <a:off x="9355389" y="1453574"/>
            <a:ext cx="146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ETHERNET</a:t>
            </a:r>
          </a:p>
        </p:txBody>
      </p:sp>
      <p:sp>
        <p:nvSpPr>
          <p:cNvPr id="65" name="Mũi tên: Trái-Phải 64">
            <a:extLst>
              <a:ext uri="{FF2B5EF4-FFF2-40B4-BE49-F238E27FC236}">
                <a16:creationId xmlns:a16="http://schemas.microsoft.com/office/drawing/2014/main" id="{5860A48B-0C0A-AB1E-7C44-06B83D302A51}"/>
              </a:ext>
            </a:extLst>
          </p:cNvPr>
          <p:cNvSpPr/>
          <p:nvPr/>
        </p:nvSpPr>
        <p:spPr>
          <a:xfrm>
            <a:off x="7966583" y="1573758"/>
            <a:ext cx="1199537" cy="201310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EFA9B51C-214C-0E09-6A9D-42A36D9DEE93}"/>
              </a:ext>
            </a:extLst>
          </p:cNvPr>
          <p:cNvSpPr/>
          <p:nvPr/>
        </p:nvSpPr>
        <p:spPr>
          <a:xfrm>
            <a:off x="167148" y="1217686"/>
            <a:ext cx="1069254" cy="12781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9B1D47FE-D49C-D5CF-83C1-FD952239912B}"/>
              </a:ext>
            </a:extLst>
          </p:cNvPr>
          <p:cNvSpPr txBox="1"/>
          <p:nvPr/>
        </p:nvSpPr>
        <p:spPr>
          <a:xfrm>
            <a:off x="-251350" y="1638240"/>
            <a:ext cx="192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RS485</a:t>
            </a:r>
          </a:p>
        </p:txBody>
      </p:sp>
      <p:sp>
        <p:nvSpPr>
          <p:cNvPr id="4" name="Mũi tên: Phải 3">
            <a:extLst>
              <a:ext uri="{FF2B5EF4-FFF2-40B4-BE49-F238E27FC236}">
                <a16:creationId xmlns:a16="http://schemas.microsoft.com/office/drawing/2014/main" id="{37400B68-70B4-ADEB-31CB-F104A1AE7C8B}"/>
              </a:ext>
            </a:extLst>
          </p:cNvPr>
          <p:cNvSpPr/>
          <p:nvPr/>
        </p:nvSpPr>
        <p:spPr>
          <a:xfrm>
            <a:off x="1229034" y="1722794"/>
            <a:ext cx="669663" cy="1909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82E809DF-19AE-27CC-50E0-132BAEA23CFA}"/>
              </a:ext>
            </a:extLst>
          </p:cNvPr>
          <p:cNvSpPr/>
          <p:nvPr/>
        </p:nvSpPr>
        <p:spPr>
          <a:xfrm>
            <a:off x="4954833" y="1110483"/>
            <a:ext cx="727587" cy="11685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4DFD285E-E292-94CE-7F5B-113502DE5A52}"/>
              </a:ext>
            </a:extLst>
          </p:cNvPr>
          <p:cNvSpPr txBox="1"/>
          <p:nvPr/>
        </p:nvSpPr>
        <p:spPr>
          <a:xfrm rot="16200000">
            <a:off x="4603636" y="1483683"/>
            <a:ext cx="146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UART</a:t>
            </a:r>
          </a:p>
        </p:txBody>
      </p:sp>
    </p:spTree>
    <p:extLst>
      <p:ext uri="{BB962C8B-B14F-4D97-AF65-F5344CB8AC3E}">
        <p14:creationId xmlns:p14="http://schemas.microsoft.com/office/powerpoint/2010/main" val="285455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7061521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35</Words>
  <Application>Microsoft Office PowerPoint</Application>
  <PresentationFormat>Màn hình rộng</PresentationFormat>
  <Paragraphs>26</Paragraphs>
  <Slides>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Chủ đề Office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Huy Vũ</dc:creator>
  <cp:lastModifiedBy>Huy Vũ</cp:lastModifiedBy>
  <cp:revision>1</cp:revision>
  <dcterms:created xsi:type="dcterms:W3CDTF">2024-10-01T11:18:27Z</dcterms:created>
  <dcterms:modified xsi:type="dcterms:W3CDTF">2024-10-08T06:02:55Z</dcterms:modified>
</cp:coreProperties>
</file>