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7" r:id="rId4"/>
    <p:sldId id="26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09" autoAdjust="0"/>
    <p:restoredTop sz="94464" autoAdjust="0"/>
  </p:normalViewPr>
  <p:slideViewPr>
    <p:cSldViewPr snapToGrid="0">
      <p:cViewPr>
        <p:scale>
          <a:sx n="71" d="100"/>
          <a:sy n="71" d="100"/>
        </p:scale>
        <p:origin x="76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332E5-18D6-43F0-8464-D888386EDD5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F2530-8984-4758-BFA9-087ED6D5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14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F2530-8984-4758-BFA9-087ED6D5E0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40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PID 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DIGITAL SIGNAL PROCESSING</a:t>
            </a:r>
          </a:p>
          <a:p>
            <a:r>
              <a:rPr lang="en-US" dirty="0" smtClean="0"/>
              <a:t>CC01 – 1652252</a:t>
            </a:r>
          </a:p>
          <a:p>
            <a:r>
              <a:rPr lang="en-US" dirty="0" smtClean="0"/>
              <a:t>VUONG LE HUY</a:t>
            </a:r>
            <a:endParaRPr lang="en-US" dirty="0"/>
          </a:p>
        </p:txBody>
      </p:sp>
      <p:pic>
        <p:nvPicPr>
          <p:cNvPr id="1026" name="Picture 2" descr="Kết quả hình ảnh cho PID Control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83" y="4125686"/>
            <a:ext cx="2128458" cy="212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ết quả hình ảnh cho PID Control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2" y="533402"/>
            <a:ext cx="3434834" cy="158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367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176768"/>
            <a:ext cx="9906000" cy="1468800"/>
          </a:xfrm>
        </p:spPr>
        <p:txBody>
          <a:bodyPr/>
          <a:lstStyle/>
          <a:p>
            <a:pPr algn="ctr"/>
            <a:r>
              <a:rPr lang="en-US" dirty="0"/>
              <a:t>process reaction curve </a:t>
            </a:r>
            <a:r>
              <a:rPr lang="en-US" dirty="0" smtClean="0"/>
              <a:t>technique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5800963"/>
            <a:ext cx="9906001" cy="860400"/>
          </a:xfrm>
        </p:spPr>
        <p:txBody>
          <a:bodyPr/>
          <a:lstStyle/>
          <a:p>
            <a:pPr algn="ctr"/>
            <a:r>
              <a:rPr lang="en-US" b="1" dirty="0">
                <a:effectLst/>
              </a:rPr>
              <a:t>Tuning methods of PID Controller</a:t>
            </a:r>
          </a:p>
          <a:p>
            <a:pPr algn="ctr"/>
            <a:endParaRPr lang="en-US" dirty="0"/>
          </a:p>
        </p:txBody>
      </p:sp>
      <p:pic>
        <p:nvPicPr>
          <p:cNvPr id="8194" name="Picture 2" descr="Kết quả hình ảnh cho process reaction curve technique p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37021"/>
            <a:ext cx="5193771" cy="36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Kết quả hình ảnh cho P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Kết quả hình ảnh cho PID EQU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751" y="870214"/>
            <a:ext cx="5196354" cy="279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047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176768"/>
            <a:ext cx="9906000" cy="1468800"/>
          </a:xfrm>
        </p:spPr>
        <p:txBody>
          <a:bodyPr/>
          <a:lstStyle/>
          <a:p>
            <a:pPr algn="ctr"/>
            <a:r>
              <a:rPr lang="en-US" b="1" dirty="0">
                <a:effectLst/>
              </a:rPr>
              <a:t>Zeigler-Nichols method: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5800963"/>
            <a:ext cx="9906001" cy="860400"/>
          </a:xfrm>
        </p:spPr>
        <p:txBody>
          <a:bodyPr/>
          <a:lstStyle/>
          <a:p>
            <a:pPr algn="ctr"/>
            <a:r>
              <a:rPr lang="en-US" b="1" dirty="0">
                <a:effectLst/>
              </a:rPr>
              <a:t>Tuning methods of PID Controller</a:t>
            </a:r>
          </a:p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5368" t="31430" r="26988" b="30333"/>
          <a:stretch/>
        </p:blipFill>
        <p:spPr>
          <a:xfrm>
            <a:off x="1871403" y="747769"/>
            <a:ext cx="8446015" cy="381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03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/>
              </a:rPr>
              <a:t>PID Controller Structure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pic>
        <p:nvPicPr>
          <p:cNvPr id="12290" name="Picture 2" descr="https://www.elprocus.com/wp-content/uploads/2013/12/PID-controller-stru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925" y="2514600"/>
            <a:ext cx="5896974" cy="349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272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46548" y="0"/>
            <a:ext cx="8686800" cy="1468800"/>
          </a:xfrm>
        </p:spPr>
        <p:txBody>
          <a:bodyPr/>
          <a:lstStyle/>
          <a:p>
            <a:pPr algn="ctr"/>
            <a:r>
              <a:rPr lang="en-US" dirty="0" smtClean="0"/>
              <a:t>WHAT’S </a:t>
            </a:r>
            <a:r>
              <a:rPr lang="en-US" b="1" dirty="0">
                <a:effectLst/>
              </a:rPr>
              <a:t>PID </a:t>
            </a:r>
            <a:r>
              <a:rPr lang="en-US" b="1" dirty="0" smtClean="0">
                <a:effectLst/>
              </a:rPr>
              <a:t>Controller FOR</a:t>
            </a:r>
            <a:endParaRPr lang="en-US" dirty="0"/>
          </a:p>
        </p:txBody>
      </p:sp>
      <p:pic>
        <p:nvPicPr>
          <p:cNvPr id="4100" name="Picture 4" descr="Kết quả hình ảnh cho PID Control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67" y="2092061"/>
            <a:ext cx="5510446" cy="439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Kết quả hình ảnh cho espresso boi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548" y="1937983"/>
            <a:ext cx="3817263" cy="282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/>
          <p:cNvSpPr txBox="1">
            <a:spLocks/>
          </p:cNvSpPr>
          <p:nvPr/>
        </p:nvSpPr>
        <p:spPr>
          <a:xfrm>
            <a:off x="6987653" y="5018498"/>
            <a:ext cx="4726675" cy="1468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000" b="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VOLATILITY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LARGE VARIANCE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4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effectLst/>
              </a:rPr>
              <a:t/>
            </a:r>
            <a:br>
              <a:rPr lang="en-US" sz="3600" dirty="0" smtClean="0">
                <a:effectLst/>
              </a:rPr>
            </a:br>
            <a:r>
              <a:rPr lang="en-US" sz="3600" dirty="0" smtClean="0">
                <a:effectLst/>
              </a:rPr>
              <a:t>PID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r>
              <a:rPr lang="en-US" sz="3600" dirty="0" smtClean="0">
                <a:effectLst/>
              </a:rPr>
              <a:t>Proportional-Integral-Derivative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pic>
        <p:nvPicPr>
          <p:cNvPr id="2050" name="Picture 2" descr="Kết quả hình ảnh cho PID Control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84" y="739552"/>
            <a:ext cx="3876216" cy="290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096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5212" y="1338262"/>
            <a:ext cx="9905998" cy="1905000"/>
          </a:xfrm>
        </p:spPr>
        <p:txBody>
          <a:bodyPr/>
          <a:lstStyle/>
          <a:p>
            <a:pPr algn="ctr"/>
            <a:r>
              <a:rPr lang="en-US" smtClean="0"/>
              <a:t>LIST OF CONTENTS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mtClean="0"/>
              <a:t>WORKING PRINCIPLE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P-CONTROLLER</a:t>
            </a:r>
          </a:p>
          <a:p>
            <a:r>
              <a:rPr lang="en-US" smtClean="0"/>
              <a:t>I-CONTROLLER</a:t>
            </a:r>
          </a:p>
          <a:p>
            <a:r>
              <a:rPr lang="en-US" smtClean="0"/>
              <a:t>D-CONTROLLER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mtClean="0"/>
              <a:t>CALIBRATION PROCESS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>
                <a:effectLst/>
              </a:rPr>
              <a:t>Trial and </a:t>
            </a:r>
            <a:r>
              <a:rPr lang="en-US">
                <a:effectLst/>
              </a:rPr>
              <a:t>Error </a:t>
            </a:r>
            <a:r>
              <a:rPr lang="en-US" smtClean="0">
                <a:effectLst/>
              </a:rPr>
              <a:t>Method</a:t>
            </a:r>
          </a:p>
          <a:p>
            <a:r>
              <a:rPr lang="en-US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process reaction curve technique</a:t>
            </a:r>
            <a:endParaRPr lang="en-US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r>
              <a:rPr lang="en-US" smtClean="0">
                <a:effectLst/>
              </a:rPr>
              <a:t>Zeigler-Nichols method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2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/>
              </a:rPr>
              <a:t>Working of PID Controller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pic>
        <p:nvPicPr>
          <p:cNvPr id="3074" name="Picture 2" descr="Kết quả hình ảnh cho PID Control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282" y="2389122"/>
            <a:ext cx="8472259" cy="380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399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/>
              </a:rPr>
              <a:t>PROPORTIONAL Controller (P-CONTROLLER)</a:t>
            </a:r>
            <a:endParaRPr lang="en-US" dirty="0"/>
          </a:p>
        </p:txBody>
      </p:sp>
      <p:pic>
        <p:nvPicPr>
          <p:cNvPr id="5122" name="Picture 2" descr="https://www.elprocus.com/wp-content/uploads/2013/12/P-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98" y="3058885"/>
            <a:ext cx="4459057" cy="266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Kết quả hình ảnh cho p control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1" y="2791957"/>
            <a:ext cx="434340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249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/>
              </a:rPr>
              <a:t>INTEGRAL Controller (I-Controller)</a:t>
            </a:r>
            <a:endParaRPr lang="en-US" dirty="0"/>
          </a:p>
        </p:txBody>
      </p:sp>
      <p:pic>
        <p:nvPicPr>
          <p:cNvPr id="6146" name="Picture 2" descr="https://www.elprocus.com/wp-content/uploads/2013/12/PI-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99" y="2285999"/>
            <a:ext cx="4296682" cy="240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Kết quả hình ảnh cho I control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95" y="2635624"/>
            <a:ext cx="4862992" cy="362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21142" y="4812430"/>
            <a:ext cx="6738564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chemeClr val="tx1"/>
                </a:solidFill>
                <a:effectLst/>
              </a:rPr>
              <a:t>I-CONTROLLER </a:t>
            </a:r>
            <a:r>
              <a:rPr lang="en-US">
                <a:solidFill>
                  <a:schemeClr val="tx1"/>
                </a:solidFill>
                <a:effectLst/>
              </a:rPr>
              <a:t>limits the speed of response and affects stability of the system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37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05266" y="2756848"/>
            <a:ext cx="4913194" cy="33982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/>
              </a:rPr>
              <a:t>DERIVATIVE Controller (D-Controller)</a:t>
            </a:r>
            <a:endParaRPr lang="en-US" dirty="0"/>
          </a:p>
        </p:txBody>
      </p:sp>
      <p:pic>
        <p:nvPicPr>
          <p:cNvPr id="7170" name="Picture 2" descr="https://www.elprocus.com/wp-content/uploads/2013/12/PID-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3144196"/>
            <a:ext cx="3752397" cy="272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Kết quả hình ảnh cho D control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266" y="2756849"/>
            <a:ext cx="4913194" cy="339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467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552" y="4528800"/>
            <a:ext cx="9906000" cy="1468800"/>
          </a:xfrm>
        </p:spPr>
        <p:txBody>
          <a:bodyPr/>
          <a:lstStyle/>
          <a:p>
            <a:pPr algn="ctr"/>
            <a:r>
              <a:rPr lang="en-US" b="1" dirty="0">
                <a:effectLst/>
              </a:rPr>
              <a:t>Trial and Error Method: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551" y="5997600"/>
            <a:ext cx="9906001" cy="860400"/>
          </a:xfrm>
        </p:spPr>
        <p:txBody>
          <a:bodyPr/>
          <a:lstStyle/>
          <a:p>
            <a:pPr algn="ctr" fontAlgn="base"/>
            <a:r>
              <a:rPr lang="en-US" b="1" dirty="0">
                <a:effectLst/>
              </a:rPr>
              <a:t>Tuning methods of PID Controller</a:t>
            </a:r>
          </a:p>
        </p:txBody>
      </p:sp>
      <p:pic>
        <p:nvPicPr>
          <p:cNvPr id="9218" name="Picture 2" descr="Hình ảnh có li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46" y="1368418"/>
            <a:ext cx="2974477" cy="316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Kết quả hình ảnh cho Trial and Error Meth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057" y="838894"/>
            <a:ext cx="6089457" cy="39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407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162</TotalTime>
  <Words>101</Words>
  <Application>Microsoft Office PowerPoint</Application>
  <PresentationFormat>Widescreen</PresentationFormat>
  <Paragraphs>31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Mesh</vt:lpstr>
      <vt:lpstr>PID CONTROLLER</vt:lpstr>
      <vt:lpstr>WHAT’S PID Controller FOR</vt:lpstr>
      <vt:lpstr> PID Proportional-Integral-Derivative</vt:lpstr>
      <vt:lpstr>LIST OF CONTENTS</vt:lpstr>
      <vt:lpstr>Working of PID Controller </vt:lpstr>
      <vt:lpstr>PROPORTIONAL Controller (P-CONTROLLER)</vt:lpstr>
      <vt:lpstr>INTEGRAL Controller (I-Controller)</vt:lpstr>
      <vt:lpstr>DERIVATIVE Controller (D-Controller)</vt:lpstr>
      <vt:lpstr>Trial and Error Method:</vt:lpstr>
      <vt:lpstr>process reaction curve technique</vt:lpstr>
      <vt:lpstr>Zeigler-Nichols method:</vt:lpstr>
      <vt:lpstr>PID Controller Structure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PID CONTROLLER</dc:title>
  <dc:creator>Mercedes A200</dc:creator>
  <cp:lastModifiedBy>Mercedes A200</cp:lastModifiedBy>
  <cp:revision>16</cp:revision>
  <dcterms:created xsi:type="dcterms:W3CDTF">2019-12-02T17:31:54Z</dcterms:created>
  <dcterms:modified xsi:type="dcterms:W3CDTF">2019-12-03T00:13:18Z</dcterms:modified>
</cp:coreProperties>
</file>