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61" r:id="rId13"/>
    <p:sldId id="271" r:id="rId14"/>
    <p:sldId id="272" r:id="rId15"/>
    <p:sldId id="273" r:id="rId16"/>
    <p:sldId id="274" r:id="rId17"/>
    <p:sldId id="275" r:id="rId18"/>
    <p:sldId id="259" r:id="rId19"/>
    <p:sldId id="27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5" autoAdjust="0"/>
  </p:normalViewPr>
  <p:slideViewPr>
    <p:cSldViewPr>
      <p:cViewPr varScale="1">
        <p:scale>
          <a:sx n="76" d="100"/>
          <a:sy n="76" d="100"/>
        </p:scale>
        <p:origin x="-67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FBE08-4814-4B0A-8DE3-3F4CDF355319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598B9-1332-48C7-AA2F-9FDF6D05AC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598B9-1332-48C7-AA2F-9FDF6D05AC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ools.c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HTools</a:t>
            </a:r>
            <a:r>
              <a:rPr lang="zh-CN" altLang="en-US" dirty="0" smtClean="0"/>
              <a:t>产品展示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night\Desktop\未标题-2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289746"/>
            <a:ext cx="5003175" cy="356825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集群服务管理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7787208" cy="39417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b="1" dirty="0" smtClean="0"/>
              <a:t>只需鼠标点一下</a:t>
            </a:r>
            <a:endParaRPr lang="en-US" altLang="zh-CN" b="1" dirty="0" smtClean="0"/>
          </a:p>
          <a:p>
            <a:r>
              <a:rPr lang="zh-CN" altLang="en-US" dirty="0" smtClean="0"/>
              <a:t>即可重启、关闭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服务、清理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即可同步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zh-CN" altLang="en-US" dirty="0" smtClean="0"/>
              <a:t>即可开启负载均衡</a:t>
            </a:r>
            <a:endParaRPr lang="en-US" altLang="zh-CN" dirty="0" smtClean="0"/>
          </a:p>
          <a:p>
            <a:r>
              <a:rPr lang="zh-CN" altLang="en-US" dirty="0" smtClean="0"/>
              <a:t>即可推送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即可通知所有节点关机、重启</a:t>
            </a:r>
            <a:endParaRPr lang="en-US" altLang="zh-CN" dirty="0" smtClean="0"/>
          </a:p>
          <a:p>
            <a:r>
              <a:rPr lang="zh-CN" altLang="en-US" dirty="0" smtClean="0"/>
              <a:t>即可恢复备份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night\Desktop\未标题-hh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622" y="3068960"/>
            <a:ext cx="6056377" cy="37890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自选式优化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7787208" cy="3941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管理人员无需掌握过多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优化常识</a:t>
            </a:r>
            <a:endParaRPr lang="en-US" altLang="zh-CN" dirty="0" smtClean="0"/>
          </a:p>
          <a:p>
            <a:r>
              <a:rPr lang="zh-CN" altLang="en-US" dirty="0" smtClean="0"/>
              <a:t>降低优化成本和难度</a:t>
            </a:r>
            <a:endParaRPr lang="en-US" altLang="zh-CN" dirty="0" smtClean="0"/>
          </a:p>
          <a:p>
            <a:r>
              <a:rPr lang="zh-CN" altLang="en-US" dirty="0" smtClean="0"/>
              <a:t>自选式优化策略为您量身定制优化方案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dirty="0" smtClean="0"/>
              <a:t>支持移动设备客户端，支持</a:t>
            </a:r>
            <a:r>
              <a:rPr lang="en-US" altLang="zh-CN" sz="8000" dirty="0" smtClean="0"/>
              <a:t>Android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IOS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WP</a:t>
            </a:r>
            <a:r>
              <a:rPr lang="zh-CN" altLang="en-US" sz="8000" dirty="0" smtClean="0"/>
              <a:t>客户端。</a:t>
            </a:r>
            <a:endParaRPr lang="en-US" altLang="zh-CN" sz="8000" dirty="0" smtClean="0"/>
          </a:p>
          <a:p>
            <a:r>
              <a:rPr lang="zh-CN" altLang="en-US" sz="8000" dirty="0" smtClean="0"/>
              <a:t>嵌入硬件设备，形成硬件</a:t>
            </a:r>
            <a:r>
              <a:rPr lang="en-US" altLang="zh-CN" sz="8000" dirty="0" err="1" smtClean="0"/>
              <a:t>HTBox</a:t>
            </a:r>
            <a:r>
              <a:rPr lang="zh-CN" altLang="en-US" sz="8000" dirty="0" smtClean="0"/>
              <a:t>产品。</a:t>
            </a:r>
            <a:endParaRPr lang="en-US" altLang="zh-CN" sz="8000" dirty="0" smtClean="0"/>
          </a:p>
          <a:p>
            <a:r>
              <a:rPr lang="zh-CN" altLang="en-US" sz="8000" dirty="0" smtClean="0"/>
              <a:t>全面支持</a:t>
            </a:r>
            <a:r>
              <a:rPr lang="en-US" altLang="zh-CN" sz="8000" dirty="0" err="1" smtClean="0"/>
              <a:t>Hadoop</a:t>
            </a:r>
            <a:r>
              <a:rPr lang="en-US" altLang="zh-CN" sz="8000" dirty="0" smtClean="0"/>
              <a:t> 2</a:t>
            </a:r>
            <a:r>
              <a:rPr lang="zh-CN" altLang="en-US" sz="8000" dirty="0" smtClean="0"/>
              <a:t>，新版的</a:t>
            </a:r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更名为</a:t>
            </a:r>
            <a:r>
              <a:rPr lang="en-US" altLang="zh-CN" sz="8000" dirty="0" err="1" smtClean="0"/>
              <a:t>HiiTools</a:t>
            </a:r>
            <a:r>
              <a:rPr lang="zh-CN" altLang="en-US" sz="8000" dirty="0" smtClean="0"/>
              <a:t>。</a:t>
            </a:r>
            <a:endParaRPr lang="en-US" altLang="zh-CN" sz="8000" dirty="0" smtClean="0"/>
          </a:p>
          <a:p>
            <a:r>
              <a:rPr lang="zh-CN" altLang="en-US" sz="8000" dirty="0" smtClean="0"/>
              <a:t>扩展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周边生态的全面接管，</a:t>
            </a:r>
            <a:r>
              <a:rPr lang="en-US" altLang="zh-CN" sz="8000" dirty="0" err="1" smtClean="0"/>
              <a:t>Hbase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Hive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Pig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Zookeeper</a:t>
            </a:r>
            <a:r>
              <a:rPr lang="zh-CN" altLang="en-US" sz="8000" dirty="0" smtClean="0"/>
              <a:t>等。</a:t>
            </a:r>
            <a:endParaRPr lang="en-US" altLang="zh-CN" sz="8000" dirty="0" smtClean="0"/>
          </a:p>
          <a:p>
            <a:r>
              <a:rPr lang="zh-CN" altLang="en-US" sz="8000" dirty="0" smtClean="0"/>
              <a:t>传统数据库数据迁移及</a:t>
            </a:r>
            <a:r>
              <a:rPr lang="en-US" altLang="zh-CN" sz="8000" dirty="0" smtClean="0"/>
              <a:t>ETL</a:t>
            </a:r>
            <a:r>
              <a:rPr lang="zh-CN" altLang="en-US" sz="8000" dirty="0" smtClean="0"/>
              <a:t>，方便企业使用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操作现有数据。</a:t>
            </a:r>
            <a:endParaRPr lang="en-US" altLang="zh-CN" sz="8000" dirty="0" smtClean="0"/>
          </a:p>
          <a:p>
            <a:r>
              <a:rPr lang="zh-CN" altLang="en-US" sz="8000" dirty="0" smtClean="0"/>
              <a:t>透明化</a:t>
            </a:r>
            <a:r>
              <a:rPr lang="en-US" altLang="zh-CN" sz="8000" dirty="0" err="1" smtClean="0"/>
              <a:t>MapReduce</a:t>
            </a:r>
            <a:r>
              <a:rPr lang="zh-CN" altLang="en-US" sz="8000" dirty="0" smtClean="0"/>
              <a:t>程序运行状态，同时可以自定义</a:t>
            </a:r>
            <a:r>
              <a:rPr lang="en-US" altLang="zh-CN" sz="8000" dirty="0" smtClean="0"/>
              <a:t>MP</a:t>
            </a:r>
            <a:r>
              <a:rPr lang="zh-CN" altLang="en-US" sz="8000" dirty="0" smtClean="0"/>
              <a:t>任务，无需手写</a:t>
            </a:r>
            <a:r>
              <a:rPr lang="en-US" altLang="zh-CN" sz="8000" dirty="0" smtClean="0"/>
              <a:t>MR</a:t>
            </a:r>
            <a:r>
              <a:rPr lang="zh-CN" altLang="en-US" sz="8000" dirty="0" smtClean="0"/>
              <a:t>代码，拖拽数据即可编写</a:t>
            </a:r>
            <a:r>
              <a:rPr lang="en-US" altLang="zh-CN" sz="8000" dirty="0" smtClean="0"/>
              <a:t>MR</a:t>
            </a:r>
            <a:r>
              <a:rPr lang="zh-CN" altLang="en-US" sz="8000" dirty="0" smtClean="0"/>
              <a:t>任务。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pPr>
              <a:buNone/>
            </a:pPr>
            <a:r>
              <a:rPr lang="zh-CN" altLang="en-US" sz="9600" dirty="0" smtClean="0"/>
              <a:t>还有更多意想不到的惊喜，嘘，保密</a:t>
            </a:r>
            <a:r>
              <a:rPr lang="en-US" altLang="zh-CN" sz="9600" dirty="0" smtClean="0"/>
              <a:t>!</a:t>
            </a:r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knight\Desktop\未标题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61818"/>
            <a:ext cx="3779912" cy="2896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多元化的客户端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dirty="0" smtClean="0"/>
              <a:t>手机、平板都能装上</a:t>
            </a:r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客户端</a:t>
            </a:r>
            <a:endParaRPr lang="en-US" altLang="zh-CN" sz="8000" dirty="0" smtClean="0"/>
          </a:p>
          <a:p>
            <a:r>
              <a:rPr lang="zh-CN" altLang="en-US" sz="8000" dirty="0" smtClean="0"/>
              <a:t>机房信息一手掌控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C:\Users\knight\Desktop\未标题-bbb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03177"/>
            <a:ext cx="2376264" cy="3332030"/>
          </a:xfrm>
          <a:prstGeom prst="rect">
            <a:avLst/>
          </a:prstGeom>
          <a:noFill/>
        </p:spPr>
      </p:pic>
      <p:pic>
        <p:nvPicPr>
          <p:cNvPr id="1027" name="Picture 3" descr="C:\Users\knight\Desktop\未标题-43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2491057" cy="3258302"/>
          </a:xfrm>
          <a:prstGeom prst="rect">
            <a:avLst/>
          </a:prstGeom>
          <a:noFill/>
        </p:spPr>
      </p:pic>
      <p:pic>
        <p:nvPicPr>
          <p:cNvPr id="1028" name="Picture 4" descr="C:\Users\knight\Desktop\未标题-2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1314" y="3284984"/>
            <a:ext cx="363268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硬件才是硬道理</a:t>
            </a:r>
            <a:r>
              <a:rPr lang="en-US" altLang="zh-CN" dirty="0" err="1" smtClean="0"/>
              <a:t>HTBox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硬件产品</a:t>
            </a:r>
            <a:r>
              <a:rPr lang="en-US" altLang="zh-CN" sz="8000" dirty="0" err="1" smtClean="0"/>
              <a:t>HTBox</a:t>
            </a:r>
            <a:endParaRPr lang="en-US" altLang="zh-CN" sz="8000" dirty="0" smtClean="0"/>
          </a:p>
          <a:p>
            <a:r>
              <a:rPr lang="zh-CN" altLang="en-US" sz="8000" dirty="0" smtClean="0"/>
              <a:t>硬件解决方案更快速、更高效、成本更低。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 descr="C:\Users\knight\Desktop\未标题-7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52936"/>
            <a:ext cx="5709295" cy="3793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周边生态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8000" dirty="0" err="1" smtClean="0"/>
              <a:t>Hbase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Hive</a:t>
            </a:r>
            <a:r>
              <a:rPr lang="zh-CN" altLang="en-US" sz="8000" dirty="0" smtClean="0"/>
              <a:t>、</a:t>
            </a:r>
            <a:r>
              <a:rPr lang="en-US" altLang="zh-CN" sz="8000" dirty="0" err="1" smtClean="0"/>
              <a:t>Sqoop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Zookeeper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Pig</a:t>
            </a:r>
            <a:r>
              <a:rPr lang="zh-CN" altLang="en-US" sz="8000" dirty="0" smtClean="0"/>
              <a:t>等相关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产品的管理工作可以交给</a:t>
            </a:r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了。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6" name="Picture 4" descr="C:\Users\knight\Desktop\未标题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76329"/>
            <a:ext cx="6298564" cy="386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night\Desktop\未标题-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28615"/>
            <a:ext cx="4245502" cy="412938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数据迁移及转换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dirty="0" smtClean="0"/>
              <a:t>将原始数据库的数据迁移到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中，支持</a:t>
            </a:r>
            <a:r>
              <a:rPr lang="en-US" altLang="zh-CN" sz="8000" dirty="0" err="1" smtClean="0"/>
              <a:t>Mysql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Oracle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DB2</a:t>
            </a:r>
            <a:r>
              <a:rPr lang="zh-CN" altLang="en-US" sz="8000" dirty="0" smtClean="0"/>
              <a:t>、</a:t>
            </a:r>
            <a:r>
              <a:rPr lang="en-US" altLang="zh-CN" sz="8000" dirty="0" err="1" smtClean="0"/>
              <a:t>SqlServer</a:t>
            </a:r>
            <a:r>
              <a:rPr lang="zh-CN" altLang="en-US" sz="8000" dirty="0" smtClean="0"/>
              <a:t>等传统数据库。</a:t>
            </a:r>
            <a:endParaRPr lang="en-US" altLang="zh-CN" sz="8000" dirty="0" smtClean="0"/>
          </a:p>
          <a:p>
            <a:r>
              <a:rPr lang="zh-CN" altLang="en-US" sz="8000" dirty="0" smtClean="0"/>
              <a:t>根据原始数据的结构进行拖拽组合，形成赞新的数据，符合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处理要求。</a:t>
            </a:r>
            <a:endParaRPr lang="en-US" altLang="zh-CN" sz="8000" dirty="0" smtClean="0"/>
          </a:p>
          <a:p>
            <a:pPr>
              <a:buNone/>
            </a:pP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pPr>
              <a:buNone/>
            </a:pP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全面兼容</a:t>
            </a:r>
            <a:r>
              <a:rPr lang="en-US" altLang="zh-CN" dirty="0" smtClean="0"/>
              <a:t>Hadoop2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Hadoop2</a:t>
            </a:r>
            <a:r>
              <a:rPr lang="zh-CN" altLang="en-US" sz="8000" dirty="0" smtClean="0"/>
              <a:t>势必是大势所趋，未来的</a:t>
            </a:r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将会全面兼容</a:t>
            </a:r>
            <a:r>
              <a:rPr lang="en-US" altLang="zh-CN" sz="8000" dirty="0" smtClean="0"/>
              <a:t>Hadoop2</a:t>
            </a:r>
            <a:r>
              <a:rPr lang="zh-CN" altLang="en-US" sz="8000" dirty="0" smtClean="0"/>
              <a:t>。</a:t>
            </a:r>
            <a:endParaRPr lang="en-US" altLang="zh-CN" sz="8000" dirty="0" smtClean="0"/>
          </a:p>
          <a:p>
            <a:r>
              <a:rPr lang="zh-CN" altLang="en-US" sz="8000" dirty="0" smtClean="0"/>
              <a:t>由于</a:t>
            </a:r>
            <a:r>
              <a:rPr lang="en-US" altLang="zh-CN" sz="8000" dirty="0" smtClean="0"/>
              <a:t>Hadoop2</a:t>
            </a:r>
            <a:r>
              <a:rPr lang="zh-CN" altLang="en-US" sz="8000" dirty="0" smtClean="0"/>
              <a:t>本身架构较</a:t>
            </a:r>
            <a:r>
              <a:rPr lang="en-US" altLang="zh-CN" sz="8000" dirty="0" smtClean="0"/>
              <a:t>Hadoop1</a:t>
            </a:r>
            <a:r>
              <a:rPr lang="zh-CN" altLang="en-US" sz="8000" dirty="0" smtClean="0"/>
              <a:t>复杂很多，学习成本也比较高，</a:t>
            </a:r>
            <a:r>
              <a:rPr lang="en-US" altLang="zh-CN" sz="8000" dirty="0" err="1" smtClean="0"/>
              <a:t>Htools</a:t>
            </a:r>
            <a:r>
              <a:rPr lang="zh-CN" altLang="en-US" sz="8000" dirty="0" smtClean="0"/>
              <a:t>不但在未来会支持</a:t>
            </a:r>
            <a:r>
              <a:rPr lang="en-US" altLang="zh-CN" sz="8000" dirty="0" smtClean="0"/>
              <a:t>Hadoop2</a:t>
            </a:r>
            <a:r>
              <a:rPr lang="zh-CN" altLang="en-US" sz="8000" dirty="0" smtClean="0"/>
              <a:t>，同时也会提供一些</a:t>
            </a:r>
            <a:r>
              <a:rPr lang="en-US" altLang="zh-CN" sz="8000" dirty="0" smtClean="0"/>
              <a:t>Hadoop2</a:t>
            </a:r>
            <a:r>
              <a:rPr lang="zh-CN" altLang="en-US" sz="8000" dirty="0" smtClean="0"/>
              <a:t>的解决方案与技术支持。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C:\Users\knight\Desktop\未标题-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77072"/>
            <a:ext cx="6572001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 smtClean="0"/>
              <a:t>由十二人组成开发团队</a:t>
            </a:r>
            <a:endParaRPr lang="en-US" altLang="zh-CN" sz="11200" dirty="0" smtClean="0"/>
          </a:p>
          <a:p>
            <a:r>
              <a:rPr lang="zh-CN" altLang="en-US" sz="11200" dirty="0" smtClean="0"/>
              <a:t>分工明确</a:t>
            </a:r>
            <a:endParaRPr lang="en-US" altLang="zh-CN" sz="11200" dirty="0" smtClean="0"/>
          </a:p>
          <a:p>
            <a:r>
              <a:rPr lang="zh-CN" altLang="en-US" sz="11200" dirty="0" smtClean="0"/>
              <a:t>各自身怀绝技</a:t>
            </a:r>
            <a:endParaRPr lang="en-US" altLang="zh-CN" sz="11200" dirty="0" smtClean="0"/>
          </a:p>
          <a:p>
            <a:r>
              <a:rPr lang="zh-CN" altLang="en-US" sz="11200" dirty="0" smtClean="0"/>
              <a:t>每天十小时的投身于</a:t>
            </a:r>
            <a:r>
              <a:rPr lang="en-US" altLang="zh-CN" sz="11200" dirty="0" err="1" smtClean="0"/>
              <a:t>HTools</a:t>
            </a:r>
            <a:r>
              <a:rPr lang="zh-CN" altLang="en-US" sz="11200" dirty="0" smtClean="0"/>
              <a:t>研发当中</a:t>
            </a:r>
            <a:endParaRPr lang="en-US" altLang="zh-CN" sz="11200" dirty="0" smtClean="0"/>
          </a:p>
          <a:p>
            <a:r>
              <a:rPr lang="zh-CN" altLang="en-US" sz="11200" dirty="0" smtClean="0"/>
              <a:t>专职客服人员为您解答问题</a:t>
            </a:r>
            <a:endParaRPr lang="en-US" altLang="zh-CN" sz="112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 descr="C:\Users\knight\Desktop\未标题-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117" y="4077072"/>
            <a:ext cx="4597883" cy="2762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官方网站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 smtClean="0"/>
              <a:t>官网地址：</a:t>
            </a:r>
            <a:r>
              <a:rPr lang="en-US" altLang="zh-CN" sz="11200" dirty="0" smtClean="0">
                <a:hlinkClick r:id="rId3"/>
              </a:rPr>
              <a:t> </a:t>
            </a:r>
            <a:r>
              <a:rPr lang="en-US" altLang="zh-CN" sz="112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http://www.htools.co/</a:t>
            </a:r>
            <a:endParaRPr lang="en-US" altLang="zh-CN" sz="1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1200" dirty="0" smtClean="0"/>
              <a:t>客服电话：</a:t>
            </a:r>
            <a:r>
              <a:rPr lang="en-US" altLang="zh-CN" sz="11200" dirty="0" smtClean="0"/>
              <a:t>400-910-0001</a:t>
            </a:r>
          </a:p>
          <a:p>
            <a:r>
              <a:rPr lang="zh-CN" altLang="en-US" sz="11200" dirty="0" smtClean="0"/>
              <a:t>官方客服</a:t>
            </a:r>
            <a:r>
              <a:rPr lang="en-US" altLang="zh-CN" sz="11200" dirty="0" smtClean="0"/>
              <a:t>QQ</a:t>
            </a:r>
            <a:r>
              <a:rPr lang="zh-CN" altLang="en-US" sz="11200" dirty="0" smtClean="0"/>
              <a:t>： </a:t>
            </a:r>
            <a:r>
              <a:rPr lang="en-US" altLang="zh-CN" sz="11200" dirty="0" smtClean="0"/>
              <a:t>452426582</a:t>
            </a:r>
          </a:p>
          <a:p>
            <a:r>
              <a:rPr lang="zh-CN" altLang="en-US" sz="11200" dirty="0" smtClean="0"/>
              <a:t>官方</a:t>
            </a:r>
            <a:r>
              <a:rPr lang="en-US" altLang="zh-CN" sz="11200" dirty="0" smtClean="0"/>
              <a:t>QQ</a:t>
            </a:r>
            <a:r>
              <a:rPr lang="zh-CN" altLang="en-US" sz="11200" dirty="0" smtClean="0"/>
              <a:t>群： </a:t>
            </a:r>
            <a:r>
              <a:rPr lang="en-US" altLang="zh-CN" sz="11200" dirty="0" smtClean="0"/>
              <a:t>302429837</a:t>
            </a:r>
          </a:p>
          <a:p>
            <a:r>
              <a:rPr lang="zh-CN" altLang="en-US" sz="11200" dirty="0" smtClean="0"/>
              <a:t>官方微博：建设中</a:t>
            </a:r>
            <a:endParaRPr lang="en-US" altLang="zh-CN" sz="11200" dirty="0" smtClean="0"/>
          </a:p>
          <a:p>
            <a:r>
              <a:rPr lang="zh-CN" altLang="en-US" sz="11200" dirty="0" smtClean="0"/>
              <a:t>官方微信：建设中</a:t>
            </a:r>
            <a:endParaRPr lang="en-US" altLang="zh-CN" sz="11200" dirty="0" smtClean="0"/>
          </a:p>
          <a:p>
            <a:endParaRPr lang="en-US" altLang="zh-CN" sz="112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night\Desktop\未标题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708332"/>
            <a:ext cx="3352146" cy="314966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管理员的难言之隐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普通</a:t>
            </a:r>
            <a:r>
              <a:rPr lang="en-US" altLang="zh-CN" sz="2800" b="1" dirty="0" err="1" smtClean="0"/>
              <a:t>Hadoop</a:t>
            </a:r>
            <a:r>
              <a:rPr lang="zh-CN" altLang="en-US" sz="2800" b="1" dirty="0" smtClean="0"/>
              <a:t>工具存在的弊病</a:t>
            </a:r>
            <a:endParaRPr lang="en-US" altLang="zh-CN" sz="2800" b="1" dirty="0" smtClean="0"/>
          </a:p>
          <a:p>
            <a:r>
              <a:rPr lang="zh-CN" altLang="en-US" sz="2400" dirty="0" smtClean="0"/>
              <a:t>一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需要在所有节点安装客户端</a:t>
            </a:r>
            <a:endParaRPr lang="en-US" altLang="zh-CN" sz="2400" dirty="0" smtClean="0"/>
          </a:p>
          <a:p>
            <a:r>
              <a:rPr lang="zh-CN" altLang="en-US" sz="2400" dirty="0" smtClean="0"/>
              <a:t>二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管理功能简单，还要配合命令行管理。</a:t>
            </a:r>
            <a:endParaRPr lang="en-US" altLang="zh-CN" sz="2400" dirty="0" smtClean="0"/>
          </a:p>
          <a:p>
            <a:r>
              <a:rPr lang="zh-CN" altLang="en-US" sz="2400" dirty="0" smtClean="0"/>
              <a:t>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遇到节点故障、只能收到邮件，不够及时。</a:t>
            </a:r>
            <a:endParaRPr lang="en-US" altLang="zh-CN" sz="2400" dirty="0" smtClean="0"/>
          </a:p>
          <a:p>
            <a:r>
              <a:rPr lang="zh-CN" altLang="en-US" sz="2400" dirty="0" smtClean="0"/>
              <a:t>四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一些常见故障频发，每天都要重复劳动。</a:t>
            </a:r>
            <a:endParaRPr lang="en-US" altLang="zh-CN" sz="2400" dirty="0" smtClean="0"/>
          </a:p>
          <a:p>
            <a:r>
              <a:rPr lang="zh-CN" altLang="en-US" sz="2400" dirty="0" smtClean="0"/>
              <a:t>五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工具绑定某个版本的</a:t>
            </a:r>
            <a:r>
              <a:rPr lang="en-US" altLang="zh-CN" sz="2400" dirty="0" smtClean="0"/>
              <a:t>JDK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Hadoop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Htools</a:t>
            </a:r>
            <a:r>
              <a:rPr lang="zh-CN" altLang="en-US" smtClean="0"/>
              <a:t>为您</a:t>
            </a:r>
            <a:r>
              <a:rPr lang="zh-CN" altLang="en-US" dirty="0" smtClean="0"/>
              <a:t>解忧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dirty="0" smtClean="0"/>
              <a:t>向导式操作流程</a:t>
            </a:r>
            <a:endParaRPr lang="en-US" altLang="zh-CN" sz="8000" dirty="0" smtClean="0"/>
          </a:p>
          <a:p>
            <a:r>
              <a:rPr lang="zh-CN" altLang="en-US" sz="8000" dirty="0" smtClean="0"/>
              <a:t>免客户端部署</a:t>
            </a:r>
            <a:endParaRPr lang="en-US" altLang="zh-CN" sz="8000" dirty="0" smtClean="0"/>
          </a:p>
          <a:p>
            <a:r>
              <a:rPr lang="zh-CN" altLang="en-US" sz="8000" dirty="0" smtClean="0"/>
              <a:t>实时监控</a:t>
            </a:r>
            <a:endParaRPr lang="en-US" altLang="zh-CN" sz="8000" dirty="0" smtClean="0"/>
          </a:p>
          <a:p>
            <a:r>
              <a:rPr lang="zh-CN" altLang="en-US" sz="8000" dirty="0" smtClean="0"/>
              <a:t>短信、邮件故障告警</a:t>
            </a:r>
            <a:endParaRPr lang="en-US" altLang="zh-CN" sz="8000" dirty="0" smtClean="0"/>
          </a:p>
          <a:p>
            <a:r>
              <a:rPr lang="zh-CN" altLang="en-US" sz="8000" dirty="0" smtClean="0"/>
              <a:t>节点故障智能诊断及修复</a:t>
            </a:r>
            <a:endParaRPr lang="en-US" altLang="zh-CN" sz="8000" dirty="0" smtClean="0"/>
          </a:p>
          <a:p>
            <a:r>
              <a:rPr lang="zh-CN" altLang="en-US" sz="8000" dirty="0" smtClean="0"/>
              <a:t>热插拔节点、扩展节点</a:t>
            </a:r>
            <a:endParaRPr lang="en-US" altLang="zh-CN" sz="8000" dirty="0" smtClean="0"/>
          </a:p>
          <a:p>
            <a:r>
              <a:rPr lang="zh-CN" altLang="en-US" sz="8000" dirty="0" smtClean="0"/>
              <a:t>网内智能寻点</a:t>
            </a:r>
            <a:endParaRPr lang="en-US" altLang="zh-CN" sz="8000" dirty="0" smtClean="0"/>
          </a:p>
          <a:p>
            <a:r>
              <a:rPr lang="zh-CN" altLang="en-US" sz="8000" dirty="0" smtClean="0"/>
              <a:t>支持多个</a:t>
            </a:r>
            <a:r>
              <a:rPr lang="en-US" altLang="zh-CN" sz="8000" dirty="0" err="1" smtClean="0"/>
              <a:t>Hadoop</a:t>
            </a:r>
            <a:r>
              <a:rPr lang="zh-CN" altLang="en-US" sz="8000" dirty="0" smtClean="0"/>
              <a:t>集群同时监管</a:t>
            </a:r>
            <a:endParaRPr lang="en-US" altLang="zh-CN" sz="8000" dirty="0" smtClean="0"/>
          </a:p>
          <a:p>
            <a:r>
              <a:rPr lang="zh-CN" altLang="en-US" sz="8000" dirty="0" smtClean="0"/>
              <a:t>图形化</a:t>
            </a:r>
            <a:r>
              <a:rPr lang="en-US" altLang="zh-CN" sz="8000" dirty="0" smtClean="0"/>
              <a:t>UI</a:t>
            </a:r>
            <a:r>
              <a:rPr lang="zh-CN" altLang="en-US" sz="8000" dirty="0" smtClean="0"/>
              <a:t>、拖拽管理</a:t>
            </a:r>
            <a:r>
              <a:rPr lang="en-US" altLang="zh-CN" sz="8000" dirty="0" smtClean="0"/>
              <a:t>HDFS</a:t>
            </a:r>
          </a:p>
          <a:p>
            <a:r>
              <a:rPr lang="zh-CN" altLang="en-US" sz="8000" dirty="0" smtClean="0"/>
              <a:t>自选式优化</a:t>
            </a:r>
            <a:r>
              <a:rPr lang="en-US" altLang="zh-CN" sz="8000" dirty="0" err="1" smtClean="0"/>
              <a:t>Hadoop</a:t>
            </a:r>
            <a:endParaRPr lang="en-US" altLang="zh-CN" sz="8000" dirty="0" smtClean="0"/>
          </a:p>
          <a:p>
            <a:r>
              <a:rPr lang="zh-CN" altLang="en-US" sz="8000" dirty="0" smtClean="0"/>
              <a:t>自我诊断、智能修复</a:t>
            </a:r>
            <a:endParaRPr lang="en-US" altLang="zh-CN" sz="8000" dirty="0" smtClean="0"/>
          </a:p>
          <a:p>
            <a:r>
              <a:rPr lang="zh-CN" altLang="en-US" sz="8000" dirty="0" smtClean="0"/>
              <a:t>内置远程控制台</a:t>
            </a: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4" name="Picture 6" descr="C:\Users\knight\Desktop\未标题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688457"/>
            <a:ext cx="2704852" cy="3169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向导式部署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knight\Desktop\未标题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8244408" cy="3421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night\Desktop\未标题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180869"/>
            <a:ext cx="5112568" cy="548849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同时管理多个</a:t>
            </a:r>
            <a:r>
              <a:rPr lang="en-US" altLang="zh-CN" sz="3800" dirty="0" err="1" smtClean="0"/>
              <a:t>Hadoop</a:t>
            </a:r>
            <a:r>
              <a:rPr lang="zh-CN" altLang="en-US" sz="3800" dirty="0" smtClean="0"/>
              <a:t>集群</a:t>
            </a:r>
            <a:endParaRPr lang="en-US" altLang="zh-CN" sz="3800" dirty="0" smtClean="0"/>
          </a:p>
          <a:p>
            <a:r>
              <a:rPr lang="zh-CN" altLang="en-US" sz="3800" dirty="0" smtClean="0"/>
              <a:t>无需部署为节点部署</a:t>
            </a:r>
            <a:r>
              <a:rPr lang="en-US" altLang="zh-CN" sz="3800" dirty="0" smtClean="0"/>
              <a:t>Agent</a:t>
            </a:r>
            <a:r>
              <a:rPr lang="zh-CN" altLang="en-US" sz="3800" dirty="0" smtClean="0"/>
              <a:t>程序</a:t>
            </a:r>
            <a:endParaRPr lang="en-US" altLang="zh-CN" sz="3800" dirty="0" smtClean="0"/>
          </a:p>
          <a:p>
            <a:r>
              <a:rPr lang="en-US" altLang="zh-CN" sz="3800" dirty="0" smtClean="0"/>
              <a:t>B/S</a:t>
            </a:r>
            <a:r>
              <a:rPr lang="zh-CN" altLang="en-US" sz="3800" dirty="0" smtClean="0"/>
              <a:t>架构无需安装监控软件</a:t>
            </a:r>
            <a:endParaRPr lang="en-US" altLang="zh-CN" sz="3800" dirty="0" smtClean="0"/>
          </a:p>
          <a:p>
            <a:r>
              <a:rPr lang="zh-CN" altLang="en-US" sz="3800" dirty="0" smtClean="0"/>
              <a:t>短信、邮件实时告警</a:t>
            </a:r>
            <a:endParaRPr lang="en-US" altLang="zh-CN" sz="3800" dirty="0" smtClean="0"/>
          </a:p>
          <a:p>
            <a:pPr>
              <a:buNone/>
            </a:pPr>
            <a:endParaRPr lang="en-US" altLang="zh-CN" sz="8000" dirty="0" smtClean="0"/>
          </a:p>
          <a:p>
            <a:endParaRPr lang="en-US" altLang="zh-CN" sz="8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动态添加节点</a:t>
            </a:r>
            <a:endParaRPr lang="en-US" altLang="zh-CN" dirty="0" smtClean="0"/>
          </a:p>
          <a:p>
            <a:r>
              <a:rPr lang="zh-CN" altLang="en-US" dirty="0" smtClean="0"/>
              <a:t>动态移除节点</a:t>
            </a:r>
            <a:endParaRPr lang="en-US" altLang="zh-CN" dirty="0" smtClean="0"/>
          </a:p>
          <a:p>
            <a:r>
              <a:rPr lang="zh-CN" altLang="en-US" dirty="0" smtClean="0"/>
              <a:t>批量部署</a:t>
            </a:r>
            <a:endParaRPr lang="en-US" altLang="zh-CN" dirty="0" smtClean="0"/>
          </a:p>
          <a:p>
            <a:r>
              <a:rPr lang="zh-CN" altLang="en-US" dirty="0" smtClean="0"/>
              <a:t>智能寻找可用节点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knight\Desktop\未标题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772816"/>
            <a:ext cx="6377710" cy="4708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自我诊断与修复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935480"/>
            <a:ext cx="8219257" cy="38697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当节点出现故障的时候，</a:t>
            </a:r>
            <a:r>
              <a:rPr lang="en-US" altLang="zh-CN" dirty="0" err="1" smtClean="0"/>
              <a:t>HTools</a:t>
            </a:r>
            <a:r>
              <a:rPr lang="zh-CN" altLang="en-US" dirty="0" smtClean="0"/>
              <a:t>不只是发送告警消息，而且会自行诊断故障原因，并力所能及的进行节点修复工作。</a:t>
            </a:r>
            <a:endParaRPr lang="en-US" altLang="zh-CN" dirty="0" smtClean="0"/>
          </a:p>
          <a:p>
            <a:r>
              <a:rPr lang="zh-CN" altLang="en-US" dirty="0" smtClean="0"/>
              <a:t>自我诊断功能带有学习功能</a:t>
            </a:r>
            <a:endParaRPr lang="en-US" altLang="zh-CN" dirty="0" smtClean="0"/>
          </a:p>
          <a:p>
            <a:r>
              <a:rPr lang="zh-CN" altLang="en-US" dirty="0" smtClean="0"/>
              <a:t>同时可以升级知识库来提高诊断能力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C:\Users\knight\Desktop\未标题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697" y="3429000"/>
            <a:ext cx="3788303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night\Desktop\未标题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780928"/>
            <a:ext cx="6300192" cy="420012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图形化管理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的传统管理方式基本依靠命令行来完成</a:t>
            </a:r>
            <a:endParaRPr lang="en-US" altLang="zh-CN" dirty="0" smtClean="0"/>
          </a:p>
          <a:p>
            <a:r>
              <a:rPr lang="en-US" dirty="0" err="1" smtClean="0"/>
              <a:t>HTools</a:t>
            </a:r>
            <a:r>
              <a:rPr lang="zh-CN" altLang="en-US" dirty="0" smtClean="0"/>
              <a:t>则提供更为人性化的管理方式</a:t>
            </a:r>
            <a:endParaRPr lang="en-US" altLang="zh-CN" dirty="0" smtClean="0"/>
          </a:p>
          <a:p>
            <a:r>
              <a:rPr lang="zh-CN" altLang="en-US" dirty="0" smtClean="0"/>
              <a:t>鼠标拖拽即可完成日常的文件管理</a:t>
            </a:r>
            <a:endParaRPr lang="en-US" altLang="zh-CN" dirty="0" smtClean="0"/>
          </a:p>
          <a:p>
            <a:r>
              <a:rPr lang="zh-CN" altLang="en-US" dirty="0" smtClean="0"/>
              <a:t>右键菜单提高了操控性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商业模板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的道路上您并不孤单</a:t>
            </a:r>
            <a:endParaRPr lang="en-US" altLang="zh-CN" dirty="0" smtClean="0"/>
          </a:p>
          <a:p>
            <a:r>
              <a:rPr lang="en-US" altLang="zh-CN" dirty="0" err="1" smtClean="0"/>
              <a:t>HTools</a:t>
            </a:r>
            <a:r>
              <a:rPr lang="zh-CN" altLang="en-US" dirty="0" smtClean="0"/>
              <a:t>提供多家名企的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配置模板</a:t>
            </a:r>
            <a:endParaRPr lang="en-US" altLang="zh-CN" dirty="0" smtClean="0"/>
          </a:p>
          <a:p>
            <a:r>
              <a:rPr lang="zh-CN" altLang="en-US" dirty="0" smtClean="0"/>
              <a:t>尊享大数据名企的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配置经验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 descr="C:\Users\knight\Desktop\未标题-2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808699"/>
            <a:ext cx="4039153" cy="4049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946</TotalTime>
  <Words>712</Words>
  <Application>Microsoft Office PowerPoint</Application>
  <PresentationFormat>全屏显示(4:3)</PresentationFormat>
  <Paragraphs>292</Paragraphs>
  <Slides>19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流畅</vt:lpstr>
      <vt:lpstr>HTools产品展示</vt:lpstr>
      <vt:lpstr>管理员的难言之隐</vt:lpstr>
      <vt:lpstr>Htools为您解忧</vt:lpstr>
      <vt:lpstr>向导式部署</vt:lpstr>
      <vt:lpstr>节点监控</vt:lpstr>
      <vt:lpstr>节点管理</vt:lpstr>
      <vt:lpstr>自我诊断与修复</vt:lpstr>
      <vt:lpstr>HDFS图形化管理</vt:lpstr>
      <vt:lpstr>Hadoop商业模板</vt:lpstr>
      <vt:lpstr>集群服务管理</vt:lpstr>
      <vt:lpstr>自选式优化</vt:lpstr>
      <vt:lpstr>未来发展</vt:lpstr>
      <vt:lpstr>多元化的客户端</vt:lpstr>
      <vt:lpstr>硬件才是硬道理HTBox</vt:lpstr>
      <vt:lpstr>Hadoop周边生态</vt:lpstr>
      <vt:lpstr>数据迁移及转换</vt:lpstr>
      <vt:lpstr>全面兼容Hadoop2</vt:lpstr>
      <vt:lpstr>我们的团队</vt:lpstr>
      <vt:lpstr>官方网站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HTools产品展示</dc:title>
  <dc:creator>hadoop</dc:creator>
  <cp:lastModifiedBy>knight</cp:lastModifiedBy>
  <cp:revision>170</cp:revision>
  <dcterms:created xsi:type="dcterms:W3CDTF">2013-11-22T01:00:05Z</dcterms:created>
  <dcterms:modified xsi:type="dcterms:W3CDTF">2013-12-10T00:41:57Z</dcterms:modified>
</cp:coreProperties>
</file>