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33"/>
  </p:notesMasterIdLst>
  <p:sldIdLst>
    <p:sldId id="258" r:id="rId5"/>
    <p:sldId id="259" r:id="rId6"/>
    <p:sldId id="286" r:id="rId7"/>
    <p:sldId id="287" r:id="rId8"/>
    <p:sldId id="260" r:id="rId9"/>
    <p:sldId id="288" r:id="rId10"/>
    <p:sldId id="261" r:id="rId11"/>
    <p:sldId id="265" r:id="rId12"/>
    <p:sldId id="289" r:id="rId13"/>
    <p:sldId id="290" r:id="rId14"/>
    <p:sldId id="256" r:id="rId15"/>
    <p:sldId id="291" r:id="rId16"/>
    <p:sldId id="292" r:id="rId17"/>
    <p:sldId id="285" r:id="rId18"/>
    <p:sldId id="266" r:id="rId19"/>
    <p:sldId id="267" r:id="rId20"/>
    <p:sldId id="268" r:id="rId21"/>
    <p:sldId id="278" r:id="rId22"/>
    <p:sldId id="279" r:id="rId23"/>
    <p:sldId id="280" r:id="rId24"/>
    <p:sldId id="281" r:id="rId25"/>
    <p:sldId id="282" r:id="rId26"/>
    <p:sldId id="283" r:id="rId27"/>
    <p:sldId id="271" r:id="rId28"/>
    <p:sldId id="275" r:id="rId29"/>
    <p:sldId id="276" r:id="rId30"/>
    <p:sldId id="277" r:id="rId31"/>
    <p:sldId id="284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jzrUcgOR6Hne07Of3OffoomZvj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922B2-0117-4EC3-8CEC-9E3A9398B138}" v="2" dt="2023-07-09T06:56:42.004"/>
    <p1510:client id="{32E7F272-CF22-46AB-B2EC-7D1BC3B195FA}" v="1" dt="2023-03-09T12:00:35.096"/>
    <p1510:client id="{36DC6B50-A103-466F-8CF5-9A6E43767792}" v="22" dt="2023-02-19T16:46:40.621"/>
    <p1510:client id="{38D62232-7392-4F3A-AB67-389F301F0AEC}" v="7" dt="2023-06-24T17:05:03.397"/>
    <p1510:client id="{7E956DAD-79DC-40D3-85AA-0F8A38EDD0C5}" v="13" dt="2023-07-06T01:15:47.374"/>
    <p1510:client id="{8E227F03-10B0-473B-894E-52AF0C0C2D9A}" v="1" dt="2023-03-10T10:10:12.055"/>
    <p1510:client id="{8E33328D-AE9F-445F-A46B-6CC68CE72DAD}" v="1" dt="2023-02-21T08:59:21.419"/>
    <p1510:client id="{93DFAD24-33C1-478F-86B1-1FA373AD1AB3}" v="3" dt="2023-03-10T12:20:40.673"/>
    <p1510:client id="{ACE2B0DB-AD21-42FE-BEE0-C3401ED5AEAB}" v="2" dt="2023-12-15T13:50:28.031"/>
    <p1510:client id="{CDEE7067-6753-4972-A2BE-6B4E0F7675FF}" v="1" dt="2023-03-01T03:02:09.179"/>
    <p1510:client id="{D681EF81-42EA-D1AF-B4E7-43D145847331}" v="1" dt="2023-03-10T18:03:17.965"/>
    <p1510:client id="{F088882C-3F1C-4174-97CE-8A9207556C0A}" v="1" dt="2023-07-09T15:01:54.994"/>
    <p1510:client id="{F338728A-7579-442F-8C6F-93837667E37B}" v="1" dt="2023-03-09T08:45:09.502"/>
    <p1510:client id="{FA9A21A2-3E0D-4734-A220-ECA139CDB68B}" v="4" dt="2023-03-07T09:39:56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hanh Lam 20204997" userId="S::lam.nt204997@sis.hust.edu.vn::2e9da493-d32f-4ddb-bd2f-eec3a3429661" providerId="AD" clId="Web-{8E33328D-AE9F-445F-A46B-6CC68CE72DAD}"/>
    <pc:docChg chg="modSld">
      <pc:chgData name="Nguyen Thanh Lam 20204997" userId="S::lam.nt204997@sis.hust.edu.vn::2e9da493-d32f-4ddb-bd2f-eec3a3429661" providerId="AD" clId="Web-{8E33328D-AE9F-445F-A46B-6CC68CE72DAD}" dt="2023-02-21T08:59:21.419" v="0" actId="1076"/>
      <pc:docMkLst>
        <pc:docMk/>
      </pc:docMkLst>
      <pc:sldChg chg="modSp">
        <pc:chgData name="Nguyen Thanh Lam 20204997" userId="S::lam.nt204997@sis.hust.edu.vn::2e9da493-d32f-4ddb-bd2f-eec3a3429661" providerId="AD" clId="Web-{8E33328D-AE9F-445F-A46B-6CC68CE72DAD}" dt="2023-02-21T08:59:21.419" v="0" actId="1076"/>
        <pc:sldMkLst>
          <pc:docMk/>
          <pc:sldMk cId="3363592475" sldId="265"/>
        </pc:sldMkLst>
        <pc:picChg chg="mod">
          <ac:chgData name="Nguyen Thanh Lam 20204997" userId="S::lam.nt204997@sis.hust.edu.vn::2e9da493-d32f-4ddb-bd2f-eec3a3429661" providerId="AD" clId="Web-{8E33328D-AE9F-445F-A46B-6CC68CE72DAD}" dt="2023-02-21T08:59:21.419" v="0" actId="1076"/>
          <ac:picMkLst>
            <pc:docMk/>
            <pc:sldMk cId="3363592475" sldId="265"/>
            <ac:picMk id="3" creationId="{71A85BC1-E223-48DF-EB4F-9B80FDF9780A}"/>
          </ac:picMkLst>
        </pc:picChg>
      </pc:sldChg>
    </pc:docChg>
  </pc:docChgLst>
  <pc:docChgLst>
    <pc:chgData name="Tran Van Dien 20204527" userId="S::dien.tv204527@sis.hust.edu.vn::61bb6a68-3fad-4c3c-bb35-688fb9939874" providerId="AD" clId="Web-{93DFAD24-33C1-478F-86B1-1FA373AD1AB3}"/>
    <pc:docChg chg="modSld">
      <pc:chgData name="Tran Van Dien 20204527" userId="S::dien.tv204527@sis.hust.edu.vn::61bb6a68-3fad-4c3c-bb35-688fb9939874" providerId="AD" clId="Web-{93DFAD24-33C1-478F-86B1-1FA373AD1AB3}" dt="2023-03-10T12:20:40.673" v="2" actId="1076"/>
      <pc:docMkLst>
        <pc:docMk/>
      </pc:docMkLst>
      <pc:sldChg chg="modSp">
        <pc:chgData name="Tran Van Dien 20204527" userId="S::dien.tv204527@sis.hust.edu.vn::61bb6a68-3fad-4c3c-bb35-688fb9939874" providerId="AD" clId="Web-{93DFAD24-33C1-478F-86B1-1FA373AD1AB3}" dt="2023-03-10T12:20:40.673" v="2" actId="1076"/>
        <pc:sldMkLst>
          <pc:docMk/>
          <pc:sldMk cId="3363592475" sldId="265"/>
        </pc:sldMkLst>
        <pc:picChg chg="mod">
          <ac:chgData name="Tran Van Dien 20204527" userId="S::dien.tv204527@sis.hust.edu.vn::61bb6a68-3fad-4c3c-bb35-688fb9939874" providerId="AD" clId="Web-{93DFAD24-33C1-478F-86B1-1FA373AD1AB3}" dt="2023-03-10T12:20:40.673" v="2" actId="1076"/>
          <ac:picMkLst>
            <pc:docMk/>
            <pc:sldMk cId="3363592475" sldId="265"/>
            <ac:picMk id="3" creationId="{71A85BC1-E223-48DF-EB4F-9B80FDF9780A}"/>
          </ac:picMkLst>
        </pc:picChg>
      </pc:sldChg>
    </pc:docChg>
  </pc:docChgLst>
  <pc:docChgLst>
    <pc:chgData name="Do Khanh Ly 20200377" userId="S::ly.dk200377@sis.hust.edu.vn::a063c663-cbad-4e7e-bbc9-8e00f06e970c" providerId="AD" clId="Web-{D681EF81-42EA-D1AF-B4E7-43D145847331}"/>
    <pc:docChg chg="modSld">
      <pc:chgData name="Do Khanh Ly 20200377" userId="S::ly.dk200377@sis.hust.edu.vn::a063c663-cbad-4e7e-bbc9-8e00f06e970c" providerId="AD" clId="Web-{D681EF81-42EA-D1AF-B4E7-43D145847331}" dt="2023-03-10T18:03:17.965" v="0" actId="1076"/>
      <pc:docMkLst>
        <pc:docMk/>
      </pc:docMkLst>
      <pc:sldChg chg="modSp">
        <pc:chgData name="Do Khanh Ly 20200377" userId="S::ly.dk200377@sis.hust.edu.vn::a063c663-cbad-4e7e-bbc9-8e00f06e970c" providerId="AD" clId="Web-{D681EF81-42EA-D1AF-B4E7-43D145847331}" dt="2023-03-10T18:03:17.965" v="0" actId="1076"/>
        <pc:sldMkLst>
          <pc:docMk/>
          <pc:sldMk cId="3363592475" sldId="265"/>
        </pc:sldMkLst>
        <pc:picChg chg="mod">
          <ac:chgData name="Do Khanh Ly 20200377" userId="S::ly.dk200377@sis.hust.edu.vn::a063c663-cbad-4e7e-bbc9-8e00f06e970c" providerId="AD" clId="Web-{D681EF81-42EA-D1AF-B4E7-43D145847331}" dt="2023-03-10T18:03:17.965" v="0" actId="1076"/>
          <ac:picMkLst>
            <pc:docMk/>
            <pc:sldMk cId="3363592475" sldId="265"/>
            <ac:picMk id="3" creationId="{71A85BC1-E223-48DF-EB4F-9B80FDF9780A}"/>
          </ac:picMkLst>
        </pc:picChg>
      </pc:sldChg>
    </pc:docChg>
  </pc:docChgLst>
  <pc:docChgLst>
    <pc:chgData name="Dao Kim Duong 20205075" userId="S::duong.dk205075@sis.hust.edu.vn::d8b495cb-c224-449a-b2ac-24d614f7b69d" providerId="AD" clId="Web-{CDEE7067-6753-4972-A2BE-6B4E0F7675FF}"/>
    <pc:docChg chg="modSld">
      <pc:chgData name="Dao Kim Duong 20205075" userId="S::duong.dk205075@sis.hust.edu.vn::d8b495cb-c224-449a-b2ac-24d614f7b69d" providerId="AD" clId="Web-{CDEE7067-6753-4972-A2BE-6B4E0F7675FF}" dt="2023-03-01T03:02:09.179" v="0" actId="1076"/>
      <pc:docMkLst>
        <pc:docMk/>
      </pc:docMkLst>
      <pc:sldChg chg="modSp">
        <pc:chgData name="Dao Kim Duong 20205075" userId="S::duong.dk205075@sis.hust.edu.vn::d8b495cb-c224-449a-b2ac-24d614f7b69d" providerId="AD" clId="Web-{CDEE7067-6753-4972-A2BE-6B4E0F7675FF}" dt="2023-03-01T03:02:09.179" v="0" actId="1076"/>
        <pc:sldMkLst>
          <pc:docMk/>
          <pc:sldMk cId="2543449656" sldId="282"/>
        </pc:sldMkLst>
        <pc:picChg chg="mod">
          <ac:chgData name="Dao Kim Duong 20205075" userId="S::duong.dk205075@sis.hust.edu.vn::d8b495cb-c224-449a-b2ac-24d614f7b69d" providerId="AD" clId="Web-{CDEE7067-6753-4972-A2BE-6B4E0F7675FF}" dt="2023-03-01T03:02:09.179" v="0" actId="1076"/>
          <ac:picMkLst>
            <pc:docMk/>
            <pc:sldMk cId="2543449656" sldId="282"/>
            <ac:picMk id="4" creationId="{74E2E8D9-0095-6DD3-47AD-AAFDCD80D4DD}"/>
          </ac:picMkLst>
        </pc:picChg>
      </pc:sldChg>
    </pc:docChg>
  </pc:docChgLst>
  <pc:docChgLst>
    <pc:chgData name="Hoang Nguyen Chinh 20204718" userId="S::chinh.hn204718@sis.hust.edu.vn::4a8810d7-bfc0-4568-9f12-6cbcd92763b7" providerId="AD" clId="Web-{7E956DAD-79DC-40D3-85AA-0F8A38EDD0C5}"/>
    <pc:docChg chg="modSld sldOrd">
      <pc:chgData name="Hoang Nguyen Chinh 20204718" userId="S::chinh.hn204718@sis.hust.edu.vn::4a8810d7-bfc0-4568-9f12-6cbcd92763b7" providerId="AD" clId="Web-{7E956DAD-79DC-40D3-85AA-0F8A38EDD0C5}" dt="2023-07-06T01:15:47.374" v="12"/>
      <pc:docMkLst>
        <pc:docMk/>
      </pc:docMkLst>
      <pc:sldChg chg="modSp ord">
        <pc:chgData name="Hoang Nguyen Chinh 20204718" userId="S::chinh.hn204718@sis.hust.edu.vn::4a8810d7-bfc0-4568-9f12-6cbcd92763b7" providerId="AD" clId="Web-{7E956DAD-79DC-40D3-85AA-0F8A38EDD0C5}" dt="2023-07-06T01:15:47.374" v="12"/>
        <pc:sldMkLst>
          <pc:docMk/>
          <pc:sldMk cId="0" sldId="256"/>
        </pc:sldMkLst>
        <pc:picChg chg="mod">
          <ac:chgData name="Hoang Nguyen Chinh 20204718" userId="S::chinh.hn204718@sis.hust.edu.vn::4a8810d7-bfc0-4568-9f12-6cbcd92763b7" providerId="AD" clId="Web-{7E956DAD-79DC-40D3-85AA-0F8A38EDD0C5}" dt="2023-07-06T00:52:02.270" v="11" actId="14100"/>
          <ac:picMkLst>
            <pc:docMk/>
            <pc:sldMk cId="0" sldId="256"/>
            <ac:picMk id="5" creationId="{907A444D-0689-5985-5A5E-9974071C15E5}"/>
          </ac:picMkLst>
        </pc:picChg>
      </pc:sldChg>
      <pc:sldChg chg="modSp">
        <pc:chgData name="Hoang Nguyen Chinh 20204718" userId="S::chinh.hn204718@sis.hust.edu.vn::4a8810d7-bfc0-4568-9f12-6cbcd92763b7" providerId="AD" clId="Web-{7E956DAD-79DC-40D3-85AA-0F8A38EDD0C5}" dt="2023-07-06T00:46:43.665" v="7" actId="1076"/>
        <pc:sldMkLst>
          <pc:docMk/>
          <pc:sldMk cId="3363592475" sldId="265"/>
        </pc:sldMkLst>
        <pc:spChg chg="mod">
          <ac:chgData name="Hoang Nguyen Chinh 20204718" userId="S::chinh.hn204718@sis.hust.edu.vn::4a8810d7-bfc0-4568-9f12-6cbcd92763b7" providerId="AD" clId="Web-{7E956DAD-79DC-40D3-85AA-0F8A38EDD0C5}" dt="2023-07-06T00:45:45.257" v="3" actId="1076"/>
          <ac:spMkLst>
            <pc:docMk/>
            <pc:sldMk cId="3363592475" sldId="265"/>
            <ac:spMk id="84" creationId="{00000000-0000-0000-0000-000000000000}"/>
          </ac:spMkLst>
        </pc:spChg>
        <pc:picChg chg="mod">
          <ac:chgData name="Hoang Nguyen Chinh 20204718" userId="S::chinh.hn204718@sis.hust.edu.vn::4a8810d7-bfc0-4568-9f12-6cbcd92763b7" providerId="AD" clId="Web-{7E956DAD-79DC-40D3-85AA-0F8A38EDD0C5}" dt="2023-07-06T00:46:43.665" v="7" actId="1076"/>
          <ac:picMkLst>
            <pc:docMk/>
            <pc:sldMk cId="3363592475" sldId="265"/>
            <ac:picMk id="3" creationId="{71A85BC1-E223-48DF-EB4F-9B80FDF9780A}"/>
          </ac:picMkLst>
        </pc:picChg>
        <pc:cxnChg chg="mod">
          <ac:chgData name="Hoang Nguyen Chinh 20204718" userId="S::chinh.hn204718@sis.hust.edu.vn::4a8810d7-bfc0-4568-9f12-6cbcd92763b7" providerId="AD" clId="Web-{7E956DAD-79DC-40D3-85AA-0F8A38EDD0C5}" dt="2023-07-06T00:45:45.257" v="4" actId="1076"/>
          <ac:cxnSpMkLst>
            <pc:docMk/>
            <pc:sldMk cId="3363592475" sldId="265"/>
            <ac:cxnSpMk id="86" creationId="{00000000-0000-0000-0000-000000000000}"/>
          </ac:cxnSpMkLst>
        </pc:cxnChg>
      </pc:sldChg>
    </pc:docChg>
  </pc:docChgLst>
  <pc:docChgLst>
    <pc:chgData name="Hoang Nguyen Chinh 20204718" userId="S::chinh.hn204718@sis.hust.edu.vn::4a8810d7-bfc0-4568-9f12-6cbcd92763b7" providerId="AD" clId="Web-{38D62232-7392-4F3A-AB67-389F301F0AEC}"/>
    <pc:docChg chg="addSld">
      <pc:chgData name="Hoang Nguyen Chinh 20204718" userId="S::chinh.hn204718@sis.hust.edu.vn::4a8810d7-bfc0-4568-9f12-6cbcd92763b7" providerId="AD" clId="Web-{38D62232-7392-4F3A-AB67-389F301F0AEC}" dt="2023-06-24T17:05:03.397" v="5"/>
      <pc:docMkLst>
        <pc:docMk/>
      </pc:docMkLst>
      <pc:sldChg chg="new">
        <pc:chgData name="Hoang Nguyen Chinh 20204718" userId="S::chinh.hn204718@sis.hust.edu.vn::4a8810d7-bfc0-4568-9f12-6cbcd92763b7" providerId="AD" clId="Web-{38D62232-7392-4F3A-AB67-389F301F0AEC}" dt="2023-06-24T17:04:59.553" v="0"/>
        <pc:sldMkLst>
          <pc:docMk/>
          <pc:sldMk cId="2907220974" sldId="287"/>
        </pc:sldMkLst>
      </pc:sldChg>
      <pc:sldChg chg="new">
        <pc:chgData name="Hoang Nguyen Chinh 20204718" userId="S::chinh.hn204718@sis.hust.edu.vn::4a8810d7-bfc0-4568-9f12-6cbcd92763b7" providerId="AD" clId="Web-{38D62232-7392-4F3A-AB67-389F301F0AEC}" dt="2023-06-24T17:05:00.241" v="1"/>
        <pc:sldMkLst>
          <pc:docMk/>
          <pc:sldMk cId="85702540" sldId="288"/>
        </pc:sldMkLst>
      </pc:sldChg>
      <pc:sldChg chg="new">
        <pc:chgData name="Hoang Nguyen Chinh 20204718" userId="S::chinh.hn204718@sis.hust.edu.vn::4a8810d7-bfc0-4568-9f12-6cbcd92763b7" providerId="AD" clId="Web-{38D62232-7392-4F3A-AB67-389F301F0AEC}" dt="2023-06-24T17:05:02.257" v="2"/>
        <pc:sldMkLst>
          <pc:docMk/>
          <pc:sldMk cId="239901532" sldId="289"/>
        </pc:sldMkLst>
      </pc:sldChg>
      <pc:sldChg chg="new">
        <pc:chgData name="Hoang Nguyen Chinh 20204718" userId="S::chinh.hn204718@sis.hust.edu.vn::4a8810d7-bfc0-4568-9f12-6cbcd92763b7" providerId="AD" clId="Web-{38D62232-7392-4F3A-AB67-389F301F0AEC}" dt="2023-06-24T17:05:02.772" v="3"/>
        <pc:sldMkLst>
          <pc:docMk/>
          <pc:sldMk cId="1564017800" sldId="290"/>
        </pc:sldMkLst>
      </pc:sldChg>
      <pc:sldChg chg="new">
        <pc:chgData name="Hoang Nguyen Chinh 20204718" userId="S::chinh.hn204718@sis.hust.edu.vn::4a8810d7-bfc0-4568-9f12-6cbcd92763b7" providerId="AD" clId="Web-{38D62232-7392-4F3A-AB67-389F301F0AEC}" dt="2023-06-24T17:05:03.350" v="4"/>
        <pc:sldMkLst>
          <pc:docMk/>
          <pc:sldMk cId="126761107" sldId="291"/>
        </pc:sldMkLst>
      </pc:sldChg>
      <pc:sldChg chg="new">
        <pc:chgData name="Hoang Nguyen Chinh 20204718" userId="S::chinh.hn204718@sis.hust.edu.vn::4a8810d7-bfc0-4568-9f12-6cbcd92763b7" providerId="AD" clId="Web-{38D62232-7392-4F3A-AB67-389F301F0AEC}" dt="2023-06-24T17:05:03.397" v="5"/>
        <pc:sldMkLst>
          <pc:docMk/>
          <pc:sldMk cId="741729661" sldId="292"/>
        </pc:sldMkLst>
      </pc:sldChg>
    </pc:docChg>
  </pc:docChgLst>
  <pc:docChgLst>
    <pc:chgData name="Hoang Nguyen Chinh 20204718" userId="S::chinh.hn204718@sis.hust.edu.vn::4a8810d7-bfc0-4568-9f12-6cbcd92763b7" providerId="AD" clId="Web-{F088882C-3F1C-4174-97CE-8A9207556C0A}"/>
    <pc:docChg chg="modSld">
      <pc:chgData name="Hoang Nguyen Chinh 20204718" userId="S::chinh.hn204718@sis.hust.edu.vn::4a8810d7-bfc0-4568-9f12-6cbcd92763b7" providerId="AD" clId="Web-{F088882C-3F1C-4174-97CE-8A9207556C0A}" dt="2023-07-09T15:01:54.994" v="0" actId="1076"/>
      <pc:docMkLst>
        <pc:docMk/>
      </pc:docMkLst>
      <pc:sldChg chg="modSp">
        <pc:chgData name="Hoang Nguyen Chinh 20204718" userId="S::chinh.hn204718@sis.hust.edu.vn::4a8810d7-bfc0-4568-9f12-6cbcd92763b7" providerId="AD" clId="Web-{F088882C-3F1C-4174-97CE-8A9207556C0A}" dt="2023-07-09T15:01:54.994" v="0" actId="1076"/>
        <pc:sldMkLst>
          <pc:docMk/>
          <pc:sldMk cId="838243096" sldId="276"/>
        </pc:sldMkLst>
        <pc:spChg chg="mod">
          <ac:chgData name="Hoang Nguyen Chinh 20204718" userId="S::chinh.hn204718@sis.hust.edu.vn::4a8810d7-bfc0-4568-9f12-6cbcd92763b7" providerId="AD" clId="Web-{F088882C-3F1C-4174-97CE-8A9207556C0A}" dt="2023-07-09T15:01:54.994" v="0" actId="1076"/>
          <ac:spMkLst>
            <pc:docMk/>
            <pc:sldMk cId="838243096" sldId="276"/>
            <ac:spMk id="100" creationId="{00000000-0000-0000-0000-000000000000}"/>
          </ac:spMkLst>
        </pc:spChg>
      </pc:sldChg>
    </pc:docChg>
  </pc:docChgLst>
  <pc:docChgLst>
    <pc:chgData name="Phung Van Duy 20204541" userId="S::duy.pv204541@sis.hust.edu.vn::8c3e2248-a3e4-4d9f-a555-f2a7947e81fb" providerId="AD" clId="Web-{36DC6B50-A103-466F-8CF5-9A6E43767792}"/>
    <pc:docChg chg="modSld">
      <pc:chgData name="Phung Van Duy 20204541" userId="S::duy.pv204541@sis.hust.edu.vn::8c3e2248-a3e4-4d9f-a555-f2a7947e81fb" providerId="AD" clId="Web-{36DC6B50-A103-466F-8CF5-9A6E43767792}" dt="2023-02-19T16:46:40.621" v="21" actId="1076"/>
      <pc:docMkLst>
        <pc:docMk/>
      </pc:docMkLst>
      <pc:sldChg chg="modSp">
        <pc:chgData name="Phung Van Duy 20204541" userId="S::duy.pv204541@sis.hust.edu.vn::8c3e2248-a3e4-4d9f-a555-f2a7947e81fb" providerId="AD" clId="Web-{36DC6B50-A103-466F-8CF5-9A6E43767792}" dt="2023-02-19T16:28:31.061" v="0" actId="1076"/>
        <pc:sldMkLst>
          <pc:docMk/>
          <pc:sldMk cId="18669445" sldId="267"/>
        </pc:sldMkLst>
        <pc:spChg chg="mod">
          <ac:chgData name="Phung Van Duy 20204541" userId="S::duy.pv204541@sis.hust.edu.vn::8c3e2248-a3e4-4d9f-a555-f2a7947e81fb" providerId="AD" clId="Web-{36DC6B50-A103-466F-8CF5-9A6E43767792}" dt="2023-02-19T16:28:31.061" v="0" actId="1076"/>
          <ac:spMkLst>
            <pc:docMk/>
            <pc:sldMk cId="18669445" sldId="267"/>
            <ac:spMk id="84" creationId="{00000000-0000-0000-0000-000000000000}"/>
          </ac:spMkLst>
        </pc:spChg>
      </pc:sldChg>
      <pc:sldChg chg="delSp modSp">
        <pc:chgData name="Phung Van Duy 20204541" userId="S::duy.pv204541@sis.hust.edu.vn::8c3e2248-a3e4-4d9f-a555-f2a7947e81fb" providerId="AD" clId="Web-{36DC6B50-A103-466F-8CF5-9A6E43767792}" dt="2023-02-19T16:43:42.351" v="11" actId="1076"/>
        <pc:sldMkLst>
          <pc:docMk/>
          <pc:sldMk cId="905846086" sldId="279"/>
        </pc:sldMkLst>
        <pc:spChg chg="del">
          <ac:chgData name="Phung Van Duy 20204541" userId="S::duy.pv204541@sis.hust.edu.vn::8c3e2248-a3e4-4d9f-a555-f2a7947e81fb" providerId="AD" clId="Web-{36DC6B50-A103-466F-8CF5-9A6E43767792}" dt="2023-02-19T16:43:39.007" v="9"/>
          <ac:spMkLst>
            <pc:docMk/>
            <pc:sldMk cId="905846086" sldId="279"/>
            <ac:spMk id="3" creationId="{63306420-E0A7-E8CF-7F72-364C7BDF17BF}"/>
          </ac:spMkLst>
        </pc:spChg>
        <pc:picChg chg="mod">
          <ac:chgData name="Phung Van Duy 20204541" userId="S::duy.pv204541@sis.hust.edu.vn::8c3e2248-a3e4-4d9f-a555-f2a7947e81fb" providerId="AD" clId="Web-{36DC6B50-A103-466F-8CF5-9A6E43767792}" dt="2023-02-19T16:43:42.351" v="11" actId="1076"/>
          <ac:picMkLst>
            <pc:docMk/>
            <pc:sldMk cId="905846086" sldId="279"/>
            <ac:picMk id="5" creationId="{635030B8-370F-7A85-1AB4-FF37F38001E0}"/>
          </ac:picMkLst>
        </pc:picChg>
      </pc:sldChg>
      <pc:sldChg chg="delSp modSp">
        <pc:chgData name="Phung Van Duy 20204541" userId="S::duy.pv204541@sis.hust.edu.vn::8c3e2248-a3e4-4d9f-a555-f2a7947e81fb" providerId="AD" clId="Web-{36DC6B50-A103-466F-8CF5-9A6E43767792}" dt="2023-02-19T16:45:52.995" v="12" actId="1076"/>
        <pc:sldMkLst>
          <pc:docMk/>
          <pc:sldMk cId="235868724" sldId="280"/>
        </pc:sldMkLst>
        <pc:spChg chg="del">
          <ac:chgData name="Phung Van Duy 20204541" userId="S::duy.pv204541@sis.hust.edu.vn::8c3e2248-a3e4-4d9f-a555-f2a7947e81fb" providerId="AD" clId="Web-{36DC6B50-A103-466F-8CF5-9A6E43767792}" dt="2023-02-19T16:43:28.772" v="5"/>
          <ac:spMkLst>
            <pc:docMk/>
            <pc:sldMk cId="235868724" sldId="280"/>
            <ac:spMk id="3" creationId="{63306420-E0A7-E8CF-7F72-364C7BDF17BF}"/>
          </ac:spMkLst>
        </pc:spChg>
        <pc:picChg chg="mod">
          <ac:chgData name="Phung Van Duy 20204541" userId="S::duy.pv204541@sis.hust.edu.vn::8c3e2248-a3e4-4d9f-a555-f2a7947e81fb" providerId="AD" clId="Web-{36DC6B50-A103-466F-8CF5-9A6E43767792}" dt="2023-02-19T16:43:33.241" v="7" actId="1076"/>
          <ac:picMkLst>
            <pc:docMk/>
            <pc:sldMk cId="235868724" sldId="280"/>
            <ac:picMk id="4" creationId="{C9BCC413-6F50-183D-EF65-7B9A7114B077}"/>
          </ac:picMkLst>
        </pc:picChg>
        <pc:cxnChg chg="mod">
          <ac:chgData name="Phung Van Duy 20204541" userId="S::duy.pv204541@sis.hust.edu.vn::8c3e2248-a3e4-4d9f-a555-f2a7947e81fb" providerId="AD" clId="Web-{36DC6B50-A103-466F-8CF5-9A6E43767792}" dt="2023-02-19T16:45:52.995" v="12" actId="1076"/>
          <ac:cxnSpMkLst>
            <pc:docMk/>
            <pc:sldMk cId="235868724" sldId="280"/>
            <ac:cxnSpMk id="86" creationId="{00000000-0000-0000-0000-000000000000}"/>
          </ac:cxnSpMkLst>
        </pc:cxnChg>
      </pc:sldChg>
      <pc:sldChg chg="delSp modSp">
        <pc:chgData name="Phung Van Duy 20204541" userId="S::duy.pv204541@sis.hust.edu.vn::8c3e2248-a3e4-4d9f-a555-f2a7947e81fb" providerId="AD" clId="Web-{36DC6B50-A103-466F-8CF5-9A6E43767792}" dt="2023-02-19T16:46:28.980" v="16" actId="1076"/>
        <pc:sldMkLst>
          <pc:docMk/>
          <pc:sldMk cId="3273012228" sldId="281"/>
        </pc:sldMkLst>
        <pc:spChg chg="del">
          <ac:chgData name="Phung Van Duy 20204541" userId="S::duy.pv204541@sis.hust.edu.vn::8c3e2248-a3e4-4d9f-a555-f2a7947e81fb" providerId="AD" clId="Web-{36DC6B50-A103-466F-8CF5-9A6E43767792}" dt="2023-02-19T16:46:24.621" v="14"/>
          <ac:spMkLst>
            <pc:docMk/>
            <pc:sldMk cId="3273012228" sldId="281"/>
            <ac:spMk id="3" creationId="{63306420-E0A7-E8CF-7F72-364C7BDF17BF}"/>
          </ac:spMkLst>
        </pc:spChg>
        <pc:picChg chg="mod">
          <ac:chgData name="Phung Van Duy 20204541" userId="S::duy.pv204541@sis.hust.edu.vn::8c3e2248-a3e4-4d9f-a555-f2a7947e81fb" providerId="AD" clId="Web-{36DC6B50-A103-466F-8CF5-9A6E43767792}" dt="2023-02-19T16:46:28.980" v="16" actId="1076"/>
          <ac:picMkLst>
            <pc:docMk/>
            <pc:sldMk cId="3273012228" sldId="281"/>
            <ac:picMk id="5" creationId="{6FA9B7B3-1AC9-B590-ED2A-4A0BF7C1C395}"/>
          </ac:picMkLst>
        </pc:picChg>
      </pc:sldChg>
      <pc:sldChg chg="delSp modSp">
        <pc:chgData name="Phung Van Duy 20204541" userId="S::duy.pv204541@sis.hust.edu.vn::8c3e2248-a3e4-4d9f-a555-f2a7947e81fb" providerId="AD" clId="Web-{36DC6B50-A103-466F-8CF5-9A6E43767792}" dt="2023-02-19T16:46:40.621" v="21" actId="1076"/>
        <pc:sldMkLst>
          <pc:docMk/>
          <pc:sldMk cId="2543449656" sldId="282"/>
        </pc:sldMkLst>
        <pc:spChg chg="del">
          <ac:chgData name="Phung Van Duy 20204541" userId="S::duy.pv204541@sis.hust.edu.vn::8c3e2248-a3e4-4d9f-a555-f2a7947e81fb" providerId="AD" clId="Web-{36DC6B50-A103-466F-8CF5-9A6E43767792}" dt="2023-02-19T16:46:34.652" v="18"/>
          <ac:spMkLst>
            <pc:docMk/>
            <pc:sldMk cId="2543449656" sldId="282"/>
            <ac:spMk id="3" creationId="{63306420-E0A7-E8CF-7F72-364C7BDF17BF}"/>
          </ac:spMkLst>
        </pc:spChg>
        <pc:picChg chg="mod">
          <ac:chgData name="Phung Van Duy 20204541" userId="S::duy.pv204541@sis.hust.edu.vn::8c3e2248-a3e4-4d9f-a555-f2a7947e81fb" providerId="AD" clId="Web-{36DC6B50-A103-466F-8CF5-9A6E43767792}" dt="2023-02-19T16:46:40.621" v="21" actId="1076"/>
          <ac:picMkLst>
            <pc:docMk/>
            <pc:sldMk cId="2543449656" sldId="282"/>
            <ac:picMk id="4" creationId="{74E2E8D9-0095-6DD3-47AD-AAFDCD80D4DD}"/>
          </ac:picMkLst>
        </pc:picChg>
      </pc:sldChg>
    </pc:docChg>
  </pc:docChgLst>
  <pc:docChgLst>
    <pc:chgData name="Le Bao Lam 20215073" userId="S::lam.lb215073@sis.hust.edu.vn::dae055fc-cd32-429c-9d4e-ac332ada3e1c" providerId="AD" clId="Web-{ACE2B0DB-AD21-42FE-BEE0-C3401ED5AEAB}"/>
    <pc:docChg chg="modSld">
      <pc:chgData name="Le Bao Lam 20215073" userId="S::lam.lb215073@sis.hust.edu.vn::dae055fc-cd32-429c-9d4e-ac332ada3e1c" providerId="AD" clId="Web-{ACE2B0DB-AD21-42FE-BEE0-C3401ED5AEAB}" dt="2023-12-15T13:50:28.031" v="1" actId="1076"/>
      <pc:docMkLst>
        <pc:docMk/>
      </pc:docMkLst>
      <pc:sldChg chg="modSp">
        <pc:chgData name="Le Bao Lam 20215073" userId="S::lam.lb215073@sis.hust.edu.vn::dae055fc-cd32-429c-9d4e-ac332ada3e1c" providerId="AD" clId="Web-{ACE2B0DB-AD21-42FE-BEE0-C3401ED5AEAB}" dt="2023-12-15T13:12:04.906" v="0" actId="1076"/>
        <pc:sldMkLst>
          <pc:docMk/>
          <pc:sldMk cId="1120443825" sldId="275"/>
        </pc:sldMkLst>
        <pc:spChg chg="mod">
          <ac:chgData name="Le Bao Lam 20215073" userId="S::lam.lb215073@sis.hust.edu.vn::dae055fc-cd32-429c-9d4e-ac332ada3e1c" providerId="AD" clId="Web-{ACE2B0DB-AD21-42FE-BEE0-C3401ED5AEAB}" dt="2023-12-15T13:12:04.906" v="0" actId="1076"/>
          <ac:spMkLst>
            <pc:docMk/>
            <pc:sldMk cId="1120443825" sldId="275"/>
            <ac:spMk id="100" creationId="{00000000-0000-0000-0000-000000000000}"/>
          </ac:spMkLst>
        </pc:spChg>
      </pc:sldChg>
      <pc:sldChg chg="modSp">
        <pc:chgData name="Le Bao Lam 20215073" userId="S::lam.lb215073@sis.hust.edu.vn::dae055fc-cd32-429c-9d4e-ac332ada3e1c" providerId="AD" clId="Web-{ACE2B0DB-AD21-42FE-BEE0-C3401ED5AEAB}" dt="2023-12-15T13:50:28.031" v="1" actId="1076"/>
        <pc:sldMkLst>
          <pc:docMk/>
          <pc:sldMk cId="3273012228" sldId="281"/>
        </pc:sldMkLst>
        <pc:picChg chg="mod">
          <ac:chgData name="Le Bao Lam 20215073" userId="S::lam.lb215073@sis.hust.edu.vn::dae055fc-cd32-429c-9d4e-ac332ada3e1c" providerId="AD" clId="Web-{ACE2B0DB-AD21-42FE-BEE0-C3401ED5AEAB}" dt="2023-12-15T13:50:28.031" v="1" actId="1076"/>
          <ac:picMkLst>
            <pc:docMk/>
            <pc:sldMk cId="3273012228" sldId="281"/>
            <ac:picMk id="5" creationId="{6FA9B7B3-1AC9-B590-ED2A-4A0BF7C1C395}"/>
          </ac:picMkLst>
        </pc:picChg>
      </pc:sldChg>
    </pc:docChg>
  </pc:docChgLst>
  <pc:docChgLst>
    <pc:chgData name="Luu Hong Quan 20200503" userId="S::quan.lh200503@sis.hust.edu.vn::3d81f0b3-30f6-44e7-96e1-db96dda05435" providerId="AD" clId="Web-{0A3922B2-0117-4EC3-8CEC-9E3A9398B138}"/>
    <pc:docChg chg="modSld">
      <pc:chgData name="Luu Hong Quan 20200503" userId="S::quan.lh200503@sis.hust.edu.vn::3d81f0b3-30f6-44e7-96e1-db96dda05435" providerId="AD" clId="Web-{0A3922B2-0117-4EC3-8CEC-9E3A9398B138}" dt="2023-07-09T06:56:42.004" v="1" actId="1076"/>
      <pc:docMkLst>
        <pc:docMk/>
      </pc:docMkLst>
      <pc:sldChg chg="modSp">
        <pc:chgData name="Luu Hong Quan 20200503" userId="S::quan.lh200503@sis.hust.edu.vn::3d81f0b3-30f6-44e7-96e1-db96dda05435" providerId="AD" clId="Web-{0A3922B2-0117-4EC3-8CEC-9E3A9398B138}" dt="2023-07-09T06:56:42.004" v="1" actId="1076"/>
        <pc:sldMkLst>
          <pc:docMk/>
          <pc:sldMk cId="3626543173" sldId="266"/>
        </pc:sldMkLst>
        <pc:picChg chg="mod">
          <ac:chgData name="Luu Hong Quan 20200503" userId="S::quan.lh200503@sis.hust.edu.vn::3d81f0b3-30f6-44e7-96e1-db96dda05435" providerId="AD" clId="Web-{0A3922B2-0117-4EC3-8CEC-9E3A9398B138}" dt="2023-07-09T06:56:42.004" v="1" actId="1076"/>
          <ac:picMkLst>
            <pc:docMk/>
            <pc:sldMk cId="3626543173" sldId="266"/>
            <ac:picMk id="3" creationId="{0B65711F-9AEE-BC24-9F2C-03C9D54DD4C9}"/>
          </ac:picMkLst>
        </pc:picChg>
      </pc:sldChg>
    </pc:docChg>
  </pc:docChgLst>
  <pc:docChgLst>
    <pc:chgData clId="Web-{38D62232-7392-4F3A-AB67-389F301F0AEC}"/>
    <pc:docChg chg="addSld">
      <pc:chgData name="" userId="" providerId="" clId="Web-{38D62232-7392-4F3A-AB67-389F301F0AEC}" dt="2023-06-24T17:04:59.022" v="0"/>
      <pc:docMkLst>
        <pc:docMk/>
      </pc:docMkLst>
      <pc:sldChg chg="new">
        <pc:chgData name="" userId="" providerId="" clId="Web-{38D62232-7392-4F3A-AB67-389F301F0AEC}" dt="2023-06-24T17:04:59.022" v="0"/>
        <pc:sldMkLst>
          <pc:docMk/>
          <pc:sldMk cId="843726279" sldId="286"/>
        </pc:sldMkLst>
      </pc:sldChg>
    </pc:docChg>
  </pc:docChgLst>
  <pc:docChgLst>
    <pc:chgData name="Nguyen Van Hao 20204965" userId="S::hao.nv204965@sis.hust.edu.vn::8c8d26d8-762c-4853-aa0e-96ff1adb11b7" providerId="AD" clId="Web-{FA9A21A2-3E0D-4734-A220-ECA139CDB68B}"/>
    <pc:docChg chg="modSld">
      <pc:chgData name="Nguyen Van Hao 20204965" userId="S::hao.nv204965@sis.hust.edu.vn::8c8d26d8-762c-4853-aa0e-96ff1adb11b7" providerId="AD" clId="Web-{FA9A21A2-3E0D-4734-A220-ECA139CDB68B}" dt="2023-03-07T09:39:56.535" v="3" actId="1076"/>
      <pc:docMkLst>
        <pc:docMk/>
      </pc:docMkLst>
      <pc:sldChg chg="modSp">
        <pc:chgData name="Nguyen Van Hao 20204965" userId="S::hao.nv204965@sis.hust.edu.vn::8c8d26d8-762c-4853-aa0e-96ff1adb11b7" providerId="AD" clId="Web-{FA9A21A2-3E0D-4734-A220-ECA139CDB68B}" dt="2023-03-07T09:07:49.108" v="2" actId="20577"/>
        <pc:sldMkLst>
          <pc:docMk/>
          <pc:sldMk cId="1981998695" sldId="271"/>
        </pc:sldMkLst>
        <pc:spChg chg="mod">
          <ac:chgData name="Nguyen Van Hao 20204965" userId="S::hao.nv204965@sis.hust.edu.vn::8c8d26d8-762c-4853-aa0e-96ff1adb11b7" providerId="AD" clId="Web-{FA9A21A2-3E0D-4734-A220-ECA139CDB68B}" dt="2023-03-07T09:07:49.108" v="2" actId="20577"/>
          <ac:spMkLst>
            <pc:docMk/>
            <pc:sldMk cId="1981998695" sldId="271"/>
            <ac:spMk id="100" creationId="{00000000-0000-0000-0000-000000000000}"/>
          </ac:spMkLst>
        </pc:spChg>
      </pc:sldChg>
      <pc:sldChg chg="modSp">
        <pc:chgData name="Nguyen Van Hao 20204965" userId="S::hao.nv204965@sis.hust.edu.vn::8c8d26d8-762c-4853-aa0e-96ff1adb11b7" providerId="AD" clId="Web-{FA9A21A2-3E0D-4734-A220-ECA139CDB68B}" dt="2023-03-07T09:39:56.535" v="3" actId="1076"/>
        <pc:sldMkLst>
          <pc:docMk/>
          <pc:sldMk cId="905846086" sldId="279"/>
        </pc:sldMkLst>
        <pc:picChg chg="mod">
          <ac:chgData name="Nguyen Van Hao 20204965" userId="S::hao.nv204965@sis.hust.edu.vn::8c8d26d8-762c-4853-aa0e-96ff1adb11b7" providerId="AD" clId="Web-{FA9A21A2-3E0D-4734-A220-ECA139CDB68B}" dt="2023-03-07T09:39:56.535" v="3" actId="1076"/>
          <ac:picMkLst>
            <pc:docMk/>
            <pc:sldMk cId="905846086" sldId="279"/>
            <ac:picMk id="5" creationId="{635030B8-370F-7A85-1AB4-FF37F38001E0}"/>
          </ac:picMkLst>
        </pc:picChg>
      </pc:sldChg>
    </pc:docChg>
  </pc:docChgLst>
  <pc:docChgLst>
    <pc:chgData name="Bui Ky Anh 20204626" userId="S::anh.bk204626@sis.hust.edu.vn::c90b799c-b063-4a62-afd2-258dbff586f5" providerId="AD" clId="Web-{F338728A-7579-442F-8C6F-93837667E37B}"/>
    <pc:docChg chg="modSld">
      <pc:chgData name="Bui Ky Anh 20204626" userId="S::anh.bk204626@sis.hust.edu.vn::c90b799c-b063-4a62-afd2-258dbff586f5" providerId="AD" clId="Web-{F338728A-7579-442F-8C6F-93837667E37B}" dt="2023-03-09T08:45:09.502" v="0" actId="1076"/>
      <pc:docMkLst>
        <pc:docMk/>
      </pc:docMkLst>
      <pc:sldChg chg="modSp">
        <pc:chgData name="Bui Ky Anh 20204626" userId="S::anh.bk204626@sis.hust.edu.vn::c90b799c-b063-4a62-afd2-258dbff586f5" providerId="AD" clId="Web-{F338728A-7579-442F-8C6F-93837667E37B}" dt="2023-03-09T08:45:09.502" v="0" actId="1076"/>
        <pc:sldMkLst>
          <pc:docMk/>
          <pc:sldMk cId="0" sldId="256"/>
        </pc:sldMkLst>
        <pc:picChg chg="mod">
          <ac:chgData name="Bui Ky Anh 20204626" userId="S::anh.bk204626@sis.hust.edu.vn::c90b799c-b063-4a62-afd2-258dbff586f5" providerId="AD" clId="Web-{F338728A-7579-442F-8C6F-93837667E37B}" dt="2023-03-09T08:45:09.502" v="0" actId="1076"/>
          <ac:picMkLst>
            <pc:docMk/>
            <pc:sldMk cId="0" sldId="256"/>
            <ac:picMk id="5" creationId="{907A444D-0689-5985-5A5E-9974071C15E5}"/>
          </ac:picMkLst>
        </pc:picChg>
      </pc:sldChg>
    </pc:docChg>
  </pc:docChgLst>
  <pc:docChgLst>
    <pc:chgData name="Tran Quang Phuc 20204679" userId="S::phuc.tq204679@sis.hust.edu.vn::4a63baaa-41e5-4084-8c0a-35ddd39be9ee" providerId="AD" clId="Web-{32E7F272-CF22-46AB-B2EC-7D1BC3B195FA}"/>
    <pc:docChg chg="modSld">
      <pc:chgData name="Tran Quang Phuc 20204679" userId="S::phuc.tq204679@sis.hust.edu.vn::4a63baaa-41e5-4084-8c0a-35ddd39be9ee" providerId="AD" clId="Web-{32E7F272-CF22-46AB-B2EC-7D1BC3B195FA}" dt="2023-03-09T12:00:35.096" v="0" actId="1076"/>
      <pc:docMkLst>
        <pc:docMk/>
      </pc:docMkLst>
      <pc:sldChg chg="modSp">
        <pc:chgData name="Tran Quang Phuc 20204679" userId="S::phuc.tq204679@sis.hust.edu.vn::4a63baaa-41e5-4084-8c0a-35ddd39be9ee" providerId="AD" clId="Web-{32E7F272-CF22-46AB-B2EC-7D1BC3B195FA}" dt="2023-03-09T12:00:35.096" v="0" actId="1076"/>
        <pc:sldMkLst>
          <pc:docMk/>
          <pc:sldMk cId="3626543173" sldId="266"/>
        </pc:sldMkLst>
        <pc:picChg chg="mod">
          <ac:chgData name="Tran Quang Phuc 20204679" userId="S::phuc.tq204679@sis.hust.edu.vn::4a63baaa-41e5-4084-8c0a-35ddd39be9ee" providerId="AD" clId="Web-{32E7F272-CF22-46AB-B2EC-7D1BC3B195FA}" dt="2023-03-09T12:00:35.096" v="0" actId="1076"/>
          <ac:picMkLst>
            <pc:docMk/>
            <pc:sldMk cId="3626543173" sldId="266"/>
            <ac:picMk id="3" creationId="{0B65711F-9AEE-BC24-9F2C-03C9D54DD4C9}"/>
          </ac:picMkLst>
        </pc:picChg>
      </pc:sldChg>
    </pc:docChg>
  </pc:docChgLst>
  <pc:docChgLst>
    <pc:chgData name="Van Dang Huy 20205086" userId="S::huy.vd205086@sis.hust.edu.vn::cff7b572-d8eb-4b63-8c40-217263a7ab8a" providerId="AD" clId="Web-{8E227F03-10B0-473B-894E-52AF0C0C2D9A}"/>
    <pc:docChg chg="modSld">
      <pc:chgData name="Van Dang Huy 20205086" userId="S::huy.vd205086@sis.hust.edu.vn::cff7b572-d8eb-4b63-8c40-217263a7ab8a" providerId="AD" clId="Web-{8E227F03-10B0-473B-894E-52AF0C0C2D9A}" dt="2023-03-10T10:10:12.055" v="0" actId="1076"/>
      <pc:docMkLst>
        <pc:docMk/>
      </pc:docMkLst>
      <pc:sldChg chg="modSp">
        <pc:chgData name="Van Dang Huy 20205086" userId="S::huy.vd205086@sis.hust.edu.vn::cff7b572-d8eb-4b63-8c40-217263a7ab8a" providerId="AD" clId="Web-{8E227F03-10B0-473B-894E-52AF0C0C2D9A}" dt="2023-03-10T10:10:12.055" v="0" actId="1076"/>
        <pc:sldMkLst>
          <pc:docMk/>
          <pc:sldMk cId="3626543173" sldId="266"/>
        </pc:sldMkLst>
        <pc:picChg chg="mod">
          <ac:chgData name="Van Dang Huy 20205086" userId="S::huy.vd205086@sis.hust.edu.vn::cff7b572-d8eb-4b63-8c40-217263a7ab8a" providerId="AD" clId="Web-{8E227F03-10B0-473B-894E-52AF0C0C2D9A}" dt="2023-03-10T10:10:12.055" v="0" actId="1076"/>
          <ac:picMkLst>
            <pc:docMk/>
            <pc:sldMk cId="3626543173" sldId="266"/>
            <ac:picMk id="3" creationId="{0B65711F-9AEE-BC24-9F2C-03C9D54DD4C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0238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1189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870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8383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1388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3734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035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4567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945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6458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473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790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8365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8351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8251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363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100" name="Google Shape;100;p19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19"/>
          <p:cNvSpPr txBox="1"/>
          <p:nvPr/>
        </p:nvSpPr>
        <p:spPr>
          <a:xfrm>
            <a:off x="192085" y="926232"/>
            <a:ext cx="4323931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2041" marR="0" lvl="0" indent="-4220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tree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starts from a node u visits a descendants of u on the DFS tree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422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data structures: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num[v]: time point node v is visited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low[v]: đỉnh con có số thứ tự Num[] thấp nhất khi bắt đầu định chiều từ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6411657" y="1653829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7457591" y="116613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6564409" y="2562494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05" name="Google Shape;105;p19"/>
          <p:cNvCxnSpPr>
            <a:stCxn id="102" idx="7"/>
            <a:endCxn id="103" idx="3"/>
          </p:cNvCxnSpPr>
          <p:nvPr/>
        </p:nvCxnSpPr>
        <p:spPr>
          <a:xfrm rot="10800000" flipH="1">
            <a:off x="6780433" y="1535001"/>
            <a:ext cx="740400" cy="182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19"/>
          <p:cNvCxnSpPr>
            <a:stCxn id="102" idx="4"/>
            <a:endCxn id="104" idx="0"/>
          </p:cNvCxnSpPr>
          <p:nvPr/>
        </p:nvCxnSpPr>
        <p:spPr>
          <a:xfrm>
            <a:off x="6627681" y="2085877"/>
            <a:ext cx="152700" cy="4767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19"/>
          <p:cNvCxnSpPr>
            <a:stCxn id="103" idx="3"/>
            <a:endCxn id="104" idx="0"/>
          </p:cNvCxnSpPr>
          <p:nvPr/>
        </p:nvCxnSpPr>
        <p:spPr>
          <a:xfrm flipH="1">
            <a:off x="6780463" y="1534911"/>
            <a:ext cx="740400" cy="10275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19"/>
          <p:cNvSpPr/>
          <p:nvPr/>
        </p:nvSpPr>
        <p:spPr>
          <a:xfrm>
            <a:off x="5736825" y="3186723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09" name="Google Shape;109;p19"/>
          <p:cNvCxnSpPr>
            <a:stCxn id="108" idx="7"/>
            <a:endCxn id="104" idx="3"/>
          </p:cNvCxnSpPr>
          <p:nvPr/>
        </p:nvCxnSpPr>
        <p:spPr>
          <a:xfrm rot="10800000" flipH="1">
            <a:off x="6105601" y="2931395"/>
            <a:ext cx="522000" cy="3186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19"/>
          <p:cNvSpPr/>
          <p:nvPr/>
        </p:nvSpPr>
        <p:spPr>
          <a:xfrm>
            <a:off x="5112295" y="383117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4743519" y="471013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112" name="Google Shape;112;p19"/>
          <p:cNvCxnSpPr>
            <a:stCxn id="108" idx="3"/>
            <a:endCxn id="110" idx="7"/>
          </p:cNvCxnSpPr>
          <p:nvPr/>
        </p:nvCxnSpPr>
        <p:spPr>
          <a:xfrm flipH="1">
            <a:off x="5481197" y="3555499"/>
            <a:ext cx="318900" cy="3390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19"/>
          <p:cNvCxnSpPr>
            <a:stCxn id="110" idx="3"/>
            <a:endCxn id="111" idx="0"/>
          </p:cNvCxnSpPr>
          <p:nvPr/>
        </p:nvCxnSpPr>
        <p:spPr>
          <a:xfrm flipH="1">
            <a:off x="4959567" y="4199951"/>
            <a:ext cx="216000" cy="510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9"/>
          <p:cNvSpPr/>
          <p:nvPr/>
        </p:nvSpPr>
        <p:spPr>
          <a:xfrm>
            <a:off x="5150676" y="5354912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cxnSp>
        <p:nvCxnSpPr>
          <p:cNvPr id="115" name="Google Shape;115;p19"/>
          <p:cNvCxnSpPr>
            <a:stCxn id="111" idx="5"/>
            <a:endCxn id="114" idx="1"/>
          </p:cNvCxnSpPr>
          <p:nvPr/>
        </p:nvCxnSpPr>
        <p:spPr>
          <a:xfrm>
            <a:off x="5112295" y="5078912"/>
            <a:ext cx="101700" cy="339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19"/>
          <p:cNvSpPr/>
          <p:nvPr/>
        </p:nvSpPr>
        <p:spPr>
          <a:xfrm>
            <a:off x="5950126" y="5668750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117" name="Google Shape;117;p19"/>
          <p:cNvCxnSpPr>
            <a:stCxn id="114" idx="0"/>
            <a:endCxn id="108" idx="4"/>
          </p:cNvCxnSpPr>
          <p:nvPr/>
        </p:nvCxnSpPr>
        <p:spPr>
          <a:xfrm rot="10800000" flipH="1">
            <a:off x="5366700" y="3618812"/>
            <a:ext cx="586200" cy="1736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19"/>
          <p:cNvCxnSpPr>
            <a:stCxn id="114" idx="5"/>
            <a:endCxn id="116" idx="2"/>
          </p:cNvCxnSpPr>
          <p:nvPr/>
        </p:nvCxnSpPr>
        <p:spPr>
          <a:xfrm>
            <a:off x="5519452" y="5723688"/>
            <a:ext cx="430800" cy="161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19"/>
          <p:cNvCxnSpPr>
            <a:stCxn id="110" idx="5"/>
            <a:endCxn id="116" idx="0"/>
          </p:cNvCxnSpPr>
          <p:nvPr/>
        </p:nvCxnSpPr>
        <p:spPr>
          <a:xfrm>
            <a:off x="5481071" y="4199951"/>
            <a:ext cx="685200" cy="146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p19"/>
          <p:cNvSpPr/>
          <p:nvPr/>
        </p:nvSpPr>
        <p:spPr>
          <a:xfrm>
            <a:off x="8330425" y="213044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21" name="Google Shape;121;p19"/>
          <p:cNvCxnSpPr>
            <a:stCxn id="120" idx="1"/>
            <a:endCxn id="103" idx="5"/>
          </p:cNvCxnSpPr>
          <p:nvPr/>
        </p:nvCxnSpPr>
        <p:spPr>
          <a:xfrm rot="10800000">
            <a:off x="7826397" y="1534918"/>
            <a:ext cx="567300" cy="65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19"/>
          <p:cNvSpPr txBox="1"/>
          <p:nvPr/>
        </p:nvSpPr>
        <p:spPr>
          <a:xfrm>
            <a:off x="7231503" y="2720620"/>
            <a:ext cx="4477061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num[6] = 1, low[6] = 1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num[1] = 2, low[1] = 1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num[3] = 3, low[3] = 1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num[2] = 4, low[2] = 4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num[8] = 5, low[8] = 4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num[5] = 6, low[5] = 4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num[9] = 7, low[9] = 4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num[7] = 8, low[7] = 4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num[4] = 9, low[4] = 9</a:t>
            </a:r>
            <a:endParaRPr sz="2800"/>
          </a:p>
        </p:txBody>
      </p:sp>
      <p:sp>
        <p:nvSpPr>
          <p:cNvPr id="123" name="Google Shape;123;p19"/>
          <p:cNvSpPr txBox="1"/>
          <p:nvPr/>
        </p:nvSpPr>
        <p:spPr>
          <a:xfrm rot="5400000">
            <a:off x="9095338" y="486285"/>
            <a:ext cx="553998" cy="121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8393697" y="819150"/>
            <a:ext cx="18388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from node 6</a:t>
            </a:r>
            <a:endParaRPr/>
          </a:p>
        </p:txBody>
      </p:sp>
      <p:cxnSp>
        <p:nvCxnSpPr>
          <p:cNvPr id="125" name="Google Shape;125;p19"/>
          <p:cNvCxnSpPr>
            <a:stCxn id="124" idx="1"/>
            <a:endCxn id="103" idx="7"/>
          </p:cNvCxnSpPr>
          <p:nvPr/>
        </p:nvCxnSpPr>
        <p:spPr>
          <a:xfrm flipH="1">
            <a:off x="7826397" y="973039"/>
            <a:ext cx="567300" cy="2565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FCC7-A0AB-F4CB-57E1-E74FE1130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EEEE2-28E1-179D-FCAA-C360C3904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1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07A444D-0689-5985-5A5E-9974071C1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3963" y="-506198"/>
            <a:ext cx="11347606" cy="98206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09F7-1409-515A-26BC-7F536B888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20E88-335A-81C4-CEE2-0FA26D0EA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1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AEF7-0C33-4BF0-9128-4B5A3E36C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8810E-210D-2E6A-A210-7278B6806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29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Inter-City Bus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2400">
                <a:latin typeface="+mn-lt"/>
              </a:rPr>
              <a:t>Algorithm</a:t>
            </a:r>
          </a:p>
          <a:p>
            <a:r>
              <a:rPr lang="en-US" sz="2400">
                <a:latin typeface="+mn-lt"/>
              </a:rPr>
              <a:t>Run BFS for computing the cost for traveling with one bus from a city </a:t>
            </a:r>
            <a:r>
              <a:rPr lang="en-US" sz="2400" err="1">
                <a:latin typeface="+mn-lt"/>
              </a:rPr>
              <a:t>i</a:t>
            </a:r>
            <a:r>
              <a:rPr lang="en-US" sz="2400">
                <a:latin typeface="+mn-lt"/>
              </a:rPr>
              <a:t> to another reachable city j </a:t>
            </a:r>
            <a:r>
              <a:rPr lang="en-US" sz="2400">
                <a:latin typeface="+mn-lt"/>
                <a:sym typeface="Wingdings" panose="05000000000000000000" pitchFamily="2" charset="2"/>
              </a:rPr>
              <a:t> Cost graph G</a:t>
            </a:r>
            <a:endParaRPr lang="en-US" sz="2400">
              <a:latin typeface="+mn-lt"/>
            </a:endParaRPr>
          </a:p>
          <a:p>
            <a:r>
              <a:rPr lang="en-US" sz="2400">
                <a:latin typeface="+mn-lt"/>
              </a:rPr>
              <a:t>Apply the </a:t>
            </a:r>
            <a:r>
              <a:rPr lang="en-US" sz="2400" err="1">
                <a:latin typeface="+mn-lt"/>
              </a:rPr>
              <a:t>Dijkstra</a:t>
            </a:r>
            <a:r>
              <a:rPr lang="en-US" sz="2400">
                <a:latin typeface="+mn-lt"/>
              </a:rPr>
              <a:t> algorithm for finding the shortest path from city 1 to city n in G</a:t>
            </a:r>
            <a:br>
              <a:rPr lang="vi-VN" sz="2400">
                <a:latin typeface="+mn-lt"/>
              </a:rPr>
            </a:br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4199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Intercity_bus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B65711F-9AEE-BC24-9F2C-03C9D54DD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87" y="1039455"/>
            <a:ext cx="10508253" cy="44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43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27079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Intercity_bus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75753A3-F95D-A22B-C3DF-465DF3F56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63" y="1137006"/>
            <a:ext cx="10227674" cy="49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Intercity_bus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AE71E94-0612-102A-E6F0-836FEEC02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889" y="681037"/>
            <a:ext cx="8781642" cy="614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33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Make Span Schedule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atinLnBrk="0"/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lvl="1" latinLnBrk="0"/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L is the TOPO list of nodes of G</a:t>
            </a:r>
          </a:p>
          <a:p>
            <a:pPr lvl="1" latinLnBrk="0"/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F[u]: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earlest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time point the task u can start</a:t>
            </a:r>
          </a:p>
          <a:p>
            <a:pPr lvl="1" latinLnBrk="0"/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Explore L from left to right, for each node u:</a:t>
            </a:r>
          </a:p>
          <a:p>
            <a:pPr lvl="2" latinLnBrk="0"/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makespan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= max(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makespan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, F[u] + d[u])</a:t>
            </a:r>
          </a:p>
          <a:p>
            <a:pPr lvl="2" latinLnBrk="0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For each arc (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), update F[v] = max(F[v], F[u] + d[u])</a:t>
            </a:r>
          </a:p>
          <a:p>
            <a:pPr marL="114300" indent="0">
              <a:buNone/>
            </a:pPr>
            <a:endParaRPr lang="en-US" sz="16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3BF885-290C-4187-863B-83427E3E7E89}"/>
              </a:ext>
            </a:extLst>
          </p:cNvPr>
          <p:cNvSpPr/>
          <p:nvPr/>
        </p:nvSpPr>
        <p:spPr>
          <a:xfrm>
            <a:off x="8920514" y="1444354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4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092E72-6B19-45AD-B13F-DEA453FF46E8}"/>
              </a:ext>
            </a:extLst>
          </p:cNvPr>
          <p:cNvSpPr/>
          <p:nvPr/>
        </p:nvSpPr>
        <p:spPr>
          <a:xfrm>
            <a:off x="8137162" y="252993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20DA79-A445-4E2B-A625-0CCA83AA6E51}"/>
              </a:ext>
            </a:extLst>
          </p:cNvPr>
          <p:cNvSpPr/>
          <p:nvPr/>
        </p:nvSpPr>
        <p:spPr>
          <a:xfrm>
            <a:off x="9240180" y="252993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1CBE06-F6E7-4C24-9668-B0208E3D5005}"/>
              </a:ext>
            </a:extLst>
          </p:cNvPr>
          <p:cNvSpPr/>
          <p:nvPr/>
        </p:nvSpPr>
        <p:spPr>
          <a:xfrm>
            <a:off x="10034208" y="180985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6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453D5E-594A-45D5-82CC-A00B0DDFA767}"/>
              </a:ext>
            </a:extLst>
          </p:cNvPr>
          <p:cNvSpPr/>
          <p:nvPr/>
        </p:nvSpPr>
        <p:spPr>
          <a:xfrm>
            <a:off x="8973703" y="3712955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B92856-D8CB-4943-BA27-96BC7184AE08}"/>
              </a:ext>
            </a:extLst>
          </p:cNvPr>
          <p:cNvSpPr/>
          <p:nvPr/>
        </p:nvSpPr>
        <p:spPr>
          <a:xfrm>
            <a:off x="10238971" y="3565705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5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A52A3BD-0AD8-4C01-96E4-51F1FD0CB9EA}"/>
              </a:ext>
            </a:extLst>
          </p:cNvPr>
          <p:cNvSpPr/>
          <p:nvPr/>
        </p:nvSpPr>
        <p:spPr>
          <a:xfrm>
            <a:off x="10680340" y="252993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9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4192A1-6B09-4D02-96A5-0B4AE2AC5E68}"/>
              </a:ext>
            </a:extLst>
          </p:cNvPr>
          <p:cNvSpPr/>
          <p:nvPr/>
        </p:nvSpPr>
        <p:spPr>
          <a:xfrm>
            <a:off x="11081528" y="150803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7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0A4666-A82E-4C67-B3F2-C6574797CCD5}"/>
              </a:ext>
            </a:extLst>
          </p:cNvPr>
          <p:cNvSpPr/>
          <p:nvPr/>
        </p:nvSpPr>
        <p:spPr>
          <a:xfrm>
            <a:off x="11472428" y="349710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8</a:t>
            </a:r>
            <a:endParaRPr lang="en-US" b="1" baseline="-2500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351518-3EA2-44D6-9D28-9D638F43C358}"/>
              </a:ext>
            </a:extLst>
          </p:cNvPr>
          <p:cNvCxnSpPr>
            <a:stCxn id="9" idx="6"/>
            <a:endCxn id="12" idx="1"/>
          </p:cNvCxnSpPr>
          <p:nvPr/>
        </p:nvCxnSpPr>
        <p:spPr>
          <a:xfrm>
            <a:off x="9352562" y="1660378"/>
            <a:ext cx="744918" cy="21274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9F38A0-F699-4657-B1BA-758C8F43E04F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8505938" y="1813130"/>
            <a:ext cx="477848" cy="7800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F9A57B-1640-4E8C-87BD-42EBF7A7162F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9136538" y="1876402"/>
            <a:ext cx="319666" cy="65352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8B9AF0-B510-4765-991E-5056C1E24D91}"/>
              </a:ext>
            </a:extLst>
          </p:cNvPr>
          <p:cNvCxnSpPr>
            <a:stCxn id="15" idx="3"/>
            <a:endCxn id="14" idx="0"/>
          </p:cNvCxnSpPr>
          <p:nvPr/>
        </p:nvCxnSpPr>
        <p:spPr>
          <a:xfrm flipH="1">
            <a:off x="10454995" y="2898707"/>
            <a:ext cx="288617" cy="66699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62D86A-4B6B-497A-B19A-32812746FFAF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9608956" y="2178627"/>
            <a:ext cx="488524" cy="4145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1B2686-B153-4DD8-AEBC-CF162F4E701D}"/>
              </a:ext>
            </a:extLst>
          </p:cNvPr>
          <p:cNvCxnSpPr>
            <a:cxnSpLocks/>
            <a:stCxn id="16" idx="3"/>
            <a:endCxn id="15" idx="0"/>
          </p:cNvCxnSpPr>
          <p:nvPr/>
        </p:nvCxnSpPr>
        <p:spPr>
          <a:xfrm flipH="1">
            <a:off x="10896364" y="1876807"/>
            <a:ext cx="248436" cy="6531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876B4F-7EB2-49AD-B95A-746A0DBBD20B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9608956" y="2898707"/>
            <a:ext cx="693287" cy="7302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C2076C-8EAE-4590-ACBF-7200EB5CB0E8}"/>
              </a:ext>
            </a:extLst>
          </p:cNvPr>
          <p:cNvCxnSpPr>
            <a:stCxn id="11" idx="4"/>
            <a:endCxn id="13" idx="0"/>
          </p:cNvCxnSpPr>
          <p:nvPr/>
        </p:nvCxnSpPr>
        <p:spPr>
          <a:xfrm flipH="1">
            <a:off x="9189727" y="2961979"/>
            <a:ext cx="266477" cy="7509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0EF9B3-BACE-4073-B72C-6E21339A0D63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8569210" y="2745955"/>
            <a:ext cx="67097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5121C8-39F1-4BD5-9FC2-670246BDAF23}"/>
              </a:ext>
            </a:extLst>
          </p:cNvPr>
          <p:cNvCxnSpPr>
            <a:stCxn id="10" idx="5"/>
            <a:endCxn id="13" idx="1"/>
          </p:cNvCxnSpPr>
          <p:nvPr/>
        </p:nvCxnSpPr>
        <p:spPr>
          <a:xfrm>
            <a:off x="8505938" y="2898707"/>
            <a:ext cx="531037" cy="8775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80568A-33CD-4A66-96C8-B7EFFD589AB8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 flipV="1">
            <a:off x="9405751" y="3781729"/>
            <a:ext cx="833220" cy="1472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104FE1-5F8F-415B-8ADD-3B408B02CB49}"/>
              </a:ext>
            </a:extLst>
          </p:cNvPr>
          <p:cNvCxnSpPr>
            <a:stCxn id="14" idx="6"/>
            <a:endCxn id="17" idx="2"/>
          </p:cNvCxnSpPr>
          <p:nvPr/>
        </p:nvCxnSpPr>
        <p:spPr>
          <a:xfrm flipV="1">
            <a:off x="10671019" y="3713125"/>
            <a:ext cx="801409" cy="6860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44BC7F-B502-462D-817B-2D93F183FF6C}"/>
              </a:ext>
            </a:extLst>
          </p:cNvPr>
          <p:cNvCxnSpPr>
            <a:stCxn id="15" idx="5"/>
            <a:endCxn id="17" idx="1"/>
          </p:cNvCxnSpPr>
          <p:nvPr/>
        </p:nvCxnSpPr>
        <p:spPr>
          <a:xfrm>
            <a:off x="11049116" y="2898707"/>
            <a:ext cx="486584" cy="66166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1773E4D-0B91-4037-AD49-917BCE7D7B83}"/>
              </a:ext>
            </a:extLst>
          </p:cNvPr>
          <p:cNvSpPr txBox="1"/>
          <p:nvPr/>
        </p:nvSpPr>
        <p:spPr>
          <a:xfrm>
            <a:off x="8468279" y="1800137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7463F7-E606-4DFB-AB5D-06EDC1C8AA06}"/>
              </a:ext>
            </a:extLst>
          </p:cNvPr>
          <p:cNvSpPr txBox="1"/>
          <p:nvPr/>
        </p:nvSpPr>
        <p:spPr>
          <a:xfrm>
            <a:off x="9569337" y="1409161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61A13A-479B-424C-9DA5-0B396BBC5B4C}"/>
              </a:ext>
            </a:extLst>
          </p:cNvPr>
          <p:cNvSpPr txBox="1"/>
          <p:nvPr/>
        </p:nvSpPr>
        <p:spPr>
          <a:xfrm>
            <a:off x="9269810" y="1951138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247926-4E5F-4342-969F-FE5ACE53A56D}"/>
              </a:ext>
            </a:extLst>
          </p:cNvPr>
          <p:cNvSpPr txBox="1"/>
          <p:nvPr/>
        </p:nvSpPr>
        <p:spPr>
          <a:xfrm>
            <a:off x="8761224" y="2385493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57BD69-2614-4F6B-9DDE-5D187D5B1961}"/>
              </a:ext>
            </a:extLst>
          </p:cNvPr>
          <p:cNvSpPr txBox="1"/>
          <p:nvPr/>
        </p:nvSpPr>
        <p:spPr>
          <a:xfrm>
            <a:off x="8450289" y="3137775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0E3FA8-4D7B-4721-A377-936429B4346E}"/>
              </a:ext>
            </a:extLst>
          </p:cNvPr>
          <p:cNvSpPr txBox="1"/>
          <p:nvPr/>
        </p:nvSpPr>
        <p:spPr>
          <a:xfrm>
            <a:off x="9326807" y="3114731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252EC9-F76D-43BC-9157-64C581839EAF}"/>
              </a:ext>
            </a:extLst>
          </p:cNvPr>
          <p:cNvSpPr txBox="1"/>
          <p:nvPr/>
        </p:nvSpPr>
        <p:spPr>
          <a:xfrm>
            <a:off x="9800708" y="2320470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B13399-7E36-4415-A005-E113FA0EBA25}"/>
              </a:ext>
            </a:extLst>
          </p:cNvPr>
          <p:cNvSpPr txBox="1"/>
          <p:nvPr/>
        </p:nvSpPr>
        <p:spPr>
          <a:xfrm>
            <a:off x="9914058" y="2875222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E8140-8754-41CC-9574-E56FF1D72A7E}"/>
              </a:ext>
            </a:extLst>
          </p:cNvPr>
          <p:cNvSpPr txBox="1"/>
          <p:nvPr/>
        </p:nvSpPr>
        <p:spPr>
          <a:xfrm>
            <a:off x="10392975" y="2875222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E1AE8B-ECCB-4713-8C92-EF6653F15AC0}"/>
              </a:ext>
            </a:extLst>
          </p:cNvPr>
          <p:cNvSpPr txBox="1"/>
          <p:nvPr/>
        </p:nvSpPr>
        <p:spPr>
          <a:xfrm>
            <a:off x="11223957" y="2918601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B00E29-F82E-49B3-AB45-BDC9F877F546}"/>
              </a:ext>
            </a:extLst>
          </p:cNvPr>
          <p:cNvSpPr txBox="1"/>
          <p:nvPr/>
        </p:nvSpPr>
        <p:spPr>
          <a:xfrm>
            <a:off x="10854448" y="3444311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031485-4127-4574-8074-2F8909F01607}"/>
              </a:ext>
            </a:extLst>
          </p:cNvPr>
          <p:cNvSpPr txBox="1"/>
          <p:nvPr/>
        </p:nvSpPr>
        <p:spPr>
          <a:xfrm>
            <a:off x="10747414" y="2015591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CBF793-9BC5-4E11-966D-2FFFD49714AC}"/>
              </a:ext>
            </a:extLst>
          </p:cNvPr>
          <p:cNvSpPr txBox="1"/>
          <p:nvPr/>
        </p:nvSpPr>
        <p:spPr>
          <a:xfrm>
            <a:off x="9674566" y="3837882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71182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Make Span Schedule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35030B8-370F-7A85-1AB4-FF37F3800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39" y="1035039"/>
            <a:ext cx="11282551" cy="584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4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131" name="Google Shape;131;p20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p20"/>
          <p:cNvSpPr txBox="1"/>
          <p:nvPr/>
        </p:nvSpPr>
        <p:spPr>
          <a:xfrm>
            <a:off x="192085" y="926232"/>
            <a:ext cx="4323931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2041" marR="0" lvl="0" indent="-4220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tree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starts from a node u visits a descendants of u on the DFS tree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422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data structures: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num[v]: time point node v is visited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low[v]: minimal num of some node x such that v is equal to x or there is a back end (u,x) in which u is the node v or some descendant of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6411657" y="1653829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7457591" y="116613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6564409" y="2562494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36" name="Google Shape;136;p20"/>
          <p:cNvCxnSpPr>
            <a:stCxn id="133" idx="7"/>
            <a:endCxn id="134" idx="3"/>
          </p:cNvCxnSpPr>
          <p:nvPr/>
        </p:nvCxnSpPr>
        <p:spPr>
          <a:xfrm rot="10800000" flipH="1">
            <a:off x="6780433" y="1535001"/>
            <a:ext cx="740400" cy="182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20"/>
          <p:cNvCxnSpPr>
            <a:stCxn id="133" idx="4"/>
            <a:endCxn id="135" idx="0"/>
          </p:cNvCxnSpPr>
          <p:nvPr/>
        </p:nvCxnSpPr>
        <p:spPr>
          <a:xfrm>
            <a:off x="6627681" y="2085877"/>
            <a:ext cx="152700" cy="4767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20"/>
          <p:cNvSpPr/>
          <p:nvPr/>
        </p:nvSpPr>
        <p:spPr>
          <a:xfrm>
            <a:off x="5736825" y="3186723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cxnSp>
        <p:nvCxnSpPr>
          <p:cNvPr id="139" name="Google Shape;139;p20"/>
          <p:cNvCxnSpPr>
            <a:stCxn id="138" idx="7"/>
            <a:endCxn id="135" idx="3"/>
          </p:cNvCxnSpPr>
          <p:nvPr/>
        </p:nvCxnSpPr>
        <p:spPr>
          <a:xfrm rot="10800000" flipH="1">
            <a:off x="6105601" y="2931395"/>
            <a:ext cx="522000" cy="3186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" name="Google Shape;140;p20"/>
          <p:cNvSpPr/>
          <p:nvPr/>
        </p:nvSpPr>
        <p:spPr>
          <a:xfrm>
            <a:off x="5112295" y="383117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743519" y="471013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142" name="Google Shape;142;p20"/>
          <p:cNvCxnSpPr>
            <a:stCxn id="138" idx="3"/>
            <a:endCxn id="140" idx="7"/>
          </p:cNvCxnSpPr>
          <p:nvPr/>
        </p:nvCxnSpPr>
        <p:spPr>
          <a:xfrm flipH="1">
            <a:off x="5481197" y="3555499"/>
            <a:ext cx="318900" cy="3390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20"/>
          <p:cNvCxnSpPr>
            <a:stCxn id="140" idx="3"/>
            <a:endCxn id="141" idx="0"/>
          </p:cNvCxnSpPr>
          <p:nvPr/>
        </p:nvCxnSpPr>
        <p:spPr>
          <a:xfrm flipH="1">
            <a:off x="4959567" y="4199951"/>
            <a:ext cx="216000" cy="510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20"/>
          <p:cNvSpPr/>
          <p:nvPr/>
        </p:nvSpPr>
        <p:spPr>
          <a:xfrm>
            <a:off x="5150676" y="5354912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145" name="Google Shape;145;p20"/>
          <p:cNvCxnSpPr>
            <a:stCxn id="141" idx="5"/>
            <a:endCxn id="144" idx="1"/>
          </p:cNvCxnSpPr>
          <p:nvPr/>
        </p:nvCxnSpPr>
        <p:spPr>
          <a:xfrm>
            <a:off x="5112295" y="5078912"/>
            <a:ext cx="101700" cy="339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" name="Google Shape;146;p20"/>
          <p:cNvCxnSpPr>
            <a:stCxn id="144" idx="0"/>
            <a:endCxn id="138" idx="4"/>
          </p:cNvCxnSpPr>
          <p:nvPr/>
        </p:nvCxnSpPr>
        <p:spPr>
          <a:xfrm rot="10800000" flipH="1">
            <a:off x="5366700" y="3618812"/>
            <a:ext cx="586200" cy="1736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47" name="Google Shape;147;p20"/>
          <p:cNvSpPr/>
          <p:nvPr/>
        </p:nvSpPr>
        <p:spPr>
          <a:xfrm>
            <a:off x="8330425" y="213044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48" name="Google Shape;148;p20"/>
          <p:cNvCxnSpPr>
            <a:stCxn id="147" idx="1"/>
            <a:endCxn id="134" idx="5"/>
          </p:cNvCxnSpPr>
          <p:nvPr/>
        </p:nvCxnSpPr>
        <p:spPr>
          <a:xfrm rot="10800000">
            <a:off x="7826397" y="1534918"/>
            <a:ext cx="567300" cy="65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20"/>
          <p:cNvSpPr txBox="1"/>
          <p:nvPr/>
        </p:nvSpPr>
        <p:spPr>
          <a:xfrm rot="5400000">
            <a:off x="9095338" y="486285"/>
            <a:ext cx="553998" cy="121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8393697" y="819150"/>
            <a:ext cx="18388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from node 6</a:t>
            </a:r>
            <a:endParaRPr/>
          </a:p>
        </p:txBody>
      </p:sp>
      <p:cxnSp>
        <p:nvCxnSpPr>
          <p:cNvPr id="151" name="Google Shape;151;p20"/>
          <p:cNvCxnSpPr>
            <a:stCxn id="150" idx="1"/>
            <a:endCxn id="134" idx="7"/>
          </p:cNvCxnSpPr>
          <p:nvPr/>
        </p:nvCxnSpPr>
        <p:spPr>
          <a:xfrm flipH="1">
            <a:off x="7826397" y="973039"/>
            <a:ext cx="567300" cy="2565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2" name="Google Shape;152;p20"/>
          <p:cNvSpPr txBox="1"/>
          <p:nvPr/>
        </p:nvSpPr>
        <p:spPr>
          <a:xfrm>
            <a:off x="7173659" y="3186722"/>
            <a:ext cx="4657268" cy="1013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When we have a back edge (u,v) 🡪 update: low[u] = min(low[u], num[v])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20"/>
          <p:cNvCxnSpPr>
            <a:stCxn id="152" idx="1"/>
          </p:cNvCxnSpPr>
          <p:nvPr/>
        </p:nvCxnSpPr>
        <p:spPr>
          <a:xfrm flipH="1">
            <a:off x="5736959" y="3693337"/>
            <a:ext cx="1436700" cy="570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Make Span Schedule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611270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9BCC413-6F50-183D-EF65-7B9A7114B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17" y="1141523"/>
            <a:ext cx="11492035" cy="57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8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Make Span Schedule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FA9B7B3-1AC9-B590-ED2A-4A0BF7C1C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86" y="865225"/>
            <a:ext cx="11814111" cy="588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12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Make Span Schedule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4E2E8D9-0095-6DD3-47AD-AAFDCD80D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51" y="759291"/>
            <a:ext cx="11943262" cy="597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49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Strongly Connected Component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>
                <a:latin typeface="+mn-lt"/>
              </a:rPr>
              <a:t>Algorithm</a:t>
            </a:r>
          </a:p>
          <a:p>
            <a:r>
              <a:rPr lang="en-US" sz="1600">
                <a:latin typeface="+mn-lt"/>
              </a:rPr>
              <a:t>Run DFS on G </a:t>
            </a:r>
            <a:r>
              <a:rPr lang="en-US" sz="1600">
                <a:latin typeface="+mn-lt"/>
                <a:sym typeface="Wingdings" panose="05000000000000000000" pitchFamily="2" charset="2"/>
              </a:rPr>
              <a:t> compute the finishing time f(v) of each node v of G</a:t>
            </a:r>
          </a:p>
          <a:p>
            <a:r>
              <a:rPr lang="en-US" sz="1600">
                <a:latin typeface="+mn-lt"/>
                <a:sym typeface="Wingdings" panose="05000000000000000000" pitchFamily="2" charset="2"/>
              </a:rPr>
              <a:t>Build residual graph G</a:t>
            </a:r>
            <a:r>
              <a:rPr lang="en-US" sz="1600" baseline="30000">
                <a:latin typeface="+mn-lt"/>
                <a:sym typeface="Wingdings" panose="05000000000000000000" pitchFamily="2" charset="2"/>
              </a:rPr>
              <a:t>T</a:t>
            </a:r>
            <a:r>
              <a:rPr lang="en-US" sz="1600">
                <a:latin typeface="+mn-lt"/>
                <a:sym typeface="Wingdings" panose="05000000000000000000" pitchFamily="2" charset="2"/>
              </a:rPr>
              <a:t> of G</a:t>
            </a:r>
          </a:p>
          <a:p>
            <a:r>
              <a:rPr lang="en-US" sz="1600">
                <a:latin typeface="+mn-lt"/>
                <a:sym typeface="Wingdings" panose="05000000000000000000" pitchFamily="2" charset="2"/>
              </a:rPr>
              <a:t>Run DFS on G</a:t>
            </a:r>
            <a:r>
              <a:rPr lang="en-US" sz="1600" baseline="30000">
                <a:latin typeface="+mn-lt"/>
                <a:sym typeface="Wingdings" panose="05000000000000000000" pitchFamily="2" charset="2"/>
              </a:rPr>
              <a:t>T</a:t>
            </a:r>
            <a:r>
              <a:rPr lang="en-US" sz="1600">
                <a:latin typeface="+mn-lt"/>
                <a:sym typeface="Wingdings" panose="05000000000000000000" pitchFamily="2" charset="2"/>
              </a:rPr>
              <a:t>: the nodes are considered in a decreasing order of f</a:t>
            </a:r>
          </a:p>
          <a:p>
            <a:pPr lvl="1"/>
            <a:r>
              <a:rPr lang="en-US" sz="1600">
                <a:latin typeface="+mn-lt"/>
                <a:sym typeface="Wingdings" panose="05000000000000000000" pitchFamily="2" charset="2"/>
              </a:rPr>
              <a:t>Each run DFS(u) will visit all nodes of the strongly connected component containing u</a:t>
            </a:r>
            <a:endParaRPr lang="en-US" sz="16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7893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Strongly Connected Component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++.h&gt;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&lt;vector&gt;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#define MAX_N 100001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n;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vector&lt;int&gt; A[MAX_N];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vector&lt;int&gt; A1[MAX_N];// residual graph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// data structure for DFS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f[MAX_N];// finishing time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char color[MAX_N];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t;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icc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[MAX_N];//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icc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[v] index of the strongly connected component containing v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x[MAX_N];// sorted-list (decreasing of finishing time) of nodes visited by DFS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sz="1400">
              <a:latin typeface="Consolas"/>
              <a:ea typeface="Consolas"/>
              <a:cs typeface="Consolas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81998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Strongly Connected Component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43421" y="70622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buildResidualGraph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(){//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xay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dung do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thi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bu</a:t>
            </a: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u = 1; u &lt;= n; u++){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j = 0; j &lt; A[u].size(); j++){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v = A[u][j];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A1[v].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(u);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v = 1; v &lt;= n; v++){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color[v] = 'W';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t =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120443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Strongly Connected Component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335916" y="895350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// DFS on the original graph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s){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t++;    color[s] = 'G';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j = 0; j &lt; A[s].size(); j++){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v = A[s][j];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if(color[v] == 'W'){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(v);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t++;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f[s] = 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color[s] = 'B';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x[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 = s;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v = 1; v &lt;= n; v++){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if(color[v] == 'W'){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(v);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38243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Strongly Connected Component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// DFS on the residual graph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dfsA1(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s){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t++;    color[s] = 'G';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icc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[s] =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//for(set&lt;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&gt;::iterator it = A1[s].begin(); it != A1[s].end(); it++){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j = 0; j &lt; A1[s].size(); j++){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v= A1[s][j];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if(color[v] == 'W'){    dfsA1(v);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color[s] = 'B';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dfsA1(){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n;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&gt;= 1;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--){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v = x[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if(color[v] == 'W'){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dfsA1(v);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66883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Strongly Connected Component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solve(){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buildResidualGraph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dfsA1();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input(){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m;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&gt;&gt; n &gt;&gt; m;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k = 1; k &lt;= m; k++){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u,v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&gt;&gt; u &gt;&gt; v;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A[u].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(v);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main(){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input();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solve();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04688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44C8-573A-F032-97BF-7080CE476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CDEB5-6649-7717-DFCC-BCF7B22CE5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2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FBAA-AAF6-1DA1-A466-299C6770A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1F05C-82BF-F7CA-4C26-DC5970BEE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2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159" name="Google Shape;159;p2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0" name="Google Shape;160;p21"/>
          <p:cNvSpPr txBox="1"/>
          <p:nvPr/>
        </p:nvSpPr>
        <p:spPr>
          <a:xfrm>
            <a:off x="192085" y="926232"/>
            <a:ext cx="4323931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2041" marR="0" lvl="0" indent="-4220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tree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starts from a node u visits a descendants of u on the DFS tree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422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data structures: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num[v]: time point node v is visited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low[v]: minimal num of some node x such that v is equal to x or there is a back end (u,x) in which u is the node v or some descendant of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6411657" y="1653829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7457591" y="116613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6564409" y="2562494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64" name="Google Shape;164;p21"/>
          <p:cNvCxnSpPr>
            <a:stCxn id="161" idx="7"/>
            <a:endCxn id="162" idx="3"/>
          </p:cNvCxnSpPr>
          <p:nvPr/>
        </p:nvCxnSpPr>
        <p:spPr>
          <a:xfrm rot="10800000" flipH="1">
            <a:off x="6780433" y="1535001"/>
            <a:ext cx="740400" cy="182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p21"/>
          <p:cNvCxnSpPr>
            <a:stCxn id="161" idx="4"/>
            <a:endCxn id="163" idx="0"/>
          </p:cNvCxnSpPr>
          <p:nvPr/>
        </p:nvCxnSpPr>
        <p:spPr>
          <a:xfrm>
            <a:off x="6627681" y="2085877"/>
            <a:ext cx="152700" cy="4767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6" name="Google Shape;166;p21"/>
          <p:cNvSpPr/>
          <p:nvPr/>
        </p:nvSpPr>
        <p:spPr>
          <a:xfrm>
            <a:off x="5736825" y="3186723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67" name="Google Shape;167;p21"/>
          <p:cNvCxnSpPr>
            <a:stCxn id="166" idx="7"/>
            <a:endCxn id="163" idx="3"/>
          </p:cNvCxnSpPr>
          <p:nvPr/>
        </p:nvCxnSpPr>
        <p:spPr>
          <a:xfrm rot="10800000" flipH="1">
            <a:off x="6105601" y="2931395"/>
            <a:ext cx="522000" cy="3186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21"/>
          <p:cNvSpPr/>
          <p:nvPr/>
        </p:nvSpPr>
        <p:spPr>
          <a:xfrm>
            <a:off x="5112295" y="383117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4743519" y="471013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170" name="Google Shape;170;p21"/>
          <p:cNvCxnSpPr>
            <a:stCxn id="166" idx="3"/>
            <a:endCxn id="168" idx="7"/>
          </p:cNvCxnSpPr>
          <p:nvPr/>
        </p:nvCxnSpPr>
        <p:spPr>
          <a:xfrm flipH="1">
            <a:off x="5481197" y="3555499"/>
            <a:ext cx="318900" cy="3390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21"/>
          <p:cNvCxnSpPr>
            <a:stCxn id="168" idx="3"/>
            <a:endCxn id="169" idx="0"/>
          </p:cNvCxnSpPr>
          <p:nvPr/>
        </p:nvCxnSpPr>
        <p:spPr>
          <a:xfrm flipH="1">
            <a:off x="4959567" y="4199951"/>
            <a:ext cx="216000" cy="510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2" name="Google Shape;172;p21"/>
          <p:cNvSpPr/>
          <p:nvPr/>
        </p:nvSpPr>
        <p:spPr>
          <a:xfrm>
            <a:off x="5150676" y="5354912"/>
            <a:ext cx="432048" cy="432048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cxnSp>
        <p:nvCxnSpPr>
          <p:cNvPr id="173" name="Google Shape;173;p21"/>
          <p:cNvCxnSpPr>
            <a:stCxn id="169" idx="5"/>
            <a:endCxn id="172" idx="1"/>
          </p:cNvCxnSpPr>
          <p:nvPr/>
        </p:nvCxnSpPr>
        <p:spPr>
          <a:xfrm>
            <a:off x="5112295" y="5078912"/>
            <a:ext cx="101700" cy="339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21"/>
          <p:cNvCxnSpPr>
            <a:stCxn id="172" idx="0"/>
            <a:endCxn id="166" idx="4"/>
          </p:cNvCxnSpPr>
          <p:nvPr/>
        </p:nvCxnSpPr>
        <p:spPr>
          <a:xfrm rot="10800000" flipH="1">
            <a:off x="5366700" y="3618812"/>
            <a:ext cx="586200" cy="1736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5" name="Google Shape;175;p21"/>
          <p:cNvSpPr/>
          <p:nvPr/>
        </p:nvSpPr>
        <p:spPr>
          <a:xfrm>
            <a:off x="8330425" y="213044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76" name="Google Shape;176;p21"/>
          <p:cNvCxnSpPr>
            <a:stCxn id="175" idx="1"/>
            <a:endCxn id="162" idx="5"/>
          </p:cNvCxnSpPr>
          <p:nvPr/>
        </p:nvCxnSpPr>
        <p:spPr>
          <a:xfrm rot="10800000">
            <a:off x="7826397" y="1534918"/>
            <a:ext cx="567300" cy="65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" name="Google Shape;177;p21"/>
          <p:cNvSpPr txBox="1"/>
          <p:nvPr/>
        </p:nvSpPr>
        <p:spPr>
          <a:xfrm rot="5400000">
            <a:off x="9095338" y="486285"/>
            <a:ext cx="553998" cy="121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8393697" y="819150"/>
            <a:ext cx="18388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from node 6</a:t>
            </a:r>
            <a:endParaRPr/>
          </a:p>
        </p:txBody>
      </p:sp>
      <p:cxnSp>
        <p:nvCxnSpPr>
          <p:cNvPr id="179" name="Google Shape;179;p21"/>
          <p:cNvCxnSpPr>
            <a:stCxn id="178" idx="1"/>
            <a:endCxn id="162" idx="7"/>
          </p:cNvCxnSpPr>
          <p:nvPr/>
        </p:nvCxnSpPr>
        <p:spPr>
          <a:xfrm flipH="1">
            <a:off x="7826397" y="973039"/>
            <a:ext cx="567300" cy="2565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0" name="Google Shape;180;p21"/>
          <p:cNvSpPr txBox="1"/>
          <p:nvPr/>
        </p:nvSpPr>
        <p:spPr>
          <a:xfrm>
            <a:off x="7173659" y="3186722"/>
            <a:ext cx="4657268" cy="1013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When a node v is finished-exploration (u is the parent of v) 🡪 update: low[u] = min(low[u], low[v])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21"/>
          <p:cNvCxnSpPr>
            <a:stCxn id="180" idx="1"/>
            <a:endCxn id="172" idx="7"/>
          </p:cNvCxnSpPr>
          <p:nvPr/>
        </p:nvCxnSpPr>
        <p:spPr>
          <a:xfrm flipH="1">
            <a:off x="5519459" y="3693337"/>
            <a:ext cx="1654200" cy="1724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82" name="Google Shape;182;p21"/>
          <p:cNvSpPr/>
          <p:nvPr/>
        </p:nvSpPr>
        <p:spPr>
          <a:xfrm>
            <a:off x="5950126" y="5668750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183" name="Google Shape;183;p21"/>
          <p:cNvCxnSpPr>
            <a:endCxn id="182" idx="2"/>
          </p:cNvCxnSpPr>
          <p:nvPr/>
        </p:nvCxnSpPr>
        <p:spPr>
          <a:xfrm>
            <a:off x="5519326" y="5723674"/>
            <a:ext cx="430800" cy="161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21"/>
          <p:cNvCxnSpPr>
            <a:endCxn id="182" idx="0"/>
          </p:cNvCxnSpPr>
          <p:nvPr/>
        </p:nvCxnSpPr>
        <p:spPr>
          <a:xfrm>
            <a:off x="5480950" y="4199950"/>
            <a:ext cx="685200" cy="146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CC8A-EAFC-7C3E-27A2-F9B396DCE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2A933-55E3-D88D-0874-CE0A19359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190" name="Google Shape;190;p2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1" name="Google Shape;191;p22"/>
          <p:cNvSpPr txBox="1"/>
          <p:nvPr/>
        </p:nvSpPr>
        <p:spPr>
          <a:xfrm>
            <a:off x="192085" y="926232"/>
            <a:ext cx="4323931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2041" marR="0" lvl="0" indent="-4220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Bridge: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Forward edge (u,v) having low[v] &gt; num[u] is a bridge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422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Articulation point: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 u is not a root of the DFS tree and forward edge (u,v) having low[v] ≥ num[u] then u is an articulation point 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 u is the root of a  DFS tree, then u is an articulation point if it has more than 1 child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6411657" y="1653829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7457591" y="116613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6564409" y="2562494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95" name="Google Shape;195;p22"/>
          <p:cNvCxnSpPr>
            <a:stCxn id="192" idx="7"/>
            <a:endCxn id="193" idx="3"/>
          </p:cNvCxnSpPr>
          <p:nvPr/>
        </p:nvCxnSpPr>
        <p:spPr>
          <a:xfrm rot="10800000" flipH="1">
            <a:off x="6780433" y="1535001"/>
            <a:ext cx="740400" cy="182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6" name="Google Shape;196;p22"/>
          <p:cNvCxnSpPr>
            <a:stCxn id="192" idx="4"/>
            <a:endCxn id="194" idx="0"/>
          </p:cNvCxnSpPr>
          <p:nvPr/>
        </p:nvCxnSpPr>
        <p:spPr>
          <a:xfrm>
            <a:off x="6627681" y="2085877"/>
            <a:ext cx="152700" cy="4767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" name="Google Shape;197;p22"/>
          <p:cNvCxnSpPr>
            <a:stCxn id="193" idx="3"/>
            <a:endCxn id="194" idx="0"/>
          </p:cNvCxnSpPr>
          <p:nvPr/>
        </p:nvCxnSpPr>
        <p:spPr>
          <a:xfrm flipH="1">
            <a:off x="6780463" y="1534911"/>
            <a:ext cx="740400" cy="10275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8" name="Google Shape;198;p22"/>
          <p:cNvSpPr/>
          <p:nvPr/>
        </p:nvSpPr>
        <p:spPr>
          <a:xfrm>
            <a:off x="5736825" y="3186723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99" name="Google Shape;199;p22"/>
          <p:cNvCxnSpPr>
            <a:stCxn id="198" idx="7"/>
            <a:endCxn id="194" idx="3"/>
          </p:cNvCxnSpPr>
          <p:nvPr/>
        </p:nvCxnSpPr>
        <p:spPr>
          <a:xfrm rot="10800000" flipH="1">
            <a:off x="6105601" y="2931395"/>
            <a:ext cx="522000" cy="3186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0" name="Google Shape;200;p22"/>
          <p:cNvSpPr/>
          <p:nvPr/>
        </p:nvSpPr>
        <p:spPr>
          <a:xfrm>
            <a:off x="5112295" y="383117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4743519" y="471013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202" name="Google Shape;202;p22"/>
          <p:cNvCxnSpPr>
            <a:stCxn id="198" idx="3"/>
            <a:endCxn id="200" idx="7"/>
          </p:cNvCxnSpPr>
          <p:nvPr/>
        </p:nvCxnSpPr>
        <p:spPr>
          <a:xfrm flipH="1">
            <a:off x="5481197" y="3555499"/>
            <a:ext cx="318900" cy="3390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Google Shape;203;p22"/>
          <p:cNvCxnSpPr>
            <a:stCxn id="200" idx="3"/>
            <a:endCxn id="201" idx="0"/>
          </p:cNvCxnSpPr>
          <p:nvPr/>
        </p:nvCxnSpPr>
        <p:spPr>
          <a:xfrm flipH="1">
            <a:off x="4959567" y="4199951"/>
            <a:ext cx="216000" cy="510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4" name="Google Shape;204;p22"/>
          <p:cNvSpPr/>
          <p:nvPr/>
        </p:nvSpPr>
        <p:spPr>
          <a:xfrm>
            <a:off x="5150676" y="5354912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cxnSp>
        <p:nvCxnSpPr>
          <p:cNvPr id="205" name="Google Shape;205;p22"/>
          <p:cNvCxnSpPr>
            <a:stCxn id="201" idx="5"/>
            <a:endCxn id="204" idx="1"/>
          </p:cNvCxnSpPr>
          <p:nvPr/>
        </p:nvCxnSpPr>
        <p:spPr>
          <a:xfrm>
            <a:off x="5112295" y="5078912"/>
            <a:ext cx="101700" cy="339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" name="Google Shape;206;p22"/>
          <p:cNvSpPr/>
          <p:nvPr/>
        </p:nvSpPr>
        <p:spPr>
          <a:xfrm>
            <a:off x="5950126" y="5668750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207" name="Google Shape;207;p22"/>
          <p:cNvCxnSpPr>
            <a:stCxn id="204" idx="0"/>
            <a:endCxn id="198" idx="4"/>
          </p:cNvCxnSpPr>
          <p:nvPr/>
        </p:nvCxnSpPr>
        <p:spPr>
          <a:xfrm rot="10800000" flipH="1">
            <a:off x="5366700" y="3618812"/>
            <a:ext cx="586200" cy="1736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" name="Google Shape;208;p22"/>
          <p:cNvCxnSpPr>
            <a:stCxn id="204" idx="5"/>
            <a:endCxn id="206" idx="2"/>
          </p:cNvCxnSpPr>
          <p:nvPr/>
        </p:nvCxnSpPr>
        <p:spPr>
          <a:xfrm>
            <a:off x="5519452" y="5723688"/>
            <a:ext cx="430800" cy="161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209;p22"/>
          <p:cNvCxnSpPr>
            <a:stCxn id="200" idx="5"/>
            <a:endCxn id="206" idx="0"/>
          </p:cNvCxnSpPr>
          <p:nvPr/>
        </p:nvCxnSpPr>
        <p:spPr>
          <a:xfrm>
            <a:off x="5481071" y="4199951"/>
            <a:ext cx="685200" cy="146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0" name="Google Shape;210;p22"/>
          <p:cNvSpPr/>
          <p:nvPr/>
        </p:nvSpPr>
        <p:spPr>
          <a:xfrm>
            <a:off x="8330425" y="213044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211" name="Google Shape;211;p22"/>
          <p:cNvCxnSpPr>
            <a:stCxn id="210" idx="1"/>
            <a:endCxn id="193" idx="5"/>
          </p:cNvCxnSpPr>
          <p:nvPr/>
        </p:nvCxnSpPr>
        <p:spPr>
          <a:xfrm rot="10800000">
            <a:off x="7826397" y="1534918"/>
            <a:ext cx="567300" cy="65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2" name="Google Shape;212;p22"/>
          <p:cNvSpPr txBox="1"/>
          <p:nvPr/>
        </p:nvSpPr>
        <p:spPr>
          <a:xfrm>
            <a:off x="7539837" y="2746533"/>
            <a:ext cx="3909916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num[6] = 1, low[6] = 1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num[1] = 2, low[1] = 1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num[3] = 3, low[3] = 1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num[2] = 4, low[2] = 4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num[8] = 5, low[8] = 4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num[5] = 6, low[5] = 4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num[9] = 7, low[9] = 4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num[7] = 8, low[7] = 4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num[4] = 9, low[4] = 9</a:t>
            </a:r>
            <a:endParaRPr sz="2800"/>
          </a:p>
        </p:txBody>
      </p:sp>
      <p:sp>
        <p:nvSpPr>
          <p:cNvPr id="213" name="Google Shape;213;p22"/>
          <p:cNvSpPr txBox="1"/>
          <p:nvPr/>
        </p:nvSpPr>
        <p:spPr>
          <a:xfrm rot="5400000">
            <a:off x="9095338" y="486285"/>
            <a:ext cx="553998" cy="121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8393697" y="819150"/>
            <a:ext cx="18388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from node 6</a:t>
            </a:r>
            <a:endParaRPr/>
          </a:p>
        </p:txBody>
      </p:sp>
      <p:cxnSp>
        <p:nvCxnSpPr>
          <p:cNvPr id="215" name="Google Shape;215;p22"/>
          <p:cNvCxnSpPr>
            <a:stCxn id="214" idx="1"/>
            <a:endCxn id="193" idx="7"/>
          </p:cNvCxnSpPr>
          <p:nvPr/>
        </p:nvCxnSpPr>
        <p:spPr>
          <a:xfrm flipH="1">
            <a:off x="7826397" y="973039"/>
            <a:ext cx="567300" cy="2565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13217" y="5119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13217" y="461088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1A85BC1-E223-48DF-EB4F-9B80FDF97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0" y="-650"/>
            <a:ext cx="11795321" cy="731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9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30C00-5658-CB9E-6C02-C29305609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07439-B670-4A94-FA20-099E53B22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cdfab6d-866b-4e32-90b1-c515bc5f3615">
      <UserInfo>
        <DisplayName>2022_1-Thuật toán ứng dụng- Thực hành Members</DisplayName>
        <AccountId>7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C3D452222F5943B90F4EE72E4AC2A6" ma:contentTypeVersion="5" ma:contentTypeDescription="Create a new document." ma:contentTypeScope="" ma:versionID="43ea63f1cb894d96f1c823ae0cf760b7">
  <xsd:schema xmlns:xsd="http://www.w3.org/2001/XMLSchema" xmlns:xs="http://www.w3.org/2001/XMLSchema" xmlns:p="http://schemas.microsoft.com/office/2006/metadata/properties" xmlns:ns2="2d721117-0c01-491d-a51d-93b62a6970c4" xmlns:ns3="1cdfab6d-866b-4e32-90b1-c515bc5f3615" targetNamespace="http://schemas.microsoft.com/office/2006/metadata/properties" ma:root="true" ma:fieldsID="e7c7eb68a8ab9bc798c11d8532e9ff2f" ns2:_="" ns3:_="">
    <xsd:import namespace="2d721117-0c01-491d-a51d-93b62a6970c4"/>
    <xsd:import namespace="1cdfab6d-866b-4e32-90b1-c515bc5f36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721117-0c01-491d-a51d-93b62a6970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dfab6d-866b-4e32-90b1-c515bc5f361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7D6416-031F-4999-8490-E7C2729C7F7A}">
  <ds:schemaRefs>
    <ds:schemaRef ds:uri="1cdfab6d-866b-4e32-90b1-c515bc5f361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F7DC5D-A782-411F-AFDF-0663D26DB9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721117-0c01-491d-a51d-93b62a6970c4"/>
    <ds:schemaRef ds:uri="1cdfab6d-866b-4e32-90b1-c515bc5f36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9AC79F-2CAD-465F-AABD-5DEAB32712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28</Slides>
  <Notes>21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Bridges</vt:lpstr>
      <vt:lpstr>Bridges</vt:lpstr>
      <vt:lpstr>PowerPoint Presentation</vt:lpstr>
      <vt:lpstr>PowerPoint Presentation</vt:lpstr>
      <vt:lpstr>Bridges</vt:lpstr>
      <vt:lpstr>PowerPoint Presentation</vt:lpstr>
      <vt:lpstr>Bridges</vt:lpstr>
      <vt:lpstr>Bridges</vt:lpstr>
      <vt:lpstr>PowerPoint Presentation</vt:lpstr>
      <vt:lpstr>PowerPoint Presentation</vt:lpstr>
      <vt:lpstr>Bridges</vt:lpstr>
      <vt:lpstr>PowerPoint Presentation</vt:lpstr>
      <vt:lpstr>PowerPoint Presentation</vt:lpstr>
      <vt:lpstr>Inter-City Bus</vt:lpstr>
      <vt:lpstr>Intercity_bus</vt:lpstr>
      <vt:lpstr>Intercity_bus</vt:lpstr>
      <vt:lpstr>Intercity_bus</vt:lpstr>
      <vt:lpstr>Make Span Schedule</vt:lpstr>
      <vt:lpstr>Make Span Schedule</vt:lpstr>
      <vt:lpstr>Make Span Schedule</vt:lpstr>
      <vt:lpstr>Make Span Schedule</vt:lpstr>
      <vt:lpstr>Make Span Schedule</vt:lpstr>
      <vt:lpstr>Strongly Connected Component</vt:lpstr>
      <vt:lpstr>Implementation – Strongly Connected Component</vt:lpstr>
      <vt:lpstr>Implementation – Strongly Connected Component</vt:lpstr>
      <vt:lpstr>Implementation – Strongly Connected Component</vt:lpstr>
      <vt:lpstr>Implementation – Strongly Connected Component</vt:lpstr>
      <vt:lpstr>Implementation – Strongly Connected Component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Bridges</dc:title>
  <dc:creator>Pham Quang Dung</dc:creator>
  <cp:revision>16</cp:revision>
  <dcterms:created xsi:type="dcterms:W3CDTF">2022-07-31T08:27:20Z</dcterms:created>
  <dcterms:modified xsi:type="dcterms:W3CDTF">2023-12-15T13:50:28Z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0x0101004BC3D452222F5943B90F4EE72E4AC2A6</vt:lpwstr>
  </property>
</Properties>
</file>