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4"/>
  </p:sldMasterIdLst>
  <p:notesMasterIdLst>
    <p:notesMasterId r:id="rId14"/>
  </p:notesMasterIdLst>
  <p:sldIdLst>
    <p:sldId id="256" r:id="rId5"/>
    <p:sldId id="261" r:id="rId6"/>
    <p:sldId id="262" r:id="rId7"/>
    <p:sldId id="265" r:id="rId8"/>
    <p:sldId id="266" r:id="rId9"/>
    <p:sldId id="267" r:id="rId10"/>
    <p:sldId id="258" r:id="rId11"/>
    <p:sldId id="268" r:id="rId12"/>
    <p:sldId id="259" r:id="rId13"/>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xmlns="" r:id="rId15" roundtripDataSignature="AMtx7miVY69wUGB30P5Mo5lH9oWjMR03/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024082B-B7D1-448C-81BF-C85119B676A6}" v="1" dt="2023-11-30T01:43:53.489"/>
    <p1510:client id="{14A97BD8-9270-449A-24D8-0E07EA63E4A0}" v="5" dt="2023-03-11T06:53:42.441"/>
    <p1510:client id="{1B36DA43-E3CE-A344-5F6A-F5567D4768E2}" v="3" dt="2023-02-07T00:41:21.233"/>
    <p1510:client id="{3403DCD5-8AEA-4AD7-8262-8C03F12EE541}" v="1" dt="2023-02-04T05:10:07.343"/>
    <p1510:client id="{4060E036-1D7D-4FF1-834F-DF4C24A92CF2}" v="2" dt="2023-03-09T10:03:12.765"/>
    <p1510:client id="{465965AD-E1DF-4223-B6B0-81A5B37DA5A2}" v="1" dt="2023-03-05T20:37:08.041"/>
    <p1510:client id="{76F02C39-86B6-4A23-9F97-30C40AD0459F}" v="3" dt="2023-02-04T04:01:36.253"/>
    <p1510:client id="{97766670-5100-42C0-8917-031DBE4D6630}" v="3" dt="2023-02-04T04:02:25.647"/>
    <p1510:client id="{B1B77EF4-9CB8-EC58-8360-6E52B113959B}" v="2" dt="2023-02-04T07:18:44.329"/>
    <p1510:client id="{ED3EB642-A6ED-4596-BECC-092CF3B86F1A}" v="1" dt="2023-02-04T03:45:18.676"/>
    <p1510:client id="{FB8899BB-7198-4B50-992F-BF0457D6049C}" v="2" dt="2023-02-04T03:43:38.473"/>
  </p1510:revLst>
</p1510:revInfo>
</file>

<file path=ppt/tableStyles.xml><?xml version="1.0" encoding="utf-8"?>
<a:tblStyleLst xmlns:a="http://schemas.openxmlformats.org/drawingml/2006/main" def="{70086B66-8215-4E21-A06A-904DD070B49D}">
  <a:tblStyle styleId="{70086B66-8215-4E21-A06A-904DD070B49D}"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BF5"/>
          </a:solidFill>
        </a:fill>
      </a:tcStyle>
    </a:wholeTbl>
    <a:band1H>
      <a:tcTxStyle/>
      <a:tcStyle>
        <a:tcBdr/>
        <a:fill>
          <a:solidFill>
            <a:srgbClr val="CDD4EA"/>
          </a:solidFill>
        </a:fill>
      </a:tcStyle>
    </a:band1H>
    <a:band2H>
      <a:tcTxStyle/>
      <a:tcStyle>
        <a:tcBdr/>
      </a:tcStyle>
    </a:band2H>
    <a:band1V>
      <a:tcTxStyle/>
      <a:tcStyle>
        <a:tcBdr/>
        <a:fill>
          <a:solidFill>
            <a:srgbClr val="CDD4EA"/>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384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customschemas.google.com/relationships/presentationmetadata" Target="metadata"/><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guyen Duy Chien 20205059" userId="S::chien.nd205059@sis.hust.edu.vn::f46b4456-2567-47bb-b0fa-6a62fe04fe03" providerId="AD" clId="Web-{76F02C39-86B6-4A23-9F97-30C40AD0459F}"/>
    <pc:docChg chg="modSld">
      <pc:chgData name="Nguyen Duy Chien 20205059" userId="S::chien.nd205059@sis.hust.edu.vn::f46b4456-2567-47bb-b0fa-6a62fe04fe03" providerId="AD" clId="Web-{76F02C39-86B6-4A23-9F97-30C40AD0459F}" dt="2023-02-04T04:01:36.253" v="2" actId="20577"/>
      <pc:docMkLst>
        <pc:docMk/>
      </pc:docMkLst>
      <pc:sldChg chg="modSp">
        <pc:chgData name="Nguyen Duy Chien 20205059" userId="S::chien.nd205059@sis.hust.edu.vn::f46b4456-2567-47bb-b0fa-6a62fe04fe03" providerId="AD" clId="Web-{76F02C39-86B6-4A23-9F97-30C40AD0459F}" dt="2023-02-04T04:01:36.253" v="2" actId="20577"/>
        <pc:sldMkLst>
          <pc:docMk/>
          <pc:sldMk cId="0" sldId="256"/>
        </pc:sldMkLst>
        <pc:spChg chg="mod">
          <ac:chgData name="Nguyen Duy Chien 20205059" userId="S::chien.nd205059@sis.hust.edu.vn::f46b4456-2567-47bb-b0fa-6a62fe04fe03" providerId="AD" clId="Web-{76F02C39-86B6-4A23-9F97-30C40AD0459F}" dt="2023-02-04T04:01:36.253" v="2" actId="20577"/>
          <ac:spMkLst>
            <pc:docMk/>
            <pc:sldMk cId="0" sldId="256"/>
            <ac:spMk id="85" creationId="{00000000-0000-0000-0000-000000000000}"/>
          </ac:spMkLst>
        </pc:spChg>
      </pc:sldChg>
    </pc:docChg>
  </pc:docChgLst>
  <pc:docChgLst>
    <pc:chgData name="Ha Van Quang 20204775" userId="S::quang.hv204775@sis.hust.edu.vn::a521d838-4d7b-4d25-b0b4-46aa6194d7dc" providerId="AD" clId="Web-{B1B77EF4-9CB8-EC58-8360-6E52B113959B}"/>
    <pc:docChg chg="modSld">
      <pc:chgData name="Ha Van Quang 20204775" userId="S::quang.hv204775@sis.hust.edu.vn::a521d838-4d7b-4d25-b0b4-46aa6194d7dc" providerId="AD" clId="Web-{B1B77EF4-9CB8-EC58-8360-6E52B113959B}" dt="2023-02-04T07:18:44.329" v="1" actId="1076"/>
      <pc:docMkLst>
        <pc:docMk/>
      </pc:docMkLst>
      <pc:sldChg chg="modSp">
        <pc:chgData name="Ha Van Quang 20204775" userId="S::quang.hv204775@sis.hust.edu.vn::a521d838-4d7b-4d25-b0b4-46aa6194d7dc" providerId="AD" clId="Web-{B1B77EF4-9CB8-EC58-8360-6E52B113959B}" dt="2023-02-04T07:18:44.329" v="1" actId="1076"/>
        <pc:sldMkLst>
          <pc:docMk/>
          <pc:sldMk cId="1095555810" sldId="261"/>
        </pc:sldMkLst>
        <pc:spChg chg="mod">
          <ac:chgData name="Ha Van Quang 20204775" userId="S::quang.hv204775@sis.hust.edu.vn::a521d838-4d7b-4d25-b0b4-46aa6194d7dc" providerId="AD" clId="Web-{B1B77EF4-9CB8-EC58-8360-6E52B113959B}" dt="2023-02-04T07:18:44.329" v="1" actId="1076"/>
          <ac:spMkLst>
            <pc:docMk/>
            <pc:sldMk cId="1095555810" sldId="261"/>
            <ac:spMk id="94" creationId="{00000000-0000-0000-0000-000000000000}"/>
          </ac:spMkLst>
        </pc:spChg>
      </pc:sldChg>
    </pc:docChg>
  </pc:docChgLst>
  <pc:docChgLst>
    <pc:chgData name="Vu Trung Nghia 20205108" userId="S::nghia.vt205108@sis.hust.edu.vn::7513b7c7-8aa4-4c57-b092-272bca1b2f06" providerId="AD" clId="Web-{FB8899BB-7198-4B50-992F-BF0457D6049C}"/>
    <pc:docChg chg="modSld">
      <pc:chgData name="Vu Trung Nghia 20205108" userId="S::nghia.vt205108@sis.hust.edu.vn::7513b7c7-8aa4-4c57-b092-272bca1b2f06" providerId="AD" clId="Web-{FB8899BB-7198-4B50-992F-BF0457D6049C}" dt="2023-02-04T03:43:38.473" v="1" actId="14100"/>
      <pc:docMkLst>
        <pc:docMk/>
      </pc:docMkLst>
      <pc:sldChg chg="modSp">
        <pc:chgData name="Vu Trung Nghia 20205108" userId="S::nghia.vt205108@sis.hust.edu.vn::7513b7c7-8aa4-4c57-b092-272bca1b2f06" providerId="AD" clId="Web-{FB8899BB-7198-4B50-992F-BF0457D6049C}" dt="2023-02-04T03:43:38.473" v="1" actId="14100"/>
        <pc:sldMkLst>
          <pc:docMk/>
          <pc:sldMk cId="1095555810" sldId="261"/>
        </pc:sldMkLst>
        <pc:spChg chg="mod">
          <ac:chgData name="Vu Trung Nghia 20205108" userId="S::nghia.vt205108@sis.hust.edu.vn::7513b7c7-8aa4-4c57-b092-272bca1b2f06" providerId="AD" clId="Web-{FB8899BB-7198-4B50-992F-BF0457D6049C}" dt="2023-02-04T03:43:38.473" v="1" actId="14100"/>
          <ac:spMkLst>
            <pc:docMk/>
            <pc:sldMk cId="1095555810" sldId="261"/>
            <ac:spMk id="94" creationId="{00000000-0000-0000-0000-000000000000}"/>
          </ac:spMkLst>
        </pc:spChg>
      </pc:sldChg>
    </pc:docChg>
  </pc:docChgLst>
  <pc:docChgLst>
    <pc:chgData name="Dinh Ngoc Quan 20204849" userId="S::quan.dn204849@sis.hust.edu.vn::c11ad82e-74c9-42d7-8b2d-5389d7eaeba6" providerId="AD" clId="Web-{465965AD-E1DF-4223-B6B0-81A5B37DA5A2}"/>
    <pc:docChg chg="modSld">
      <pc:chgData name="Dinh Ngoc Quan 20204849" userId="S::quan.dn204849@sis.hust.edu.vn::c11ad82e-74c9-42d7-8b2d-5389d7eaeba6" providerId="AD" clId="Web-{465965AD-E1DF-4223-B6B0-81A5B37DA5A2}" dt="2023-03-05T20:37:08.041" v="0" actId="1076"/>
      <pc:docMkLst>
        <pc:docMk/>
      </pc:docMkLst>
      <pc:sldChg chg="modSp">
        <pc:chgData name="Dinh Ngoc Quan 20204849" userId="S::quan.dn204849@sis.hust.edu.vn::c11ad82e-74c9-42d7-8b2d-5389d7eaeba6" providerId="AD" clId="Web-{465965AD-E1DF-4223-B6B0-81A5B37DA5A2}" dt="2023-03-05T20:37:08.041" v="0" actId="1076"/>
        <pc:sldMkLst>
          <pc:docMk/>
          <pc:sldMk cId="3271459939" sldId="265"/>
        </pc:sldMkLst>
        <pc:spChg chg="mod">
          <ac:chgData name="Dinh Ngoc Quan 20204849" userId="S::quan.dn204849@sis.hust.edu.vn::c11ad82e-74c9-42d7-8b2d-5389d7eaeba6" providerId="AD" clId="Web-{465965AD-E1DF-4223-B6B0-81A5B37DA5A2}" dt="2023-03-05T20:37:08.041" v="0" actId="1076"/>
          <ac:spMkLst>
            <pc:docMk/>
            <pc:sldMk cId="3271459939" sldId="265"/>
            <ac:spMk id="91" creationId="{00000000-0000-0000-0000-000000000000}"/>
          </ac:spMkLst>
        </pc:spChg>
      </pc:sldChg>
    </pc:docChg>
  </pc:docChgLst>
  <pc:docChgLst>
    <pc:chgData name="Pham Duc Chinh 20204719" userId="S::chinh.pd204719@sis.hust.edu.vn::096626ef-c68f-48cb-9372-439ef6bd37c4" providerId="AD" clId="Web-{4060E036-1D7D-4FF1-834F-DF4C24A92CF2}"/>
    <pc:docChg chg="modSld">
      <pc:chgData name="Pham Duc Chinh 20204719" userId="S::chinh.pd204719@sis.hust.edu.vn::096626ef-c68f-48cb-9372-439ef6bd37c4" providerId="AD" clId="Web-{4060E036-1D7D-4FF1-834F-DF4C24A92CF2}" dt="2023-03-09T10:03:12.765" v="1" actId="1076"/>
      <pc:docMkLst>
        <pc:docMk/>
      </pc:docMkLst>
      <pc:sldChg chg="modSp">
        <pc:chgData name="Pham Duc Chinh 20204719" userId="S::chinh.pd204719@sis.hust.edu.vn::096626ef-c68f-48cb-9372-439ef6bd37c4" providerId="AD" clId="Web-{4060E036-1D7D-4FF1-834F-DF4C24A92CF2}" dt="2023-03-09T10:03:12.765" v="1" actId="1076"/>
        <pc:sldMkLst>
          <pc:docMk/>
          <pc:sldMk cId="0" sldId="258"/>
        </pc:sldMkLst>
        <pc:spChg chg="mod">
          <ac:chgData name="Pham Duc Chinh 20204719" userId="S::chinh.pd204719@sis.hust.edu.vn::096626ef-c68f-48cb-9372-439ef6bd37c4" providerId="AD" clId="Web-{4060E036-1D7D-4FF1-834F-DF4C24A92CF2}" dt="2023-03-09T10:03:12.765" v="1" actId="1076"/>
          <ac:spMkLst>
            <pc:docMk/>
            <pc:sldMk cId="0" sldId="258"/>
            <ac:spMk id="13" creationId="{CBF5EA0E-A1B4-EE58-584C-47E3FA31A82C}"/>
          </ac:spMkLst>
        </pc:spChg>
      </pc:sldChg>
    </pc:docChg>
  </pc:docChgLst>
  <pc:docChgLst>
    <pc:chgData name="TRAN XUAN TUNG 20194405" userId="S::tung.tx194405@sis.hust.edu.vn::c7488b6e-bdb4-4333-8af6-5a2658ec9301" providerId="AD" clId="Web-{1B36DA43-E3CE-A344-5F6A-F5567D4768E2}"/>
    <pc:docChg chg="modSld">
      <pc:chgData name="TRAN XUAN TUNG 20194405" userId="S::tung.tx194405@sis.hust.edu.vn::c7488b6e-bdb4-4333-8af6-5a2658ec9301" providerId="AD" clId="Web-{1B36DA43-E3CE-A344-5F6A-F5567D4768E2}" dt="2023-02-07T00:41:21.233" v="2" actId="1076"/>
      <pc:docMkLst>
        <pc:docMk/>
      </pc:docMkLst>
      <pc:sldChg chg="modSp">
        <pc:chgData name="TRAN XUAN TUNG 20194405" userId="S::tung.tx194405@sis.hust.edu.vn::c7488b6e-bdb4-4333-8af6-5a2658ec9301" providerId="AD" clId="Web-{1B36DA43-E3CE-A344-5F6A-F5567D4768E2}" dt="2023-02-07T00:41:21.233" v="2" actId="1076"/>
        <pc:sldMkLst>
          <pc:docMk/>
          <pc:sldMk cId="811779126" sldId="259"/>
        </pc:sldMkLst>
        <pc:spChg chg="mod">
          <ac:chgData name="TRAN XUAN TUNG 20194405" userId="S::tung.tx194405@sis.hust.edu.vn::c7488b6e-bdb4-4333-8af6-5a2658ec9301" providerId="AD" clId="Web-{1B36DA43-E3CE-A344-5F6A-F5567D4768E2}" dt="2023-02-07T00:41:21.233" v="2" actId="1076"/>
          <ac:spMkLst>
            <pc:docMk/>
            <pc:sldMk cId="811779126" sldId="259"/>
            <ac:spMk id="100" creationId="{00000000-0000-0000-0000-000000000000}"/>
          </ac:spMkLst>
        </pc:spChg>
      </pc:sldChg>
    </pc:docChg>
  </pc:docChgLst>
  <pc:docChgLst>
    <pc:chgData name="Nguyen Thu Trang 20205035" userId="S::trang.nt205035@sis.hust.edu.vn::d14df7a3-fa88-44c2-ac28-9f3612c6e354" providerId="AD" clId="Web-{3403DCD5-8AEA-4AD7-8262-8C03F12EE541}"/>
    <pc:docChg chg="modSld">
      <pc:chgData name="Nguyen Thu Trang 20205035" userId="S::trang.nt205035@sis.hust.edu.vn::d14df7a3-fa88-44c2-ac28-9f3612c6e354" providerId="AD" clId="Web-{3403DCD5-8AEA-4AD7-8262-8C03F12EE541}" dt="2023-02-04T05:10:07.343" v="0" actId="1076"/>
      <pc:docMkLst>
        <pc:docMk/>
      </pc:docMkLst>
      <pc:sldChg chg="modSp">
        <pc:chgData name="Nguyen Thu Trang 20205035" userId="S::trang.nt205035@sis.hust.edu.vn::d14df7a3-fa88-44c2-ac28-9f3612c6e354" providerId="AD" clId="Web-{3403DCD5-8AEA-4AD7-8262-8C03F12EE541}" dt="2023-02-04T05:10:07.343" v="0" actId="1076"/>
        <pc:sldMkLst>
          <pc:docMk/>
          <pc:sldMk cId="0" sldId="258"/>
        </pc:sldMkLst>
        <pc:spChg chg="mod">
          <ac:chgData name="Nguyen Thu Trang 20205035" userId="S::trang.nt205035@sis.hust.edu.vn::d14df7a3-fa88-44c2-ac28-9f3612c6e354" providerId="AD" clId="Web-{3403DCD5-8AEA-4AD7-8262-8C03F12EE541}" dt="2023-02-04T05:10:07.343" v="0" actId="1076"/>
          <ac:spMkLst>
            <pc:docMk/>
            <pc:sldMk cId="0" sldId="258"/>
            <ac:spMk id="13" creationId="{CBF5EA0E-A1B4-EE58-584C-47E3FA31A82C}"/>
          </ac:spMkLst>
        </pc:spChg>
      </pc:sldChg>
    </pc:docChg>
  </pc:docChgLst>
  <pc:docChgLst>
    <pc:chgData name="Le Tuan Ngoc Huy 20204986" userId="S::huy.ltn204986@sis.hust.edu.vn::25688bcc-8b71-46e1-b3ec-43c7db32ee95" providerId="AD" clId="Web-{ED3EB642-A6ED-4596-BECC-092CF3B86F1A}"/>
    <pc:docChg chg="sldOrd">
      <pc:chgData name="Le Tuan Ngoc Huy 20204986" userId="S::huy.ltn204986@sis.hust.edu.vn::25688bcc-8b71-46e1-b3ec-43c7db32ee95" providerId="AD" clId="Web-{ED3EB642-A6ED-4596-BECC-092CF3B86F1A}" dt="2023-02-04T03:45:18.676" v="0"/>
      <pc:docMkLst>
        <pc:docMk/>
      </pc:docMkLst>
      <pc:sldChg chg="ord">
        <pc:chgData name="Le Tuan Ngoc Huy 20204986" userId="S::huy.ltn204986@sis.hust.edu.vn::25688bcc-8b71-46e1-b3ec-43c7db32ee95" providerId="AD" clId="Web-{ED3EB642-A6ED-4596-BECC-092CF3B86F1A}" dt="2023-02-04T03:45:18.676" v="0"/>
        <pc:sldMkLst>
          <pc:docMk/>
          <pc:sldMk cId="811779126" sldId="259"/>
        </pc:sldMkLst>
      </pc:sldChg>
    </pc:docChg>
  </pc:docChgLst>
  <pc:docChgLst>
    <pc:chgData name="Do Hoang Duong 20204732" userId="S::duong.dh204732@sis.hust.edu.vn::c9c03e71-2e76-4f39-b2ef-33cd49883a8a" providerId="AD" clId="Web-{14A97BD8-9270-449A-24D8-0E07EA63E4A0}"/>
    <pc:docChg chg="modSld">
      <pc:chgData name="Do Hoang Duong 20204732" userId="S::duong.dh204732@sis.hust.edu.vn::c9c03e71-2e76-4f39-b2ef-33cd49883a8a" providerId="AD" clId="Web-{14A97BD8-9270-449A-24D8-0E07EA63E4A0}" dt="2023-03-11T06:53:42.441" v="4" actId="1076"/>
      <pc:docMkLst>
        <pc:docMk/>
      </pc:docMkLst>
      <pc:sldChg chg="modSp">
        <pc:chgData name="Do Hoang Duong 20204732" userId="S::duong.dh204732@sis.hust.edu.vn::c9c03e71-2e76-4f39-b2ef-33cd49883a8a" providerId="AD" clId="Web-{14A97BD8-9270-449A-24D8-0E07EA63E4A0}" dt="2023-03-11T06:52:29.673" v="3" actId="1076"/>
        <pc:sldMkLst>
          <pc:docMk/>
          <pc:sldMk cId="0" sldId="258"/>
        </pc:sldMkLst>
        <pc:spChg chg="mod">
          <ac:chgData name="Do Hoang Duong 20204732" userId="S::duong.dh204732@sis.hust.edu.vn::c9c03e71-2e76-4f39-b2ef-33cd49883a8a" providerId="AD" clId="Web-{14A97BD8-9270-449A-24D8-0E07EA63E4A0}" dt="2023-03-11T06:52:29.673" v="3" actId="1076"/>
          <ac:spMkLst>
            <pc:docMk/>
            <pc:sldMk cId="0" sldId="258"/>
            <ac:spMk id="13" creationId="{CBF5EA0E-A1B4-EE58-584C-47E3FA31A82C}"/>
          </ac:spMkLst>
        </pc:spChg>
      </pc:sldChg>
      <pc:sldChg chg="modSp">
        <pc:chgData name="Do Hoang Duong 20204732" userId="S::duong.dh204732@sis.hust.edu.vn::c9c03e71-2e76-4f39-b2ef-33cd49883a8a" providerId="AD" clId="Web-{14A97BD8-9270-449A-24D8-0E07EA63E4A0}" dt="2023-03-11T06:53:42.441" v="4" actId="1076"/>
        <pc:sldMkLst>
          <pc:docMk/>
          <pc:sldMk cId="811779126" sldId="259"/>
        </pc:sldMkLst>
        <pc:spChg chg="mod">
          <ac:chgData name="Do Hoang Duong 20204732" userId="S::duong.dh204732@sis.hust.edu.vn::c9c03e71-2e76-4f39-b2ef-33cd49883a8a" providerId="AD" clId="Web-{14A97BD8-9270-449A-24D8-0E07EA63E4A0}" dt="2023-03-11T06:53:42.441" v="4" actId="1076"/>
          <ac:spMkLst>
            <pc:docMk/>
            <pc:sldMk cId="811779126" sldId="259"/>
            <ac:spMk id="100" creationId="{00000000-0000-0000-0000-000000000000}"/>
          </ac:spMkLst>
        </pc:spChg>
      </pc:sldChg>
      <pc:sldChg chg="modSp">
        <pc:chgData name="Do Hoang Duong 20204732" userId="S::duong.dh204732@sis.hust.edu.vn::c9c03e71-2e76-4f39-b2ef-33cd49883a8a" providerId="AD" clId="Web-{14A97BD8-9270-449A-24D8-0E07EA63E4A0}" dt="2023-03-11T06:47:54.334" v="2" actId="1076"/>
        <pc:sldMkLst>
          <pc:docMk/>
          <pc:sldMk cId="583990418" sldId="262"/>
        </pc:sldMkLst>
        <pc:spChg chg="mod">
          <ac:chgData name="Do Hoang Duong 20204732" userId="S::duong.dh204732@sis.hust.edu.vn::c9c03e71-2e76-4f39-b2ef-33cd49883a8a" providerId="AD" clId="Web-{14A97BD8-9270-449A-24D8-0E07EA63E4A0}" dt="2023-03-11T06:47:54.334" v="2" actId="1076"/>
          <ac:spMkLst>
            <pc:docMk/>
            <pc:sldMk cId="583990418" sldId="262"/>
            <ac:spMk id="94" creationId="{00000000-0000-0000-0000-000000000000}"/>
          </ac:spMkLst>
        </pc:spChg>
      </pc:sldChg>
    </pc:docChg>
  </pc:docChgLst>
  <pc:docChgLst>
    <pc:chgData name="Le Bao Lam 20215073" userId="S::lam.lb215073@sis.hust.edu.vn::dae055fc-cd32-429c-9d4e-ac332ada3e1c" providerId="AD" clId="Web-{1024082B-B7D1-448C-81BF-C85119B676A6}"/>
    <pc:docChg chg="modSld">
      <pc:chgData name="Le Bao Lam 20215073" userId="S::lam.lb215073@sis.hust.edu.vn::dae055fc-cd32-429c-9d4e-ac332ada3e1c" providerId="AD" clId="Web-{1024082B-B7D1-448C-81BF-C85119B676A6}" dt="2023-11-30T01:43:53.489" v="0" actId="1076"/>
      <pc:docMkLst>
        <pc:docMk/>
      </pc:docMkLst>
      <pc:sldChg chg="modSp">
        <pc:chgData name="Le Bao Lam 20215073" userId="S::lam.lb215073@sis.hust.edu.vn::dae055fc-cd32-429c-9d4e-ac332ada3e1c" providerId="AD" clId="Web-{1024082B-B7D1-448C-81BF-C85119B676A6}" dt="2023-11-30T01:43:53.489" v="0" actId="1076"/>
        <pc:sldMkLst>
          <pc:docMk/>
          <pc:sldMk cId="0" sldId="258"/>
        </pc:sldMkLst>
        <pc:spChg chg="mod">
          <ac:chgData name="Le Bao Lam 20215073" userId="S::lam.lb215073@sis.hust.edu.vn::dae055fc-cd32-429c-9d4e-ac332ada3e1c" providerId="AD" clId="Web-{1024082B-B7D1-448C-81BF-C85119B676A6}" dt="2023-11-30T01:43:53.489" v="0" actId="1076"/>
          <ac:spMkLst>
            <pc:docMk/>
            <pc:sldMk cId="0" sldId="258"/>
            <ac:spMk id="13" creationId="{CBF5EA0E-A1B4-EE58-584C-47E3FA31A82C}"/>
          </ac:spMkLst>
        </pc:spChg>
      </pc:sldChg>
    </pc:docChg>
  </pc:docChgLst>
  <pc:docChgLst>
    <pc:chgData name="Le Giang Nam 20205004" userId="S::nam.lg205004@sis.hust.edu.vn::a65bf7bf-a20c-45c3-b825-9ae662625cb1" providerId="AD" clId="Web-{97766670-5100-42C0-8917-031DBE4D6630}"/>
    <pc:docChg chg="modSld sldOrd">
      <pc:chgData name="Le Giang Nam 20205004" userId="S::nam.lg205004@sis.hust.edu.vn::a65bf7bf-a20c-45c3-b825-9ae662625cb1" providerId="AD" clId="Web-{97766670-5100-42C0-8917-031DBE4D6630}" dt="2023-02-04T04:02:25.647" v="2"/>
      <pc:docMkLst>
        <pc:docMk/>
      </pc:docMkLst>
      <pc:sldChg chg="modSp">
        <pc:chgData name="Le Giang Nam 20205004" userId="S::nam.lg205004@sis.hust.edu.vn::a65bf7bf-a20c-45c3-b825-9ae662625cb1" providerId="AD" clId="Web-{97766670-5100-42C0-8917-031DBE4D6630}" dt="2023-02-04T03:37:13.683" v="1" actId="1076"/>
        <pc:sldMkLst>
          <pc:docMk/>
          <pc:sldMk cId="0" sldId="258"/>
        </pc:sldMkLst>
        <pc:spChg chg="mod">
          <ac:chgData name="Le Giang Nam 20205004" userId="S::nam.lg205004@sis.hust.edu.vn::a65bf7bf-a20c-45c3-b825-9ae662625cb1" providerId="AD" clId="Web-{97766670-5100-42C0-8917-031DBE4D6630}" dt="2023-02-04T03:37:13.683" v="1" actId="1076"/>
          <ac:spMkLst>
            <pc:docMk/>
            <pc:sldMk cId="0" sldId="258"/>
            <ac:spMk id="13" creationId="{CBF5EA0E-A1B4-EE58-584C-47E3FA31A82C}"/>
          </ac:spMkLst>
        </pc:spChg>
      </pc:sldChg>
      <pc:sldChg chg="ord">
        <pc:chgData name="Le Giang Nam 20205004" userId="S::nam.lg205004@sis.hust.edu.vn::a65bf7bf-a20c-45c3-b825-9ae662625cb1" providerId="AD" clId="Web-{97766670-5100-42C0-8917-031DBE4D6630}" dt="2023-02-04T04:02:25.647" v="2"/>
        <pc:sldMkLst>
          <pc:docMk/>
          <pc:sldMk cId="454133763" sldId="268"/>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11075782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9" name="Google Shape;8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247103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9" name="Google Shape;8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817046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9" name="Google Shape;8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085640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9" name="Google Shape;8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749223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9" name="Google Shape;8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659804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7" name="Google Shape;9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7" name="Google Shape;9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42008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7" name="Google Shape;9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118206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1"/>
        <p:cNvGrpSpPr/>
        <p:nvPr/>
      </p:nvGrpSpPr>
      <p:grpSpPr>
        <a:xfrm>
          <a:off x="0" y="0"/>
          <a:ext cx="0" cy="0"/>
          <a:chOff x="0" y="0"/>
          <a:chExt cx="0" cy="0"/>
        </a:xfrm>
      </p:grpSpPr>
      <p:sp>
        <p:nvSpPr>
          <p:cNvPr id="12" name="Google Shape;12;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 name="Google Shape;14;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7"/>
        <p:cNvGrpSpPr/>
        <p:nvPr/>
      </p:nvGrpSpPr>
      <p:grpSpPr>
        <a:xfrm>
          <a:off x="0" y="0"/>
          <a:ext cx="0" cy="0"/>
          <a:chOff x="0" y="0"/>
          <a:chExt cx="0" cy="0"/>
        </a:xfrm>
      </p:grpSpPr>
      <p:sp>
        <p:nvSpPr>
          <p:cNvPr id="18" name="Google Shape;18;p8"/>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8"/>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0" name="Google Shape;20;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9"/>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9"/>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6" name="Google Shape;26;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10"/>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10"/>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11"/>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11"/>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11"/>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11"/>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11"/>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1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1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1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5"/>
          <p:cNvSpPr>
            <a:spLocks noGrp="1"/>
          </p:cNvSpPr>
          <p:nvPr>
            <p:ph type="pic" idx="2"/>
          </p:nvPr>
        </p:nvSpPr>
        <p:spPr>
          <a:xfrm>
            <a:off x="5183188" y="987425"/>
            <a:ext cx="6172200" cy="4873625"/>
          </a:xfrm>
          <a:prstGeom prst="rect">
            <a:avLst/>
          </a:prstGeom>
          <a:noFill/>
          <a:ln>
            <a:noFill/>
          </a:ln>
        </p:spPr>
      </p:sp>
      <p:sp>
        <p:nvSpPr>
          <p:cNvPr id="64" name="Google Shape;64;p1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
          <p:cNvSpPr txBox="1">
            <a:spLocks noGrp="1"/>
          </p:cNvSpPr>
          <p:nvPr>
            <p:ph type="title"/>
          </p:nvPr>
        </p:nvSpPr>
        <p:spPr>
          <a:xfrm>
            <a:off x="203717" y="141190"/>
            <a:ext cx="11814111" cy="53984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70C0"/>
              </a:buClr>
              <a:buSzPts val="2000"/>
              <a:buFont typeface="Arial"/>
              <a:buNone/>
            </a:pPr>
            <a:r>
              <a:rPr lang="en-US" sz="2000" b="1">
                <a:solidFill>
                  <a:srgbClr val="0070C0"/>
                </a:solidFill>
                <a:latin typeface="Arial"/>
                <a:ea typeface="Arial"/>
                <a:cs typeface="Arial"/>
                <a:sym typeface="Arial"/>
              </a:rPr>
              <a:t>Gold Mining</a:t>
            </a:r>
            <a:endParaRPr/>
          </a:p>
        </p:txBody>
      </p:sp>
      <p:sp>
        <p:nvSpPr>
          <p:cNvPr id="85" name="Google Shape;85;p1"/>
          <p:cNvSpPr txBox="1">
            <a:spLocks noGrp="1"/>
          </p:cNvSpPr>
          <p:nvPr>
            <p:ph type="body" idx="1"/>
          </p:nvPr>
        </p:nvSpPr>
        <p:spPr>
          <a:xfrm>
            <a:off x="203716" y="616486"/>
            <a:ext cx="11814111" cy="6111551"/>
          </a:xfrm>
          <a:prstGeom prst="rect">
            <a:avLst/>
          </a:prstGeom>
          <a:noFill/>
          <a:ln>
            <a:noFill/>
          </a:ln>
        </p:spPr>
        <p:txBody>
          <a:bodyPr spcFirstLastPara="1" wrap="square" lIns="91425" tIns="45700" rIns="91425" bIns="45700" anchor="t" anchorCtr="0">
            <a:noAutofit/>
          </a:bodyPr>
          <a:lstStyle/>
          <a:p>
            <a:pPr algn="l" rtl="0"/>
            <a:r>
              <a:rPr lang="en-US" sz="2000" b="0" i="0">
                <a:effectLst/>
                <a:latin typeface="-apple-system"/>
              </a:rPr>
              <a:t>The Kingdom ALPHA has n warehouses of golds located on a straight line and are numbered 1, 2,..., n. The warehouse </a:t>
            </a:r>
            <a:r>
              <a:rPr lang="en-US" sz="2000" b="0" i="0" err="1">
                <a:effectLst/>
                <a:latin typeface="-apple-system"/>
              </a:rPr>
              <a:t>i</a:t>
            </a:r>
            <a:r>
              <a:rPr lang="en-US" sz="2000" b="0" i="0">
                <a:effectLst/>
                <a:latin typeface="-apple-system"/>
              </a:rPr>
              <a:t> has amount of ai (</a:t>
            </a:r>
            <a:r>
              <a:rPr lang="en-US" sz="2000">
                <a:latin typeface="-apple-system"/>
              </a:rPr>
              <a:t>ai</a:t>
            </a:r>
            <a:r>
              <a:rPr lang="en-US" sz="2000" b="0" i="0">
                <a:effectLst/>
                <a:latin typeface="-apple-system"/>
              </a:rPr>
              <a:t> is non-negative integer) and is located at coordinate </a:t>
            </a:r>
            <a:r>
              <a:rPr lang="en-US" sz="2000" b="0" i="0" err="1">
                <a:effectLst/>
                <a:latin typeface="-apple-system"/>
              </a:rPr>
              <a:t>i</a:t>
            </a:r>
            <a:r>
              <a:rPr lang="en-US" sz="2000" b="0" i="0">
                <a:effectLst/>
                <a:latin typeface="-apple-system"/>
              </a:rPr>
              <a:t> (</a:t>
            </a:r>
            <a:r>
              <a:rPr lang="en-US" sz="2000" b="0" i="0" err="1">
                <a:effectLst/>
                <a:latin typeface="-apple-system"/>
              </a:rPr>
              <a:t>i</a:t>
            </a:r>
            <a:r>
              <a:rPr lang="en-US" sz="2000" b="0" i="0">
                <a:effectLst/>
                <a:latin typeface="-apple-system"/>
              </a:rPr>
              <a:t>=1,...,n). The King of ALPHA opens a competition for hunters who are responsible to find a subset of gold warehouses having largest total amount of golds with respect to the condition that the distance between two selected warehouses must be greater than or equal to L1 and less than or equal to L2.</a:t>
            </a:r>
          </a:p>
          <a:p>
            <a:pPr algn="l" rtl="0"/>
            <a:r>
              <a:rPr lang="en-US" sz="2000" b="1" i="0">
                <a:effectLst/>
                <a:latin typeface="-apple-system"/>
              </a:rPr>
              <a:t>Input</a:t>
            </a:r>
            <a:endParaRPr lang="en-US" sz="2000" b="0" i="0">
              <a:effectLst/>
              <a:latin typeface="-apple-system"/>
            </a:endParaRPr>
          </a:p>
          <a:p>
            <a:pPr algn="l" rtl="0">
              <a:buFont typeface="Arial" panose="020B0604020202020204" pitchFamily="34" charset="0"/>
              <a:buChar char="•"/>
            </a:pPr>
            <a:r>
              <a:rPr lang="en-US" sz="2000" b="0" i="0">
                <a:effectLst/>
                <a:latin typeface="-apple-system"/>
              </a:rPr>
              <a:t>Line 1 contains n, L1, and L2 (1≤n≤100000,1≤L1≤L2≤n)</a:t>
            </a:r>
          </a:p>
          <a:p>
            <a:pPr algn="l" rtl="0">
              <a:buFont typeface="Arial" panose="020B0604020202020204" pitchFamily="34" charset="0"/>
              <a:buChar char="•"/>
            </a:pPr>
            <a:r>
              <a:rPr lang="en-US" sz="2000" b="0" i="0">
                <a:effectLst/>
                <a:latin typeface="-apple-system"/>
              </a:rPr>
              <a:t>Line 2 contains n integers a1,a2,…,an</a:t>
            </a:r>
          </a:p>
          <a:p>
            <a:pPr algn="l" rtl="0"/>
            <a:r>
              <a:rPr lang="en-US" sz="2000" b="1" i="0">
                <a:effectLst/>
                <a:latin typeface="-apple-system"/>
              </a:rPr>
              <a:t>Output</a:t>
            </a:r>
            <a:endParaRPr lang="en-US" sz="2000" b="0" i="0">
              <a:effectLst/>
              <a:latin typeface="-apple-system"/>
            </a:endParaRPr>
          </a:p>
          <a:p>
            <a:pPr algn="l" rtl="0"/>
            <a:r>
              <a:rPr lang="en-US" sz="2000" b="0" i="0">
                <a:effectLst/>
                <a:latin typeface="-apple-system"/>
              </a:rPr>
              <a:t>Contains only one single integer denoting the total amount of golds of selected warehouses.</a:t>
            </a:r>
          </a:p>
          <a:p>
            <a:pPr algn="l" rtl="0"/>
            <a:r>
              <a:rPr lang="en-US" sz="2000" b="1" i="0">
                <a:effectLst/>
                <a:latin typeface="-apple-system"/>
              </a:rPr>
              <a:t>Example:</a:t>
            </a:r>
          </a:p>
          <a:p>
            <a:pPr algn="l" rtl="0"/>
            <a:r>
              <a:rPr lang="en-US" sz="2000" b="1" i="0">
                <a:effectLst/>
                <a:latin typeface="-apple-system"/>
              </a:rPr>
              <a:t>Input</a:t>
            </a:r>
            <a:endParaRPr lang="en-US" sz="2000" b="0" i="0">
              <a:effectLst/>
              <a:latin typeface="-apple-system"/>
            </a:endParaRPr>
          </a:p>
          <a:p>
            <a:pPr algn="l" rtl="0"/>
            <a:r>
              <a:rPr lang="en-US" sz="2000" b="0" i="0">
                <a:effectLst/>
                <a:latin typeface="-apple-system"/>
              </a:rPr>
              <a:t>6 2 3</a:t>
            </a:r>
          </a:p>
          <a:p>
            <a:pPr algn="l" rtl="0"/>
            <a:r>
              <a:rPr lang="en-US" sz="2000" b="0" i="0">
                <a:effectLst/>
                <a:latin typeface="-apple-system"/>
              </a:rPr>
              <a:t>3 5 9 6 7 4</a:t>
            </a:r>
          </a:p>
          <a:p>
            <a:pPr algn="l" rtl="0"/>
            <a:r>
              <a:rPr lang="en-US" sz="2000" b="1" i="0">
                <a:effectLst/>
                <a:latin typeface="-apple-system"/>
              </a:rPr>
              <a:t>Output</a:t>
            </a:r>
            <a:endParaRPr lang="en-US" sz="2000" b="0" i="0">
              <a:effectLst/>
              <a:latin typeface="-apple-system"/>
            </a:endParaRPr>
          </a:p>
          <a:p>
            <a:pPr algn="l" rtl="0"/>
            <a:r>
              <a:rPr lang="en-US" sz="2000" b="0" i="0">
                <a:effectLst/>
                <a:latin typeface="-apple-system"/>
              </a:rPr>
              <a:t>19</a:t>
            </a:r>
          </a:p>
          <a:p>
            <a:pPr lvl="1"/>
            <a:endParaRPr lang="en-US" sz="3200" b="0" i="0">
              <a:effectLst/>
              <a:latin typeface="+mn-lt"/>
            </a:endParaRPr>
          </a:p>
        </p:txBody>
      </p:sp>
      <p:cxnSp>
        <p:nvCxnSpPr>
          <p:cNvPr id="86" name="Google Shape;86;p1"/>
          <p:cNvCxnSpPr/>
          <p:nvPr/>
        </p:nvCxnSpPr>
        <p:spPr>
          <a:xfrm>
            <a:off x="203717" y="597159"/>
            <a:ext cx="11814111" cy="0"/>
          </a:xfrm>
          <a:prstGeom prst="straightConnector1">
            <a:avLst/>
          </a:prstGeom>
          <a:noFill/>
          <a:ln w="9525" cap="flat" cmpd="sng">
            <a:solidFill>
              <a:schemeClr val="accent1"/>
            </a:solidFill>
            <a:prstDash val="solid"/>
            <a:miter lim="800000"/>
            <a:headEnd type="none" w="sm" len="sm"/>
            <a:tailEnd type="none" w="sm" len="sm"/>
          </a:ln>
        </p:spPr>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2"/>
          <p:cNvSpPr txBox="1">
            <a:spLocks noGrp="1"/>
          </p:cNvSpPr>
          <p:nvPr>
            <p:ph type="title"/>
          </p:nvPr>
        </p:nvSpPr>
        <p:spPr>
          <a:xfrm>
            <a:off x="203717" y="141190"/>
            <a:ext cx="11814111" cy="53984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70C0"/>
              </a:buClr>
              <a:buSzPts val="2000"/>
              <a:buFont typeface="Arial"/>
              <a:buNone/>
            </a:pPr>
            <a:r>
              <a:rPr lang="en-US" sz="2000" b="1">
                <a:solidFill>
                  <a:srgbClr val="0070C0"/>
                </a:solidFill>
                <a:latin typeface="Arial"/>
                <a:ea typeface="Arial"/>
                <a:cs typeface="Arial"/>
                <a:sym typeface="Arial"/>
              </a:rPr>
              <a:t>Gold Mining</a:t>
            </a:r>
            <a:endParaRPr/>
          </a:p>
        </p:txBody>
      </p:sp>
      <p:cxnSp>
        <p:nvCxnSpPr>
          <p:cNvPr id="93" name="Google Shape;93;p2"/>
          <p:cNvCxnSpPr/>
          <p:nvPr/>
        </p:nvCxnSpPr>
        <p:spPr>
          <a:xfrm>
            <a:off x="203717" y="597159"/>
            <a:ext cx="11814111" cy="0"/>
          </a:xfrm>
          <a:prstGeom prst="straightConnector1">
            <a:avLst/>
          </a:prstGeom>
          <a:noFill/>
          <a:ln w="9525" cap="flat" cmpd="sng">
            <a:solidFill>
              <a:schemeClr val="accent1"/>
            </a:solidFill>
            <a:prstDash val="solid"/>
            <a:miter lim="800000"/>
            <a:headEnd type="none" w="sm" len="sm"/>
            <a:tailEnd type="none" w="sm" len="sm"/>
          </a:ln>
        </p:spPr>
      </p:cxnSp>
      <mc:AlternateContent xmlns:mc="http://schemas.openxmlformats.org/markup-compatibility/2006" xmlns:a14="http://schemas.microsoft.com/office/drawing/2010/main">
        <mc:Choice Requires="a14">
          <p:sp>
            <p:nvSpPr>
              <p:cNvPr id="94" name="Google Shape;94;p2"/>
              <p:cNvSpPr txBox="1"/>
              <p:nvPr/>
            </p:nvSpPr>
            <p:spPr>
              <a:xfrm>
                <a:off x="441225" y="865203"/>
                <a:ext cx="11814109" cy="5868900"/>
              </a:xfrm>
              <a:prstGeom prst="rect">
                <a:avLst/>
              </a:prstGeom>
              <a:noFill/>
              <a:ln>
                <a:noFill/>
              </a:ln>
            </p:spPr>
            <p:txBody>
              <a:bodyPr spcFirstLastPara="1" wrap="square" lIns="91425" tIns="45700" rIns="91425" bIns="45700" anchor="t" anchorCtr="0">
                <a:noAutofit/>
              </a:bodyPr>
              <a:lstStyle/>
              <a:p>
                <a:pPr>
                  <a:spcBef>
                    <a:spcPts val="0"/>
                  </a:spcBef>
                  <a:buNone/>
                </a:pPr>
                <a:r>
                  <a:rPr lang="vi-VN" sz="2000" b="1"/>
                  <a:t>Đề </a:t>
                </a:r>
                <a:r>
                  <a:rPr lang="vi-VN" sz="2000" b="1" err="1"/>
                  <a:t>bài</a:t>
                </a:r>
                <a:r>
                  <a:rPr lang="vi-VN" sz="2000" b="1"/>
                  <a:t>: </a:t>
                </a:r>
              </a:p>
              <a:p>
                <a:pPr>
                  <a:spcBef>
                    <a:spcPts val="0"/>
                  </a:spcBef>
                  <a:buNone/>
                </a:pPr>
                <a:r>
                  <a:rPr lang="vi-VN" sz="2000" b="1"/>
                  <a:t>	</a:t>
                </a:r>
                <a:r>
                  <a:rPr lang="vi-VN" sz="2000" err="1"/>
                  <a:t>Có</a:t>
                </a:r>
                <a:r>
                  <a:rPr lang="vi-VN" sz="2000"/>
                  <a:t> n </a:t>
                </a:r>
                <a:r>
                  <a:rPr lang="vi-VN" sz="2000" err="1"/>
                  <a:t>nhà</a:t>
                </a:r>
                <a:r>
                  <a:rPr lang="vi-VN" sz="2000"/>
                  <a:t> </a:t>
                </a:r>
                <a:r>
                  <a:rPr lang="vi-VN" sz="2000" err="1"/>
                  <a:t>kho</a:t>
                </a:r>
                <a:r>
                  <a:rPr lang="vi-VN" sz="2000"/>
                  <a:t> </a:t>
                </a:r>
                <a:r>
                  <a:rPr lang="vi-VN" sz="2000" err="1"/>
                  <a:t>nằm</a:t>
                </a:r>
                <a:r>
                  <a:rPr lang="vi-VN" sz="2000"/>
                  <a:t> </a:t>
                </a:r>
                <a:r>
                  <a:rPr lang="vi-VN" sz="2000" err="1"/>
                  <a:t>trên</a:t>
                </a:r>
                <a:r>
                  <a:rPr lang="vi-VN" sz="2000"/>
                  <a:t> </a:t>
                </a:r>
                <a:r>
                  <a:rPr lang="vi-VN" sz="2000" err="1"/>
                  <a:t>một</a:t>
                </a:r>
                <a:r>
                  <a:rPr lang="vi-VN" sz="2000"/>
                  <a:t> </a:t>
                </a:r>
                <a:r>
                  <a:rPr lang="vi-VN" sz="2000" err="1"/>
                  <a:t>mặt</a:t>
                </a:r>
                <a:r>
                  <a:rPr lang="vi-VN" sz="2000"/>
                  <a:t> </a:t>
                </a:r>
                <a:r>
                  <a:rPr lang="vi-VN" sz="2000" err="1"/>
                  <a:t>phẳng</a:t>
                </a:r>
                <a:r>
                  <a:rPr lang="vi-VN" sz="2000"/>
                  <a:t>.</a:t>
                </a:r>
              </a:p>
              <a:p>
                <a:pPr>
                  <a:spcBef>
                    <a:spcPts val="0"/>
                  </a:spcBef>
                  <a:buNone/>
                </a:pPr>
                <a:r>
                  <a:rPr lang="vi-VN" sz="2000"/>
                  <a:t>	</a:t>
                </a:r>
                <a:r>
                  <a:rPr lang="vi-VN" sz="2000" err="1"/>
                  <a:t>Nhà</a:t>
                </a:r>
                <a:r>
                  <a:rPr lang="vi-VN" sz="2000"/>
                  <a:t> </a:t>
                </a:r>
                <a:r>
                  <a:rPr lang="vi-VN" sz="2000" err="1"/>
                  <a:t>kho</a:t>
                </a:r>
                <a:r>
                  <a:rPr lang="vi-VN" sz="2000"/>
                  <a:t> </a:t>
                </a:r>
                <a:r>
                  <a:rPr lang="vi-VN" sz="2000" err="1"/>
                  <a:t>i</a:t>
                </a:r>
                <a:r>
                  <a:rPr lang="vi-VN" sz="2000"/>
                  <a:t> </a:t>
                </a:r>
                <a:r>
                  <a:rPr lang="vi-VN" sz="2000" err="1"/>
                  <a:t>có</a:t>
                </a:r>
                <a:r>
                  <a:rPr lang="vi-VN" sz="2000"/>
                  <a:t> </a:t>
                </a:r>
                <a:r>
                  <a:rPr lang="vi-VN" sz="2000" err="1"/>
                  <a:t>số</a:t>
                </a:r>
                <a:r>
                  <a:rPr lang="vi-VN" sz="2000"/>
                  <a:t> </a:t>
                </a:r>
                <a:r>
                  <a:rPr lang="vi-VN" sz="2000" err="1"/>
                  <a:t>lượng</a:t>
                </a:r>
                <a:r>
                  <a:rPr lang="vi-VN" sz="2000"/>
                  <a:t> </a:t>
                </a:r>
                <a:r>
                  <a:rPr lang="vi-VN" sz="2000" err="1"/>
                  <a:t>vàng</a:t>
                </a:r>
                <a:r>
                  <a:rPr lang="vi-VN" sz="2000"/>
                  <a:t> </a:t>
                </a:r>
                <a:r>
                  <a:rPr lang="vi-VN" sz="2000" err="1"/>
                  <a:t>là</a:t>
                </a:r>
                <a:r>
                  <a:rPr lang="vi-VN" sz="2000"/>
                  <a:t> </a:t>
                </a:r>
                <a14:m>
                  <m:oMath xmlns:m="http://schemas.openxmlformats.org/officeDocument/2006/math">
                    <m:sSub>
                      <m:sSubPr>
                        <m:ctrlPr>
                          <a:rPr lang="ar-AE" sz="2000" i="1" smtClean="0">
                            <a:latin typeface="Cambria Math" panose="02040503050406030204" pitchFamily="18" charset="0"/>
                          </a:rPr>
                        </m:ctrlPr>
                      </m:sSubPr>
                      <m:e>
                        <m:r>
                          <a:rPr lang="ar-AE" sz="2000" b="0" i="1" smtClean="0">
                            <a:latin typeface="Cambria Math" panose="02040503050406030204" pitchFamily="18" charset="0"/>
                          </a:rPr>
                          <m:t>𝑎</m:t>
                        </m:r>
                      </m:e>
                      <m:sub>
                        <m:r>
                          <a:rPr lang="ar-AE" sz="2000" b="0" i="1" smtClean="0">
                            <a:latin typeface="Cambria Math" panose="02040503050406030204" pitchFamily="18" charset="0"/>
                          </a:rPr>
                          <m:t>𝑖</m:t>
                        </m:r>
                      </m:sub>
                    </m:sSub>
                  </m:oMath>
                </a14:m>
                <a:r>
                  <a:rPr lang="ar-AE" sz="2000"/>
                  <a:t>. </a:t>
                </a:r>
              </a:p>
              <a:p>
                <a:pPr>
                  <a:spcBef>
                    <a:spcPts val="0"/>
                  </a:spcBef>
                  <a:buNone/>
                </a:pPr>
                <a:r>
                  <a:rPr lang="vi-VN" sz="2000" b="1" err="1"/>
                  <a:t>Yêu</a:t>
                </a:r>
                <a:r>
                  <a:rPr lang="vi-VN" sz="2000" b="1"/>
                  <a:t> </a:t>
                </a:r>
                <a:r>
                  <a:rPr lang="vi-VN" sz="2000" b="1" err="1"/>
                  <a:t>cầu</a:t>
                </a:r>
                <a:r>
                  <a:rPr lang="vi-VN" sz="2000" b="1"/>
                  <a:t>: </a:t>
                </a:r>
              </a:p>
              <a:p>
                <a:pPr>
                  <a:spcBef>
                    <a:spcPts val="0"/>
                  </a:spcBef>
                  <a:buNone/>
                </a:pPr>
                <a:r>
                  <a:rPr lang="vi-VN" sz="2000" b="1"/>
                  <a:t>	</a:t>
                </a:r>
                <a:r>
                  <a:rPr lang="vi-VN" sz="2000" err="1"/>
                  <a:t>Chọn</a:t>
                </a:r>
                <a:r>
                  <a:rPr lang="vi-VN" sz="2000"/>
                  <a:t> </a:t>
                </a:r>
                <a:r>
                  <a:rPr lang="vi-VN" sz="2000" err="1"/>
                  <a:t>các</a:t>
                </a:r>
                <a:r>
                  <a:rPr lang="vi-VN" sz="2000"/>
                  <a:t> </a:t>
                </a:r>
                <a:r>
                  <a:rPr lang="vi-VN" sz="2000" err="1"/>
                  <a:t>nhà</a:t>
                </a:r>
                <a:r>
                  <a:rPr lang="vi-VN" sz="2000"/>
                  <a:t> </a:t>
                </a:r>
                <a:r>
                  <a:rPr lang="vi-VN" sz="2000" err="1"/>
                  <a:t>kho</a:t>
                </a:r>
                <a:r>
                  <a:rPr lang="vi-VN" sz="2000"/>
                  <a:t> </a:t>
                </a:r>
                <a:r>
                  <a:rPr lang="vi-VN" sz="2000" err="1"/>
                  <a:t>sao</a:t>
                </a:r>
                <a:r>
                  <a:rPr lang="vi-VN" sz="2000"/>
                  <a:t> </a:t>
                </a:r>
                <a:r>
                  <a:rPr lang="vi-VN" sz="2000" err="1"/>
                  <a:t>cho</a:t>
                </a:r>
                <a:r>
                  <a:rPr lang="vi-VN" sz="2000"/>
                  <a:t>:</a:t>
                </a:r>
              </a:p>
              <a:p>
                <a:pPr>
                  <a:spcBef>
                    <a:spcPts val="0"/>
                  </a:spcBef>
                  <a:buNone/>
                </a:pPr>
                <a:r>
                  <a:rPr lang="vi-VN" sz="2000"/>
                  <a:t>		</a:t>
                </a:r>
                <a:r>
                  <a:rPr lang="vi-VN" sz="2000" err="1"/>
                  <a:t>Tổng</a:t>
                </a:r>
                <a:r>
                  <a:rPr lang="vi-VN" sz="2000"/>
                  <a:t> </a:t>
                </a:r>
                <a:r>
                  <a:rPr lang="vi-VN" sz="2000" err="1"/>
                  <a:t>lượng</a:t>
                </a:r>
                <a:r>
                  <a:rPr lang="vi-VN" sz="2000"/>
                  <a:t> </a:t>
                </a:r>
                <a:r>
                  <a:rPr lang="vi-VN" sz="2000" err="1"/>
                  <a:t>vàng</a:t>
                </a:r>
                <a:r>
                  <a:rPr lang="vi-VN" sz="2000"/>
                  <a:t> </a:t>
                </a:r>
                <a:r>
                  <a:rPr lang="vi-VN" sz="2000" err="1"/>
                  <a:t>là</a:t>
                </a:r>
                <a:r>
                  <a:rPr lang="vi-VN" sz="2000"/>
                  <a:t> </a:t>
                </a:r>
                <a:r>
                  <a:rPr lang="vi-VN" sz="2000" err="1"/>
                  <a:t>lớn</a:t>
                </a:r>
                <a:r>
                  <a:rPr lang="vi-VN" sz="2000"/>
                  <a:t> </a:t>
                </a:r>
                <a:r>
                  <a:rPr lang="vi-VN" sz="2000" err="1"/>
                  <a:t>nhất</a:t>
                </a:r>
                <a:r>
                  <a:rPr lang="vi-VN" sz="2000"/>
                  <a:t>.</a:t>
                </a:r>
              </a:p>
              <a:p>
                <a:pPr>
                  <a:spcBef>
                    <a:spcPts val="0"/>
                  </a:spcBef>
                  <a:buNone/>
                </a:pPr>
                <a:r>
                  <a:rPr lang="vi-VN" sz="2000"/>
                  <a:t>		2 </a:t>
                </a:r>
                <a:r>
                  <a:rPr lang="vi-VN" sz="2000" err="1"/>
                  <a:t>nhà</a:t>
                </a:r>
                <a:r>
                  <a:rPr lang="vi-VN" sz="2000"/>
                  <a:t> </a:t>
                </a:r>
                <a:r>
                  <a:rPr lang="vi-VN" sz="2000" err="1"/>
                  <a:t>kho</a:t>
                </a:r>
                <a:r>
                  <a:rPr lang="vi-VN" sz="2000"/>
                  <a:t> </a:t>
                </a:r>
                <a:r>
                  <a:rPr lang="vi-VN" sz="2000" err="1"/>
                  <a:t>liên</a:t>
                </a:r>
                <a:r>
                  <a:rPr lang="vi-VN" sz="2000"/>
                  <a:t> </a:t>
                </a:r>
                <a:r>
                  <a:rPr lang="vi-VN" sz="2000" err="1"/>
                  <a:t>tiếp</a:t>
                </a:r>
                <a:r>
                  <a:rPr lang="vi-VN" sz="2000"/>
                  <a:t> </a:t>
                </a:r>
                <a:r>
                  <a:rPr lang="vi-VN" sz="2000" err="1"/>
                  <a:t>có</a:t>
                </a:r>
                <a:r>
                  <a:rPr lang="vi-VN" sz="2000"/>
                  <a:t> </a:t>
                </a:r>
                <a:r>
                  <a:rPr lang="vi-VN" sz="2000" err="1"/>
                  <a:t>khoảng</a:t>
                </a:r>
                <a:r>
                  <a:rPr lang="vi-VN" sz="2000"/>
                  <a:t> </a:t>
                </a:r>
                <a:r>
                  <a:rPr lang="vi-VN" sz="2000" err="1"/>
                  <a:t>cách</a:t>
                </a:r>
                <a:r>
                  <a:rPr lang="vi-VN" sz="2000"/>
                  <a:t> </a:t>
                </a:r>
                <a:r>
                  <a:rPr lang="vi-VN" sz="2000" err="1"/>
                  <a:t>nằm</a:t>
                </a:r>
                <a:r>
                  <a:rPr lang="vi-VN" sz="2000"/>
                  <a:t> </a:t>
                </a:r>
                <a:r>
                  <a:rPr lang="vi-VN" sz="2000" err="1"/>
                  <a:t>trong</a:t>
                </a:r>
                <a:r>
                  <a:rPr lang="vi-VN" sz="2000"/>
                  <a:t> </a:t>
                </a:r>
                <a:r>
                  <a:rPr lang="vi-VN" sz="2000" err="1"/>
                  <a:t>khoảng</a:t>
                </a:r>
                <a:r>
                  <a:rPr lang="vi-VN" sz="2000"/>
                  <a:t> [L1, L2].</a:t>
                </a:r>
              </a:p>
            </p:txBody>
          </p:sp>
        </mc:Choice>
        <mc:Fallback xmlns="">
          <p:sp>
            <p:nvSpPr>
              <p:cNvPr id="94" name="Google Shape;94;p2"/>
              <p:cNvSpPr txBox="1">
                <a:spLocks noRot="1" noChangeAspect="1" noMove="1" noResize="1" noEditPoints="1" noAdjustHandles="1" noChangeArrowheads="1" noChangeShapeType="1" noTextEdit="1"/>
              </p:cNvSpPr>
              <p:nvPr/>
            </p:nvSpPr>
            <p:spPr>
              <a:xfrm>
                <a:off x="441225" y="865203"/>
                <a:ext cx="11814109" cy="5868900"/>
              </a:xfrm>
              <a:prstGeom prst="rect">
                <a:avLst/>
              </a:prstGeom>
              <a:blipFill>
                <a:blip r:embed="rId3"/>
                <a:stretch>
                  <a:fillRect l="-516" t="-519"/>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10955558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2"/>
          <p:cNvSpPr txBox="1">
            <a:spLocks noGrp="1"/>
          </p:cNvSpPr>
          <p:nvPr>
            <p:ph type="title"/>
          </p:nvPr>
        </p:nvSpPr>
        <p:spPr>
          <a:xfrm>
            <a:off x="203717" y="141190"/>
            <a:ext cx="11814111" cy="53984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70C0"/>
              </a:buClr>
              <a:buSzPts val="2000"/>
              <a:buFont typeface="Arial"/>
              <a:buNone/>
            </a:pPr>
            <a:r>
              <a:rPr lang="en-US" sz="2000" b="1">
                <a:solidFill>
                  <a:srgbClr val="0070C0"/>
                </a:solidFill>
                <a:latin typeface="Arial"/>
                <a:ea typeface="Arial"/>
                <a:cs typeface="Arial"/>
                <a:sym typeface="Arial"/>
              </a:rPr>
              <a:t>Gold Mining – Backtracking Algorithm</a:t>
            </a:r>
            <a:endParaRPr/>
          </a:p>
        </p:txBody>
      </p:sp>
      <p:cxnSp>
        <p:nvCxnSpPr>
          <p:cNvPr id="93" name="Google Shape;93;p2"/>
          <p:cNvCxnSpPr/>
          <p:nvPr/>
        </p:nvCxnSpPr>
        <p:spPr>
          <a:xfrm>
            <a:off x="203717" y="597159"/>
            <a:ext cx="11814111" cy="0"/>
          </a:xfrm>
          <a:prstGeom prst="straightConnector1">
            <a:avLst/>
          </a:prstGeom>
          <a:noFill/>
          <a:ln w="9525" cap="flat" cmpd="sng">
            <a:solidFill>
              <a:schemeClr val="accent1"/>
            </a:solidFill>
            <a:prstDash val="solid"/>
            <a:miter lim="800000"/>
            <a:headEnd type="none" w="sm" len="sm"/>
            <a:tailEnd type="none" w="sm" len="sm"/>
          </a:ln>
        </p:spPr>
      </p:cxnSp>
      <mc:AlternateContent xmlns:mc="http://schemas.openxmlformats.org/markup-compatibility/2006" xmlns:a14="http://schemas.microsoft.com/office/drawing/2010/main">
        <mc:Choice Requires="a14">
          <p:sp>
            <p:nvSpPr>
              <p:cNvPr id="94" name="Google Shape;94;p2"/>
              <p:cNvSpPr txBox="1"/>
              <p:nvPr/>
            </p:nvSpPr>
            <p:spPr>
              <a:xfrm>
                <a:off x="187449" y="731756"/>
                <a:ext cx="11814109" cy="5868900"/>
              </a:xfrm>
              <a:prstGeom prst="rect">
                <a:avLst/>
              </a:prstGeom>
              <a:noFill/>
              <a:ln>
                <a:noFill/>
              </a:ln>
            </p:spPr>
            <p:txBody>
              <a:bodyPr spcFirstLastPara="1" wrap="square" lIns="91425" tIns="45700" rIns="91425" bIns="45700" anchor="t" anchorCtr="0">
                <a:noAutofit/>
              </a:bodyPr>
              <a:lstStyle/>
              <a:p>
                <a:pPr>
                  <a:spcBef>
                    <a:spcPts val="0"/>
                  </a:spcBef>
                  <a:buNone/>
                </a:pPr>
                <a:r>
                  <a:rPr lang="vi-VN" sz="2000"/>
                  <a:t>Duyệt </a:t>
                </a:r>
                <a:r>
                  <a:rPr lang="vi-VN" sz="2000" err="1"/>
                  <a:t>hết</a:t>
                </a:r>
                <a:r>
                  <a:rPr lang="vi-VN" sz="2000"/>
                  <a:t> </a:t>
                </a:r>
                <a:r>
                  <a:rPr lang="vi-VN" sz="2000" err="1"/>
                  <a:t>tất</a:t>
                </a:r>
                <a:r>
                  <a:rPr lang="vi-VN" sz="2000"/>
                  <a:t> </a:t>
                </a:r>
                <a:r>
                  <a:rPr lang="vi-VN" sz="2000" err="1"/>
                  <a:t>cả</a:t>
                </a:r>
                <a:r>
                  <a:rPr lang="vi-VN" sz="2000"/>
                  <a:t> </a:t>
                </a:r>
                <a:r>
                  <a:rPr lang="vi-VN" sz="2000" err="1"/>
                  <a:t>các</a:t>
                </a:r>
                <a:r>
                  <a:rPr lang="vi-VN" sz="2000"/>
                  <a:t> </a:t>
                </a:r>
                <a:r>
                  <a:rPr lang="vi-VN" sz="2000" err="1"/>
                  <a:t>trường</a:t>
                </a:r>
                <a:r>
                  <a:rPr lang="vi-VN" sz="2000"/>
                  <a:t> </a:t>
                </a:r>
                <a:r>
                  <a:rPr lang="vi-VN" sz="2000" err="1"/>
                  <a:t>hợp</a:t>
                </a:r>
                <a:r>
                  <a:rPr lang="vi-VN" sz="2000"/>
                  <a:t> </a:t>
                </a:r>
                <a:r>
                  <a:rPr lang="vi-VN" sz="2000" err="1"/>
                  <a:t>chọn</a:t>
                </a:r>
                <a:r>
                  <a:rPr lang="vi-VN" sz="2000"/>
                  <a:t> </a:t>
                </a:r>
                <a:r>
                  <a:rPr lang="vi-VN" sz="2000" err="1"/>
                  <a:t>các</a:t>
                </a:r>
                <a:r>
                  <a:rPr lang="vi-VN" sz="2000"/>
                  <a:t> </a:t>
                </a:r>
                <a:r>
                  <a:rPr lang="vi-VN" sz="2000" err="1"/>
                  <a:t>nhà</a:t>
                </a:r>
                <a:r>
                  <a:rPr lang="vi-VN" sz="2000"/>
                  <a:t> </a:t>
                </a:r>
                <a:r>
                  <a:rPr lang="vi-VN" sz="2000" err="1"/>
                  <a:t>kho</a:t>
                </a:r>
                <a:r>
                  <a:rPr lang="vi-VN" sz="2000"/>
                  <a:t> </a:t>
                </a:r>
                <a:r>
                  <a:rPr lang="vi-VN" sz="2000" err="1"/>
                  <a:t>khác</a:t>
                </a:r>
                <a:r>
                  <a:rPr lang="vi-VN" sz="2000"/>
                  <a:t> </a:t>
                </a:r>
                <a:r>
                  <a:rPr lang="vi-VN" sz="2000" err="1"/>
                  <a:t>nhau</a:t>
                </a:r>
                <a:r>
                  <a:rPr lang="vi-VN" sz="2000"/>
                  <a:t>.</a:t>
                </a:r>
              </a:p>
              <a:p>
                <a:pPr>
                  <a:spcBef>
                    <a:spcPts val="0"/>
                  </a:spcBef>
                  <a:buNone/>
                </a:pPr>
                <a:endParaRPr lang="vi-VN" sz="2000"/>
              </a:p>
              <a:p>
                <a:pPr lvl="4"/>
                <a:r>
                  <a:rPr lang="vi-VN" sz="2000"/>
                  <a:t>	- Với </a:t>
                </a:r>
                <a:r>
                  <a:rPr lang="vi-VN" sz="2000" err="1"/>
                  <a:t>mỗi</a:t>
                </a:r>
                <a:r>
                  <a:rPr lang="vi-VN" sz="2000"/>
                  <a:t> </a:t>
                </a:r>
                <a:r>
                  <a:rPr lang="vi-VN" sz="2000" err="1"/>
                  <a:t>trường</a:t>
                </a:r>
                <a:r>
                  <a:rPr lang="vi-VN" sz="2000"/>
                  <a:t> </a:t>
                </a:r>
                <a:r>
                  <a:rPr lang="vi-VN" sz="2000" err="1"/>
                  <a:t>hợp</a:t>
                </a:r>
                <a:r>
                  <a:rPr lang="vi-VN" sz="2000"/>
                  <a:t>, </a:t>
                </a:r>
                <a:r>
                  <a:rPr lang="vi-VN" sz="2000" err="1"/>
                  <a:t>kiểm</a:t>
                </a:r>
                <a:r>
                  <a:rPr lang="vi-VN" sz="2000"/>
                  <a:t> </a:t>
                </a:r>
                <a:r>
                  <a:rPr lang="vi-VN" sz="2000" err="1"/>
                  <a:t>tra</a:t>
                </a:r>
                <a:r>
                  <a:rPr lang="vi-VN" sz="2000"/>
                  <a:t> </a:t>
                </a:r>
                <a:r>
                  <a:rPr lang="vi-VN" sz="2000" err="1"/>
                  <a:t>xem</a:t>
                </a:r>
                <a:r>
                  <a:rPr lang="vi-VN" sz="2000"/>
                  <a:t> 2 </a:t>
                </a:r>
                <a:r>
                  <a:rPr lang="vi-VN" sz="2000" err="1"/>
                  <a:t>nhà</a:t>
                </a:r>
                <a:r>
                  <a:rPr lang="vi-VN" sz="2000"/>
                  <a:t> </a:t>
                </a:r>
                <a:r>
                  <a:rPr lang="vi-VN" sz="2000" err="1"/>
                  <a:t>kho</a:t>
                </a:r>
                <a:r>
                  <a:rPr lang="vi-VN" sz="2000"/>
                  <a:t> </a:t>
                </a:r>
                <a:r>
                  <a:rPr lang="vi-VN" sz="2000" err="1"/>
                  <a:t>liên</a:t>
                </a:r>
                <a:r>
                  <a:rPr lang="vi-VN" sz="2000"/>
                  <a:t> </a:t>
                </a:r>
                <a:r>
                  <a:rPr lang="vi-VN" sz="2000" err="1"/>
                  <a:t>tiếp</a:t>
                </a:r>
                <a:r>
                  <a:rPr lang="vi-VN" sz="2000"/>
                  <a:t> </a:t>
                </a:r>
                <a:r>
                  <a:rPr lang="vi-VN" sz="2000" err="1"/>
                  <a:t>có</a:t>
                </a:r>
                <a:r>
                  <a:rPr lang="vi-VN" sz="2000"/>
                  <a:t> </a:t>
                </a:r>
                <a:r>
                  <a:rPr lang="vi-VN" sz="2000" err="1"/>
                  <a:t>khoảng</a:t>
                </a:r>
                <a:r>
                  <a:rPr lang="vi-VN" sz="2000"/>
                  <a:t> </a:t>
                </a:r>
                <a:r>
                  <a:rPr lang="vi-VN" sz="2000" err="1"/>
                  <a:t>cách</a:t>
                </a:r>
                <a:r>
                  <a:rPr lang="vi-VN" sz="2000"/>
                  <a:t> </a:t>
                </a:r>
                <a:r>
                  <a:rPr lang="vi-VN" sz="2000" err="1"/>
                  <a:t>nằm</a:t>
                </a:r>
                <a:r>
                  <a:rPr lang="vi-VN" sz="2000"/>
                  <a:t> </a:t>
                </a:r>
                <a:r>
                  <a:rPr lang="vi-VN" sz="2000" err="1"/>
                  <a:t>trong</a:t>
                </a:r>
                <a:r>
                  <a:rPr lang="vi-VN" sz="2000"/>
                  <a:t> </a:t>
                </a:r>
                <a:r>
                  <a:rPr lang="vi-VN" sz="2000" err="1"/>
                  <a:t>khoảng</a:t>
                </a:r>
                <a:r>
                  <a:rPr lang="vi-VN" sz="2000"/>
                  <a:t> [L1, 	L2] hay </a:t>
                </a:r>
                <a:r>
                  <a:rPr lang="vi-VN" sz="2000" err="1"/>
                  <a:t>không</a:t>
                </a:r>
                <a:r>
                  <a:rPr lang="vi-VN" sz="2000"/>
                  <a:t>, </a:t>
                </a:r>
                <a:r>
                  <a:rPr lang="vi-VN" sz="2000" err="1"/>
                  <a:t>nếu</a:t>
                </a:r>
                <a:r>
                  <a:rPr lang="vi-VN" sz="2000"/>
                  <a:t> </a:t>
                </a:r>
                <a:r>
                  <a:rPr lang="vi-VN" sz="2000" err="1"/>
                  <a:t>tất</a:t>
                </a:r>
                <a:r>
                  <a:rPr lang="vi-VN" sz="2000"/>
                  <a:t> </a:t>
                </a:r>
                <a:r>
                  <a:rPr lang="vi-VN" sz="2000" err="1"/>
                  <a:t>cả</a:t>
                </a:r>
                <a:r>
                  <a:rPr lang="vi-VN" sz="2000"/>
                  <a:t> </a:t>
                </a:r>
                <a:r>
                  <a:rPr lang="vi-VN" sz="2000" err="1"/>
                  <a:t>các</a:t>
                </a:r>
                <a:r>
                  <a:rPr lang="vi-VN" sz="2000"/>
                  <a:t> </a:t>
                </a:r>
                <a:r>
                  <a:rPr lang="vi-VN" sz="2000" err="1"/>
                  <a:t>nhà</a:t>
                </a:r>
                <a:r>
                  <a:rPr lang="vi-VN" sz="2000"/>
                  <a:t> </a:t>
                </a:r>
                <a:r>
                  <a:rPr lang="vi-VN" sz="2000" err="1"/>
                  <a:t>kho</a:t>
                </a:r>
                <a:r>
                  <a:rPr lang="vi-VN" sz="2000"/>
                  <a:t> </a:t>
                </a:r>
                <a:r>
                  <a:rPr lang="vi-VN" sz="2000" err="1"/>
                  <a:t>đều</a:t>
                </a:r>
                <a:r>
                  <a:rPr lang="vi-VN" sz="2000"/>
                  <a:t> </a:t>
                </a:r>
                <a:r>
                  <a:rPr lang="vi-VN" sz="2000" err="1"/>
                  <a:t>thỏa</a:t>
                </a:r>
                <a:r>
                  <a:rPr lang="vi-VN" sz="2000"/>
                  <a:t> </a:t>
                </a:r>
                <a:r>
                  <a:rPr lang="vi-VN" sz="2000" err="1"/>
                  <a:t>mãn</a:t>
                </a:r>
                <a:r>
                  <a:rPr lang="vi-VN" sz="2000"/>
                  <a:t> </a:t>
                </a:r>
                <a:r>
                  <a:rPr lang="vi-VN" sz="2000" err="1"/>
                  <a:t>thì</a:t>
                </a:r>
                <a:r>
                  <a:rPr lang="vi-VN" sz="2000"/>
                  <a:t> </a:t>
                </a:r>
                <a:r>
                  <a:rPr lang="vi-VN" sz="2000" err="1"/>
                  <a:t>cập</a:t>
                </a:r>
                <a:r>
                  <a:rPr lang="vi-VN" sz="2000"/>
                  <a:t> </a:t>
                </a:r>
                <a:r>
                  <a:rPr lang="vi-VN" sz="2000" err="1"/>
                  <a:t>nhật</a:t>
                </a:r>
                <a:r>
                  <a:rPr lang="vi-VN" sz="2000"/>
                  <a:t> </a:t>
                </a:r>
                <a:r>
                  <a:rPr lang="vi-VN" sz="2000" err="1"/>
                  <a:t>tổng</a:t>
                </a:r>
                <a:r>
                  <a:rPr lang="vi-VN" sz="2000"/>
                  <a:t> </a:t>
                </a:r>
                <a:r>
                  <a:rPr lang="vi-VN" sz="2000" err="1"/>
                  <a:t>lượng</a:t>
                </a:r>
                <a:r>
                  <a:rPr lang="vi-VN" sz="2000"/>
                  <a:t> </a:t>
                </a:r>
                <a:r>
                  <a:rPr lang="vi-VN" sz="2000" err="1"/>
                  <a:t>vàng</a:t>
                </a:r>
                <a:r>
                  <a:rPr lang="vi-VN" sz="2000"/>
                  <a:t>.</a:t>
                </a:r>
              </a:p>
              <a:p>
                <a:pPr lvl="1">
                  <a:buFontTx/>
                  <a:buChar char="-"/>
                </a:pPr>
                <a:endParaRPr lang="vi-VN" sz="2000"/>
              </a:p>
              <a:p>
                <a:pPr lvl="1"/>
                <a:r>
                  <a:rPr lang="vi-VN" sz="2000"/>
                  <a:t>	- Độ </a:t>
                </a:r>
                <a:r>
                  <a:rPr lang="vi-VN" sz="2000" err="1"/>
                  <a:t>phức</a:t>
                </a:r>
                <a:r>
                  <a:rPr lang="vi-VN" sz="2000"/>
                  <a:t> </a:t>
                </a:r>
                <a:r>
                  <a:rPr lang="vi-VN" sz="2000" err="1"/>
                  <a:t>tạp</a:t>
                </a:r>
                <a:r>
                  <a:rPr lang="vi-VN" sz="2000"/>
                  <a:t>: O(</a:t>
                </a:r>
                <a14:m>
                  <m:oMath xmlns:m="http://schemas.openxmlformats.org/officeDocument/2006/math">
                    <m:sSup>
                      <m:sSupPr>
                        <m:ctrlPr>
                          <a:rPr lang="ar-AE" sz="2000" i="1" smtClean="0">
                            <a:latin typeface="Cambria Math" panose="02040503050406030204" pitchFamily="18" charset="0"/>
                          </a:rPr>
                        </m:ctrlPr>
                      </m:sSupPr>
                      <m:e>
                        <m:r>
                          <a:rPr lang="ar-AE" sz="2000" b="0" i="1" smtClean="0">
                            <a:latin typeface="Cambria Math" panose="02040503050406030204" pitchFamily="18" charset="0"/>
                          </a:rPr>
                          <m:t>2</m:t>
                        </m:r>
                      </m:e>
                      <m:sup>
                        <m:r>
                          <a:rPr lang="ar-AE" sz="2000" b="0" i="1" smtClean="0">
                            <a:latin typeface="Cambria Math" panose="02040503050406030204" pitchFamily="18" charset="0"/>
                          </a:rPr>
                          <m:t>𝑛</m:t>
                        </m:r>
                      </m:sup>
                    </m:sSup>
                    <m:r>
                      <a:rPr lang="ar-AE" sz="2000" b="0" i="1" smtClean="0">
                        <a:latin typeface="Cambria Math" panose="02040503050406030204" pitchFamily="18" charset="0"/>
                      </a:rPr>
                      <m:t> ∗</m:t>
                    </m:r>
                    <m:r>
                      <a:rPr lang="ar-AE" sz="2000" b="0" i="1" smtClean="0">
                        <a:latin typeface="Cambria Math" panose="02040503050406030204" pitchFamily="18" charset="0"/>
                      </a:rPr>
                      <m:t>𝑛</m:t>
                    </m:r>
                    <m:r>
                      <a:rPr lang="ar-AE" sz="2000" b="0" i="1" smtClean="0">
                        <a:latin typeface="Cambria Math" panose="02040503050406030204" pitchFamily="18" charset="0"/>
                      </a:rPr>
                      <m:t>).</m:t>
                    </m:r>
                  </m:oMath>
                </a14:m>
                <a:endParaRPr lang="vi-VN" sz="2000" b="0"/>
              </a:p>
              <a:p>
                <a:pPr lvl="1">
                  <a:buFontTx/>
                  <a:buChar char="-"/>
                </a:pPr>
                <a:endParaRPr lang="ar-AE" sz="2000" b="0"/>
              </a:p>
              <a:p>
                <a:pPr lvl="1"/>
                <a:r>
                  <a:rPr lang="vi-VN" sz="2000"/>
                  <a:t>	- Có </a:t>
                </a:r>
                <a:r>
                  <a:rPr lang="vi-VN" sz="2000" err="1"/>
                  <a:t>thể</a:t>
                </a:r>
                <a:r>
                  <a:rPr lang="vi-VN" sz="2000"/>
                  <a:t> </a:t>
                </a:r>
                <a:r>
                  <a:rPr lang="vi-VN" sz="2000" err="1"/>
                  <a:t>thực</a:t>
                </a:r>
                <a:r>
                  <a:rPr lang="vi-VN" sz="2000"/>
                  <a:t> </a:t>
                </a:r>
                <a:r>
                  <a:rPr lang="vi-VN" sz="2000" err="1"/>
                  <a:t>hiện</a:t>
                </a:r>
                <a:r>
                  <a:rPr lang="vi-VN" sz="2000"/>
                  <a:t> </a:t>
                </a:r>
                <a:r>
                  <a:rPr lang="vi-VN" sz="2000" err="1"/>
                  <a:t>một</a:t>
                </a:r>
                <a:r>
                  <a:rPr lang="vi-VN" sz="2000"/>
                  <a:t> </a:t>
                </a:r>
                <a:r>
                  <a:rPr lang="vi-VN" sz="2000" err="1"/>
                  <a:t>số</a:t>
                </a:r>
                <a:r>
                  <a:rPr lang="vi-VN" sz="2000"/>
                  <a:t> </a:t>
                </a:r>
                <a:r>
                  <a:rPr lang="vi-VN" sz="2000" err="1"/>
                  <a:t>biện</a:t>
                </a:r>
                <a:r>
                  <a:rPr lang="vi-VN" sz="2000"/>
                  <a:t> </a:t>
                </a:r>
                <a:r>
                  <a:rPr lang="vi-VN" sz="2000" err="1"/>
                  <a:t>pháp</a:t>
                </a:r>
                <a:r>
                  <a:rPr lang="vi-VN" sz="2000"/>
                  <a:t> </a:t>
                </a:r>
                <a:r>
                  <a:rPr lang="vi-VN" sz="2000" err="1"/>
                  <a:t>nhánh</a:t>
                </a:r>
                <a:r>
                  <a:rPr lang="vi-VN" sz="2000"/>
                  <a:t> </a:t>
                </a:r>
                <a:r>
                  <a:rPr lang="vi-VN" sz="2000" err="1"/>
                  <a:t>cận</a:t>
                </a:r>
                <a:r>
                  <a:rPr lang="vi-VN" sz="2000"/>
                  <a:t> </a:t>
                </a:r>
                <a:r>
                  <a:rPr lang="vi-VN" sz="2000" err="1"/>
                  <a:t>như</a:t>
                </a:r>
                <a:r>
                  <a:rPr lang="vi-VN" sz="2000"/>
                  <a:t>:</a:t>
                </a:r>
              </a:p>
              <a:p>
                <a:pPr lvl="1"/>
                <a:r>
                  <a:rPr lang="vi-VN" sz="2000"/>
                  <a:t>		+ Khi </a:t>
                </a:r>
                <a:r>
                  <a:rPr lang="vi-VN" sz="2000" err="1"/>
                  <a:t>đang</a:t>
                </a:r>
                <a:r>
                  <a:rPr lang="vi-VN" sz="2000"/>
                  <a:t> </a:t>
                </a:r>
                <a:r>
                  <a:rPr lang="vi-VN" sz="2000" err="1"/>
                  <a:t>xét</a:t>
                </a:r>
                <a:r>
                  <a:rPr lang="vi-VN" sz="2000"/>
                  <a:t> </a:t>
                </a:r>
                <a:r>
                  <a:rPr lang="vi-VN" sz="2000" err="1"/>
                  <a:t>đến</a:t>
                </a:r>
                <a:r>
                  <a:rPr lang="vi-VN" sz="2000"/>
                  <a:t> </a:t>
                </a:r>
                <a:r>
                  <a:rPr lang="vi-VN" sz="2000" err="1"/>
                  <a:t>nhà</a:t>
                </a:r>
                <a:r>
                  <a:rPr lang="vi-VN" sz="2000"/>
                  <a:t> </a:t>
                </a:r>
                <a:r>
                  <a:rPr lang="vi-VN" sz="2000" err="1"/>
                  <a:t>kho</a:t>
                </a:r>
                <a:r>
                  <a:rPr lang="vi-VN" sz="2000"/>
                  <a:t> </a:t>
                </a:r>
                <a:r>
                  <a:rPr lang="vi-VN" sz="2000" err="1"/>
                  <a:t>thứ</a:t>
                </a:r>
                <a:r>
                  <a:rPr lang="vi-VN" sz="2000"/>
                  <a:t> </a:t>
                </a:r>
                <a:r>
                  <a:rPr lang="vi-VN" sz="2000" err="1"/>
                  <a:t>i</a:t>
                </a:r>
                <a:r>
                  <a:rPr lang="vi-VN" sz="2000"/>
                  <a:t>, </a:t>
                </a:r>
                <a:r>
                  <a:rPr lang="vi-VN" sz="2000" err="1"/>
                  <a:t>cân</a:t>
                </a:r>
                <a:r>
                  <a:rPr lang="vi-VN" sz="2000"/>
                  <a:t> </a:t>
                </a:r>
                <a:r>
                  <a:rPr lang="vi-VN" sz="2000" err="1"/>
                  <a:t>nhắc</a:t>
                </a:r>
                <a:r>
                  <a:rPr lang="vi-VN" sz="2000"/>
                  <a:t> </a:t>
                </a:r>
                <a:r>
                  <a:rPr lang="vi-VN" sz="2000" err="1"/>
                  <a:t>chỉ</a:t>
                </a:r>
                <a:r>
                  <a:rPr lang="vi-VN" sz="2000"/>
                  <a:t> </a:t>
                </a:r>
                <a:r>
                  <a:rPr lang="vi-VN" sz="2000" err="1"/>
                  <a:t>xét</a:t>
                </a:r>
                <a:r>
                  <a:rPr lang="vi-VN" sz="2000"/>
                  <a:t> </a:t>
                </a:r>
                <a:r>
                  <a:rPr lang="vi-VN" sz="2000" err="1"/>
                  <a:t>các</a:t>
                </a:r>
                <a:r>
                  <a:rPr lang="vi-VN" sz="2000"/>
                  <a:t> </a:t>
                </a:r>
                <a:r>
                  <a:rPr lang="vi-VN" sz="2000" err="1"/>
                  <a:t>nhà</a:t>
                </a:r>
                <a:r>
                  <a:rPr lang="vi-VN" sz="2000"/>
                  <a:t> </a:t>
                </a:r>
                <a:r>
                  <a:rPr lang="vi-VN" sz="2000" err="1"/>
                  <a:t>kho</a:t>
                </a:r>
                <a:r>
                  <a:rPr lang="vi-VN" sz="2000"/>
                  <a:t> </a:t>
                </a:r>
                <a:r>
                  <a:rPr lang="vi-VN" sz="2000" err="1"/>
                  <a:t>trong</a:t>
                </a:r>
                <a:r>
                  <a:rPr lang="vi-VN" sz="2000"/>
                  <a:t> </a:t>
                </a:r>
                <a:r>
                  <a:rPr lang="vi-VN" sz="2000" err="1"/>
                  <a:t>đoạn</a:t>
                </a:r>
                <a:r>
                  <a:rPr lang="vi-VN" sz="2000"/>
                  <a:t> [</a:t>
                </a:r>
                <a:r>
                  <a:rPr lang="vi-VN" sz="2000" err="1"/>
                  <a:t>i</a:t>
                </a:r>
                <a:r>
                  <a:rPr lang="vi-VN" sz="2000"/>
                  <a:t> + L1, </a:t>
                </a:r>
                <a:r>
                  <a:rPr lang="vi-VN" sz="2000" err="1"/>
                  <a:t>i</a:t>
                </a:r>
                <a:r>
                  <a:rPr lang="vi-VN" sz="2000"/>
                  <a:t> + 		L2].</a:t>
                </a:r>
              </a:p>
            </p:txBody>
          </p:sp>
        </mc:Choice>
        <mc:Fallback xmlns="">
          <p:sp>
            <p:nvSpPr>
              <p:cNvPr id="94" name="Google Shape;94;p2"/>
              <p:cNvSpPr txBox="1">
                <a:spLocks noRot="1" noChangeAspect="1" noMove="1" noResize="1" noEditPoints="1" noAdjustHandles="1" noChangeArrowheads="1" noChangeShapeType="1" noTextEdit="1"/>
              </p:cNvSpPr>
              <p:nvPr/>
            </p:nvSpPr>
            <p:spPr>
              <a:xfrm>
                <a:off x="187449" y="731756"/>
                <a:ext cx="11814109" cy="5868900"/>
              </a:xfrm>
              <a:prstGeom prst="rect">
                <a:avLst/>
              </a:prstGeom>
              <a:blipFill>
                <a:blip r:embed="rId3"/>
                <a:stretch>
                  <a:fillRect l="-568" t="-415"/>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5839904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91" name="Google Shape;91;p2"/>
              <p:cNvSpPr txBox="1">
                <a:spLocks noGrp="1"/>
              </p:cNvSpPr>
              <p:nvPr>
                <p:ph type="title"/>
              </p:nvPr>
            </p:nvSpPr>
            <p:spPr>
              <a:xfrm>
                <a:off x="174172" y="42979"/>
                <a:ext cx="11814111" cy="53984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70C0"/>
                  </a:buClr>
                  <a:buSzPts val="2000"/>
                  <a:buFont typeface="Arial"/>
                  <a:buNone/>
                </a:pPr>
                <a:r>
                  <a:rPr lang="en-US" sz="2000" b="1">
                    <a:solidFill>
                      <a:srgbClr val="0070C0"/>
                    </a:solidFill>
                    <a:latin typeface="Arial"/>
                    <a:ea typeface="Arial"/>
                    <a:cs typeface="Arial"/>
                    <a:sym typeface="Arial"/>
                  </a:rPr>
                  <a:t>Gold Mining – Dynamic Programming Algorithm </a:t>
                </a:r>
                <a:r>
                  <a:rPr lang="en-US" sz="2000" b="1">
                    <a:solidFill>
                      <a:schemeClr val="accent5">
                        <a:lumMod val="75000"/>
                      </a:schemeClr>
                    </a:solidFill>
                    <a:latin typeface="+mj-lt"/>
                  </a:rPr>
                  <a:t>O(</a:t>
                </a:r>
                <a14:m>
                  <m:oMath xmlns:m="http://schemas.openxmlformats.org/officeDocument/2006/math">
                    <m:sSup>
                      <m:sSupPr>
                        <m:ctrlPr>
                          <a:rPr lang="en-US" sz="2000" b="1" i="1" smtClean="0">
                            <a:solidFill>
                              <a:schemeClr val="accent5">
                                <a:lumMod val="75000"/>
                              </a:schemeClr>
                            </a:solidFill>
                            <a:latin typeface="Cambria Math" panose="02040503050406030204" pitchFamily="18" charset="0"/>
                          </a:rPr>
                        </m:ctrlPr>
                      </m:sSupPr>
                      <m:e>
                        <m:r>
                          <a:rPr lang="en-US" sz="2000" b="1" i="1" smtClean="0">
                            <a:solidFill>
                              <a:schemeClr val="accent5">
                                <a:lumMod val="75000"/>
                              </a:schemeClr>
                            </a:solidFill>
                            <a:latin typeface="Cambria Math" panose="02040503050406030204" pitchFamily="18" charset="0"/>
                          </a:rPr>
                          <m:t>𝑵</m:t>
                        </m:r>
                      </m:e>
                      <m:sup>
                        <m:r>
                          <a:rPr lang="en-US" sz="2000" b="1" i="1" smtClean="0">
                            <a:solidFill>
                              <a:schemeClr val="accent5">
                                <a:lumMod val="75000"/>
                              </a:schemeClr>
                            </a:solidFill>
                            <a:latin typeface="Cambria Math" panose="02040503050406030204" pitchFamily="18" charset="0"/>
                          </a:rPr>
                          <m:t>𝟐</m:t>
                        </m:r>
                      </m:sup>
                    </m:sSup>
                  </m:oMath>
                </a14:m>
                <a:r>
                  <a:rPr lang="en-US" sz="2000" b="1">
                    <a:solidFill>
                      <a:schemeClr val="accent5">
                        <a:lumMod val="75000"/>
                      </a:schemeClr>
                    </a:solidFill>
                    <a:latin typeface="+mj-lt"/>
                  </a:rPr>
                  <a:t>)</a:t>
                </a:r>
                <a:endParaRPr b="1">
                  <a:latin typeface="+mj-lt"/>
                </a:endParaRPr>
              </a:p>
            </p:txBody>
          </p:sp>
        </mc:Choice>
        <mc:Fallback xmlns="">
          <p:sp>
            <p:nvSpPr>
              <p:cNvPr id="91" name="Google Shape;91;p2"/>
              <p:cNvSpPr txBox="1">
                <a:spLocks noGrp="1" noRot="1" noChangeAspect="1" noMove="1" noResize="1" noEditPoints="1" noAdjustHandles="1" noChangeArrowheads="1" noChangeShapeType="1" noTextEdit="1"/>
              </p:cNvSpPr>
              <p:nvPr>
                <p:ph type="title"/>
              </p:nvPr>
            </p:nvSpPr>
            <p:spPr>
              <a:xfrm>
                <a:off x="174172" y="42979"/>
                <a:ext cx="11814111" cy="539847"/>
              </a:xfrm>
              <a:prstGeom prst="rect">
                <a:avLst/>
              </a:prstGeom>
              <a:blipFill>
                <a:blip r:embed="rId3"/>
                <a:stretch>
                  <a:fillRect l="-568" b="-5618"/>
                </a:stretch>
              </a:blipFill>
              <a:ln>
                <a:noFill/>
              </a:ln>
            </p:spPr>
            <p:txBody>
              <a:bodyPr/>
              <a:lstStyle/>
              <a:p>
                <a:r>
                  <a:rPr lang="en-US">
                    <a:noFill/>
                  </a:rPr>
                  <a:t> </a:t>
                </a:r>
              </a:p>
            </p:txBody>
          </p:sp>
        </mc:Fallback>
      </mc:AlternateContent>
      <p:cxnSp>
        <p:nvCxnSpPr>
          <p:cNvPr id="93" name="Google Shape;93;p2"/>
          <p:cNvCxnSpPr/>
          <p:nvPr/>
        </p:nvCxnSpPr>
        <p:spPr>
          <a:xfrm>
            <a:off x="203717" y="597159"/>
            <a:ext cx="11814111" cy="0"/>
          </a:xfrm>
          <a:prstGeom prst="straightConnector1">
            <a:avLst/>
          </a:prstGeom>
          <a:noFill/>
          <a:ln w="9525" cap="flat" cmpd="sng">
            <a:solidFill>
              <a:schemeClr val="accent1"/>
            </a:solidFill>
            <a:prstDash val="solid"/>
            <a:miter lim="800000"/>
            <a:headEnd type="none" w="sm" len="sm"/>
            <a:tailEnd type="none" w="sm" len="sm"/>
          </a:ln>
        </p:spPr>
      </p:cxnSp>
      <mc:AlternateContent xmlns:mc="http://schemas.openxmlformats.org/markup-compatibility/2006" xmlns:a14="http://schemas.microsoft.com/office/drawing/2010/main">
        <mc:Choice Requires="a14">
          <p:sp>
            <p:nvSpPr>
              <p:cNvPr id="94" name="Google Shape;94;p2"/>
              <p:cNvSpPr txBox="1"/>
              <p:nvPr/>
            </p:nvSpPr>
            <p:spPr>
              <a:xfrm>
                <a:off x="203718" y="746450"/>
                <a:ext cx="11814109" cy="5868900"/>
              </a:xfrm>
              <a:prstGeom prst="rect">
                <a:avLst/>
              </a:prstGeom>
              <a:noFill/>
              <a:ln>
                <a:noFill/>
              </a:ln>
            </p:spPr>
            <p:txBody>
              <a:bodyPr spcFirstLastPara="1" wrap="square" lIns="91425" tIns="45700" rIns="91425" bIns="45700" anchor="t" anchorCtr="0">
                <a:noAutofit/>
              </a:bodyPr>
              <a:lstStyle/>
              <a:p>
                <a:pPr>
                  <a:spcBef>
                    <a:spcPts val="0"/>
                  </a:spcBef>
                  <a:buFontTx/>
                  <a:buChar char="-"/>
                </a:pPr>
                <a:r>
                  <a:rPr lang="en-US" sz="2800"/>
                  <a:t>Gọi F[</a:t>
                </a:r>
                <a:r>
                  <a:rPr lang="en-US" sz="2800" err="1"/>
                  <a:t>i</a:t>
                </a:r>
                <a:r>
                  <a:rPr lang="en-US" sz="2800"/>
                  <a:t>] </a:t>
                </a:r>
                <a:r>
                  <a:rPr lang="en-US" sz="2800" err="1"/>
                  <a:t>là</a:t>
                </a:r>
                <a:r>
                  <a:rPr lang="en-US" sz="2800"/>
                  <a:t> </a:t>
                </a:r>
                <a:r>
                  <a:rPr lang="en-US" sz="2800" err="1"/>
                  <a:t>tổng</a:t>
                </a:r>
                <a:r>
                  <a:rPr lang="en-US" sz="2800"/>
                  <a:t> </a:t>
                </a:r>
                <a:r>
                  <a:rPr lang="en-US" sz="2800" err="1"/>
                  <a:t>lượng</a:t>
                </a:r>
                <a:r>
                  <a:rPr lang="en-US" sz="2800"/>
                  <a:t> </a:t>
                </a:r>
                <a:r>
                  <a:rPr lang="en-US" sz="2800" err="1"/>
                  <a:t>vàng</a:t>
                </a:r>
                <a:r>
                  <a:rPr lang="en-US" sz="2800"/>
                  <a:t> </a:t>
                </a:r>
                <a:r>
                  <a:rPr lang="en-US" sz="2800" err="1"/>
                  <a:t>lớn</a:t>
                </a:r>
                <a:r>
                  <a:rPr lang="en-US" sz="2800"/>
                  <a:t> </a:t>
                </a:r>
                <a:r>
                  <a:rPr lang="en-US" sz="2800" err="1"/>
                  <a:t>nhất</a:t>
                </a:r>
                <a:r>
                  <a:rPr lang="en-US" sz="2800"/>
                  <a:t> </a:t>
                </a:r>
                <a:r>
                  <a:rPr lang="en-US" sz="2800" err="1"/>
                  <a:t>nếu</a:t>
                </a:r>
                <a:r>
                  <a:rPr lang="en-US" sz="2800"/>
                  <a:t> </a:t>
                </a:r>
                <a:r>
                  <a:rPr lang="en-US" sz="2800" err="1"/>
                  <a:t>chọn</a:t>
                </a:r>
                <a:r>
                  <a:rPr lang="en-US" sz="2800"/>
                  <a:t> </a:t>
                </a:r>
                <a:r>
                  <a:rPr lang="en-US" sz="2800" err="1"/>
                  <a:t>các</a:t>
                </a:r>
                <a:r>
                  <a:rPr lang="en-US" sz="2800"/>
                  <a:t> </a:t>
                </a:r>
                <a:r>
                  <a:rPr lang="en-US" sz="2800" err="1"/>
                  <a:t>nhà</a:t>
                </a:r>
                <a:r>
                  <a:rPr lang="en-US" sz="2800"/>
                  <a:t> </a:t>
                </a:r>
                <a:r>
                  <a:rPr lang="en-US" sz="2800" err="1"/>
                  <a:t>kho</a:t>
                </a:r>
                <a:r>
                  <a:rPr lang="en-US" sz="2800"/>
                  <a:t> </a:t>
                </a:r>
                <a:r>
                  <a:rPr lang="en-US" sz="2800" err="1"/>
                  <a:t>từ</a:t>
                </a:r>
                <a:r>
                  <a:rPr lang="en-US" sz="2800"/>
                  <a:t> 1 </a:t>
                </a:r>
                <a:r>
                  <a:rPr lang="en-US" sz="2800" err="1"/>
                  <a:t>đến</a:t>
                </a:r>
                <a:r>
                  <a:rPr lang="en-US" sz="2800"/>
                  <a:t> i -1 </a:t>
                </a:r>
                <a:r>
                  <a:rPr lang="en-US" sz="2800" err="1"/>
                  <a:t>và</a:t>
                </a:r>
                <a:r>
                  <a:rPr lang="en-US" sz="2800"/>
                  <a:t> </a:t>
                </a:r>
                <a:r>
                  <a:rPr lang="en-US" sz="2800" err="1"/>
                  <a:t>nhà</a:t>
                </a:r>
                <a:r>
                  <a:rPr lang="en-US" sz="2800"/>
                  <a:t> </a:t>
                </a:r>
                <a:r>
                  <a:rPr lang="en-US" sz="2800" err="1"/>
                  <a:t>kho</a:t>
                </a:r>
                <a:r>
                  <a:rPr lang="en-US" sz="2800"/>
                  <a:t> </a:t>
                </a:r>
                <a:r>
                  <a:rPr lang="en-US" sz="2800" err="1"/>
                  <a:t>thứ</a:t>
                </a:r>
                <a:r>
                  <a:rPr lang="en-US" sz="2800"/>
                  <a:t> </a:t>
                </a:r>
                <a:r>
                  <a:rPr lang="en-US" sz="2800" err="1"/>
                  <a:t>i</a:t>
                </a:r>
                <a:r>
                  <a:rPr lang="en-US" sz="2800"/>
                  <a:t> </a:t>
                </a:r>
                <a:r>
                  <a:rPr lang="en-US" sz="2800" err="1"/>
                  <a:t>được</a:t>
                </a:r>
                <a:r>
                  <a:rPr lang="en-US" sz="2800"/>
                  <a:t> </a:t>
                </a:r>
                <a:r>
                  <a:rPr lang="en-US" sz="2800" err="1"/>
                  <a:t>chọn</a:t>
                </a:r>
                <a:r>
                  <a:rPr lang="en-US" sz="2800"/>
                  <a:t>.</a:t>
                </a:r>
              </a:p>
              <a:p>
                <a:pPr>
                  <a:spcBef>
                    <a:spcPts val="0"/>
                  </a:spcBef>
                  <a:buFontTx/>
                  <a:buChar char="-"/>
                </a:pPr>
                <a:endParaRPr lang="en-US" sz="2800"/>
              </a:p>
              <a:p>
                <a:pPr>
                  <a:spcBef>
                    <a:spcPts val="0"/>
                  </a:spcBef>
                  <a:buFontTx/>
                  <a:buChar char="-"/>
                </a:pPr>
                <a:r>
                  <a:rPr lang="en-US" sz="2800" err="1"/>
                  <a:t>Khởi</a:t>
                </a:r>
                <a:r>
                  <a:rPr lang="en-US" sz="2800"/>
                  <a:t> </a:t>
                </a:r>
                <a:r>
                  <a:rPr lang="en-US" sz="2800" err="1"/>
                  <a:t>tạo</a:t>
                </a:r>
                <a:r>
                  <a:rPr lang="en-US" sz="2800"/>
                  <a:t>: F[</a:t>
                </a:r>
                <a:r>
                  <a:rPr lang="en-US" sz="2800" err="1"/>
                  <a:t>i</a:t>
                </a:r>
                <a:r>
                  <a:rPr lang="en-US" sz="2800"/>
                  <a:t>] = a[</a:t>
                </a:r>
                <a:r>
                  <a:rPr lang="en-US" sz="2800" err="1"/>
                  <a:t>i</a:t>
                </a:r>
                <a:r>
                  <a:rPr lang="en-US" sz="2800"/>
                  <a:t>].</a:t>
                </a:r>
              </a:p>
              <a:p>
                <a:pPr>
                  <a:spcBef>
                    <a:spcPts val="0"/>
                  </a:spcBef>
                  <a:buFontTx/>
                  <a:buChar char="-"/>
                </a:pPr>
                <a:endParaRPr lang="en-US" sz="2800"/>
              </a:p>
              <a:p>
                <a:pPr>
                  <a:spcBef>
                    <a:spcPts val="0"/>
                  </a:spcBef>
                  <a:buFontTx/>
                  <a:buChar char="-"/>
                </a:pPr>
                <a:r>
                  <a:rPr lang="en-US" sz="2800" err="1"/>
                  <a:t>Công</a:t>
                </a:r>
                <a:r>
                  <a:rPr lang="en-US" sz="2800"/>
                  <a:t> </a:t>
                </a:r>
                <a:r>
                  <a:rPr lang="en-US" sz="2800" err="1"/>
                  <a:t>thức</a:t>
                </a:r>
                <a:r>
                  <a:rPr lang="en-US" sz="2800"/>
                  <a:t>: </a:t>
                </a:r>
              </a:p>
              <a:p>
                <a:pPr marL="0" indent="0">
                  <a:spcBef>
                    <a:spcPts val="0"/>
                  </a:spcBef>
                  <a:buNone/>
                </a:pPr>
                <a:r>
                  <a:rPr lang="en-US" sz="2800"/>
                  <a:t>	</a:t>
                </a:r>
                <a14:m>
                  <m:oMath xmlns:m="http://schemas.openxmlformats.org/officeDocument/2006/math">
                    <m:r>
                      <m:rPr>
                        <m:sty m:val="p"/>
                      </m:rPr>
                      <a:rPr lang="en-US" sz="2800" b="0" i="0" smtClean="0">
                        <a:latin typeface="Cambria Math" panose="02040503050406030204" pitchFamily="18" charset="0"/>
                      </a:rPr>
                      <m:t>F</m:t>
                    </m:r>
                    <m:d>
                      <m:dPr>
                        <m:begChr m:val="["/>
                        <m:endChr m:val="]"/>
                        <m:ctrlPr>
                          <a:rPr lang="en-US" sz="2800" b="0" i="1" smtClean="0">
                            <a:latin typeface="Cambria Math" panose="02040503050406030204" pitchFamily="18" charset="0"/>
                          </a:rPr>
                        </m:ctrlPr>
                      </m:dPr>
                      <m:e>
                        <m:r>
                          <m:rPr>
                            <m:sty m:val="p"/>
                          </m:rPr>
                          <a:rPr lang="en-US" sz="2800" b="0" i="0" smtClean="0">
                            <a:latin typeface="Cambria Math" panose="02040503050406030204" pitchFamily="18" charset="0"/>
                          </a:rPr>
                          <m:t>i</m:t>
                        </m:r>
                      </m:e>
                    </m:d>
                    <m:r>
                      <a:rPr lang="en-US" sz="2800" b="0" i="0" smtClean="0">
                        <a:latin typeface="Cambria Math" panose="02040503050406030204" pitchFamily="18" charset="0"/>
                      </a:rPr>
                      <m:t>= </m:t>
                    </m:r>
                    <m:sSub>
                      <m:sSubPr>
                        <m:ctrlPr>
                          <a:rPr lang="en-US" sz="2800" i="1" smtClean="0">
                            <a:latin typeface="Cambria Math" panose="02040503050406030204" pitchFamily="18" charset="0"/>
                          </a:rPr>
                        </m:ctrlPr>
                      </m:sSubPr>
                      <m:e>
                        <m:r>
                          <a:rPr lang="en-US" sz="2800" b="0" i="1" smtClean="0">
                            <a:latin typeface="Cambria Math" panose="02040503050406030204" pitchFamily="18" charset="0"/>
                          </a:rPr>
                          <m:t>𝑚𝑎𝑥</m:t>
                        </m:r>
                      </m:e>
                      <m:sub>
                        <m:r>
                          <a:rPr lang="en-US" sz="2800" b="0" i="1" smtClean="0">
                            <a:latin typeface="Cambria Math" panose="02040503050406030204" pitchFamily="18" charset="0"/>
                          </a:rPr>
                          <m:t>𝑗</m:t>
                        </m:r>
                        <m:r>
                          <a:rPr lang="en-US" sz="2800" b="0" i="1" smtClean="0">
                            <a:latin typeface="Cambria Math" panose="02040503050406030204" pitchFamily="18" charset="0"/>
                            <a:ea typeface="Cambria Math" panose="02040503050406030204" pitchFamily="18" charset="0"/>
                          </a:rPr>
                          <m:t>𝜖</m:t>
                        </m:r>
                        <m:d>
                          <m:dPr>
                            <m:begChr m:val="["/>
                            <m:endChr m:val="]"/>
                            <m:ctrlPr>
                              <a:rPr lang="en-US" sz="2800" b="0" i="1" smtClean="0">
                                <a:latin typeface="Cambria Math" panose="02040503050406030204" pitchFamily="18" charset="0"/>
                                <a:ea typeface="Cambria Math" panose="02040503050406030204" pitchFamily="18" charset="0"/>
                              </a:rPr>
                            </m:ctrlPr>
                          </m:dPr>
                          <m:e>
                            <m:r>
                              <a:rPr lang="en-US" sz="2800" b="0" i="1" smtClean="0">
                                <a:latin typeface="Cambria Math" panose="02040503050406030204" pitchFamily="18" charset="0"/>
                                <a:ea typeface="Cambria Math" panose="02040503050406030204" pitchFamily="18" charset="0"/>
                              </a:rPr>
                              <m:t>𝑖</m:t>
                            </m:r>
                            <m:r>
                              <a:rPr lang="en-US" sz="2800" b="0" i="1" smtClean="0">
                                <a:latin typeface="Cambria Math" panose="02040503050406030204" pitchFamily="18" charset="0"/>
                                <a:ea typeface="Cambria Math" panose="02040503050406030204" pitchFamily="18" charset="0"/>
                              </a:rPr>
                              <m:t> −</m:t>
                            </m:r>
                            <m:r>
                              <a:rPr lang="en-US" sz="2800" b="0" i="1" smtClean="0">
                                <a:latin typeface="Cambria Math" panose="02040503050406030204" pitchFamily="18" charset="0"/>
                                <a:ea typeface="Cambria Math" panose="02040503050406030204" pitchFamily="18" charset="0"/>
                              </a:rPr>
                              <m:t>𝐿</m:t>
                            </m:r>
                            <m:r>
                              <a:rPr lang="en-US" sz="2800" b="0" i="1" smtClean="0">
                                <a:latin typeface="Cambria Math" panose="02040503050406030204" pitchFamily="18" charset="0"/>
                                <a:ea typeface="Cambria Math" panose="02040503050406030204" pitchFamily="18" charset="0"/>
                              </a:rPr>
                              <m:t>2,   </m:t>
                            </m:r>
                            <m:r>
                              <a:rPr lang="en-US" sz="2800" b="0" i="1" smtClean="0">
                                <a:latin typeface="Cambria Math" panose="02040503050406030204" pitchFamily="18" charset="0"/>
                                <a:ea typeface="Cambria Math" panose="02040503050406030204" pitchFamily="18" charset="0"/>
                              </a:rPr>
                              <m:t>𝑖</m:t>
                            </m:r>
                            <m:r>
                              <a:rPr lang="en-US" sz="2800" b="0" i="1" smtClean="0">
                                <a:latin typeface="Cambria Math" panose="02040503050406030204" pitchFamily="18" charset="0"/>
                                <a:ea typeface="Cambria Math" panose="02040503050406030204" pitchFamily="18" charset="0"/>
                              </a:rPr>
                              <m:t> −</m:t>
                            </m:r>
                            <m:r>
                              <a:rPr lang="en-US" sz="2800" b="0" i="1" smtClean="0">
                                <a:latin typeface="Cambria Math" panose="02040503050406030204" pitchFamily="18" charset="0"/>
                                <a:ea typeface="Cambria Math" panose="02040503050406030204" pitchFamily="18" charset="0"/>
                              </a:rPr>
                              <m:t>𝐿</m:t>
                            </m:r>
                            <m:r>
                              <a:rPr lang="en-US" sz="2800" b="0" i="1" smtClean="0">
                                <a:latin typeface="Cambria Math" panose="02040503050406030204" pitchFamily="18" charset="0"/>
                                <a:ea typeface="Cambria Math" panose="02040503050406030204" pitchFamily="18" charset="0"/>
                              </a:rPr>
                              <m:t>1</m:t>
                            </m:r>
                          </m:e>
                        </m:d>
                      </m:sub>
                    </m:sSub>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𝑎</m:t>
                        </m:r>
                        <m:d>
                          <m:dPr>
                            <m:begChr m:val="["/>
                            <m:endChr m:val="]"/>
                            <m:ctrlPr>
                              <a:rPr lang="en-US" sz="2800" b="0" i="1" smtClean="0">
                                <a:latin typeface="Cambria Math" panose="02040503050406030204" pitchFamily="18" charset="0"/>
                              </a:rPr>
                            </m:ctrlPr>
                          </m:dPr>
                          <m:e>
                            <m:r>
                              <a:rPr lang="en-US" sz="2800" b="0" i="1" smtClean="0">
                                <a:latin typeface="Cambria Math" panose="02040503050406030204" pitchFamily="18" charset="0"/>
                              </a:rPr>
                              <m:t>𝑖</m:t>
                            </m:r>
                          </m:e>
                        </m:d>
                        <m:r>
                          <a:rPr lang="en-US" sz="2800" b="0" i="1" smtClean="0">
                            <a:latin typeface="Cambria Math" panose="02040503050406030204" pitchFamily="18" charset="0"/>
                          </a:rPr>
                          <m:t>+</m:t>
                        </m:r>
                        <m:r>
                          <a:rPr lang="en-US" sz="2800" b="0" i="1" smtClean="0">
                            <a:latin typeface="Cambria Math" panose="02040503050406030204" pitchFamily="18" charset="0"/>
                          </a:rPr>
                          <m:t>𝐹</m:t>
                        </m:r>
                        <m:d>
                          <m:dPr>
                            <m:begChr m:val="["/>
                            <m:endChr m:val="]"/>
                            <m:ctrlPr>
                              <a:rPr lang="en-US" sz="2800" b="0" i="1" smtClean="0">
                                <a:latin typeface="Cambria Math" panose="02040503050406030204" pitchFamily="18" charset="0"/>
                              </a:rPr>
                            </m:ctrlPr>
                          </m:dPr>
                          <m:e>
                            <m:r>
                              <a:rPr lang="en-US" sz="2800" b="0" i="1" smtClean="0">
                                <a:latin typeface="Cambria Math" panose="02040503050406030204" pitchFamily="18" charset="0"/>
                              </a:rPr>
                              <m:t>𝑗</m:t>
                            </m:r>
                          </m:e>
                        </m:d>
                      </m:e>
                    </m:d>
                    <m:r>
                      <a:rPr lang="en-US" sz="2800" b="0" i="1" smtClean="0">
                        <a:latin typeface="Cambria Math" panose="02040503050406030204" pitchFamily="18" charset="0"/>
                      </a:rPr>
                      <m:t>, </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𝑖</m:t>
                    </m:r>
                    <m:r>
                      <a:rPr lang="en-US" sz="2800" b="0" i="1" smtClean="0">
                        <a:latin typeface="Cambria Math" panose="02040503050406030204" pitchFamily="18" charset="0"/>
                        <a:ea typeface="Cambria Math" panose="02040503050406030204" pitchFamily="18" charset="0"/>
                      </a:rPr>
                      <m:t>𝜖</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𝐿</m:t>
                    </m:r>
                    <m:r>
                      <a:rPr lang="en-US" sz="2800" b="0" i="1" smtClean="0">
                        <a:latin typeface="Cambria Math" panose="02040503050406030204" pitchFamily="18" charset="0"/>
                        <a:ea typeface="Cambria Math" panose="02040503050406030204" pitchFamily="18" charset="0"/>
                      </a:rPr>
                      <m:t>1, </m:t>
                    </m:r>
                    <m:r>
                      <a:rPr lang="en-US" sz="2800" b="0" i="1" smtClean="0">
                        <a:latin typeface="Cambria Math" panose="02040503050406030204" pitchFamily="18" charset="0"/>
                        <a:ea typeface="Cambria Math" panose="02040503050406030204" pitchFamily="18" charset="0"/>
                      </a:rPr>
                      <m:t>𝑛</m:t>
                    </m:r>
                    <m:r>
                      <a:rPr lang="en-US" sz="2800" b="0" i="1" smtClean="0">
                        <a:latin typeface="Cambria Math" panose="02040503050406030204" pitchFamily="18" charset="0"/>
                        <a:ea typeface="Cambria Math" panose="02040503050406030204" pitchFamily="18" charset="0"/>
                      </a:rPr>
                      <m:t>)</m:t>
                    </m:r>
                  </m:oMath>
                </a14:m>
                <a:r>
                  <a:rPr lang="en-US" sz="2800"/>
                  <a:t>.</a:t>
                </a:r>
              </a:p>
              <a:p>
                <a:pPr>
                  <a:spcBef>
                    <a:spcPts val="0"/>
                  </a:spcBef>
                  <a:buFontTx/>
                  <a:buChar char="-"/>
                </a:pPr>
                <a:endParaRPr lang="en-US" sz="2800"/>
              </a:p>
              <a:p>
                <a:pPr>
                  <a:spcBef>
                    <a:spcPts val="0"/>
                  </a:spcBef>
                  <a:buFontTx/>
                  <a:buChar char="-"/>
                </a:pPr>
                <a:r>
                  <a:rPr lang="en-US" sz="2800" err="1"/>
                  <a:t>Kết</a:t>
                </a:r>
                <a:r>
                  <a:rPr lang="en-US" sz="2800"/>
                  <a:t> </a:t>
                </a:r>
                <a:r>
                  <a:rPr lang="en-US" sz="2800" err="1"/>
                  <a:t>quả</a:t>
                </a:r>
                <a:r>
                  <a:rPr lang="en-US" sz="2800"/>
                  <a:t>:</a:t>
                </a:r>
              </a:p>
              <a:p>
                <a:pPr marL="457200" lvl="1" indent="0">
                  <a:spcBef>
                    <a:spcPts val="0"/>
                  </a:spcBef>
                  <a:buNone/>
                </a:pPr>
                <a14:m>
                  <m:oMathPara xmlns:m="http://schemas.openxmlformats.org/officeDocument/2006/math">
                    <m:oMathParaPr>
                      <m:jc m:val="centerGroup"/>
                    </m:oMathParaPr>
                    <m:oMath xmlns:m="http://schemas.openxmlformats.org/officeDocument/2006/math">
                      <m:sSub>
                        <m:sSubPr>
                          <m:ctrlPr>
                            <a:rPr lang="vi-VN" sz="2800" i="1" smtClean="0">
                              <a:latin typeface="Cambria Math" panose="02040503050406030204" pitchFamily="18" charset="0"/>
                            </a:rPr>
                          </m:ctrlPr>
                        </m:sSubPr>
                        <m:e>
                          <m:r>
                            <a:rPr lang="en-US" sz="2800" b="0" i="1" smtClean="0">
                              <a:latin typeface="Cambria Math" panose="02040503050406030204" pitchFamily="18" charset="0"/>
                            </a:rPr>
                            <m:t>𝑚𝑎𝑥</m:t>
                          </m:r>
                        </m:e>
                        <m:sub>
                          <m:r>
                            <a:rPr lang="en-US" sz="2800" b="0" i="1" smtClean="0">
                              <a:latin typeface="Cambria Math" panose="02040503050406030204" pitchFamily="18" charset="0"/>
                            </a:rPr>
                            <m:t>𝑖</m:t>
                          </m:r>
                        </m:sub>
                      </m:sSub>
                      <m:r>
                        <a:rPr lang="en-US" sz="2800" b="0" i="1" smtClean="0">
                          <a:latin typeface="Cambria Math" panose="02040503050406030204" pitchFamily="18" charset="0"/>
                        </a:rPr>
                        <m:t>𝐹</m:t>
                      </m:r>
                      <m:d>
                        <m:dPr>
                          <m:begChr m:val="["/>
                          <m:endChr m:val="]"/>
                          <m:ctrlPr>
                            <a:rPr lang="en-US" sz="2800" b="0" i="1" smtClean="0">
                              <a:latin typeface="Cambria Math" panose="02040503050406030204" pitchFamily="18" charset="0"/>
                            </a:rPr>
                          </m:ctrlPr>
                        </m:dPr>
                        <m:e>
                          <m:r>
                            <a:rPr lang="en-US" sz="2800" b="0" i="1" smtClean="0">
                              <a:latin typeface="Cambria Math" panose="02040503050406030204" pitchFamily="18" charset="0"/>
                            </a:rPr>
                            <m:t>𝑖</m:t>
                          </m:r>
                        </m:e>
                      </m:d>
                      <m:r>
                        <a:rPr lang="en-US" sz="2800" b="0" i="1" smtClean="0">
                          <a:latin typeface="Cambria Math" panose="02040503050406030204" pitchFamily="18" charset="0"/>
                        </a:rPr>
                        <m:t>, </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𝑖</m:t>
                      </m:r>
                      <m:r>
                        <a:rPr lang="en-US" sz="2800" b="0" i="1" smtClean="0">
                          <a:latin typeface="Cambria Math" panose="02040503050406030204" pitchFamily="18" charset="0"/>
                          <a:ea typeface="Cambria Math" panose="02040503050406030204" pitchFamily="18" charset="0"/>
                        </a:rPr>
                        <m:t>∈</m:t>
                      </m:r>
                      <m:d>
                        <m:dPr>
                          <m:begChr m:val="["/>
                          <m:endChr m:val="]"/>
                          <m:ctrlPr>
                            <a:rPr lang="en-US" sz="2800" b="0" i="1" smtClean="0">
                              <a:latin typeface="Cambria Math" panose="02040503050406030204" pitchFamily="18" charset="0"/>
                              <a:ea typeface="Cambria Math" panose="02040503050406030204" pitchFamily="18" charset="0"/>
                            </a:rPr>
                          </m:ctrlPr>
                        </m:dPr>
                        <m:e>
                          <m:r>
                            <a:rPr lang="en-US" sz="2800" b="0" i="1" smtClean="0">
                              <a:latin typeface="Cambria Math" panose="02040503050406030204" pitchFamily="18" charset="0"/>
                              <a:ea typeface="Cambria Math" panose="02040503050406030204" pitchFamily="18" charset="0"/>
                            </a:rPr>
                            <m:t>1, </m:t>
                          </m:r>
                          <m:r>
                            <a:rPr lang="en-US" sz="2800" b="0" i="1" smtClean="0">
                              <a:latin typeface="Cambria Math" panose="02040503050406030204" pitchFamily="18" charset="0"/>
                              <a:ea typeface="Cambria Math" panose="02040503050406030204" pitchFamily="18" charset="0"/>
                            </a:rPr>
                            <m:t>𝑛</m:t>
                          </m:r>
                        </m:e>
                      </m:d>
                      <m:r>
                        <a:rPr lang="en-US" sz="2800" b="0" i="1" smtClean="0">
                          <a:latin typeface="Cambria Math" panose="02040503050406030204" pitchFamily="18" charset="0"/>
                          <a:ea typeface="Cambria Math" panose="02040503050406030204" pitchFamily="18" charset="0"/>
                        </a:rPr>
                        <m:t>.</m:t>
                      </m:r>
                    </m:oMath>
                  </m:oMathPara>
                </a14:m>
                <a:endParaRPr lang="en-US" sz="2800" b="0">
                  <a:ea typeface="Cambria Math" panose="02040503050406030204" pitchFamily="18" charset="0"/>
                </a:endParaRPr>
              </a:p>
              <a:p>
                <a:pPr marL="457200" lvl="1" indent="0">
                  <a:spcBef>
                    <a:spcPts val="0"/>
                  </a:spcBef>
                  <a:buNone/>
                </a:pPr>
                <a:endParaRPr lang="en-US" sz="2800"/>
              </a:p>
              <a:p>
                <a:pPr marL="457200" lvl="1" indent="0">
                  <a:spcBef>
                    <a:spcPts val="0"/>
                  </a:spcBef>
                  <a:buNone/>
                </a:pPr>
                <a:r>
                  <a:rPr lang="en-US" sz="2800" err="1"/>
                  <a:t>Độ</a:t>
                </a:r>
                <a:r>
                  <a:rPr lang="en-US" sz="2800"/>
                  <a:t> </a:t>
                </a:r>
                <a:r>
                  <a:rPr lang="en-US" sz="2800" err="1"/>
                  <a:t>phức</a:t>
                </a:r>
                <a:r>
                  <a:rPr lang="en-US" sz="2800"/>
                  <a:t> </a:t>
                </a:r>
                <a:r>
                  <a:rPr lang="en-US" sz="2800" err="1"/>
                  <a:t>tạp</a:t>
                </a:r>
                <a:r>
                  <a:rPr lang="en-US" sz="2800"/>
                  <a:t>: O(</a:t>
                </a:r>
                <a14:m>
                  <m:oMath xmlns:m="http://schemas.openxmlformats.org/officeDocument/2006/math">
                    <m:sSup>
                      <m:sSupPr>
                        <m:ctrlPr>
                          <a:rPr lang="en-US" sz="2800" i="1" smtClean="0">
                            <a:latin typeface="Cambria Math" panose="02040503050406030204" pitchFamily="18" charset="0"/>
                          </a:rPr>
                        </m:ctrlPr>
                      </m:sSupPr>
                      <m:e>
                        <m:r>
                          <a:rPr lang="en-US" sz="2800" b="0" i="1" smtClean="0">
                            <a:latin typeface="Cambria Math" panose="02040503050406030204" pitchFamily="18" charset="0"/>
                          </a:rPr>
                          <m:t>𝑁</m:t>
                        </m:r>
                      </m:e>
                      <m:sup>
                        <m:r>
                          <a:rPr lang="en-US" sz="2800" b="0" i="1" smtClean="0">
                            <a:latin typeface="Cambria Math" panose="02040503050406030204" pitchFamily="18" charset="0"/>
                          </a:rPr>
                          <m:t>2</m:t>
                        </m:r>
                      </m:sup>
                    </m:sSup>
                  </m:oMath>
                </a14:m>
                <a:r>
                  <a:rPr lang="en-US" sz="2800"/>
                  <a:t>).</a:t>
                </a:r>
              </a:p>
            </p:txBody>
          </p:sp>
        </mc:Choice>
        <mc:Fallback xmlns="">
          <p:sp>
            <p:nvSpPr>
              <p:cNvPr id="94" name="Google Shape;94;p2"/>
              <p:cNvSpPr txBox="1">
                <a:spLocks noRot="1" noChangeAspect="1" noMove="1" noResize="1" noEditPoints="1" noAdjustHandles="1" noChangeArrowheads="1" noChangeShapeType="1" noTextEdit="1"/>
              </p:cNvSpPr>
              <p:nvPr/>
            </p:nvSpPr>
            <p:spPr>
              <a:xfrm>
                <a:off x="203718" y="746450"/>
                <a:ext cx="11814109" cy="5868900"/>
              </a:xfrm>
              <a:prstGeom prst="rect">
                <a:avLst/>
              </a:prstGeom>
              <a:blipFill>
                <a:blip r:embed="rId4"/>
                <a:stretch>
                  <a:fillRect l="-1032" t="-1038"/>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32714599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2"/>
          <p:cNvSpPr txBox="1">
            <a:spLocks noGrp="1"/>
          </p:cNvSpPr>
          <p:nvPr>
            <p:ph type="title"/>
          </p:nvPr>
        </p:nvSpPr>
        <p:spPr>
          <a:xfrm>
            <a:off x="203717" y="141190"/>
            <a:ext cx="11814111" cy="53984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70C0"/>
              </a:buClr>
              <a:buSzPts val="2000"/>
              <a:buFont typeface="Arial"/>
              <a:buNone/>
            </a:pPr>
            <a:r>
              <a:rPr lang="en-US" sz="2000" b="1">
                <a:solidFill>
                  <a:srgbClr val="0070C0"/>
                </a:solidFill>
                <a:latin typeface="Arial"/>
                <a:ea typeface="Arial"/>
                <a:cs typeface="Arial"/>
                <a:sym typeface="Arial"/>
              </a:rPr>
              <a:t>Gold Mining – Dynamic Programming Algorithm (O(n*logn))</a:t>
            </a:r>
            <a:endParaRPr/>
          </a:p>
        </p:txBody>
      </p:sp>
      <p:cxnSp>
        <p:nvCxnSpPr>
          <p:cNvPr id="93" name="Google Shape;93;p2"/>
          <p:cNvCxnSpPr/>
          <p:nvPr/>
        </p:nvCxnSpPr>
        <p:spPr>
          <a:xfrm>
            <a:off x="203717" y="597159"/>
            <a:ext cx="11814111" cy="0"/>
          </a:xfrm>
          <a:prstGeom prst="straightConnector1">
            <a:avLst/>
          </a:prstGeom>
          <a:noFill/>
          <a:ln w="9525" cap="flat" cmpd="sng">
            <a:solidFill>
              <a:schemeClr val="accent1"/>
            </a:solidFill>
            <a:prstDash val="solid"/>
            <a:miter lim="800000"/>
            <a:headEnd type="none" w="sm" len="sm"/>
            <a:tailEnd type="none" w="sm" len="sm"/>
          </a:ln>
        </p:spPr>
      </p:cxnSp>
      <p:sp>
        <p:nvSpPr>
          <p:cNvPr id="94" name="Google Shape;94;p2"/>
          <p:cNvSpPr txBox="1"/>
          <p:nvPr/>
        </p:nvSpPr>
        <p:spPr>
          <a:xfrm>
            <a:off x="203718" y="746450"/>
            <a:ext cx="11814109" cy="5868900"/>
          </a:xfrm>
          <a:prstGeom prst="rect">
            <a:avLst/>
          </a:prstGeom>
          <a:noFill/>
          <a:ln>
            <a:noFill/>
          </a:ln>
        </p:spPr>
        <p:txBody>
          <a:bodyPr spcFirstLastPara="1" wrap="square" lIns="91425" tIns="45700" rIns="91425" bIns="45700" anchor="t" anchorCtr="0">
            <a:noAutofit/>
          </a:bodyPr>
          <a:lstStyle/>
          <a:p>
            <a:pPr marL="0" indent="0">
              <a:spcBef>
                <a:spcPts val="0"/>
              </a:spcBef>
              <a:buNone/>
            </a:pPr>
            <a:r>
              <a:rPr lang="en-US" sz="2000"/>
              <a:t>- Hàng đợi ưu tiên: là hàng đợi có phần tử ở đầu có thứ tự ưu tiên cao nhất.</a:t>
            </a:r>
          </a:p>
          <a:p>
            <a:pPr marL="0" indent="0">
              <a:spcBef>
                <a:spcPts val="0"/>
              </a:spcBef>
              <a:buNone/>
            </a:pPr>
            <a:r>
              <a:rPr lang="en-US" sz="2000"/>
              <a:t>	Thao tác: push: O(log(n)), pop: O(log(n)), top: O(1).</a:t>
            </a:r>
          </a:p>
          <a:p>
            <a:pPr marL="0" indent="0">
              <a:spcBef>
                <a:spcPts val="0"/>
              </a:spcBef>
              <a:buNone/>
            </a:pPr>
            <a:endParaRPr lang="en-US" sz="2000"/>
          </a:p>
          <a:p>
            <a:pPr marL="0" indent="0">
              <a:spcBef>
                <a:spcPts val="0"/>
              </a:spcBef>
              <a:buNone/>
            </a:pPr>
            <a:r>
              <a:rPr lang="en-US" sz="2000"/>
              <a:t>- Cải tiến: </a:t>
            </a:r>
          </a:p>
          <a:p>
            <a:pPr marL="0" indent="0">
              <a:spcBef>
                <a:spcPts val="0"/>
              </a:spcBef>
              <a:buNone/>
            </a:pPr>
            <a:r>
              <a:rPr lang="en-US" sz="2000"/>
              <a:t>	Mỗi phần tử trong hang đợi là một cặp giá trị (j, F[j]).</a:t>
            </a:r>
          </a:p>
          <a:p>
            <a:pPr marL="0" indent="0">
              <a:spcBef>
                <a:spcPts val="0"/>
              </a:spcBef>
              <a:buNone/>
            </a:pPr>
            <a:r>
              <a:rPr lang="en-US" sz="2000"/>
              <a:t>	Ưu tiên phần tử có F[j] lớn ở đầu hàng đợi.</a:t>
            </a:r>
          </a:p>
          <a:p>
            <a:pPr marL="0" indent="0">
              <a:spcBef>
                <a:spcPts val="0"/>
              </a:spcBef>
              <a:buNone/>
            </a:pPr>
            <a:r>
              <a:rPr lang="en-US" sz="2000"/>
              <a:t>	Khi xét đến nhà kho i, thêm cặp giá trị (i – L1, F[i – L1]) 	vào hàng đợi.</a:t>
            </a:r>
          </a:p>
          <a:p>
            <a:pPr marL="0" indent="0">
              <a:spcBef>
                <a:spcPts val="0"/>
              </a:spcBef>
              <a:buNone/>
            </a:pPr>
            <a:r>
              <a:rPr lang="en-US" sz="2000"/>
              <a:t>	Loại bỏ phần tử top ở đầu hàng đợi nếu i – i.top &gt; L2.</a:t>
            </a:r>
          </a:p>
          <a:p>
            <a:pPr marL="0" indent="0">
              <a:spcBef>
                <a:spcPts val="0"/>
              </a:spcBef>
              <a:buNone/>
            </a:pPr>
            <a:r>
              <a:rPr lang="en-US" sz="2000"/>
              <a:t>	F[i] = a[i] + F.top.</a:t>
            </a:r>
          </a:p>
          <a:p>
            <a:pPr marL="0" indent="0">
              <a:spcBef>
                <a:spcPts val="0"/>
              </a:spcBef>
              <a:buNone/>
            </a:pPr>
            <a:endParaRPr lang="en-US" sz="2000"/>
          </a:p>
          <a:p>
            <a:pPr marL="0" indent="0">
              <a:spcBef>
                <a:spcPts val="0"/>
              </a:spcBef>
              <a:buNone/>
            </a:pPr>
            <a:r>
              <a:rPr lang="en-US" sz="2000"/>
              <a:t>- Độ phức tạp: O(n*log(n)).</a:t>
            </a:r>
          </a:p>
        </p:txBody>
      </p:sp>
    </p:spTree>
    <p:extLst>
      <p:ext uri="{BB962C8B-B14F-4D97-AF65-F5344CB8AC3E}">
        <p14:creationId xmlns:p14="http://schemas.microsoft.com/office/powerpoint/2010/main" val="15525295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2"/>
          <p:cNvSpPr txBox="1">
            <a:spLocks noGrp="1"/>
          </p:cNvSpPr>
          <p:nvPr>
            <p:ph type="title"/>
          </p:nvPr>
        </p:nvSpPr>
        <p:spPr>
          <a:xfrm>
            <a:off x="203717" y="141190"/>
            <a:ext cx="11814111" cy="53984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70C0"/>
              </a:buClr>
              <a:buSzPts val="2000"/>
              <a:buFont typeface="Arial"/>
              <a:buNone/>
            </a:pPr>
            <a:r>
              <a:rPr lang="en-US" sz="2000" b="1">
                <a:solidFill>
                  <a:srgbClr val="0070C0"/>
                </a:solidFill>
                <a:latin typeface="Arial"/>
                <a:ea typeface="Arial"/>
                <a:cs typeface="Arial"/>
                <a:sym typeface="Arial"/>
              </a:rPr>
              <a:t>Gold Mining – Dynamic Programming Algorithm (O(n))</a:t>
            </a:r>
            <a:endParaRPr/>
          </a:p>
        </p:txBody>
      </p:sp>
      <p:cxnSp>
        <p:nvCxnSpPr>
          <p:cNvPr id="93" name="Google Shape;93;p2"/>
          <p:cNvCxnSpPr/>
          <p:nvPr/>
        </p:nvCxnSpPr>
        <p:spPr>
          <a:xfrm>
            <a:off x="203717" y="597159"/>
            <a:ext cx="11814111" cy="0"/>
          </a:xfrm>
          <a:prstGeom prst="straightConnector1">
            <a:avLst/>
          </a:prstGeom>
          <a:noFill/>
          <a:ln w="9525" cap="flat" cmpd="sng">
            <a:solidFill>
              <a:schemeClr val="accent1"/>
            </a:solidFill>
            <a:prstDash val="solid"/>
            <a:miter lim="800000"/>
            <a:headEnd type="none" w="sm" len="sm"/>
            <a:tailEnd type="none" w="sm" len="sm"/>
          </a:ln>
        </p:spPr>
      </p:cxnSp>
      <mc:AlternateContent xmlns:mc="http://schemas.openxmlformats.org/markup-compatibility/2006" xmlns:a14="http://schemas.microsoft.com/office/drawing/2010/main">
        <mc:Choice Requires="a14">
          <p:sp>
            <p:nvSpPr>
              <p:cNvPr id="94" name="Google Shape;94;p2"/>
              <p:cNvSpPr txBox="1"/>
              <p:nvPr/>
            </p:nvSpPr>
            <p:spPr>
              <a:xfrm>
                <a:off x="203718" y="746450"/>
                <a:ext cx="11814109" cy="5868900"/>
              </a:xfrm>
              <a:prstGeom prst="rect">
                <a:avLst/>
              </a:prstGeom>
              <a:noFill/>
              <a:ln>
                <a:noFill/>
              </a:ln>
            </p:spPr>
            <p:txBody>
              <a:bodyPr spcFirstLastPara="1" wrap="square" lIns="91425" tIns="45700" rIns="91425" bIns="45700" anchor="t" anchorCtr="0">
                <a:noAutofit/>
              </a:bodyPr>
              <a:lstStyle/>
              <a:p>
                <a:pPr>
                  <a:spcBef>
                    <a:spcPts val="0"/>
                  </a:spcBef>
                  <a:buFontTx/>
                  <a:buChar char="-"/>
                </a:pPr>
                <a:r>
                  <a:rPr lang="en-US" sz="2000"/>
                  <a:t>Hàng </a:t>
                </a:r>
                <a:r>
                  <a:rPr lang="en-US" sz="2000" err="1"/>
                  <a:t>đợi</a:t>
                </a:r>
                <a:r>
                  <a:rPr lang="en-US" sz="2000"/>
                  <a:t> 2 </a:t>
                </a:r>
                <a:r>
                  <a:rPr lang="en-US" sz="2000" err="1"/>
                  <a:t>đầu</a:t>
                </a:r>
                <a:r>
                  <a:rPr lang="en-US" sz="2000"/>
                  <a:t> (dequeue) </a:t>
                </a:r>
                <a:r>
                  <a:rPr lang="en-US" sz="2000" err="1"/>
                  <a:t>là</a:t>
                </a:r>
                <a:r>
                  <a:rPr lang="en-US" sz="2000"/>
                  <a:t> </a:t>
                </a:r>
                <a:r>
                  <a:rPr lang="en-US" sz="2000" err="1"/>
                  <a:t>cấu</a:t>
                </a:r>
                <a:r>
                  <a:rPr lang="en-US" sz="2000"/>
                  <a:t> </a:t>
                </a:r>
                <a:r>
                  <a:rPr lang="en-US" sz="2000" err="1"/>
                  <a:t>trúc</a:t>
                </a:r>
                <a:r>
                  <a:rPr lang="en-US" sz="2000"/>
                  <a:t> </a:t>
                </a:r>
                <a:r>
                  <a:rPr lang="en-US" sz="2000" err="1"/>
                  <a:t>dữ</a:t>
                </a:r>
                <a:r>
                  <a:rPr lang="en-US" sz="2000"/>
                  <a:t> </a:t>
                </a:r>
                <a:r>
                  <a:rPr lang="en-US" sz="2000" err="1"/>
                  <a:t>liệu</a:t>
                </a:r>
                <a:r>
                  <a:rPr lang="en-US" sz="2000"/>
                  <a:t> </a:t>
                </a:r>
                <a:r>
                  <a:rPr lang="en-US" sz="2000" err="1"/>
                  <a:t>kết</a:t>
                </a:r>
                <a:r>
                  <a:rPr lang="en-US" sz="2000"/>
                  <a:t> </a:t>
                </a:r>
                <a:r>
                  <a:rPr lang="en-US" sz="2000" err="1"/>
                  <a:t>hợp</a:t>
                </a:r>
                <a:r>
                  <a:rPr lang="en-US" sz="2000"/>
                  <a:t> </a:t>
                </a:r>
                <a:r>
                  <a:rPr lang="en-US" sz="2000" err="1"/>
                  <a:t>giữa</a:t>
                </a:r>
                <a:r>
                  <a:rPr lang="en-US" sz="2000"/>
                  <a:t> hang </a:t>
                </a:r>
                <a:r>
                  <a:rPr lang="en-US" sz="2000" err="1"/>
                  <a:t>đợi</a:t>
                </a:r>
                <a:r>
                  <a:rPr lang="en-US" sz="2000"/>
                  <a:t> </a:t>
                </a:r>
                <a:r>
                  <a:rPr lang="en-US" sz="2000" err="1"/>
                  <a:t>và</a:t>
                </a:r>
                <a:r>
                  <a:rPr lang="en-US" sz="2000"/>
                  <a:t> </a:t>
                </a:r>
                <a:r>
                  <a:rPr lang="en-US" sz="2000" err="1"/>
                  <a:t>ngăn</a:t>
                </a:r>
                <a:r>
                  <a:rPr lang="en-US" sz="2000"/>
                  <a:t> </a:t>
                </a:r>
                <a:r>
                  <a:rPr lang="en-US" sz="2000" err="1"/>
                  <a:t>xếp</a:t>
                </a:r>
                <a:r>
                  <a:rPr lang="en-US" sz="2000"/>
                  <a:t> -&gt; </a:t>
                </a:r>
                <a:r>
                  <a:rPr lang="en-US" sz="2000" err="1"/>
                  <a:t>phần</a:t>
                </a:r>
                <a:r>
                  <a:rPr lang="en-US" sz="2000"/>
                  <a:t> </a:t>
                </a:r>
                <a:r>
                  <a:rPr lang="en-US" sz="2000" err="1"/>
                  <a:t>tử</a:t>
                </a:r>
                <a:r>
                  <a:rPr lang="en-US" sz="2000"/>
                  <a:t> </a:t>
                </a:r>
                <a:r>
                  <a:rPr lang="en-US" sz="2000" err="1"/>
                  <a:t>đều</a:t>
                </a:r>
                <a:r>
                  <a:rPr lang="en-US" sz="2000"/>
                  <a:t> </a:t>
                </a:r>
                <a:r>
                  <a:rPr lang="en-US" sz="2000" err="1"/>
                  <a:t>có</a:t>
                </a:r>
                <a:r>
                  <a:rPr lang="en-US" sz="2000"/>
                  <a:t> </a:t>
                </a:r>
                <a:r>
                  <a:rPr lang="en-US" sz="2000" err="1"/>
                  <a:t>thể</a:t>
                </a:r>
                <a:r>
                  <a:rPr lang="en-US" sz="2000"/>
                  <a:t> </a:t>
                </a:r>
                <a:r>
                  <a:rPr lang="en-US" sz="2000" err="1"/>
                  <a:t>được</a:t>
                </a:r>
                <a:r>
                  <a:rPr lang="en-US" sz="2000"/>
                  <a:t> </a:t>
                </a:r>
                <a:r>
                  <a:rPr lang="en-US" sz="2000" err="1"/>
                  <a:t>thêm</a:t>
                </a:r>
                <a:r>
                  <a:rPr lang="en-US" sz="2000"/>
                  <a:t> </a:t>
                </a:r>
                <a:r>
                  <a:rPr lang="en-US" sz="2000" err="1"/>
                  <a:t>vào</a:t>
                </a:r>
                <a:r>
                  <a:rPr lang="en-US" sz="2000"/>
                  <a:t> </a:t>
                </a:r>
                <a:r>
                  <a:rPr lang="en-US" sz="2000" err="1"/>
                  <a:t>và</a:t>
                </a:r>
                <a:r>
                  <a:rPr lang="en-US" sz="2000"/>
                  <a:t> </a:t>
                </a:r>
                <a:r>
                  <a:rPr lang="en-US" sz="2000" err="1"/>
                  <a:t>lấy</a:t>
                </a:r>
                <a:r>
                  <a:rPr lang="en-US" sz="2000"/>
                  <a:t> ra ở </a:t>
                </a:r>
                <a:r>
                  <a:rPr lang="en-US" sz="2000" err="1"/>
                  <a:t>đầu</a:t>
                </a:r>
                <a:r>
                  <a:rPr lang="en-US" sz="2000"/>
                  <a:t> </a:t>
                </a:r>
                <a:r>
                  <a:rPr lang="en-US" sz="2000" err="1"/>
                  <a:t>và</a:t>
                </a:r>
                <a:r>
                  <a:rPr lang="en-US" sz="2000"/>
                  <a:t> ở </a:t>
                </a:r>
                <a:r>
                  <a:rPr lang="en-US" sz="2000" err="1"/>
                  <a:t>cuối</a:t>
                </a:r>
                <a:r>
                  <a:rPr lang="en-US" sz="2000"/>
                  <a:t> dequeue.</a:t>
                </a:r>
              </a:p>
              <a:p>
                <a:pPr>
                  <a:spcBef>
                    <a:spcPts val="0"/>
                  </a:spcBef>
                  <a:buFontTx/>
                  <a:buChar char="-"/>
                </a:pPr>
                <a:endParaRPr lang="en-US" sz="2000"/>
              </a:p>
              <a:p>
                <a:pPr>
                  <a:spcBef>
                    <a:spcPts val="0"/>
                  </a:spcBef>
                  <a:buFontTx/>
                  <a:buChar char="-"/>
                </a:pPr>
                <a:r>
                  <a:rPr lang="en-US" sz="2000"/>
                  <a:t>Thao </a:t>
                </a:r>
                <a:r>
                  <a:rPr lang="en-US" sz="2000" err="1"/>
                  <a:t>tác</a:t>
                </a:r>
                <a:r>
                  <a:rPr lang="en-US" sz="2000"/>
                  <a:t>: </a:t>
                </a:r>
                <a:r>
                  <a:rPr lang="en-US" sz="2000" err="1"/>
                  <a:t>push_back</a:t>
                </a:r>
                <a:r>
                  <a:rPr lang="en-US" sz="2000"/>
                  <a:t>(), </a:t>
                </a:r>
                <a:r>
                  <a:rPr lang="en-US" sz="2000" err="1"/>
                  <a:t>push_front</a:t>
                </a:r>
                <a:r>
                  <a:rPr lang="en-US" sz="2000"/>
                  <a:t>(), </a:t>
                </a:r>
                <a:r>
                  <a:rPr lang="en-US" sz="2000" err="1"/>
                  <a:t>pop_back</a:t>
                </a:r>
                <a:r>
                  <a:rPr lang="en-US" sz="2000"/>
                  <a:t>(), </a:t>
                </a:r>
                <a:r>
                  <a:rPr lang="en-US" sz="2000" err="1"/>
                  <a:t>pop_front</a:t>
                </a:r>
                <a:r>
                  <a:rPr lang="en-US" sz="2000"/>
                  <a:t>()</a:t>
                </a:r>
                <a:endParaRPr lang="en-US" sz="1800"/>
              </a:p>
              <a:p>
                <a:pPr>
                  <a:spcBef>
                    <a:spcPts val="0"/>
                  </a:spcBef>
                  <a:buFontTx/>
                  <a:buChar char="-"/>
                </a:pPr>
                <a:endParaRPr lang="en-US" sz="2000"/>
              </a:p>
              <a:p>
                <a:pPr>
                  <a:spcBef>
                    <a:spcPts val="0"/>
                  </a:spcBef>
                  <a:buFontTx/>
                  <a:buChar char="-"/>
                </a:pPr>
                <a:r>
                  <a:rPr lang="en-US" sz="2000" err="1"/>
                  <a:t>Cải</a:t>
                </a:r>
                <a:r>
                  <a:rPr lang="en-US" sz="2000"/>
                  <a:t> </a:t>
                </a:r>
                <a:r>
                  <a:rPr lang="en-US" sz="2000" err="1"/>
                  <a:t>tiến</a:t>
                </a:r>
                <a:r>
                  <a:rPr lang="en-US" sz="2000"/>
                  <a:t>: </a:t>
                </a:r>
                <a:r>
                  <a:rPr lang="en-US" sz="2000" err="1"/>
                  <a:t>Các</a:t>
                </a:r>
                <a:r>
                  <a:rPr lang="en-US" sz="2000"/>
                  <a:t> </a:t>
                </a:r>
                <a:r>
                  <a:rPr lang="en-US" sz="2000" err="1"/>
                  <a:t>phần</a:t>
                </a:r>
                <a:r>
                  <a:rPr lang="en-US" sz="2000"/>
                  <a:t> </a:t>
                </a:r>
                <a:r>
                  <a:rPr lang="en-US" sz="2000" err="1"/>
                  <a:t>tử</a:t>
                </a:r>
                <a:r>
                  <a:rPr lang="en-US" sz="2000"/>
                  <a:t> </a:t>
                </a:r>
                <a:r>
                  <a:rPr lang="en-US" sz="2000" err="1"/>
                  <a:t>trong</a:t>
                </a:r>
                <a:r>
                  <a:rPr lang="en-US" sz="2000"/>
                  <a:t> hang </a:t>
                </a:r>
                <a:r>
                  <a:rPr lang="en-US" sz="2000" err="1"/>
                  <a:t>đợi</a:t>
                </a:r>
                <a:r>
                  <a:rPr lang="en-US" sz="2000"/>
                  <a:t> </a:t>
                </a:r>
                <a:r>
                  <a:rPr lang="en-US" sz="2000" err="1"/>
                  <a:t>có</a:t>
                </a:r>
                <a:r>
                  <a:rPr lang="en-US" sz="2000"/>
                  <a:t> </a:t>
                </a:r>
                <a:r>
                  <a:rPr lang="en-US" sz="2000" err="1"/>
                  <a:t>dạng</a:t>
                </a:r>
                <a:r>
                  <a:rPr lang="en-US" sz="2000"/>
                  <a:t> (x, F[x]).</a:t>
                </a:r>
              </a:p>
              <a:p>
                <a:pPr marL="0" indent="0">
                  <a:spcBef>
                    <a:spcPts val="0"/>
                  </a:spcBef>
                  <a:buNone/>
                </a:pPr>
                <a:r>
                  <a:rPr lang="en-US" sz="2000"/>
                  <a:t>	</a:t>
                </a:r>
                <a:r>
                  <a:rPr lang="en-US" sz="2000" err="1"/>
                  <a:t>Duyệt</a:t>
                </a:r>
                <a:r>
                  <a:rPr lang="en-US" sz="2000"/>
                  <a:t> F[</a:t>
                </a:r>
                <a:r>
                  <a:rPr lang="en-US" sz="2000" err="1"/>
                  <a:t>i</a:t>
                </a:r>
                <a:r>
                  <a:rPr lang="en-US" sz="2000"/>
                  <a:t>] </a:t>
                </a:r>
                <a:r>
                  <a:rPr lang="en-US" sz="2000" err="1"/>
                  <a:t>theo</a:t>
                </a:r>
                <a:r>
                  <a:rPr lang="en-US" sz="2000"/>
                  <a:t> </a:t>
                </a:r>
                <a:r>
                  <a:rPr lang="en-US" sz="2000" err="1"/>
                  <a:t>thứ</a:t>
                </a:r>
                <a:r>
                  <a:rPr lang="en-US" sz="2000"/>
                  <a:t> </a:t>
                </a:r>
                <a:r>
                  <a:rPr lang="en-US" sz="2000" err="1"/>
                  <a:t>tự</a:t>
                </a:r>
                <a:r>
                  <a:rPr lang="en-US" sz="2000"/>
                  <a:t>.</a:t>
                </a:r>
              </a:p>
              <a:p>
                <a:pPr marL="0" indent="0">
                  <a:spcBef>
                    <a:spcPts val="0"/>
                  </a:spcBef>
                  <a:buNone/>
                </a:pPr>
                <a:r>
                  <a:rPr lang="en-US" sz="2000"/>
                  <a:t>		+ </a:t>
                </a:r>
                <a:r>
                  <a:rPr lang="en-US" sz="2000" err="1"/>
                  <a:t>Xóa</a:t>
                </a:r>
                <a:r>
                  <a:rPr lang="en-US" sz="2000"/>
                  <a:t> </a:t>
                </a:r>
                <a:r>
                  <a:rPr lang="en-US" sz="2000" err="1"/>
                  <a:t>mọi</a:t>
                </a:r>
                <a:r>
                  <a:rPr lang="en-US" sz="2000"/>
                  <a:t> </a:t>
                </a:r>
                <a:r>
                  <a:rPr lang="en-US" sz="2000" err="1"/>
                  <a:t>phần</a:t>
                </a:r>
                <a:r>
                  <a:rPr lang="en-US" sz="2000"/>
                  <a:t> </a:t>
                </a:r>
                <a:r>
                  <a:rPr lang="en-US" sz="2000" err="1"/>
                  <a:t>tử</a:t>
                </a:r>
                <a:r>
                  <a:rPr lang="en-US" sz="2000"/>
                  <a:t> j </a:t>
                </a:r>
                <a:r>
                  <a:rPr lang="en-US" sz="2000" err="1"/>
                  <a:t>mà</a:t>
                </a:r>
                <a:r>
                  <a:rPr lang="en-US" sz="2000"/>
                  <a:t> F[j] </a:t>
                </a:r>
                <a14:m>
                  <m:oMath xmlns:m="http://schemas.openxmlformats.org/officeDocument/2006/math">
                    <m:r>
                      <a:rPr lang="en-US" sz="2000" i="1" smtClean="0">
                        <a:latin typeface="Cambria Math" panose="02040503050406030204" pitchFamily="18" charset="0"/>
                        <a:ea typeface="Cambria Math" panose="02040503050406030204" pitchFamily="18" charset="0"/>
                      </a:rPr>
                      <m:t>≤</m:t>
                    </m:r>
                    <m:r>
                      <m:rPr>
                        <m:sty m:val="p"/>
                      </m:rPr>
                      <a:rPr lang="en-US" sz="2000" b="0" i="0" smtClean="0">
                        <a:latin typeface="Cambria Math" panose="02040503050406030204" pitchFamily="18" charset="0"/>
                        <a:ea typeface="Cambria Math" panose="02040503050406030204" pitchFamily="18" charset="0"/>
                      </a:rPr>
                      <m:t>F</m:t>
                    </m:r>
                    <m:d>
                      <m:dPr>
                        <m:begChr m:val="["/>
                        <m:endChr m:val="]"/>
                        <m:ctrlPr>
                          <a:rPr lang="en-US" sz="2000" b="0" i="1" smtClean="0">
                            <a:latin typeface="Cambria Math" panose="02040503050406030204" pitchFamily="18" charset="0"/>
                            <a:ea typeface="Cambria Math" panose="02040503050406030204" pitchFamily="18" charset="0"/>
                          </a:rPr>
                        </m:ctrlPr>
                      </m:dPr>
                      <m:e>
                        <m:r>
                          <m:rPr>
                            <m:sty m:val="p"/>
                          </m:rPr>
                          <a:rPr lang="en-US" sz="2000" b="0" i="0" smtClean="0">
                            <a:latin typeface="Cambria Math" panose="02040503050406030204" pitchFamily="18" charset="0"/>
                            <a:ea typeface="Cambria Math" panose="02040503050406030204" pitchFamily="18" charset="0"/>
                          </a:rPr>
                          <m:t>i</m:t>
                        </m:r>
                        <m:r>
                          <a:rPr lang="en-US" sz="2000" b="0" i="0" smtClean="0">
                            <a:latin typeface="Cambria Math" panose="02040503050406030204" pitchFamily="18" charset="0"/>
                            <a:ea typeface="Cambria Math" panose="02040503050406030204" pitchFamily="18" charset="0"/>
                          </a:rPr>
                          <m:t> −</m:t>
                        </m:r>
                        <m:r>
                          <m:rPr>
                            <m:sty m:val="p"/>
                          </m:rPr>
                          <a:rPr lang="en-US" sz="2000" b="0" i="0" smtClean="0">
                            <a:latin typeface="Cambria Math" panose="02040503050406030204" pitchFamily="18" charset="0"/>
                            <a:ea typeface="Cambria Math" panose="02040503050406030204" pitchFamily="18" charset="0"/>
                          </a:rPr>
                          <m:t>L</m:t>
                        </m:r>
                        <m:r>
                          <a:rPr lang="en-US" sz="2000" b="0" i="0" smtClean="0">
                            <a:latin typeface="Cambria Math" panose="02040503050406030204" pitchFamily="18" charset="0"/>
                            <a:ea typeface="Cambria Math" panose="02040503050406030204" pitchFamily="18" charset="0"/>
                          </a:rPr>
                          <m:t>1</m:t>
                        </m:r>
                      </m:e>
                    </m:d>
                  </m:oMath>
                </a14:m>
                <a:r>
                  <a:rPr lang="en-US" sz="2000"/>
                  <a:t> </a:t>
                </a:r>
                <a:r>
                  <a:rPr lang="en-US" sz="2000" err="1"/>
                  <a:t>trong</a:t>
                </a:r>
                <a:r>
                  <a:rPr lang="en-US" sz="2000"/>
                  <a:t> hàng </a:t>
                </a:r>
                <a:r>
                  <a:rPr lang="en-US" sz="2000" err="1"/>
                  <a:t>đợi</a:t>
                </a:r>
                <a:r>
                  <a:rPr lang="en-US" sz="2000"/>
                  <a:t>, </a:t>
                </a:r>
                <a:r>
                  <a:rPr lang="en-US" sz="2000" err="1"/>
                  <a:t>thêm</a:t>
                </a:r>
                <a:r>
                  <a:rPr lang="en-US" sz="2000"/>
                  <a:t> F[i – L1] </a:t>
                </a:r>
                <a:r>
                  <a:rPr lang="en-US" sz="2000" err="1"/>
                  <a:t>vào</a:t>
                </a:r>
                <a:r>
                  <a:rPr lang="en-US" sz="2000"/>
                  <a:t> </a:t>
                </a:r>
                <a:r>
                  <a:rPr lang="en-US" sz="2000" err="1"/>
                  <a:t>hàng</a:t>
                </a:r>
                <a:r>
                  <a:rPr lang="en-US" sz="2000"/>
                  <a:t> </a:t>
                </a:r>
                <a:r>
                  <a:rPr lang="en-US" sz="2000" err="1"/>
                  <a:t>đợi</a:t>
                </a:r>
                <a:r>
                  <a:rPr lang="en-US" sz="2000"/>
                  <a:t>.</a:t>
                </a:r>
              </a:p>
              <a:p>
                <a:pPr marL="0" indent="0">
                  <a:spcBef>
                    <a:spcPts val="0"/>
                  </a:spcBef>
                  <a:buNone/>
                </a:pPr>
                <a:r>
                  <a:rPr lang="en-US" sz="2000"/>
                  <a:t>		+ </a:t>
                </a:r>
                <a:r>
                  <a:rPr lang="en-US" sz="2000" err="1"/>
                  <a:t>Xóa</a:t>
                </a:r>
                <a:r>
                  <a:rPr lang="en-US" sz="2000"/>
                  <a:t> </a:t>
                </a:r>
                <a:r>
                  <a:rPr lang="en-US" sz="2000" err="1"/>
                  <a:t>phần</a:t>
                </a:r>
                <a:r>
                  <a:rPr lang="en-US" sz="2000"/>
                  <a:t> </a:t>
                </a:r>
                <a:r>
                  <a:rPr lang="en-US" sz="2000" err="1"/>
                  <a:t>tử</a:t>
                </a:r>
                <a:r>
                  <a:rPr lang="en-US" sz="2000"/>
                  <a:t> </a:t>
                </a:r>
                <a:r>
                  <a:rPr lang="en-US" sz="2000" err="1"/>
                  <a:t>đầu</a:t>
                </a:r>
                <a:r>
                  <a:rPr lang="en-US" sz="2000"/>
                  <a:t> </a:t>
                </a:r>
                <a:r>
                  <a:rPr lang="en-US" sz="2000" err="1"/>
                  <a:t>tiên</a:t>
                </a:r>
                <a:r>
                  <a:rPr lang="en-US" sz="2000"/>
                  <a:t> top </a:t>
                </a:r>
                <a:r>
                  <a:rPr lang="en-US" sz="2000" err="1"/>
                  <a:t>của</a:t>
                </a:r>
                <a:r>
                  <a:rPr lang="en-US" sz="2000"/>
                  <a:t> </a:t>
                </a:r>
                <a:r>
                  <a:rPr lang="en-US" sz="2000" err="1"/>
                  <a:t>hàng</a:t>
                </a:r>
                <a:r>
                  <a:rPr lang="en-US" sz="2000"/>
                  <a:t> </a:t>
                </a:r>
                <a:r>
                  <a:rPr lang="en-US" sz="2000" err="1"/>
                  <a:t>đợi</a:t>
                </a:r>
                <a:r>
                  <a:rPr lang="en-US" sz="2000"/>
                  <a:t> </a:t>
                </a:r>
                <a:r>
                  <a:rPr lang="en-US" sz="2000" err="1"/>
                  <a:t>cho</a:t>
                </a:r>
                <a:r>
                  <a:rPr lang="en-US" sz="2000"/>
                  <a:t> </a:t>
                </a:r>
                <a:r>
                  <a:rPr lang="en-US" sz="2000" err="1"/>
                  <a:t>đến</a:t>
                </a:r>
                <a:r>
                  <a:rPr lang="en-US" sz="2000"/>
                  <a:t> khi top &gt;= </a:t>
                </a:r>
                <a:r>
                  <a:rPr lang="en-US" sz="2000" err="1"/>
                  <a:t>i</a:t>
                </a:r>
                <a:r>
                  <a:rPr lang="en-US" sz="2000"/>
                  <a:t> – L2.</a:t>
                </a:r>
              </a:p>
              <a:p>
                <a:pPr marL="0" indent="0">
                  <a:spcBef>
                    <a:spcPts val="0"/>
                  </a:spcBef>
                  <a:buNone/>
                </a:pPr>
                <a:r>
                  <a:rPr lang="en-US" sz="2000"/>
                  <a:t>		+ F[</a:t>
                </a:r>
                <a:r>
                  <a:rPr lang="en-US" sz="2000" err="1"/>
                  <a:t>i</a:t>
                </a:r>
                <a:r>
                  <a:rPr lang="en-US" sz="2000"/>
                  <a:t>] = F[top] + a[</a:t>
                </a:r>
                <a:r>
                  <a:rPr lang="en-US" sz="2000" err="1"/>
                  <a:t>i</a:t>
                </a:r>
                <a:r>
                  <a:rPr lang="en-US" sz="2000"/>
                  <a:t>].</a:t>
                </a:r>
              </a:p>
            </p:txBody>
          </p:sp>
        </mc:Choice>
        <mc:Fallback xmlns="">
          <p:sp>
            <p:nvSpPr>
              <p:cNvPr id="94" name="Google Shape;94;p2"/>
              <p:cNvSpPr txBox="1">
                <a:spLocks noRot="1" noChangeAspect="1" noMove="1" noResize="1" noEditPoints="1" noAdjustHandles="1" noChangeArrowheads="1" noChangeShapeType="1" noTextEdit="1"/>
              </p:cNvSpPr>
              <p:nvPr/>
            </p:nvSpPr>
            <p:spPr>
              <a:xfrm>
                <a:off x="203718" y="746450"/>
                <a:ext cx="11814109" cy="5868900"/>
              </a:xfrm>
              <a:prstGeom prst="rect">
                <a:avLst/>
              </a:prstGeom>
              <a:blipFill>
                <a:blip r:embed="rId3"/>
                <a:stretch>
                  <a:fillRect l="-516" t="-415"/>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4161805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3"/>
          <p:cNvSpPr txBox="1">
            <a:spLocks noGrp="1"/>
          </p:cNvSpPr>
          <p:nvPr>
            <p:ph type="title"/>
          </p:nvPr>
        </p:nvSpPr>
        <p:spPr>
          <a:xfrm>
            <a:off x="203717" y="141190"/>
            <a:ext cx="11814111" cy="53984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70C0"/>
              </a:buClr>
              <a:buSzPts val="2000"/>
              <a:buFont typeface="Arial"/>
              <a:buNone/>
            </a:pPr>
            <a:r>
              <a:rPr lang="en-US" sz="2000" b="1">
                <a:solidFill>
                  <a:srgbClr val="0070C0"/>
                </a:solidFill>
                <a:latin typeface="Arial"/>
                <a:ea typeface="Arial"/>
                <a:cs typeface="Arial"/>
                <a:sym typeface="Arial"/>
              </a:rPr>
              <a:t>Implementation – initialization</a:t>
            </a:r>
            <a:endParaRPr/>
          </a:p>
        </p:txBody>
      </p:sp>
      <p:cxnSp>
        <p:nvCxnSpPr>
          <p:cNvPr id="101" name="Google Shape;101;p3"/>
          <p:cNvCxnSpPr/>
          <p:nvPr/>
        </p:nvCxnSpPr>
        <p:spPr>
          <a:xfrm>
            <a:off x="203717" y="597159"/>
            <a:ext cx="11814111" cy="0"/>
          </a:xfrm>
          <a:prstGeom prst="straightConnector1">
            <a:avLst/>
          </a:prstGeom>
          <a:noFill/>
          <a:ln w="9525" cap="flat" cmpd="sng">
            <a:solidFill>
              <a:schemeClr val="accent1"/>
            </a:solidFill>
            <a:prstDash val="solid"/>
            <a:miter lim="800000"/>
            <a:headEnd type="none" w="sm" len="sm"/>
            <a:tailEnd type="none" w="sm" len="sm"/>
          </a:ln>
        </p:spPr>
      </p:cxnSp>
      <p:sp>
        <p:nvSpPr>
          <p:cNvPr id="13" name="Google Shape;100;p3">
            <a:extLst>
              <a:ext uri="{FF2B5EF4-FFF2-40B4-BE49-F238E27FC236}">
                <a16:creationId xmlns:a16="http://schemas.microsoft.com/office/drawing/2014/main" id="{CBF5EA0E-A1B4-EE58-584C-47E3FA31A82C}"/>
              </a:ext>
            </a:extLst>
          </p:cNvPr>
          <p:cNvSpPr txBox="1">
            <a:spLocks noGrp="1"/>
          </p:cNvSpPr>
          <p:nvPr>
            <p:ph type="body" idx="1"/>
          </p:nvPr>
        </p:nvSpPr>
        <p:spPr>
          <a:xfrm>
            <a:off x="730600" y="772950"/>
            <a:ext cx="9487039" cy="5868955"/>
          </a:xfrm>
          <a:prstGeom prst="rect">
            <a:avLst/>
          </a:prstGeom>
          <a:noFill/>
          <a:ln>
            <a:noFill/>
          </a:ln>
        </p:spPr>
        <p:txBody>
          <a:bodyPr spcFirstLastPara="1" wrap="square" lIns="91425" tIns="45700" rIns="91425" bIns="45700" anchor="t" anchorCtr="0">
            <a:noAutofit/>
          </a:bodyPr>
          <a:lstStyle/>
          <a:p>
            <a:pPr marL="0" lvl="0" indent="0" algn="just" rtl="0">
              <a:lnSpc>
                <a:spcPct val="120000"/>
              </a:lnSpc>
              <a:spcBef>
                <a:spcPts val="0"/>
              </a:spcBef>
              <a:spcAft>
                <a:spcPts val="0"/>
              </a:spcAft>
              <a:buClr>
                <a:schemeClr val="dk1"/>
              </a:buClr>
              <a:buSzPts val="1400"/>
              <a:buNone/>
            </a:pPr>
            <a:r>
              <a:rPr lang="en-US" sz="1400">
                <a:latin typeface="Consolas"/>
                <a:ea typeface="Consolas"/>
                <a:cs typeface="Consolas"/>
                <a:sym typeface="Consolas"/>
              </a:rPr>
              <a:t>#include &lt;bits/stdc++.h&gt;</a:t>
            </a:r>
          </a:p>
          <a:p>
            <a:pPr marL="0" lvl="0" indent="0" algn="just" rtl="0">
              <a:lnSpc>
                <a:spcPct val="120000"/>
              </a:lnSpc>
              <a:spcBef>
                <a:spcPts val="0"/>
              </a:spcBef>
              <a:spcAft>
                <a:spcPts val="0"/>
              </a:spcAft>
              <a:buClr>
                <a:schemeClr val="dk1"/>
              </a:buClr>
              <a:buSzPts val="1400"/>
              <a:buNone/>
            </a:pPr>
            <a:endParaRPr lang="en-US" sz="1400">
              <a:latin typeface="Consolas"/>
              <a:ea typeface="Consolas"/>
              <a:cs typeface="Consolas"/>
              <a:sym typeface="Consolas"/>
            </a:endParaRPr>
          </a:p>
          <a:p>
            <a:pPr marL="0" lvl="0" indent="0" algn="just" rtl="0">
              <a:lnSpc>
                <a:spcPct val="120000"/>
              </a:lnSpc>
              <a:spcBef>
                <a:spcPts val="0"/>
              </a:spcBef>
              <a:spcAft>
                <a:spcPts val="0"/>
              </a:spcAft>
              <a:buClr>
                <a:schemeClr val="dk1"/>
              </a:buClr>
              <a:buSzPts val="1400"/>
              <a:buNone/>
            </a:pPr>
            <a:r>
              <a:rPr lang="en-US" sz="1400">
                <a:latin typeface="Consolas"/>
                <a:ea typeface="Consolas"/>
                <a:cs typeface="Consolas"/>
                <a:sym typeface="Consolas"/>
              </a:rPr>
              <a:t>using namespace std;</a:t>
            </a:r>
          </a:p>
          <a:p>
            <a:pPr marL="0" lvl="0" indent="0" algn="just" rtl="0">
              <a:lnSpc>
                <a:spcPct val="120000"/>
              </a:lnSpc>
              <a:spcBef>
                <a:spcPts val="0"/>
              </a:spcBef>
              <a:spcAft>
                <a:spcPts val="0"/>
              </a:spcAft>
              <a:buClr>
                <a:schemeClr val="dk1"/>
              </a:buClr>
              <a:buSzPts val="1400"/>
              <a:buNone/>
            </a:pPr>
            <a:endParaRPr lang="en-US" sz="1400">
              <a:latin typeface="Consolas"/>
              <a:ea typeface="Consolas"/>
              <a:cs typeface="Consolas"/>
              <a:sym typeface="Consolas"/>
            </a:endParaRPr>
          </a:p>
          <a:p>
            <a:pPr marL="0" lvl="0" indent="0" algn="just" rtl="0">
              <a:lnSpc>
                <a:spcPct val="120000"/>
              </a:lnSpc>
              <a:spcBef>
                <a:spcPts val="0"/>
              </a:spcBef>
              <a:spcAft>
                <a:spcPts val="0"/>
              </a:spcAft>
              <a:buClr>
                <a:schemeClr val="dk1"/>
              </a:buClr>
              <a:buSzPts val="1400"/>
              <a:buNone/>
            </a:pPr>
            <a:r>
              <a:rPr lang="en-US" sz="1400">
                <a:latin typeface="Consolas"/>
                <a:ea typeface="Consolas"/>
                <a:cs typeface="Consolas"/>
                <a:sym typeface="Consolas"/>
              </a:rPr>
              <a:t>typedef pair &lt;int, int&gt; ii;</a:t>
            </a:r>
          </a:p>
          <a:p>
            <a:pPr marL="0" lvl="0" indent="0" algn="just" rtl="0">
              <a:lnSpc>
                <a:spcPct val="120000"/>
              </a:lnSpc>
              <a:spcBef>
                <a:spcPts val="0"/>
              </a:spcBef>
              <a:spcAft>
                <a:spcPts val="0"/>
              </a:spcAft>
              <a:buClr>
                <a:schemeClr val="dk1"/>
              </a:buClr>
              <a:buSzPts val="1400"/>
              <a:buNone/>
            </a:pPr>
            <a:r>
              <a:rPr lang="en-US" sz="1400">
                <a:latin typeface="Consolas"/>
                <a:ea typeface="Consolas"/>
                <a:cs typeface="Consolas"/>
                <a:sym typeface="Consolas"/>
              </a:rPr>
              <a:t>const int N = 1e6 + 2;</a:t>
            </a:r>
          </a:p>
          <a:p>
            <a:pPr marL="0" lvl="0" indent="0" algn="just" rtl="0">
              <a:lnSpc>
                <a:spcPct val="120000"/>
              </a:lnSpc>
              <a:spcBef>
                <a:spcPts val="0"/>
              </a:spcBef>
              <a:spcAft>
                <a:spcPts val="0"/>
              </a:spcAft>
              <a:buClr>
                <a:schemeClr val="dk1"/>
              </a:buClr>
              <a:buSzPts val="1400"/>
              <a:buNone/>
            </a:pPr>
            <a:r>
              <a:rPr lang="en-US" sz="1400">
                <a:latin typeface="Consolas"/>
                <a:ea typeface="Consolas"/>
                <a:cs typeface="Consolas"/>
                <a:sym typeface="Consolas"/>
              </a:rPr>
              <a:t>int n, l1, l2, a[N], f[N], res;</a:t>
            </a:r>
          </a:p>
          <a:p>
            <a:pPr marL="0" lvl="0" indent="0" algn="just" rtl="0">
              <a:lnSpc>
                <a:spcPct val="120000"/>
              </a:lnSpc>
              <a:spcBef>
                <a:spcPts val="0"/>
              </a:spcBef>
              <a:spcAft>
                <a:spcPts val="0"/>
              </a:spcAft>
              <a:buClr>
                <a:schemeClr val="dk1"/>
              </a:buClr>
              <a:buSzPts val="1400"/>
              <a:buNone/>
            </a:pPr>
            <a:r>
              <a:rPr lang="en-US" sz="1400">
                <a:latin typeface="Consolas"/>
                <a:ea typeface="Consolas"/>
                <a:cs typeface="Consolas"/>
                <a:sym typeface="Consolas"/>
              </a:rPr>
              <a:t>vector &lt;ii&gt; b;</a:t>
            </a:r>
          </a:p>
          <a:p>
            <a:pPr marL="0" lvl="0" indent="0" algn="just" rtl="0">
              <a:lnSpc>
                <a:spcPct val="120000"/>
              </a:lnSpc>
              <a:spcBef>
                <a:spcPts val="0"/>
              </a:spcBef>
              <a:spcAft>
                <a:spcPts val="0"/>
              </a:spcAft>
              <a:buClr>
                <a:schemeClr val="dk1"/>
              </a:buClr>
              <a:buSzPts val="1400"/>
              <a:buNone/>
            </a:pPr>
            <a:endParaRPr lang="en-US" sz="1400">
              <a:latin typeface="Consolas"/>
              <a:ea typeface="Consolas"/>
              <a:cs typeface="Consolas"/>
              <a:sym typeface="Consolas"/>
            </a:endParaRPr>
          </a:p>
          <a:p>
            <a:pPr marL="0" lvl="0" indent="0" algn="just" rtl="0">
              <a:lnSpc>
                <a:spcPct val="120000"/>
              </a:lnSpc>
              <a:spcBef>
                <a:spcPts val="0"/>
              </a:spcBef>
              <a:spcAft>
                <a:spcPts val="0"/>
              </a:spcAft>
              <a:buClr>
                <a:schemeClr val="dk1"/>
              </a:buClr>
              <a:buSzPts val="1400"/>
              <a:buNone/>
            </a:pPr>
            <a:r>
              <a:rPr lang="en-US" sz="1400">
                <a:latin typeface="Consolas"/>
                <a:ea typeface="Consolas"/>
                <a:cs typeface="Consolas"/>
                <a:sym typeface="Consolas"/>
              </a:rPr>
              <a:t>void inp()</a:t>
            </a:r>
          </a:p>
          <a:p>
            <a:pPr marL="0" lvl="0" indent="0" algn="just" rtl="0">
              <a:lnSpc>
                <a:spcPct val="120000"/>
              </a:lnSpc>
              <a:spcBef>
                <a:spcPts val="0"/>
              </a:spcBef>
              <a:spcAft>
                <a:spcPts val="0"/>
              </a:spcAft>
              <a:buClr>
                <a:schemeClr val="dk1"/>
              </a:buClr>
              <a:buSzPts val="1400"/>
              <a:buNone/>
            </a:pPr>
            <a:r>
              <a:rPr lang="en-US" sz="1400">
                <a:latin typeface="Consolas"/>
                <a:ea typeface="Consolas"/>
                <a:cs typeface="Consolas"/>
                <a:sym typeface="Consolas"/>
              </a:rPr>
              <a:t>{</a:t>
            </a:r>
          </a:p>
          <a:p>
            <a:pPr marL="0" lvl="0" indent="0" algn="just" rtl="0">
              <a:lnSpc>
                <a:spcPct val="120000"/>
              </a:lnSpc>
              <a:spcBef>
                <a:spcPts val="0"/>
              </a:spcBef>
              <a:spcAft>
                <a:spcPts val="0"/>
              </a:spcAft>
              <a:buClr>
                <a:schemeClr val="dk1"/>
              </a:buClr>
              <a:buSzPts val="1400"/>
              <a:buNone/>
            </a:pPr>
            <a:r>
              <a:rPr lang="en-US" sz="1400">
                <a:latin typeface="Consolas"/>
                <a:ea typeface="Consolas"/>
                <a:cs typeface="Consolas"/>
                <a:sym typeface="Consolas"/>
              </a:rPr>
              <a:t>    cin &gt;&gt; n &gt;&gt; l1 &gt;&gt; l2;</a:t>
            </a:r>
          </a:p>
          <a:p>
            <a:pPr marL="0" lvl="0" indent="0" algn="just" rtl="0">
              <a:lnSpc>
                <a:spcPct val="120000"/>
              </a:lnSpc>
              <a:spcBef>
                <a:spcPts val="0"/>
              </a:spcBef>
              <a:spcAft>
                <a:spcPts val="0"/>
              </a:spcAft>
              <a:buClr>
                <a:schemeClr val="dk1"/>
              </a:buClr>
              <a:buSzPts val="1400"/>
              <a:buNone/>
            </a:pPr>
            <a:r>
              <a:rPr lang="en-US" sz="1400">
                <a:latin typeface="Consolas"/>
                <a:ea typeface="Consolas"/>
                <a:cs typeface="Consolas"/>
                <a:sym typeface="Consolas"/>
              </a:rPr>
              <a:t>    for(int i = 1; i &lt;= n; i ++) cin &gt;&gt; a[i];</a:t>
            </a:r>
          </a:p>
          <a:p>
            <a:pPr marL="0" lvl="0" indent="0" algn="just" rtl="0">
              <a:lnSpc>
                <a:spcPct val="120000"/>
              </a:lnSpc>
              <a:spcBef>
                <a:spcPts val="0"/>
              </a:spcBef>
              <a:spcAft>
                <a:spcPts val="0"/>
              </a:spcAft>
              <a:buClr>
                <a:schemeClr val="dk1"/>
              </a:buClr>
              <a:buSzPts val="1400"/>
              <a:buNone/>
            </a:pPr>
            <a:r>
              <a:rPr lang="en-US" sz="1400">
                <a:latin typeface="Consolas"/>
                <a:ea typeface="Consolas"/>
                <a:cs typeface="Consolas"/>
                <a:sym typeface="Consolas"/>
              </a:rPr>
              <a: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3"/>
          <p:cNvSpPr txBox="1">
            <a:spLocks noGrp="1"/>
          </p:cNvSpPr>
          <p:nvPr>
            <p:ph type="title"/>
          </p:nvPr>
        </p:nvSpPr>
        <p:spPr>
          <a:xfrm>
            <a:off x="203717" y="141190"/>
            <a:ext cx="11814111" cy="53984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70C0"/>
              </a:buClr>
              <a:buSzPts val="2000"/>
              <a:buFont typeface="Arial"/>
              <a:buNone/>
            </a:pPr>
            <a:r>
              <a:rPr lang="en-US" sz="2000" b="1">
                <a:solidFill>
                  <a:srgbClr val="0070C0"/>
                </a:solidFill>
                <a:latin typeface="Arial"/>
                <a:ea typeface="Arial"/>
                <a:cs typeface="Arial"/>
                <a:sym typeface="Arial"/>
              </a:rPr>
              <a:t>Implementation – use priorvity queue</a:t>
            </a:r>
            <a:endParaRPr/>
          </a:p>
        </p:txBody>
      </p:sp>
      <p:sp>
        <p:nvSpPr>
          <p:cNvPr id="100" name="Google Shape;100;p3"/>
          <p:cNvSpPr txBox="1">
            <a:spLocks noGrp="1"/>
          </p:cNvSpPr>
          <p:nvPr>
            <p:ph type="body" idx="1"/>
          </p:nvPr>
        </p:nvSpPr>
        <p:spPr>
          <a:xfrm>
            <a:off x="736403" y="1137006"/>
            <a:ext cx="9487039" cy="4652952"/>
          </a:xfrm>
          <a:prstGeom prst="rect">
            <a:avLst/>
          </a:prstGeom>
          <a:noFill/>
          <a:ln>
            <a:noFill/>
          </a:ln>
        </p:spPr>
        <p:txBody>
          <a:bodyPr spcFirstLastPara="1" wrap="square" lIns="91425" tIns="45700" rIns="91425" bIns="45700" anchor="t" anchorCtr="0">
            <a:noAutofit/>
          </a:bodyPr>
          <a:lstStyle/>
          <a:p>
            <a:pPr marL="0" lvl="0" indent="0" algn="just" rtl="0">
              <a:lnSpc>
                <a:spcPct val="120000"/>
              </a:lnSpc>
              <a:spcBef>
                <a:spcPts val="0"/>
              </a:spcBef>
              <a:spcAft>
                <a:spcPts val="0"/>
              </a:spcAft>
              <a:buClr>
                <a:schemeClr val="dk1"/>
              </a:buClr>
              <a:buSzPts val="1400"/>
              <a:buNone/>
            </a:pPr>
            <a:r>
              <a:rPr lang="en-US" sz="1400">
                <a:latin typeface="Consolas"/>
                <a:ea typeface="Consolas"/>
                <a:cs typeface="Consolas"/>
                <a:sym typeface="Consolas"/>
              </a:rPr>
              <a:t>priority_queue &lt;ii&gt; hd;</a:t>
            </a:r>
          </a:p>
          <a:p>
            <a:pPr marL="0" lvl="0" indent="0" algn="just" rtl="0">
              <a:lnSpc>
                <a:spcPct val="120000"/>
              </a:lnSpc>
              <a:spcBef>
                <a:spcPts val="0"/>
              </a:spcBef>
              <a:spcAft>
                <a:spcPts val="0"/>
              </a:spcAft>
              <a:buClr>
                <a:schemeClr val="dk1"/>
              </a:buClr>
              <a:buSzPts val="1400"/>
              <a:buNone/>
            </a:pPr>
            <a:endParaRPr lang="en-US" sz="1400">
              <a:latin typeface="Consolas"/>
              <a:ea typeface="Consolas"/>
              <a:cs typeface="Consolas"/>
              <a:sym typeface="Consolas"/>
            </a:endParaRPr>
          </a:p>
          <a:p>
            <a:pPr marL="0" lvl="0" indent="0" algn="just" rtl="0">
              <a:lnSpc>
                <a:spcPct val="120000"/>
              </a:lnSpc>
              <a:spcBef>
                <a:spcPts val="0"/>
              </a:spcBef>
              <a:spcAft>
                <a:spcPts val="0"/>
              </a:spcAft>
              <a:buClr>
                <a:schemeClr val="dk1"/>
              </a:buClr>
              <a:buSzPts val="1400"/>
              <a:buNone/>
            </a:pPr>
            <a:r>
              <a:rPr lang="en-US" sz="1400">
                <a:latin typeface="Consolas"/>
                <a:ea typeface="Consolas"/>
                <a:cs typeface="Consolas"/>
                <a:sym typeface="Consolas"/>
              </a:rPr>
              <a:t>void proc2()</a:t>
            </a:r>
          </a:p>
          <a:p>
            <a:pPr marL="0" lvl="0" indent="0" algn="just" rtl="0">
              <a:lnSpc>
                <a:spcPct val="120000"/>
              </a:lnSpc>
              <a:spcBef>
                <a:spcPts val="0"/>
              </a:spcBef>
              <a:spcAft>
                <a:spcPts val="0"/>
              </a:spcAft>
              <a:buClr>
                <a:schemeClr val="dk1"/>
              </a:buClr>
              <a:buSzPts val="1400"/>
              <a:buNone/>
            </a:pPr>
            <a:r>
              <a:rPr lang="en-US" sz="1400">
                <a:latin typeface="Consolas"/>
                <a:ea typeface="Consolas"/>
                <a:cs typeface="Consolas"/>
                <a:sym typeface="Consolas"/>
              </a:rPr>
              <a:t>{</a:t>
            </a:r>
          </a:p>
          <a:p>
            <a:pPr marL="0" lvl="0" indent="0" algn="just" rtl="0">
              <a:lnSpc>
                <a:spcPct val="120000"/>
              </a:lnSpc>
              <a:spcBef>
                <a:spcPts val="0"/>
              </a:spcBef>
              <a:spcAft>
                <a:spcPts val="0"/>
              </a:spcAft>
              <a:buClr>
                <a:schemeClr val="dk1"/>
              </a:buClr>
              <a:buSzPts val="1400"/>
              <a:buNone/>
            </a:pPr>
            <a:r>
              <a:rPr lang="en-US" sz="1400">
                <a:latin typeface="Consolas"/>
                <a:ea typeface="Consolas"/>
                <a:cs typeface="Consolas"/>
                <a:sym typeface="Consolas"/>
              </a:rPr>
              <a:t>    for(int i = 1; i &lt;= n; i ++) {</a:t>
            </a:r>
          </a:p>
          <a:p>
            <a:pPr marL="0" lvl="0" indent="0" algn="just" rtl="0">
              <a:lnSpc>
                <a:spcPct val="120000"/>
              </a:lnSpc>
              <a:spcBef>
                <a:spcPts val="0"/>
              </a:spcBef>
              <a:spcAft>
                <a:spcPts val="0"/>
              </a:spcAft>
              <a:buClr>
                <a:schemeClr val="dk1"/>
              </a:buClr>
              <a:buSzPts val="1400"/>
              <a:buNone/>
            </a:pPr>
            <a:r>
              <a:rPr lang="en-US" sz="1400">
                <a:latin typeface="Consolas"/>
                <a:ea typeface="Consolas"/>
                <a:cs typeface="Consolas"/>
                <a:sym typeface="Consolas"/>
              </a:rPr>
              <a:t>        if(i-L1 &gt; 0) hd.push(ii(f[i - L1], i - L1)); // them f[i-l1] vao hang doi</a:t>
            </a:r>
          </a:p>
          <a:p>
            <a:pPr marL="0" lvl="0" indent="0" algn="just" rtl="0">
              <a:lnSpc>
                <a:spcPct val="120000"/>
              </a:lnSpc>
              <a:spcBef>
                <a:spcPts val="0"/>
              </a:spcBef>
              <a:spcAft>
                <a:spcPts val="0"/>
              </a:spcAft>
              <a:buClr>
                <a:schemeClr val="dk1"/>
              </a:buClr>
              <a:buSzPts val="1400"/>
              <a:buNone/>
            </a:pPr>
            <a:r>
              <a:rPr lang="en-US" sz="1400">
                <a:latin typeface="Consolas"/>
                <a:ea typeface="Consolas"/>
                <a:cs typeface="Consolas"/>
                <a:sym typeface="Consolas"/>
              </a:rPr>
              <a:t>        while(!hd.empty()) { // xoa dan cac phan tu o vi tri dau hang doi</a:t>
            </a:r>
          </a:p>
          <a:p>
            <a:pPr marL="0" lvl="0" indent="0" algn="just" rtl="0">
              <a:lnSpc>
                <a:spcPct val="120000"/>
              </a:lnSpc>
              <a:spcBef>
                <a:spcPts val="0"/>
              </a:spcBef>
              <a:spcAft>
                <a:spcPts val="0"/>
              </a:spcAft>
              <a:buClr>
                <a:schemeClr val="dk1"/>
              </a:buClr>
              <a:buSzPts val="1400"/>
              <a:buNone/>
            </a:pPr>
            <a:r>
              <a:rPr lang="en-US" sz="1400">
                <a:latin typeface="Consolas"/>
                <a:ea typeface="Consolas"/>
                <a:cs typeface="Consolas"/>
                <a:sym typeface="Consolas"/>
              </a:rPr>
              <a:t>            if(hd.top().second &lt; i - L2) hd.pop();</a:t>
            </a:r>
          </a:p>
          <a:p>
            <a:pPr marL="0" lvl="0" indent="0" algn="just" rtl="0">
              <a:lnSpc>
                <a:spcPct val="120000"/>
              </a:lnSpc>
              <a:spcBef>
                <a:spcPts val="0"/>
              </a:spcBef>
              <a:spcAft>
                <a:spcPts val="0"/>
              </a:spcAft>
              <a:buClr>
                <a:schemeClr val="dk1"/>
              </a:buClr>
              <a:buSzPts val="1400"/>
              <a:buNone/>
            </a:pPr>
            <a:r>
              <a:rPr lang="en-US" sz="1400">
                <a:latin typeface="Consolas"/>
                <a:ea typeface="Consolas"/>
                <a:cs typeface="Consolas"/>
                <a:sym typeface="Consolas"/>
              </a:rPr>
              <a:t>            else break;</a:t>
            </a:r>
          </a:p>
          <a:p>
            <a:pPr marL="0" lvl="0" indent="0" algn="just" rtl="0">
              <a:lnSpc>
                <a:spcPct val="120000"/>
              </a:lnSpc>
              <a:spcBef>
                <a:spcPts val="0"/>
              </a:spcBef>
              <a:spcAft>
                <a:spcPts val="0"/>
              </a:spcAft>
              <a:buClr>
                <a:schemeClr val="dk1"/>
              </a:buClr>
              <a:buSzPts val="1400"/>
              <a:buNone/>
            </a:pPr>
            <a:r>
              <a:rPr lang="en-US" sz="1400">
                <a:latin typeface="Consolas"/>
                <a:ea typeface="Consolas"/>
                <a:cs typeface="Consolas"/>
                <a:sym typeface="Consolas"/>
              </a:rPr>
              <a:t>        }</a:t>
            </a:r>
          </a:p>
          <a:p>
            <a:pPr marL="0" lvl="0" indent="0" algn="just" rtl="0">
              <a:lnSpc>
                <a:spcPct val="120000"/>
              </a:lnSpc>
              <a:spcBef>
                <a:spcPts val="0"/>
              </a:spcBef>
              <a:spcAft>
                <a:spcPts val="0"/>
              </a:spcAft>
              <a:buClr>
                <a:schemeClr val="dk1"/>
              </a:buClr>
              <a:buSzPts val="1400"/>
              <a:buNone/>
            </a:pPr>
            <a:r>
              <a:rPr lang="en-US" sz="1400">
                <a:latin typeface="Consolas"/>
                <a:ea typeface="Consolas"/>
                <a:cs typeface="Consolas"/>
                <a:sym typeface="Consolas"/>
              </a:rPr>
              <a:t>        if(hd.empty()) f[i] = a[i];</a:t>
            </a:r>
          </a:p>
          <a:p>
            <a:pPr marL="0" lvl="0" indent="0" algn="just" rtl="0">
              <a:lnSpc>
                <a:spcPct val="120000"/>
              </a:lnSpc>
              <a:spcBef>
                <a:spcPts val="0"/>
              </a:spcBef>
              <a:spcAft>
                <a:spcPts val="0"/>
              </a:spcAft>
              <a:buClr>
                <a:schemeClr val="dk1"/>
              </a:buClr>
              <a:buSzPts val="1400"/>
              <a:buNone/>
            </a:pPr>
            <a:r>
              <a:rPr lang="en-US" sz="1400">
                <a:latin typeface="Consolas"/>
                <a:ea typeface="Consolas"/>
                <a:cs typeface="Consolas"/>
                <a:sym typeface="Consolas"/>
              </a:rPr>
              <a:t>        else f[i] = hd.top().first + a[i]; // toi uu hoa cong thuc quy hoach dong</a:t>
            </a:r>
          </a:p>
          <a:p>
            <a:pPr marL="0" lvl="0" indent="0" algn="just" rtl="0">
              <a:lnSpc>
                <a:spcPct val="120000"/>
              </a:lnSpc>
              <a:spcBef>
                <a:spcPts val="0"/>
              </a:spcBef>
              <a:spcAft>
                <a:spcPts val="0"/>
              </a:spcAft>
              <a:buClr>
                <a:schemeClr val="dk1"/>
              </a:buClr>
              <a:buSzPts val="1400"/>
              <a:buNone/>
            </a:pPr>
            <a:r>
              <a:rPr lang="en-US" sz="1400">
                <a:latin typeface="Consolas"/>
                <a:ea typeface="Consolas"/>
                <a:cs typeface="Consolas"/>
                <a:sym typeface="Consolas"/>
              </a:rPr>
              <a:t>        res = max(f[i], res);</a:t>
            </a:r>
          </a:p>
          <a:p>
            <a:pPr marL="0" lvl="0" indent="0" algn="just" rtl="0">
              <a:lnSpc>
                <a:spcPct val="120000"/>
              </a:lnSpc>
              <a:spcBef>
                <a:spcPts val="0"/>
              </a:spcBef>
              <a:spcAft>
                <a:spcPts val="0"/>
              </a:spcAft>
              <a:buClr>
                <a:schemeClr val="dk1"/>
              </a:buClr>
              <a:buSzPts val="1400"/>
              <a:buNone/>
            </a:pPr>
            <a:r>
              <a:rPr lang="en-US" sz="1400">
                <a:latin typeface="Consolas"/>
                <a:ea typeface="Consolas"/>
                <a:cs typeface="Consolas"/>
                <a:sym typeface="Consolas"/>
              </a:rPr>
              <a:t>    }</a:t>
            </a:r>
          </a:p>
          <a:p>
            <a:pPr marL="0" lvl="0" indent="0" algn="just" rtl="0">
              <a:lnSpc>
                <a:spcPct val="120000"/>
              </a:lnSpc>
              <a:spcBef>
                <a:spcPts val="0"/>
              </a:spcBef>
              <a:spcAft>
                <a:spcPts val="0"/>
              </a:spcAft>
              <a:buClr>
                <a:schemeClr val="dk1"/>
              </a:buClr>
              <a:buSzPts val="1400"/>
              <a:buNone/>
            </a:pPr>
            <a:r>
              <a:rPr lang="en-US" sz="1400">
                <a:latin typeface="Consolas"/>
                <a:ea typeface="Consolas"/>
                <a:cs typeface="Consolas"/>
                <a:sym typeface="Consolas"/>
              </a:rPr>
              <a:t>    cout &lt;&lt; res &lt;&lt; "\n";}</a:t>
            </a:r>
          </a:p>
        </p:txBody>
      </p:sp>
      <p:cxnSp>
        <p:nvCxnSpPr>
          <p:cNvPr id="101" name="Google Shape;101;p3"/>
          <p:cNvCxnSpPr/>
          <p:nvPr/>
        </p:nvCxnSpPr>
        <p:spPr>
          <a:xfrm>
            <a:off x="203717" y="597159"/>
            <a:ext cx="11814111" cy="0"/>
          </a:xfrm>
          <a:prstGeom prst="straightConnector1">
            <a:avLst/>
          </a:prstGeom>
          <a:noFill/>
          <a:ln w="9525" cap="flat" cmpd="sng">
            <a:solidFill>
              <a:schemeClr val="accent1"/>
            </a:solidFill>
            <a:prstDash val="solid"/>
            <a:miter lim="800000"/>
            <a:headEnd type="none" w="sm" len="sm"/>
            <a:tailEnd type="none" w="sm" len="sm"/>
          </a:ln>
        </p:spPr>
      </p:cxnSp>
    </p:spTree>
    <p:extLst>
      <p:ext uri="{BB962C8B-B14F-4D97-AF65-F5344CB8AC3E}">
        <p14:creationId xmlns:p14="http://schemas.microsoft.com/office/powerpoint/2010/main" val="4541337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3"/>
          <p:cNvSpPr txBox="1">
            <a:spLocks noGrp="1"/>
          </p:cNvSpPr>
          <p:nvPr>
            <p:ph type="title"/>
          </p:nvPr>
        </p:nvSpPr>
        <p:spPr>
          <a:xfrm>
            <a:off x="203717" y="141190"/>
            <a:ext cx="11814111" cy="53984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70C0"/>
              </a:buClr>
              <a:buSzPts val="2000"/>
              <a:buFont typeface="Arial"/>
              <a:buNone/>
            </a:pPr>
            <a:r>
              <a:rPr lang="en-US" sz="2000" b="1">
                <a:solidFill>
                  <a:srgbClr val="0070C0"/>
                </a:solidFill>
                <a:latin typeface="Arial"/>
                <a:ea typeface="Arial"/>
                <a:cs typeface="Arial"/>
                <a:sym typeface="Arial"/>
              </a:rPr>
              <a:t>Implementation – use dequeue</a:t>
            </a:r>
            <a:endParaRPr/>
          </a:p>
        </p:txBody>
      </p:sp>
      <p:sp>
        <p:nvSpPr>
          <p:cNvPr id="100" name="Google Shape;100;p3"/>
          <p:cNvSpPr txBox="1">
            <a:spLocks noGrp="1"/>
          </p:cNvSpPr>
          <p:nvPr>
            <p:ph type="body" idx="1"/>
          </p:nvPr>
        </p:nvSpPr>
        <p:spPr>
          <a:xfrm>
            <a:off x="706385" y="1510790"/>
            <a:ext cx="9487039" cy="4652952"/>
          </a:xfrm>
          <a:prstGeom prst="rect">
            <a:avLst/>
          </a:prstGeom>
          <a:noFill/>
          <a:ln>
            <a:noFill/>
          </a:ln>
        </p:spPr>
        <p:txBody>
          <a:bodyPr spcFirstLastPara="1" wrap="square" lIns="91425" tIns="45700" rIns="91425" bIns="45700" anchor="t" anchorCtr="0">
            <a:noAutofit/>
          </a:bodyPr>
          <a:lstStyle/>
          <a:p>
            <a:pPr marL="0" lvl="0" indent="0" algn="just" rtl="0">
              <a:lnSpc>
                <a:spcPct val="120000"/>
              </a:lnSpc>
              <a:spcBef>
                <a:spcPts val="0"/>
              </a:spcBef>
              <a:spcAft>
                <a:spcPts val="0"/>
              </a:spcAft>
              <a:buClr>
                <a:schemeClr val="dk1"/>
              </a:buClr>
              <a:buSzPts val="1400"/>
              <a:buNone/>
            </a:pPr>
            <a:r>
              <a:rPr lang="en-US" sz="1400">
                <a:latin typeface="Consolas"/>
                <a:ea typeface="Consolas"/>
                <a:cs typeface="Consolas"/>
                <a:sym typeface="Consolas"/>
              </a:rPr>
              <a:t>void proc()</a:t>
            </a:r>
          </a:p>
          <a:p>
            <a:pPr marL="0" lvl="0" indent="0" algn="just" rtl="0">
              <a:lnSpc>
                <a:spcPct val="120000"/>
              </a:lnSpc>
              <a:spcBef>
                <a:spcPts val="0"/>
              </a:spcBef>
              <a:spcAft>
                <a:spcPts val="0"/>
              </a:spcAft>
              <a:buClr>
                <a:schemeClr val="dk1"/>
              </a:buClr>
              <a:buSzPts val="1400"/>
              <a:buNone/>
            </a:pPr>
            <a:r>
              <a:rPr lang="en-US" sz="1400">
                <a:latin typeface="Consolas"/>
                <a:ea typeface="Consolas"/>
                <a:cs typeface="Consolas"/>
                <a:sym typeface="Consolas"/>
              </a:rPr>
              <a:t>{</a:t>
            </a:r>
          </a:p>
          <a:p>
            <a:pPr marL="0" lvl="0" indent="0" algn="just" rtl="0">
              <a:lnSpc>
                <a:spcPct val="120000"/>
              </a:lnSpc>
              <a:spcBef>
                <a:spcPts val="0"/>
              </a:spcBef>
              <a:spcAft>
                <a:spcPts val="0"/>
              </a:spcAft>
              <a:buClr>
                <a:schemeClr val="dk1"/>
              </a:buClr>
              <a:buSzPts val="1400"/>
              <a:buNone/>
            </a:pPr>
            <a:r>
              <a:rPr lang="en-US" sz="1400">
                <a:latin typeface="Consolas"/>
                <a:ea typeface="Consolas"/>
                <a:cs typeface="Consolas"/>
                <a:sym typeface="Consolas"/>
              </a:rPr>
              <a:t>    for(int i = 1; i &lt;= n; i ++) {</a:t>
            </a:r>
          </a:p>
          <a:p>
            <a:pPr marL="0" lvl="0" indent="0" algn="just" rtl="0">
              <a:lnSpc>
                <a:spcPct val="120000"/>
              </a:lnSpc>
              <a:spcBef>
                <a:spcPts val="0"/>
              </a:spcBef>
              <a:spcAft>
                <a:spcPts val="0"/>
              </a:spcAft>
              <a:buClr>
                <a:schemeClr val="dk1"/>
              </a:buClr>
              <a:buSzPts val="1400"/>
              <a:buNone/>
            </a:pPr>
            <a:r>
              <a:rPr lang="en-US" sz="1400">
                <a:latin typeface="Consolas"/>
                <a:ea typeface="Consolas"/>
                <a:cs typeface="Consolas"/>
                <a:sym typeface="Consolas"/>
              </a:rPr>
              <a:t>        f[i] = a[i];</a:t>
            </a:r>
          </a:p>
          <a:p>
            <a:pPr marL="0" lvl="0" indent="0" algn="just" rtl="0">
              <a:lnSpc>
                <a:spcPct val="120000"/>
              </a:lnSpc>
              <a:spcBef>
                <a:spcPts val="0"/>
              </a:spcBef>
              <a:spcAft>
                <a:spcPts val="0"/>
              </a:spcAft>
              <a:buClr>
                <a:schemeClr val="dk1"/>
              </a:buClr>
              <a:buSzPts val="1400"/>
              <a:buNone/>
            </a:pPr>
            <a:r>
              <a:rPr lang="en-US" sz="1400">
                <a:latin typeface="Consolas"/>
                <a:ea typeface="Consolas"/>
                <a:cs typeface="Consolas"/>
                <a:sym typeface="Consolas"/>
              </a:rPr>
              <a:t>        while(!b.empty()) {</a:t>
            </a:r>
          </a:p>
          <a:p>
            <a:pPr marL="0" lvl="0" indent="0" algn="just" rtl="0">
              <a:lnSpc>
                <a:spcPct val="120000"/>
              </a:lnSpc>
              <a:spcBef>
                <a:spcPts val="0"/>
              </a:spcBef>
              <a:spcAft>
                <a:spcPts val="0"/>
              </a:spcAft>
              <a:buClr>
                <a:schemeClr val="dk1"/>
              </a:buClr>
              <a:buSzPts val="1400"/>
              <a:buNone/>
            </a:pPr>
            <a:r>
              <a:rPr lang="en-US" sz="1400">
                <a:latin typeface="Consolas"/>
                <a:ea typeface="Consolas"/>
                <a:cs typeface="Consolas"/>
                <a:sym typeface="Consolas"/>
              </a:rPr>
              <a:t>            if(b.back().second &lt; i - l2) b.pop_back();</a:t>
            </a:r>
          </a:p>
          <a:p>
            <a:pPr marL="0" lvl="0" indent="0" algn="just" rtl="0">
              <a:lnSpc>
                <a:spcPct val="120000"/>
              </a:lnSpc>
              <a:spcBef>
                <a:spcPts val="0"/>
              </a:spcBef>
              <a:spcAft>
                <a:spcPts val="0"/>
              </a:spcAft>
              <a:buClr>
                <a:schemeClr val="dk1"/>
              </a:buClr>
              <a:buSzPts val="1400"/>
              <a:buNone/>
            </a:pPr>
            <a:r>
              <a:rPr lang="en-US" sz="1400">
                <a:latin typeface="Consolas"/>
                <a:ea typeface="Consolas"/>
                <a:cs typeface="Consolas"/>
                <a:sym typeface="Consolas"/>
              </a:rPr>
              <a:t>            else break;</a:t>
            </a:r>
          </a:p>
          <a:p>
            <a:pPr marL="0" lvl="0" indent="0" algn="just" rtl="0">
              <a:lnSpc>
                <a:spcPct val="120000"/>
              </a:lnSpc>
              <a:spcBef>
                <a:spcPts val="0"/>
              </a:spcBef>
              <a:spcAft>
                <a:spcPts val="0"/>
              </a:spcAft>
              <a:buClr>
                <a:schemeClr val="dk1"/>
              </a:buClr>
              <a:buSzPts val="1400"/>
              <a:buNone/>
            </a:pPr>
            <a:r>
              <a:rPr lang="en-US" sz="1400">
                <a:latin typeface="Consolas"/>
                <a:ea typeface="Consolas"/>
                <a:cs typeface="Consolas"/>
                <a:sym typeface="Consolas"/>
              </a:rPr>
              <a:t>        }</a:t>
            </a:r>
          </a:p>
          <a:p>
            <a:pPr marL="0" lvl="0" indent="0" algn="just" rtl="0">
              <a:lnSpc>
                <a:spcPct val="120000"/>
              </a:lnSpc>
              <a:spcBef>
                <a:spcPts val="0"/>
              </a:spcBef>
              <a:spcAft>
                <a:spcPts val="0"/>
              </a:spcAft>
              <a:buClr>
                <a:schemeClr val="dk1"/>
              </a:buClr>
              <a:buSzPts val="1400"/>
              <a:buNone/>
            </a:pPr>
            <a:r>
              <a:rPr lang="en-US" sz="1400">
                <a:latin typeface="Consolas"/>
                <a:ea typeface="Consolas"/>
                <a:cs typeface="Consolas"/>
                <a:sym typeface="Consolas"/>
              </a:rPr>
              <a:t>        if(i - l1 &gt; 0) {</a:t>
            </a:r>
          </a:p>
          <a:p>
            <a:pPr marL="0" lvl="0" indent="0" algn="just" rtl="0">
              <a:lnSpc>
                <a:spcPct val="120000"/>
              </a:lnSpc>
              <a:spcBef>
                <a:spcPts val="0"/>
              </a:spcBef>
              <a:spcAft>
                <a:spcPts val="0"/>
              </a:spcAft>
              <a:buClr>
                <a:schemeClr val="dk1"/>
              </a:buClr>
              <a:buSzPts val="1400"/>
              <a:buNone/>
            </a:pPr>
            <a:r>
              <a:rPr lang="en-US" sz="1400">
                <a:latin typeface="Consolas"/>
                <a:ea typeface="Consolas"/>
                <a:cs typeface="Consolas"/>
                <a:sym typeface="Consolas"/>
              </a:rPr>
              <a:t>            if(b.empty()) b.push_back(ii(f[i - l1], i - l1));</a:t>
            </a:r>
          </a:p>
          <a:p>
            <a:pPr marL="0" lvl="0" indent="0" algn="just" rtl="0">
              <a:lnSpc>
                <a:spcPct val="120000"/>
              </a:lnSpc>
              <a:spcBef>
                <a:spcPts val="0"/>
              </a:spcBef>
              <a:spcAft>
                <a:spcPts val="0"/>
              </a:spcAft>
              <a:buClr>
                <a:schemeClr val="dk1"/>
              </a:buClr>
              <a:buSzPts val="1400"/>
              <a:buNone/>
            </a:pPr>
            <a:r>
              <a:rPr lang="en-US" sz="1400">
                <a:latin typeface="Consolas"/>
                <a:ea typeface="Consolas"/>
                <a:cs typeface="Consolas"/>
                <a:sym typeface="Consolas"/>
              </a:rPr>
              <a:t>            else if(b.back().first &lt; f[i - l1]) b.push_back(ii(f[i - l1], i - l1));</a:t>
            </a:r>
          </a:p>
          <a:p>
            <a:pPr marL="0" lvl="0" indent="0" algn="just" rtl="0">
              <a:lnSpc>
                <a:spcPct val="120000"/>
              </a:lnSpc>
              <a:spcBef>
                <a:spcPts val="0"/>
              </a:spcBef>
              <a:spcAft>
                <a:spcPts val="0"/>
              </a:spcAft>
              <a:buClr>
                <a:schemeClr val="dk1"/>
              </a:buClr>
              <a:buSzPts val="1400"/>
              <a:buNone/>
            </a:pPr>
            <a:r>
              <a:rPr lang="en-US" sz="1400">
                <a:latin typeface="Consolas"/>
                <a:ea typeface="Consolas"/>
                <a:cs typeface="Consolas"/>
                <a:sym typeface="Consolas"/>
              </a:rPr>
              <a:t>        }</a:t>
            </a:r>
          </a:p>
          <a:p>
            <a:pPr marL="0" lvl="0" indent="0" algn="just" rtl="0">
              <a:lnSpc>
                <a:spcPct val="120000"/>
              </a:lnSpc>
              <a:spcBef>
                <a:spcPts val="0"/>
              </a:spcBef>
              <a:spcAft>
                <a:spcPts val="0"/>
              </a:spcAft>
              <a:buClr>
                <a:schemeClr val="dk1"/>
              </a:buClr>
              <a:buSzPts val="1400"/>
              <a:buNone/>
            </a:pPr>
            <a:r>
              <a:rPr lang="en-US" sz="1400">
                <a:latin typeface="Consolas"/>
                <a:ea typeface="Consolas"/>
                <a:cs typeface="Consolas"/>
                <a:sym typeface="Consolas"/>
              </a:rPr>
              <a:t>        if(!b.empty()) f[i] += b.back().first;</a:t>
            </a:r>
          </a:p>
          <a:p>
            <a:pPr marL="0" lvl="0" indent="0" algn="just" rtl="0">
              <a:lnSpc>
                <a:spcPct val="120000"/>
              </a:lnSpc>
              <a:spcBef>
                <a:spcPts val="0"/>
              </a:spcBef>
              <a:spcAft>
                <a:spcPts val="0"/>
              </a:spcAft>
              <a:buClr>
                <a:schemeClr val="dk1"/>
              </a:buClr>
              <a:buSzPts val="1400"/>
              <a:buNone/>
            </a:pPr>
            <a:r>
              <a:rPr lang="en-US" sz="1400">
                <a:latin typeface="Consolas"/>
                <a:ea typeface="Consolas"/>
                <a:cs typeface="Consolas"/>
                <a:sym typeface="Consolas"/>
              </a:rPr>
              <a:t>        res = max(res, f[i]);</a:t>
            </a:r>
          </a:p>
          <a:p>
            <a:pPr marL="0" lvl="0" indent="0" algn="just" rtl="0">
              <a:lnSpc>
                <a:spcPct val="120000"/>
              </a:lnSpc>
              <a:spcBef>
                <a:spcPts val="0"/>
              </a:spcBef>
              <a:spcAft>
                <a:spcPts val="0"/>
              </a:spcAft>
              <a:buClr>
                <a:schemeClr val="dk1"/>
              </a:buClr>
              <a:buSzPts val="1400"/>
              <a:buNone/>
            </a:pPr>
            <a:r>
              <a:rPr lang="en-US" sz="1400">
                <a:latin typeface="Consolas"/>
                <a:ea typeface="Consolas"/>
                <a:cs typeface="Consolas"/>
                <a:sym typeface="Consolas"/>
              </a:rPr>
              <a:t>    }</a:t>
            </a:r>
          </a:p>
          <a:p>
            <a:pPr marL="0" lvl="0" indent="0" algn="just" rtl="0">
              <a:lnSpc>
                <a:spcPct val="120000"/>
              </a:lnSpc>
              <a:spcBef>
                <a:spcPts val="0"/>
              </a:spcBef>
              <a:spcAft>
                <a:spcPts val="0"/>
              </a:spcAft>
              <a:buClr>
                <a:schemeClr val="dk1"/>
              </a:buClr>
              <a:buSzPts val="1400"/>
              <a:buNone/>
            </a:pPr>
            <a:r>
              <a:rPr lang="en-US" sz="1400">
                <a:latin typeface="Consolas"/>
                <a:ea typeface="Consolas"/>
                <a:cs typeface="Consolas"/>
                <a:sym typeface="Consolas"/>
              </a:rPr>
              <a:t>    cout &lt;&lt; res &lt;&lt; "\n";</a:t>
            </a:r>
          </a:p>
          <a:p>
            <a:pPr marL="0" lvl="0" indent="0" algn="just" rtl="0">
              <a:lnSpc>
                <a:spcPct val="120000"/>
              </a:lnSpc>
              <a:spcBef>
                <a:spcPts val="0"/>
              </a:spcBef>
              <a:spcAft>
                <a:spcPts val="0"/>
              </a:spcAft>
              <a:buClr>
                <a:schemeClr val="dk1"/>
              </a:buClr>
              <a:buSzPts val="1400"/>
              <a:buNone/>
            </a:pPr>
            <a:r>
              <a:rPr lang="en-US" sz="1400">
                <a:latin typeface="Consolas"/>
                <a:ea typeface="Consolas"/>
                <a:cs typeface="Consolas"/>
                <a:sym typeface="Consolas"/>
              </a:rPr>
              <a:t>}</a:t>
            </a:r>
          </a:p>
        </p:txBody>
      </p:sp>
      <p:cxnSp>
        <p:nvCxnSpPr>
          <p:cNvPr id="101" name="Google Shape;101;p3"/>
          <p:cNvCxnSpPr/>
          <p:nvPr/>
        </p:nvCxnSpPr>
        <p:spPr>
          <a:xfrm>
            <a:off x="203717" y="557971"/>
            <a:ext cx="11814111" cy="0"/>
          </a:xfrm>
          <a:prstGeom prst="straightConnector1">
            <a:avLst/>
          </a:prstGeom>
          <a:noFill/>
          <a:ln w="9525" cap="flat" cmpd="sng">
            <a:solidFill>
              <a:schemeClr val="accent1"/>
            </a:solidFill>
            <a:prstDash val="solid"/>
            <a:miter lim="800000"/>
            <a:headEnd type="none" w="sm" len="sm"/>
            <a:tailEnd type="none" w="sm" len="sm"/>
          </a:ln>
        </p:spPr>
      </p:cxnSp>
    </p:spTree>
    <p:extLst>
      <p:ext uri="{BB962C8B-B14F-4D97-AF65-F5344CB8AC3E}">
        <p14:creationId xmlns:p14="http://schemas.microsoft.com/office/powerpoint/2010/main" val="811779126"/>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haredWithUsers xmlns="1cdfab6d-866b-4e32-90b1-c515bc5f3615">
      <UserInfo>
        <DisplayName>2022_1-Thuật toán ứng dụng- Thực hành Members</DisplayName>
        <AccountId>7</AccountId>
        <AccountType/>
      </UserInfo>
    </SharedWithUser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4BC3D452222F5943B90F4EE72E4AC2A6" ma:contentTypeVersion="5" ma:contentTypeDescription="Create a new document." ma:contentTypeScope="" ma:versionID="43ea63f1cb894d96f1c823ae0cf760b7">
  <xsd:schema xmlns:xsd="http://www.w3.org/2001/XMLSchema" xmlns:xs="http://www.w3.org/2001/XMLSchema" xmlns:p="http://schemas.microsoft.com/office/2006/metadata/properties" xmlns:ns2="2d721117-0c01-491d-a51d-93b62a6970c4" xmlns:ns3="1cdfab6d-866b-4e32-90b1-c515bc5f3615" targetNamespace="http://schemas.microsoft.com/office/2006/metadata/properties" ma:root="true" ma:fieldsID="e7c7eb68a8ab9bc798c11d8532e9ff2f" ns2:_="" ns3:_="">
    <xsd:import namespace="2d721117-0c01-491d-a51d-93b62a6970c4"/>
    <xsd:import namespace="1cdfab6d-866b-4e32-90b1-c515bc5f3615"/>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d721117-0c01-491d-a51d-93b62a6970c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cdfab6d-866b-4e32-90b1-c515bc5f361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AC888E8-13BF-4C1A-851D-A6507A5D858D}">
  <ds:schemaRefs>
    <ds:schemaRef ds:uri="1cdfab6d-866b-4e32-90b1-c515bc5f3615"/>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A3052790-3847-472E-B33D-60DE786642D6}">
  <ds:schemaRefs>
    <ds:schemaRef ds:uri="http://schemas.microsoft.com/sharepoint/v3/contenttype/forms"/>
  </ds:schemaRefs>
</ds:datastoreItem>
</file>

<file path=customXml/itemProps3.xml><?xml version="1.0" encoding="utf-8"?>
<ds:datastoreItem xmlns:ds="http://schemas.openxmlformats.org/officeDocument/2006/customXml" ds:itemID="{7E602F41-890A-4DBD-8A8B-4C3A7AA2BA47}"/>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9</Slides>
  <Notes>9</Notes>
  <HiddenSlides>0</HiddenSlide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Gold Mining</vt:lpstr>
      <vt:lpstr>Gold Mining</vt:lpstr>
      <vt:lpstr>Gold Mining – Backtracking Algorithm</vt:lpstr>
      <vt:lpstr>Gold Mining – Dynamic Programming Algorithm O(N^2)</vt:lpstr>
      <vt:lpstr>Gold Mining – Dynamic Programming Algorithm (O(n*logn))</vt:lpstr>
      <vt:lpstr>Gold Mining – Dynamic Programming Algorithm (O(n))</vt:lpstr>
      <vt:lpstr>Implementation – initialization</vt:lpstr>
      <vt:lpstr>Implementation – use priorvity queue</vt:lpstr>
      <vt:lpstr>Implementation – use dequeue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Telco Data Check &amp; Analyze</dc:title>
  <dc:creator>Pham Quang Dung</dc:creator>
  <cp:revision>10</cp:revision>
  <dcterms:created xsi:type="dcterms:W3CDTF">2022-07-31T08:27:20Z</dcterms:created>
  <dcterms:modified xsi:type="dcterms:W3CDTF">2023-11-30T01:43:54Z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0x0101004BC3D452222F5943B90F4EE72E4AC2A6</vt:lpwstr>
  </property>
</Properties>
</file>