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3" r:id="rId7"/>
    <p:sldId id="264" r:id="rId8"/>
    <p:sldId id="265" r:id="rId9"/>
    <p:sldId id="266" r:id="rId10"/>
    <p:sldId id="267" r:id="rId11"/>
    <p:sldId id="261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479A-DD77-631A-4A5E-2FE99ED02C45}" v="9" dt="2022-11-01T01:45:18.101"/>
    <p1510:client id="{2FA96E67-DB4F-40FD-8B9B-7D2CB605B1E9}" v="17" dt="2022-11-01T02:28:44.759"/>
    <p1510:client id="{58CB455A-D019-4611-9C93-606D9CF4A289}" v="1" dt="2022-11-01T02:05:23.798"/>
    <p1510:client id="{A1B974C6-323E-4A1A-9A6B-82079095D8E8}" v="1" dt="2022-11-01T00:02:05.008"/>
    <p1510:client id="{C948C517-B8FB-40C1-B525-C3BE9C272B3D}" v="1" dt="2022-11-01T00:55:34.878"/>
    <p1510:client id="{D49D9F32-9211-4D67-B456-D9108A250FED}" v="1" dt="2022-11-01T00:02:40.949"/>
    <p1510:client id="{D9229029-D155-482C-B560-059A0015C98F}" v="2" dt="2022-11-01T01:39:03.988"/>
    <p1510:client id="{DDD1598E-79E6-4C35-BA68-175002357A0C}" v="7" dt="2022-11-01T00:13:12.816"/>
    <p1510:client id="{EE17B779-1BAB-43FD-8299-12522741AFBE}" v="2" dt="2022-11-01T01:00:50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Duc Quan 20204682" userId="S::quan.ld204682@sis.hust.edu.vn::28718283-2a3d-4049-a562-daac31d521fb" providerId="AD" clId="Web-{C948C517-B8FB-40C1-B525-C3BE9C272B3D}"/>
    <pc:docChg chg="modSld">
      <pc:chgData name="Le Duc Quan 20204682" userId="S::quan.ld204682@sis.hust.edu.vn::28718283-2a3d-4049-a562-daac31d521fb" providerId="AD" clId="Web-{C948C517-B8FB-40C1-B525-C3BE9C272B3D}" dt="2022-11-01T00:55:34.878" v="0" actId="1076"/>
      <pc:docMkLst>
        <pc:docMk/>
      </pc:docMkLst>
      <pc:sldChg chg="modSp">
        <pc:chgData name="Le Duc Quan 20204682" userId="S::quan.ld204682@sis.hust.edu.vn::28718283-2a3d-4049-a562-daac31d521fb" providerId="AD" clId="Web-{C948C517-B8FB-40C1-B525-C3BE9C272B3D}" dt="2022-11-01T00:55:34.878" v="0" actId="1076"/>
        <pc:sldMkLst>
          <pc:docMk/>
          <pc:sldMk cId="0" sldId="265"/>
        </pc:sldMkLst>
        <pc:spChg chg="mod">
          <ac:chgData name="Le Duc Quan 20204682" userId="S::quan.ld204682@sis.hust.edu.vn::28718283-2a3d-4049-a562-daac31d521fb" providerId="AD" clId="Web-{C948C517-B8FB-40C1-B525-C3BE9C272B3D}" dt="2022-11-01T00:55:34.878" v="0" actId="1076"/>
          <ac:spMkLst>
            <pc:docMk/>
            <pc:sldMk cId="0" sldId="265"/>
            <ac:spMk id="94" creationId="{00000000-0000-0000-0000-000000000000}"/>
          </ac:spMkLst>
        </pc:spChg>
      </pc:sldChg>
    </pc:docChg>
  </pc:docChgLst>
  <pc:docChgLst>
    <pc:chgData name="Nguyen Tuan Anh 20204809" userId="S::anh.nt204809@sis.hust.edu.vn::b6131dd8-ca22-4390-99e6-02048e20ef4a" providerId="AD" clId="Web-{D9229029-D155-482C-B560-059A0015C98F}"/>
    <pc:docChg chg="sldOrd">
      <pc:chgData name="Nguyen Tuan Anh 20204809" userId="S::anh.nt204809@sis.hust.edu.vn::b6131dd8-ca22-4390-99e6-02048e20ef4a" providerId="AD" clId="Web-{D9229029-D155-482C-B560-059A0015C98F}" dt="2022-11-01T01:39:03.988" v="1"/>
      <pc:docMkLst>
        <pc:docMk/>
      </pc:docMkLst>
      <pc:sldChg chg="ord">
        <pc:chgData name="Nguyen Tuan Anh 20204809" userId="S::anh.nt204809@sis.hust.edu.vn::b6131dd8-ca22-4390-99e6-02048e20ef4a" providerId="AD" clId="Web-{D9229029-D155-482C-B560-059A0015C98F}" dt="2022-11-01T01:39:03.988" v="1"/>
        <pc:sldMkLst>
          <pc:docMk/>
          <pc:sldMk cId="0" sldId="265"/>
        </pc:sldMkLst>
      </pc:sldChg>
    </pc:docChg>
  </pc:docChgLst>
  <pc:docChgLst>
    <pc:chgData name="Tran Thu Huyen 20204659" userId="S::huyen.tt204659@sis.hust.edu.vn::44341d57-0e6e-416d-930f-39e9cc9389f1" providerId="AD" clId="Web-{2FA96E67-DB4F-40FD-8B9B-7D2CB605B1E9}"/>
    <pc:docChg chg="modSld">
      <pc:chgData name="Tran Thu Huyen 20204659" userId="S::huyen.tt204659@sis.hust.edu.vn::44341d57-0e6e-416d-930f-39e9cc9389f1" providerId="AD" clId="Web-{2FA96E67-DB4F-40FD-8B9B-7D2CB605B1E9}" dt="2022-11-01T02:28:43.087" v="10"/>
      <pc:docMkLst>
        <pc:docMk/>
      </pc:docMkLst>
      <pc:sldChg chg="modSp">
        <pc:chgData name="Tran Thu Huyen 20204659" userId="S::huyen.tt204659@sis.hust.edu.vn::44341d57-0e6e-416d-930f-39e9cc9389f1" providerId="AD" clId="Web-{2FA96E67-DB4F-40FD-8B9B-7D2CB605B1E9}" dt="2022-11-01T02:28:43.087" v="10"/>
        <pc:sldMkLst>
          <pc:docMk/>
          <pc:sldMk cId="0" sldId="265"/>
        </pc:sldMkLst>
        <pc:graphicFrameChg chg="mod modGraphic">
          <ac:chgData name="Tran Thu Huyen 20204659" userId="S::huyen.tt204659@sis.hust.edu.vn::44341d57-0e6e-416d-930f-39e9cc9389f1" providerId="AD" clId="Web-{2FA96E67-DB4F-40FD-8B9B-7D2CB605B1E9}" dt="2022-11-01T02:28:43.087" v="10"/>
          <ac:graphicFrameMkLst>
            <pc:docMk/>
            <pc:sldMk cId="0" sldId="265"/>
            <ac:graphicFrameMk id="92" creationId="{00000000-0000-0000-0000-000000000000}"/>
          </ac:graphicFrameMkLst>
        </pc:graphicFrameChg>
      </pc:sldChg>
    </pc:docChg>
  </pc:docChgLst>
  <pc:docChgLst>
    <pc:chgData name="Hoang Dinh Kien 20204837" userId="S::kien.hd204837@sis.hust.edu.vn::0c57d1ec-3aad-49f6-b66f-64ffbda9ddbf" providerId="AD" clId="Web-{D49D9F32-9211-4D67-B456-D9108A250FED}"/>
    <pc:docChg chg="modSld">
      <pc:chgData name="Hoang Dinh Kien 20204837" userId="S::kien.hd204837@sis.hust.edu.vn::0c57d1ec-3aad-49f6-b66f-64ffbda9ddbf" providerId="AD" clId="Web-{D49D9F32-9211-4D67-B456-D9108A250FED}" dt="2022-11-01T00:02:40.949" v="0" actId="1076"/>
      <pc:docMkLst>
        <pc:docMk/>
      </pc:docMkLst>
      <pc:sldChg chg="modSp">
        <pc:chgData name="Hoang Dinh Kien 20204837" userId="S::kien.hd204837@sis.hust.edu.vn::0c57d1ec-3aad-49f6-b66f-64ffbda9ddbf" providerId="AD" clId="Web-{D49D9F32-9211-4D67-B456-D9108A250FED}" dt="2022-11-01T00:02:40.949" v="0" actId="1076"/>
        <pc:sldMkLst>
          <pc:docMk/>
          <pc:sldMk cId="2514047024" sldId="263"/>
        </pc:sldMkLst>
        <pc:cxnChg chg="mod">
          <ac:chgData name="Hoang Dinh Kien 20204837" userId="S::kien.hd204837@sis.hust.edu.vn::0c57d1ec-3aad-49f6-b66f-64ffbda9ddbf" providerId="AD" clId="Web-{D49D9F32-9211-4D67-B456-D9108A250FED}" dt="2022-11-01T00:02:40.949" v="0" actId="1076"/>
          <ac:cxnSpMkLst>
            <pc:docMk/>
            <pc:sldMk cId="2514047024" sldId="263"/>
            <ac:cxnSpMk id="86" creationId="{00000000-0000-0000-0000-000000000000}"/>
          </ac:cxnSpMkLst>
        </pc:cxnChg>
      </pc:sldChg>
    </pc:docChg>
  </pc:docChgLst>
  <pc:docChgLst>
    <pc:chgData name="Tran Hoang Viet Anh 20204711" userId="S::anh.thv204711@sis.hust.edu.vn::93405c5c-172a-44ad-95c2-09a177e37e58" providerId="AD" clId="Web-{EE17B779-1BAB-43FD-8299-12522741AFBE}"/>
    <pc:docChg chg="modSld">
      <pc:chgData name="Tran Hoang Viet Anh 20204711" userId="S::anh.thv204711@sis.hust.edu.vn::93405c5c-172a-44ad-95c2-09a177e37e58" providerId="AD" clId="Web-{EE17B779-1BAB-43FD-8299-12522741AFBE}" dt="2022-11-01T01:00:50.091" v="1"/>
      <pc:docMkLst>
        <pc:docMk/>
      </pc:docMkLst>
      <pc:sldChg chg="modSp">
        <pc:chgData name="Tran Hoang Viet Anh 20204711" userId="S::anh.thv204711@sis.hust.edu.vn::93405c5c-172a-44ad-95c2-09a177e37e58" providerId="AD" clId="Web-{EE17B779-1BAB-43FD-8299-12522741AFBE}" dt="2022-11-01T01:00:50.091" v="1"/>
        <pc:sldMkLst>
          <pc:docMk/>
          <pc:sldMk cId="0" sldId="265"/>
        </pc:sldMkLst>
        <pc:graphicFrameChg chg="mod modGraphic">
          <ac:chgData name="Tran Hoang Viet Anh 20204711" userId="S::anh.thv204711@sis.hust.edu.vn::93405c5c-172a-44ad-95c2-09a177e37e58" providerId="AD" clId="Web-{EE17B779-1BAB-43FD-8299-12522741AFBE}" dt="2022-11-01T01:00:50.091" v="1"/>
          <ac:graphicFrameMkLst>
            <pc:docMk/>
            <pc:sldMk cId="0" sldId="265"/>
            <ac:graphicFrameMk id="92" creationId="{00000000-0000-0000-0000-000000000000}"/>
          </ac:graphicFrameMkLst>
        </pc:graphicFrameChg>
      </pc:sldChg>
    </pc:docChg>
  </pc:docChgLst>
  <pc:docChgLst>
    <pc:chgData name="Hua Tuan Quyen 20204601" userId="S::quyen.ht204601@sis.hust.edu.vn::da502adc-7367-4f57-aa77-2c460671f2cc" providerId="AD" clId="Web-{A1B974C6-323E-4A1A-9A6B-82079095D8E8}"/>
    <pc:docChg chg="modSld">
      <pc:chgData name="Hua Tuan Quyen 20204601" userId="S::quyen.ht204601@sis.hust.edu.vn::da502adc-7367-4f57-aa77-2c460671f2cc" providerId="AD" clId="Web-{A1B974C6-323E-4A1A-9A6B-82079095D8E8}" dt="2022-11-01T00:02:05.008" v="0" actId="1076"/>
      <pc:docMkLst>
        <pc:docMk/>
      </pc:docMkLst>
      <pc:sldChg chg="modSp">
        <pc:chgData name="Hua Tuan Quyen 20204601" userId="S::quyen.ht204601@sis.hust.edu.vn::da502adc-7367-4f57-aa77-2c460671f2cc" providerId="AD" clId="Web-{A1B974C6-323E-4A1A-9A6B-82079095D8E8}" dt="2022-11-01T00:02:05.008" v="0" actId="1076"/>
        <pc:sldMkLst>
          <pc:docMk/>
          <pc:sldMk cId="2514047024" sldId="263"/>
        </pc:sldMkLst>
        <pc:cxnChg chg="mod">
          <ac:chgData name="Hua Tuan Quyen 20204601" userId="S::quyen.ht204601@sis.hust.edu.vn::da502adc-7367-4f57-aa77-2c460671f2cc" providerId="AD" clId="Web-{A1B974C6-323E-4A1A-9A6B-82079095D8E8}" dt="2022-11-01T00:02:05.008" v="0" actId="1076"/>
          <ac:cxnSpMkLst>
            <pc:docMk/>
            <pc:sldMk cId="2514047024" sldId="263"/>
            <ac:cxnSpMk id="86" creationId="{00000000-0000-0000-0000-000000000000}"/>
          </ac:cxnSpMkLst>
        </pc:cxnChg>
      </pc:sldChg>
    </pc:docChg>
  </pc:docChgLst>
  <pc:docChgLst>
    <pc:chgData name="Nguyen Tien Dat 20204640" userId="S::dat.nt204640@sis.hust.edu.vn::4883a5c0-6f67-4672-9adb-df1887183b37" providerId="AD" clId="Web-{065E479A-DD77-631A-4A5E-2FE99ED02C45}"/>
    <pc:docChg chg="modSld">
      <pc:chgData name="Nguyen Tien Dat 20204640" userId="S::dat.nt204640@sis.hust.edu.vn::4883a5c0-6f67-4672-9adb-df1887183b37" providerId="AD" clId="Web-{065E479A-DD77-631A-4A5E-2FE99ED02C45}" dt="2022-11-01T01:45:17.976" v="1" actId="1076"/>
      <pc:docMkLst>
        <pc:docMk/>
      </pc:docMkLst>
      <pc:sldChg chg="modSp">
        <pc:chgData name="Nguyen Tien Dat 20204640" userId="S::dat.nt204640@sis.hust.edu.vn::4883a5c0-6f67-4672-9adb-df1887183b37" providerId="AD" clId="Web-{065E479A-DD77-631A-4A5E-2FE99ED02C45}" dt="2022-11-01T01:45:17.976" v="1" actId="1076"/>
        <pc:sldMkLst>
          <pc:docMk/>
          <pc:sldMk cId="0" sldId="265"/>
        </pc:sldMkLst>
        <pc:graphicFrameChg chg="mod modGraphic">
          <ac:chgData name="Nguyen Tien Dat 20204640" userId="S::dat.nt204640@sis.hust.edu.vn::4883a5c0-6f67-4672-9adb-df1887183b37" providerId="AD" clId="Web-{065E479A-DD77-631A-4A5E-2FE99ED02C45}" dt="2022-11-01T01:45:17.976" v="1" actId="1076"/>
          <ac:graphicFrameMkLst>
            <pc:docMk/>
            <pc:sldMk cId="0" sldId="265"/>
            <ac:graphicFrameMk id="92" creationId="{00000000-0000-0000-0000-000000000000}"/>
          </ac:graphicFrameMkLst>
        </pc:graphicFrameChg>
      </pc:sldChg>
    </pc:docChg>
  </pc:docChgLst>
  <pc:docChgLst>
    <pc:chgData name="Hoang Quoc Trung 20204613" userId="S::trung.hq204613@sis.hust.edu.vn::d0fbb1ce-5bf7-4320-98e7-fa0418a6730b" providerId="AD" clId="Web-{DDD1598E-79E6-4C35-BA68-175002357A0C}"/>
    <pc:docChg chg="modSld">
      <pc:chgData name="Hoang Quoc Trung 20204613" userId="S::trung.hq204613@sis.hust.edu.vn::d0fbb1ce-5bf7-4320-98e7-fa0418a6730b" providerId="AD" clId="Web-{DDD1598E-79E6-4C35-BA68-175002357A0C}" dt="2022-11-01T00:13:12.816" v="5" actId="1076"/>
      <pc:docMkLst>
        <pc:docMk/>
      </pc:docMkLst>
      <pc:sldChg chg="modSp">
        <pc:chgData name="Hoang Quoc Trung 20204613" userId="S::trung.hq204613@sis.hust.edu.vn::d0fbb1ce-5bf7-4320-98e7-fa0418a6730b" providerId="AD" clId="Web-{DDD1598E-79E6-4C35-BA68-175002357A0C}" dt="2022-11-01T00:08:25.632" v="1" actId="20577"/>
        <pc:sldMkLst>
          <pc:docMk/>
          <pc:sldMk cId="4003543881" sldId="257"/>
        </pc:sldMkLst>
        <pc:spChg chg="mod">
          <ac:chgData name="Hoang Quoc Trung 20204613" userId="S::trung.hq204613@sis.hust.edu.vn::d0fbb1ce-5bf7-4320-98e7-fa0418a6730b" providerId="AD" clId="Web-{DDD1598E-79E6-4C35-BA68-175002357A0C}" dt="2022-11-01T00:08:25.632" v="1" actId="20577"/>
          <ac:spMkLst>
            <pc:docMk/>
            <pc:sldMk cId="4003543881" sldId="257"/>
            <ac:spMk id="3" creationId="{D8A46718-B948-44A7-BA6C-47B31F87C0F9}"/>
          </ac:spMkLst>
        </pc:spChg>
      </pc:sldChg>
      <pc:sldChg chg="modSp">
        <pc:chgData name="Hoang Quoc Trung 20204613" userId="S::trung.hq204613@sis.hust.edu.vn::d0fbb1ce-5bf7-4320-98e7-fa0418a6730b" providerId="AD" clId="Web-{DDD1598E-79E6-4C35-BA68-175002357A0C}" dt="2022-11-01T00:12:47.878" v="4" actId="20577"/>
        <pc:sldMkLst>
          <pc:docMk/>
          <pc:sldMk cId="2514047024" sldId="263"/>
        </pc:sldMkLst>
        <pc:spChg chg="mod">
          <ac:chgData name="Hoang Quoc Trung 20204613" userId="S::trung.hq204613@sis.hust.edu.vn::d0fbb1ce-5bf7-4320-98e7-fa0418a6730b" providerId="AD" clId="Web-{DDD1598E-79E6-4C35-BA68-175002357A0C}" dt="2022-11-01T00:12:47.878" v="4" actId="20577"/>
          <ac:spMkLst>
            <pc:docMk/>
            <pc:sldMk cId="2514047024" sldId="263"/>
            <ac:spMk id="85" creationId="{00000000-0000-0000-0000-000000000000}"/>
          </ac:spMkLst>
        </pc:spChg>
      </pc:sldChg>
      <pc:sldChg chg="modSp">
        <pc:chgData name="Hoang Quoc Trung 20204613" userId="S::trung.hq204613@sis.hust.edu.vn::d0fbb1ce-5bf7-4320-98e7-fa0418a6730b" providerId="AD" clId="Web-{DDD1598E-79E6-4C35-BA68-175002357A0C}" dt="2022-11-01T00:13:12.816" v="5" actId="1076"/>
        <pc:sldMkLst>
          <pc:docMk/>
          <pc:sldMk cId="0" sldId="265"/>
        </pc:sldMkLst>
        <pc:spChg chg="mod">
          <ac:chgData name="Hoang Quoc Trung 20204613" userId="S::trung.hq204613@sis.hust.edu.vn::d0fbb1ce-5bf7-4320-98e7-fa0418a6730b" providerId="AD" clId="Web-{DDD1598E-79E6-4C35-BA68-175002357A0C}" dt="2022-11-01T00:13:12.816" v="5" actId="1076"/>
          <ac:spMkLst>
            <pc:docMk/>
            <pc:sldMk cId="0" sldId="265"/>
            <ac:spMk id="94" creationId="{00000000-0000-0000-0000-000000000000}"/>
          </ac:spMkLst>
        </pc:spChg>
      </pc:sldChg>
    </pc:docChg>
  </pc:docChgLst>
  <pc:docChgLst>
    <pc:chgData name="Ngo Cong Dung 20204729" userId="S::dung.nc204729@sis.hust.edu.vn::290a6ad8-6221-4c8c-ac0c-caa03800a9c9" providerId="AD" clId="Web-{58CB455A-D019-4611-9C93-606D9CF4A289}"/>
    <pc:docChg chg="modSld">
      <pc:chgData name="Ngo Cong Dung 20204729" userId="S::dung.nc204729@sis.hust.edu.vn::290a6ad8-6221-4c8c-ac0c-caa03800a9c9" providerId="AD" clId="Web-{58CB455A-D019-4611-9C93-606D9CF4A289}" dt="2022-11-01T02:05:23.798" v="0"/>
      <pc:docMkLst>
        <pc:docMk/>
      </pc:docMkLst>
      <pc:sldChg chg="modSp">
        <pc:chgData name="Ngo Cong Dung 20204729" userId="S::dung.nc204729@sis.hust.edu.vn::290a6ad8-6221-4c8c-ac0c-caa03800a9c9" providerId="AD" clId="Web-{58CB455A-D019-4611-9C93-606D9CF4A289}" dt="2022-11-01T02:05:23.798" v="0"/>
        <pc:sldMkLst>
          <pc:docMk/>
          <pc:sldMk cId="0" sldId="265"/>
        </pc:sldMkLst>
        <pc:graphicFrameChg chg="mod modGraphic">
          <ac:chgData name="Ngo Cong Dung 20204729" userId="S::dung.nc204729@sis.hust.edu.vn::290a6ad8-6221-4c8c-ac0c-caa03800a9c9" providerId="AD" clId="Web-{58CB455A-D019-4611-9C93-606D9CF4A289}" dt="2022-11-01T02:05:23.798" v="0"/>
          <ac:graphicFrameMkLst>
            <pc:docMk/>
            <pc:sldMk cId="0" sldId="265"/>
            <ac:graphicFrameMk id="9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55210-79A7-4CFC-8778-599F3DD2807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2EF42-64AB-4E36-B56F-E6688B849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9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51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Gợi ý chung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• Xác định đâu là phần dữ liệu log và đâu là phần truy vấn nhờ ký hiệu #, hoặc nhờ từ khóa call và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dấu ? ở trước, hoặc nhờ ký tự c và ? hoặc # ở đầu dòng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• Đọc các phần của log và tách ra các trường? Các tham số này đều tuân theo format chuẩn tuy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nhiên nếu đọc vào thì sẽ bị lỗi do có ký tự - và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cin&gt;&gt;sdt1&gt;&gt;sdt2&gt;&gt;y1&gt;&gt;m1&gt;&gt;d1&gt;&gt;h1&gt;&gt;m1&gt;&gt;s1&gt;&gt;h2&gt;&gt;m2&gt;&gt;s2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o Vậy có thể dùng dạng scanf("%s%s%d-%2d-%2d%2d:%2d:%2d%2d:%2d:%2d",...)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char sdt1[15], sdt2[15];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int y1,mm1,d1,h1,m1,s1,h2,m2,s2;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scanf("%s %s %d-%d-%d %d:%d:%d %d:%d:%d",sdt1,sdt2,&amp;y1,&amp;mm1,&amp;d1,&amp;h1,&amp;m1,&amp;s1,&amp;h2,&amp;m2,&amp;s2);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o tuy nhiên dễ nhất là đọc thành xâu ý tự rồi xử lý tiếp (nhưng bạn sẽ cần thêm việc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chuyển xâu thành giá trị số)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• Kiểm tra SDT đúng định dạng hay sai định dạng? Độ dài 10 là đủ?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• Tính thời gian thoại: Chỉ là thời gian trong cùng 1 ngày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8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Gợi ý chung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• Xác định đâu là phần dữ liệu log và đâu là phần truy vấn nhờ ký hiệu #, hoặc nhờ từ khóa call và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dấu ? ở trước, hoặc nhờ ký tự c và ? hoặc # ở đầu dòng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• Đọc các phần của log và tách ra các trường? Các tham số này đều tuân theo format chuẩn tuy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nhiên nếu đọc vào thì sẽ bị lỗi do có ký tự - và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cin&gt;&gt;sdt1&gt;&gt;sdt2&gt;&gt;y1&gt;&gt;m1&gt;&gt;d1&gt;&gt;h1&gt;&gt;m1&gt;&gt;s1&gt;&gt;h2&gt;&gt;m2&gt;&gt;s2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o Vậy có thể dùng dạng scanf("%s%s%d-%2d-%2d%2d:%2d:%2d%2d:%2d:%2d",...)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char sdt1[15], sdt2[15];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int y1,mm1,d1,h1,m1,s1,h2,m2,s2;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scanf("%s %s %d-%d-%d %d:%d:%d %d:%d:%d",sdt1,sdt2,&amp;y1,&amp;mm1,&amp;d1,&amp;h1,&amp;m1,&amp;s1,&amp;h2,&amp;m2,&amp;s2);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o tuy nhiên dễ nhất là đọc thành xâu ý tự rồi xử lý tiếp (nhưng bạn sẽ cần thêm việc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chuyển xâu thành giá trị số)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• Kiểm tra SDT đúng định dạng hay sai định dạng? Độ dài 10 là đủ?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• Tính thời gian thoại: Chỉ là thời gian trong cùng 1 ngày</a:t>
            </a: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264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Nếu đã có hình dạng mê cung, dùng thuật toán lan – tìm theo chiều rộng – BFS, lan từ vị trí hiện tại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ra xung quanh theo 4 hướng cho tới khi gặp biên nào đầu tiên là được</a:t>
            </a: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48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Tìm giá trị nhỏ nhất trong đoan – rmq bằng cách dùng vòng lặp tìm giá trị min? Vậy với mỗi 1 đoạn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con ta đều sẽ phải lặp lại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• Có cách gì tính được rmq nhanh hơn? VD. Nếu biết trước rmq(ai, aj) thì rmq(ai+1,aj) hoặc rmq(ai,aj+1)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sẽ được tính như thế nào?</a:t>
            </a: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B3F6-2DDA-9944-07F9-EEBE3F878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7A46-CA15-4D5E-13E9-D0B46A794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7E7E-AA40-60E1-1981-74077D70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8DF-CB54-E390-D9E2-658E778F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7C88-B6EE-9A28-18A2-DB2AB7E4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5863-3645-CD5C-C2A8-BA55CAD2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EB49-1E24-3C37-6234-E2A9A9B89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3CD6-593E-0F40-A3CC-5AEA2DF4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0BE-BD3E-DB81-347F-98033A73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54BC-B450-B17C-1D92-2E96BCF1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8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E426B-9E95-2733-3485-C99A6C8A0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420BE-704D-E148-FE5C-6488D3E61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53DD-D6D2-8C10-CBF8-60D9F7A4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C088-2CD0-C486-0C4B-858649CD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4BF2-2B9F-FDA8-D64F-98A98C5E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C510-04EF-7333-25C5-D2F247D5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40A8-88D7-968E-0917-FB91229A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7842-0696-49D8-5800-BBF300E2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0CEF-9237-DE0B-7A15-95659E2E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40CD-DB44-2FAD-C74E-3FF8BB75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E5EA-05E4-65B9-2A48-C84A3DCF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CEBF3-5BBF-4F29-20F1-50B881A3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86B3-1F49-0DAB-406A-8A96E729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CA2F5-E324-8AD0-5D36-C8FF5B9F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8EE2-6516-AEE5-D998-195B7951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8D09-8E96-FAE6-3D42-6E0B06DC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C219-B33D-BD5F-0DC1-1CCF6036F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A0BAD-1570-25F7-A556-778556E9C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7B8C9-F943-C581-BFF0-80F930F2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B5996-5A13-16DC-7A9D-991AAD86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CF5F7-2ACC-28B4-8AE0-A34BE863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D91A-A036-C3BA-06EB-AFE391FA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37B2-9B48-E569-E9F2-64E35502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82EEA-1C44-4CE3-C6B0-3F77E7D8F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1A87C-8B15-4009-3C91-5F05BA6AA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E26FC-A96B-0796-3E82-FA05BA8A8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DE196-5D37-2896-E117-235067C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FE63D-9F4C-407B-17D1-77404B02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E8CBC-3F58-6F3B-47F6-665B0428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E67E-3A60-D952-A7E9-88FF4992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3D7DD-580A-8B7D-614E-B5D17CA1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C5C5E-98AD-EE4B-4FD0-999490AA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8E99E-57DA-23C5-86A2-68AB2230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6A803-3EFD-8229-F96F-90DA1FD9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39D41-9799-4D53-0D2E-2298A4B2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C495E-642E-F8B4-B7CB-78E888A1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F776-64F2-ACED-A63A-2A165988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2B95-6378-30E8-97E3-9C6D090C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4AAEF-9133-1DF2-7CA7-3DEEA970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05B9E-6BC7-9103-7ABB-1CC36D70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4B26-147A-F7AF-510C-E8DDE3D7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566A-D25E-6B3B-EE83-57B508D2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68FE-4E23-311E-18AE-693EC4CA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A61D7-5C4F-F694-F43C-09D4F7C51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2A2FB-C934-DA50-6107-76AC4CC66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B78CD-9E36-01AA-AF86-F78C2A84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9CEB-652E-2ABD-8BF1-A6643D11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F2B7F-716B-4A1B-F3EE-026DE6F7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7B806-EE29-9793-D07C-1514F112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146DA-D8A8-A0C4-B628-76BD2A5E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25B1C-9549-95BE-7FE9-5CA7F4E59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FCB9-CCE7-44B7-8F60-A338376F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75B7-2FE1-BB2A-D020-2DF73B28A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F0994-848A-86B2-5E70-E661824FC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0448-093B-4596-9DE2-8AE7520F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3C7A-C61A-D376-5991-F0CD8A1CC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1A61C-3606-C5B7-91C8-361DFD3A3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Buổi</a:t>
            </a:r>
            <a:r>
              <a:rPr lang="en-US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4434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4.Largest Black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SubRectangle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Một hình chữ nhật kích thước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được chia thành các ô vuông con 1 x 1 với 2 màu đen hoặc trắng. Hình chữ nhật được biểu diễn bởi ma trận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 trong đó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i, 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 = 1 có nghĩa ô hàng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, cột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là ô đen và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i, 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 = 0 có nghĩa ô vuông hàng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cột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là ô trắng.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Hãy xác định hình chữ nhật con của bảng đã cho bao gồm toàn ô đen và có diện tích lớn nhất.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Dữ liệu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· Dòng 1: chứa số nguyên dương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n, 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&lt;= 1000)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· Dòng i+1 (i = 1,…,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): chứa hàng thứ i của ma trận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Kết quả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· Ghi ra diện tích của hình chữ nhật lớn nhất tìm được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4.Largest Black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SubRectangle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833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0 1 1 1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95E7-0398-B32B-DB49-8AE8338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6718-B948-44A7-BA6C-47B31F87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Telco Data Check &amp; Analyze</a:t>
            </a:r>
          </a:p>
          <a:p>
            <a:r>
              <a:rPr lang="en-US"/>
              <a:t>MAZE</a:t>
            </a:r>
            <a:endParaRPr lang="en-US">
              <a:cs typeface="Calibri"/>
            </a:endParaRPr>
          </a:p>
          <a:p>
            <a:r>
              <a:rPr lang="en-US"/>
              <a:t>Range Minimum Query </a:t>
            </a:r>
          </a:p>
          <a:p>
            <a:r>
              <a:rPr lang="en-US"/>
              <a:t>Largest Black </a:t>
            </a:r>
            <a:r>
              <a:rPr lang="en-US" err="1"/>
              <a:t>SubRectangle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1.Telco Data Check &amp; Analyze (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log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cuộc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gọi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thoại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Một nhà mạng muốn thực hiện truy vấn dữ liệu log lịch sử cuộc gọi trong ngày, dữ liệu log này được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format dạng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1800" b="0" i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from_number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&gt; &lt;</a:t>
            </a:r>
            <a:r>
              <a:rPr lang="en-US" sz="1800" b="0" i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to_number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&gt; &lt;</a:t>
            </a:r>
            <a:r>
              <a:rPr lang="en-US" sz="18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&gt; &lt;</a:t>
            </a:r>
            <a:r>
              <a:rPr lang="en-US" sz="1800" b="0" i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from_time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&gt; &lt;</a:t>
            </a:r>
            <a:r>
              <a:rPr lang="en-US" sz="1800" b="0" i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end_time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marL="0" indent="0">
              <a:spcBef>
                <a:spcPts val="500"/>
              </a:spcBef>
              <a:buNone/>
            </a:pPr>
            <a:r>
              <a:rPr lang="vi-VN" sz="2200" b="0" i="0">
                <a:latin typeface="Arial"/>
                <a:ea typeface="Arial"/>
                <a:cs typeface="Arial"/>
                <a:sym typeface="Arial"/>
              </a:rPr>
              <a:t>Ý nghĩa của các trường là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• Từ khóa </a:t>
            </a:r>
            <a:r>
              <a:rPr lang="vi-VN" sz="18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: đây là log cuộc gọi điện thoại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• &lt;</a:t>
            </a:r>
            <a:r>
              <a:rPr lang="vi-VN" sz="18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from_number</a:t>
            </a: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&gt; và &lt;</a:t>
            </a:r>
            <a:r>
              <a:rPr lang="vi-VN" sz="18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to_number</a:t>
            </a: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&gt;: là SDT gọi và nhận cuộc gọi, là kiểu xâu ký tự độ dài 10 (chỉ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gồm các chữ số 0-9)</a:t>
            </a:r>
          </a:p>
          <a:p>
            <a:pPr marL="457200" lvl="1" indent="0">
              <a:buClr>
                <a:schemeClr val="dk1"/>
              </a:buClr>
              <a:buSzPts val="1800"/>
              <a:buNone/>
            </a:pP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• &lt;</a:t>
            </a:r>
            <a:r>
              <a:rPr lang="vi-VN" sz="18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&gt;: Là ngày thực hiện cuộc gọi theo định dạng </a:t>
            </a:r>
            <a:r>
              <a:rPr lang="vi-VN" sz="1800">
                <a:latin typeface="Arial"/>
                <a:ea typeface="Arial"/>
                <a:cs typeface="Arial"/>
                <a:sym typeface="Arial"/>
              </a:rPr>
              <a:t>YYYY-MM-DD</a:t>
            </a: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 (VD. 2022-10-21)</a:t>
            </a:r>
            <a:endParaRPr lang="vi-VN" sz="1800" b="0" i="0">
              <a:latin typeface="Arial"/>
              <a:ea typeface="Arial"/>
              <a:cs typeface="Arial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• </a:t>
            </a:r>
            <a:endParaRPr lang="vi-VN" sz="1800" b="0" i="0">
              <a:latin typeface="Arial"/>
              <a:ea typeface="Arial"/>
              <a:cs typeface="Arial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0" i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vi-VN" sz="2200" b="0" i="0">
                <a:latin typeface="Arial"/>
                <a:ea typeface="Arial"/>
                <a:cs typeface="Arial"/>
                <a:sym typeface="Arial"/>
              </a:rPr>
              <a:t>Chú ý: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• Số lượng log cuộc gọi này có thể lớn tới 100000 dòng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• Các tham số ngăn cách với nhau bởi 1 dấu cách trống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0" i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419377" y="740933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1404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1.Telco Data Check &amp; Analyze (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log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cuộc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gọi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thoại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Các truy vấn dữ liệu log được đưa vào với định dạng bắt đầu bằng dấu ?, trong đó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vi-VN" sz="24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?check_phone_number</a:t>
            </a: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: in ra màn hình (dòng mới) giá trị 1 nếu các số điện thoại đều hợp lệ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vi-VN" sz="24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?number_calls_from </a:t>
            </a: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vi-VN" sz="24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phone_number</a:t>
            </a: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&gt;: in ra màn hình (dòng mới) số cuộc gọi được xuất phát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từ SDT &lt;</a:t>
            </a:r>
            <a:r>
              <a:rPr lang="vi-VN" sz="24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phone_number</a:t>
            </a: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vi-VN" sz="24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?number_total_calls</a:t>
            </a: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: in ra màn hình (dòng mới) tổng số cuộc gọi có trong log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vi-VN" sz="24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?count_time_calls_from </a:t>
            </a: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vi-VN" sz="24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phone_number</a:t>
            </a: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&gt;: in ra màn hình (dòng mới) t</a:t>
            </a:r>
            <a:r>
              <a:rPr lang="en-US" sz="2400" b="0" i="0" err="1">
                <a:latin typeface="Arial"/>
                <a:ea typeface="Arial"/>
                <a:cs typeface="Arial"/>
                <a:sym typeface="Arial"/>
              </a:rPr>
              <a:t>ổng</a:t>
            </a: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 thời gian gọi (tính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theo second) xuất phát từ SDT &lt;</a:t>
            </a:r>
            <a:r>
              <a:rPr lang="vi-VN" sz="24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phone_number</a:t>
            </a:r>
            <a:r>
              <a:rPr lang="vi-VN" sz="2400" b="0" i="0"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2400" b="0" i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>
                <a:latin typeface="Arial"/>
                <a:ea typeface="Arial"/>
                <a:cs typeface="Arial"/>
                <a:sym typeface="Arial"/>
              </a:rPr>
            </a:b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Chú ý: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• Số lượng truy vấn cũng có thể lên tới 100000 dòng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 sz="1800" b="0" i="0">
                <a:latin typeface="Arial"/>
                <a:ea typeface="Arial"/>
                <a:cs typeface="Arial"/>
                <a:sym typeface="Arial"/>
              </a:rPr>
              <a:t>• Các tham số ngăn cách với nhau bởi 1 dấu cách trống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516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1.Telco Data Check &amp; Analyze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1024169050"/>
              </p:ext>
            </p:extLst>
          </p:nvPr>
        </p:nvGraphicFramePr>
        <p:xfrm>
          <a:off x="561766" y="1546248"/>
          <a:ext cx="9429332" cy="4577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7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0132465789 2022-07-12 10:30:23 10:32:00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0945324545 2022-07-13 11:30:10 11:35:11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0132465789 0945324545 2022-07-13 11:30:23 11:32:23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0945324545 0912345678 2022-07-13 07:30:23 07:48:30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check_phone_number</a:t>
                      </a: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number_calls_from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0912345678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number_total_calls</a:t>
                      </a: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count_time_calls_from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0912345678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count_time_calls_from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0132465789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-3382753" y="442080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2.MAZE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0-1 ma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NxM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85800" lvl="1" indent="-228600">
              <a:spcBef>
                <a:spcPts val="0"/>
              </a:spcBef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A[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] = 1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tường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gạch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85800" lvl="1" indent="-228600">
              <a:spcBef>
                <a:spcPts val="0"/>
              </a:spcBef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A[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] = 0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, ta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sang 1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4 ô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lân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cận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lên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xuống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dưới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trái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.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4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dương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n, m, r, c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m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A (1 &lt;=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n,m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&lt;= 999)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r, c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.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i+1 (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=1,...,n):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A</a:t>
            </a:r>
            <a:br>
              <a:rPr lang="en-US" sz="2000" b="0" i="0">
                <a:latin typeface="Arial"/>
                <a:ea typeface="Arial"/>
                <a:cs typeface="Arial"/>
                <a:sym typeface="Arial"/>
              </a:rPr>
            </a:b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bước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-1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thấy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đi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nào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.</a:t>
            </a:r>
            <a:endParaRPr sz="200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7695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2.MAZE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931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8 12 5 6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1 1 0 0 0 0 1 0 0 0 0 1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1 0 0 0 1 1 0 1 0 0 1 1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0 0 1 0 0 0 0 0 0 0 0 0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1 0 0 0 0 0 1 0 0 1 0 1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1 0 0 1 0 0 0 0 0 1 0 0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1 0 1 0 1 0 0 0 1 0 1 0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0 0 0 0 1 0 1 0 0 0 0 0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1 0 1 1 0 1 1 1 0 1 0 1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08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3.Range Minimum Query (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nhỏ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khoảng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Cho 1 đoạn gồm n số nguyên với giá trị a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,. . ., a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, </a:t>
            </a:r>
            <a:endParaRPr lang="en-US"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ta định nghĩa </a:t>
            </a:r>
            <a:r>
              <a:rPr lang="vi-VN" sz="20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rmq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(i, j) là giá trị nhỏ nhất trong đoạn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từ a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tới a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(giá trị số nhỏ nhất trong các số a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, . . ., a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2000" b="0" i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Ví dụ dãy 10 phần tử 1,5,3,7,8,43,23,5,12,7 thì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vi-VN"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vi-VN" sz="20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rmq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(0,9) = 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0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rmq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(1,9)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0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rmq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(3,5)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7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vi-VN" sz="2000" b="0" i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Với đầu vào là </a:t>
            </a:r>
            <a:r>
              <a:rPr lang="vi-VN" sz="20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đoạn (i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),. . ., (i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), giá trị tổng của các </a:t>
            </a:r>
            <a:r>
              <a:rPr lang="vi-VN" sz="20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rmq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định nghĩa trên </a:t>
            </a:r>
            <a:r>
              <a:rPr lang="vi-VN" sz="20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cặp được tính như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sau Q = </a:t>
            </a:r>
            <a:r>
              <a:rPr lang="vi-VN" sz="20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rmq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(i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) + . . . + </a:t>
            </a:r>
            <a:r>
              <a:rPr lang="vi-VN" sz="2000" b="0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rmq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(i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2000" b="0" i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Input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Dòng 1: là số nguyên </a:t>
            </a:r>
            <a:r>
              <a:rPr lang="vi-VN" sz="20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vi-VN" sz="20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vi-VN" sz="20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Dòng 2: chứa giá trị các phần tử trong đoạn ban đầu a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, . . . , a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( 1 &lt;= a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vi-VN" sz="20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Dòng 3: là giá trị </a:t>
            </a:r>
            <a:r>
              <a:rPr lang="vi-VN" sz="20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vi-VN" sz="20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vi-VN" sz="20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Các dòng tiếp theo từ k+3 (k = 1, . . ., </a:t>
            </a:r>
            <a:r>
              <a:rPr lang="vi-VN" sz="20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): là các cặp giá trị i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(0 &lt;= i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&lt; j</a:t>
            </a:r>
            <a:r>
              <a:rPr lang="vi-VN" sz="2000" b="0" i="0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 &lt; n)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2000" b="0" i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vi-VN" sz="2000" b="0" i="0">
                <a:latin typeface="Arial"/>
                <a:ea typeface="Arial"/>
                <a:cs typeface="Arial"/>
                <a:sym typeface="Arial"/>
              </a:rPr>
              <a:t>Output: in ra giá trị Q</a:t>
            </a:r>
            <a:endParaRPr sz="200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5133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3.Range Minimum Query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3825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2 4 6 1 6 8 7 3 3 5 8 9 1 2 6 4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3D452222F5943B90F4EE72E4AC2A6" ma:contentTypeVersion="2" ma:contentTypeDescription="Create a new document." ma:contentTypeScope="" ma:versionID="02efb19ef50c1c967706b646c950889e">
  <xsd:schema xmlns:xsd="http://www.w3.org/2001/XMLSchema" xmlns:xs="http://www.w3.org/2001/XMLSchema" xmlns:p="http://schemas.microsoft.com/office/2006/metadata/properties" xmlns:ns2="2d721117-0c01-491d-a51d-93b62a6970c4" targetNamespace="http://schemas.microsoft.com/office/2006/metadata/properties" ma:root="true" ma:fieldsID="0abd22b2dddd88017e9131c1ad25c809" ns2:_="">
    <xsd:import namespace="2d721117-0c01-491d-a51d-93b62a6970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F8C17B-17FB-4A3D-95DA-D0D0CF1C9E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82C0C3-CD22-4BF8-A36C-F3F74A9C55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CCF21C-8172-4D12-BD04-CB4D253D78FD}">
  <ds:schemaRefs>
    <ds:schemaRef ds:uri="2d721117-0c01-491d-a51d-93b62a6970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Thuật toán ứng dụng thực hành</vt:lpstr>
      <vt:lpstr>PowerPoint Presentation</vt:lpstr>
      <vt:lpstr>1.Telco Data Check &amp; Analyze (Kiểm tra và phân tích dữ liệu log cuộc gọi thoại)</vt:lpstr>
      <vt:lpstr>1.Telco Data Check &amp; Analyze (Kiểm tra và phân tích dữ liệu log cuộc gọi thoại)</vt:lpstr>
      <vt:lpstr>1.Telco Data Check &amp; Analyze</vt:lpstr>
      <vt:lpstr>2.MAZE</vt:lpstr>
      <vt:lpstr>2.MAZE</vt:lpstr>
      <vt:lpstr>3.Range Minimum Query (Giá trị nhỏ nhất trong khoảng)</vt:lpstr>
      <vt:lpstr>3.Range Minimum Query</vt:lpstr>
      <vt:lpstr>4.Largest Black SubRectangle</vt:lpstr>
      <vt:lpstr>4.Largest Black SubRectangle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ứng dụng thực hành</dc:title>
  <dc:creator>Do Quoc Huy</dc:creator>
  <cp:revision>1</cp:revision>
  <dcterms:created xsi:type="dcterms:W3CDTF">2022-10-31T23:52:47Z</dcterms:created>
  <dcterms:modified xsi:type="dcterms:W3CDTF">2022-11-01T02:28:55Z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0x0101004BC3D452222F5943B90F4EE72E4AC2A6</vt:lpwstr>
  </property>
</Properties>
</file>