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9"/>
  </p:notesMasterIdLst>
  <p:sldIdLst>
    <p:sldId id="256" r:id="rId4"/>
    <p:sldId id="261" r:id="rId5"/>
    <p:sldId id="265" r:id="rId6"/>
    <p:sldId id="258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3EF7B-4491-4B58-BD12-98C090349011}" v="2" dt="2023-11-30T17:15:11.373"/>
    <p1510:client id="{2C7936D6-B99D-480B-AEF6-8C1C04EE4A93}" v="3" dt="2023-03-10T17:34:45.132"/>
    <p1510:client id="{51533686-520C-4E97-946E-243CFC6D4D0E}" v="3" dt="2023-03-08T14:49:46.775"/>
    <p1510:client id="{584C52D5-7B0E-4E1C-BC8C-E38EF357AE37}" v="2" dt="2023-02-04T03:09:30.935"/>
    <p1510:client id="{60B19491-465D-4C73-ACCE-00F3B983165F}" v="4" dt="2023-02-03T22:11:25.258"/>
    <p1510:client id="{91E69E89-ED7E-71DB-1DB0-76975461AF3C}" v="4" dt="2023-02-03T19:01:39.039"/>
    <p1510:client id="{A0DF0224-E9E2-EAEB-324A-077F5ECF6EE0}" v="2" dt="2023-02-04T07:10:39.147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Van Quang 20204775" userId="S::quang.hv204775@sis.hust.edu.vn::a521d838-4d7b-4d25-b0b4-46aa6194d7dc" providerId="AD" clId="Web-{91E69E89-ED7E-71DB-1DB0-76975461AF3C}"/>
    <pc:docChg chg="modSld">
      <pc:chgData name="Ha Van Quang 20204775" userId="S::quang.hv204775@sis.hust.edu.vn::a521d838-4d7b-4d25-b0b4-46aa6194d7dc" providerId="AD" clId="Web-{91E69E89-ED7E-71DB-1DB0-76975461AF3C}" dt="2023-02-03T19:01:39.039" v="3" actId="14100"/>
      <pc:docMkLst>
        <pc:docMk/>
      </pc:docMkLst>
      <pc:sldChg chg="modSp">
        <pc:chgData name="Ha Van Quang 20204775" userId="S::quang.hv204775@sis.hust.edu.vn::a521d838-4d7b-4d25-b0b4-46aa6194d7dc" providerId="AD" clId="Web-{91E69E89-ED7E-71DB-1DB0-76975461AF3C}" dt="2023-02-03T19:01:39.039" v="3" actId="14100"/>
        <pc:sldMkLst>
          <pc:docMk/>
          <pc:sldMk cId="0" sldId="258"/>
        </pc:sldMkLst>
        <pc:spChg chg="mod">
          <ac:chgData name="Ha Van Quang 20204775" userId="S::quang.hv204775@sis.hust.edu.vn::a521d838-4d7b-4d25-b0b4-46aa6194d7dc" providerId="AD" clId="Web-{91E69E89-ED7E-71DB-1DB0-76975461AF3C}" dt="2023-02-03T19:01:39.039" v="3" actId="14100"/>
          <ac:spMkLst>
            <pc:docMk/>
            <pc:sldMk cId="0" sldId="258"/>
            <ac:spMk id="13" creationId="{CBF5EA0E-A1B4-EE58-584C-47E3FA31A82C}"/>
          </ac:spMkLst>
        </pc:spChg>
      </pc:sldChg>
      <pc:sldChg chg="modSp">
        <pc:chgData name="Ha Van Quang 20204775" userId="S::quang.hv204775@sis.hust.edu.vn::a521d838-4d7b-4d25-b0b4-46aa6194d7dc" providerId="AD" clId="Web-{91E69E89-ED7E-71DB-1DB0-76975461AF3C}" dt="2023-02-03T19:01:26.601" v="0" actId="1076"/>
        <pc:sldMkLst>
          <pc:docMk/>
          <pc:sldMk cId="3271459939" sldId="265"/>
        </pc:sldMkLst>
        <pc:spChg chg="mod">
          <ac:chgData name="Ha Van Quang 20204775" userId="S::quang.hv204775@sis.hust.edu.vn::a521d838-4d7b-4d25-b0b4-46aa6194d7dc" providerId="AD" clId="Web-{91E69E89-ED7E-71DB-1DB0-76975461AF3C}" dt="2023-02-03T19:01:26.601" v="0" actId="1076"/>
          <ac:spMkLst>
            <pc:docMk/>
            <pc:sldMk cId="3271459939" sldId="265"/>
            <ac:spMk id="94" creationId="{00000000-0000-0000-0000-000000000000}"/>
          </ac:spMkLst>
        </pc:spChg>
      </pc:sldChg>
    </pc:docChg>
  </pc:docChgLst>
  <pc:docChgLst>
    <pc:chgData name="Ha Van Quang 20204775" userId="S::quang.hv204775@sis.hust.edu.vn::a521d838-4d7b-4d25-b0b4-46aa6194d7dc" providerId="AD" clId="Web-{A0DF0224-E9E2-EAEB-324A-077F5ECF6EE0}"/>
    <pc:docChg chg="modSld">
      <pc:chgData name="Ha Van Quang 20204775" userId="S::quang.hv204775@sis.hust.edu.vn::a521d838-4d7b-4d25-b0b4-46aa6194d7dc" providerId="AD" clId="Web-{A0DF0224-E9E2-EAEB-324A-077F5ECF6EE0}" dt="2023-02-04T07:10:39.147" v="1" actId="1076"/>
      <pc:docMkLst>
        <pc:docMk/>
      </pc:docMkLst>
      <pc:sldChg chg="modSp">
        <pc:chgData name="Ha Van Quang 20204775" userId="S::quang.hv204775@sis.hust.edu.vn::a521d838-4d7b-4d25-b0b4-46aa6194d7dc" providerId="AD" clId="Web-{A0DF0224-E9E2-EAEB-324A-077F5ECF6EE0}" dt="2023-02-04T07:10:39.147" v="1" actId="1076"/>
        <pc:sldMkLst>
          <pc:docMk/>
          <pc:sldMk cId="1095555810" sldId="261"/>
        </pc:sldMkLst>
        <pc:spChg chg="mod">
          <ac:chgData name="Ha Van Quang 20204775" userId="S::quang.hv204775@sis.hust.edu.vn::a521d838-4d7b-4d25-b0b4-46aa6194d7dc" providerId="AD" clId="Web-{A0DF0224-E9E2-EAEB-324A-077F5ECF6EE0}" dt="2023-02-04T07:10:39.147" v="1" actId="1076"/>
          <ac:spMkLst>
            <pc:docMk/>
            <pc:sldMk cId="1095555810" sldId="261"/>
            <ac:spMk id="94" creationId="{00000000-0000-0000-0000-000000000000}"/>
          </ac:spMkLst>
        </pc:spChg>
      </pc:sldChg>
    </pc:docChg>
  </pc:docChgLst>
  <pc:docChgLst>
    <pc:chgData name="Nguyen Van Hao 20204965" userId="S::hao.nv204965@sis.hust.edu.vn::8c8d26d8-762c-4853-aa0e-96ff1adb11b7" providerId="AD" clId="Web-{60B19491-465D-4C73-ACCE-00F3B983165F}"/>
    <pc:docChg chg="modSld">
      <pc:chgData name="Nguyen Van Hao 20204965" userId="S::hao.nv204965@sis.hust.edu.vn::8c8d26d8-762c-4853-aa0e-96ff1adb11b7" providerId="AD" clId="Web-{60B19491-465D-4C73-ACCE-00F3B983165F}" dt="2023-02-03T22:11:25.258" v="3" actId="20577"/>
      <pc:docMkLst>
        <pc:docMk/>
      </pc:docMkLst>
      <pc:sldChg chg="modSp">
        <pc:chgData name="Nguyen Van Hao 20204965" userId="S::hao.nv204965@sis.hust.edu.vn::8c8d26d8-762c-4853-aa0e-96ff1adb11b7" providerId="AD" clId="Web-{60B19491-465D-4C73-ACCE-00F3B983165F}" dt="2023-02-03T22:11:25.258" v="3" actId="20577"/>
        <pc:sldMkLst>
          <pc:docMk/>
          <pc:sldMk cId="0" sldId="256"/>
        </pc:sldMkLst>
        <pc:spChg chg="mod">
          <ac:chgData name="Nguyen Van Hao 20204965" userId="S::hao.nv204965@sis.hust.edu.vn::8c8d26d8-762c-4853-aa0e-96ff1adb11b7" providerId="AD" clId="Web-{60B19491-465D-4C73-ACCE-00F3B983165F}" dt="2023-02-03T22:11:25.258" v="3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Nguyen Duy Doanh 20204948" userId="S::doanh.nd204948@sis.hust.edu.vn::24d90979-5e5b-4336-a6ba-1a6b6c4adabe" providerId="AD" clId="Web-{51533686-520C-4E97-946E-243CFC6D4D0E}"/>
    <pc:docChg chg="modSld">
      <pc:chgData name="Nguyen Duy Doanh 20204948" userId="S::doanh.nd204948@sis.hust.edu.vn::24d90979-5e5b-4336-a6ba-1a6b6c4adabe" providerId="AD" clId="Web-{51533686-520C-4E97-946E-243CFC6D4D0E}" dt="2023-03-08T14:49:46.775" v="2" actId="1076"/>
      <pc:docMkLst>
        <pc:docMk/>
      </pc:docMkLst>
      <pc:sldChg chg="modSp">
        <pc:chgData name="Nguyen Duy Doanh 20204948" userId="S::doanh.nd204948@sis.hust.edu.vn::24d90979-5e5b-4336-a6ba-1a6b6c4adabe" providerId="AD" clId="Web-{51533686-520C-4E97-946E-243CFC6D4D0E}" dt="2023-03-08T14:48:28.132" v="0" actId="1076"/>
        <pc:sldMkLst>
          <pc:docMk/>
          <pc:sldMk cId="1095555810" sldId="261"/>
        </pc:sldMkLst>
        <pc:spChg chg="mod">
          <ac:chgData name="Nguyen Duy Doanh 20204948" userId="S::doanh.nd204948@sis.hust.edu.vn::24d90979-5e5b-4336-a6ba-1a6b6c4adabe" providerId="AD" clId="Web-{51533686-520C-4E97-946E-243CFC6D4D0E}" dt="2023-03-08T14:48:28.132" v="0" actId="1076"/>
          <ac:spMkLst>
            <pc:docMk/>
            <pc:sldMk cId="1095555810" sldId="261"/>
            <ac:spMk id="94" creationId="{00000000-0000-0000-0000-000000000000}"/>
          </ac:spMkLst>
        </pc:spChg>
      </pc:sldChg>
      <pc:sldChg chg="modSp">
        <pc:chgData name="Nguyen Duy Doanh 20204948" userId="S::doanh.nd204948@sis.hust.edu.vn::24d90979-5e5b-4336-a6ba-1a6b6c4adabe" providerId="AD" clId="Web-{51533686-520C-4E97-946E-243CFC6D4D0E}" dt="2023-03-08T14:49:46.775" v="2" actId="1076"/>
        <pc:sldMkLst>
          <pc:docMk/>
          <pc:sldMk cId="3271459939" sldId="265"/>
        </pc:sldMkLst>
        <pc:spChg chg="mod">
          <ac:chgData name="Nguyen Duy Doanh 20204948" userId="S::doanh.nd204948@sis.hust.edu.vn::24d90979-5e5b-4336-a6ba-1a6b6c4adabe" providerId="AD" clId="Web-{51533686-520C-4E97-946E-243CFC6D4D0E}" dt="2023-03-08T14:49:46.775" v="2" actId="1076"/>
          <ac:spMkLst>
            <pc:docMk/>
            <pc:sldMk cId="3271459939" sldId="265"/>
            <ac:spMk id="94" creationId="{00000000-0000-0000-0000-000000000000}"/>
          </ac:spMkLst>
        </pc:spChg>
      </pc:sldChg>
    </pc:docChg>
  </pc:docChgLst>
  <pc:docChgLst>
    <pc:chgData name="Le Bao Lam 20215073" userId="S::lam.lb215073@sis.hust.edu.vn::dae055fc-cd32-429c-9d4e-ac332ada3e1c" providerId="AD" clId="Web-{1263EF7B-4491-4B58-BD12-98C090349011}"/>
    <pc:docChg chg="modSld">
      <pc:chgData name="Le Bao Lam 20215073" userId="S::lam.lb215073@sis.hust.edu.vn::dae055fc-cd32-429c-9d4e-ac332ada3e1c" providerId="AD" clId="Web-{1263EF7B-4491-4B58-BD12-98C090349011}" dt="2023-11-30T17:15:11.373" v="1" actId="1076"/>
      <pc:docMkLst>
        <pc:docMk/>
      </pc:docMkLst>
      <pc:sldChg chg="modSp">
        <pc:chgData name="Le Bao Lam 20215073" userId="S::lam.lb215073@sis.hust.edu.vn::dae055fc-cd32-429c-9d4e-ac332ada3e1c" providerId="AD" clId="Web-{1263EF7B-4491-4B58-BD12-98C090349011}" dt="2023-11-30T17:15:11.373" v="1" actId="1076"/>
        <pc:sldMkLst>
          <pc:docMk/>
          <pc:sldMk cId="0" sldId="258"/>
        </pc:sldMkLst>
        <pc:spChg chg="mod">
          <ac:chgData name="Le Bao Lam 20215073" userId="S::lam.lb215073@sis.hust.edu.vn::dae055fc-cd32-429c-9d4e-ac332ada3e1c" providerId="AD" clId="Web-{1263EF7B-4491-4B58-BD12-98C090349011}" dt="2023-11-30T17:15:11.373" v="1" actId="1076"/>
          <ac:spMkLst>
            <pc:docMk/>
            <pc:sldMk cId="0" sldId="258"/>
            <ac:spMk id="13" creationId="{CBF5EA0E-A1B4-EE58-584C-47E3FA31A82C}"/>
          </ac:spMkLst>
        </pc:spChg>
      </pc:sldChg>
    </pc:docChg>
  </pc:docChgLst>
  <pc:docChgLst>
    <pc:chgData name="Tran Khac Tuan 20200554" userId="S::tuan.tk200554@sis.hust.edu.vn::8c7d7ed8-596f-4ff4-9678-84c573a1eb7e" providerId="AD" clId="Web-{584C52D5-7B0E-4E1C-BC8C-E38EF357AE37}"/>
    <pc:docChg chg="modSld">
      <pc:chgData name="Tran Khac Tuan 20200554" userId="S::tuan.tk200554@sis.hust.edu.vn::8c7d7ed8-596f-4ff4-9678-84c573a1eb7e" providerId="AD" clId="Web-{584C52D5-7B0E-4E1C-BC8C-E38EF357AE37}" dt="2023-02-04T03:09:30.935" v="1" actId="20577"/>
      <pc:docMkLst>
        <pc:docMk/>
      </pc:docMkLst>
      <pc:sldChg chg="modSp">
        <pc:chgData name="Tran Khac Tuan 20200554" userId="S::tuan.tk200554@sis.hust.edu.vn::8c7d7ed8-596f-4ff4-9678-84c573a1eb7e" providerId="AD" clId="Web-{584C52D5-7B0E-4E1C-BC8C-E38EF357AE37}" dt="2023-02-04T03:09:30.935" v="1" actId="20577"/>
        <pc:sldMkLst>
          <pc:docMk/>
          <pc:sldMk cId="0" sldId="258"/>
        </pc:sldMkLst>
        <pc:spChg chg="mod">
          <ac:chgData name="Tran Khac Tuan 20200554" userId="S::tuan.tk200554@sis.hust.edu.vn::8c7d7ed8-596f-4ff4-9678-84c573a1eb7e" providerId="AD" clId="Web-{584C52D5-7B0E-4E1C-BC8C-E38EF357AE37}" dt="2023-02-04T03:09:30.935" v="1" actId="20577"/>
          <ac:spMkLst>
            <pc:docMk/>
            <pc:sldMk cId="0" sldId="258"/>
            <ac:spMk id="13" creationId="{CBF5EA0E-A1B4-EE58-584C-47E3FA31A82C}"/>
          </ac:spMkLst>
        </pc:spChg>
      </pc:sldChg>
    </pc:docChg>
  </pc:docChgLst>
  <pc:docChgLst>
    <pc:chgData name="Nguyen Duy Hung 20204984" userId="S::hung.nd204984@sis.hust.edu.vn::b5f3ff45-b164-4a42-8506-867f81d6cade" providerId="AD" clId="Web-{2C7936D6-B99D-480B-AEF6-8C1C04EE4A93}"/>
    <pc:docChg chg="modSld">
      <pc:chgData name="Nguyen Duy Hung 20204984" userId="S::hung.nd204984@sis.hust.edu.vn::b5f3ff45-b164-4a42-8506-867f81d6cade" providerId="AD" clId="Web-{2C7936D6-B99D-480B-AEF6-8C1C04EE4A93}" dt="2023-03-10T17:34:44.710" v="1" actId="14100"/>
      <pc:docMkLst>
        <pc:docMk/>
      </pc:docMkLst>
      <pc:sldChg chg="modSp">
        <pc:chgData name="Nguyen Duy Hung 20204984" userId="S::hung.nd204984@sis.hust.edu.vn::b5f3ff45-b164-4a42-8506-867f81d6cade" providerId="AD" clId="Web-{2C7936D6-B99D-480B-AEF6-8C1C04EE4A93}" dt="2023-03-10T17:34:44.710" v="1" actId="14100"/>
        <pc:sldMkLst>
          <pc:docMk/>
          <pc:sldMk cId="0" sldId="256"/>
        </pc:sldMkLst>
        <pc:spChg chg="mod">
          <ac:chgData name="Nguyen Duy Hung 20204984" userId="S::hung.nd204984@sis.hust.edu.vn::b5f3ff45-b164-4a42-8506-867f81d6cade" providerId="AD" clId="Web-{2C7936D6-B99D-480B-AEF6-8C1C04EE4A93}" dt="2023-03-10T17:34:44.710" v="1" actId="14100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2000" b="0" i="0" dirty="0">
                <a:effectLst/>
                <a:latin typeface="-apple-system"/>
              </a:rPr>
              <a:t>Given a sequence of n integers a=a1, . . ., an. A subsequence of a consists of contiguous elements of a (for example, ai, ai+1, . . . ,</a:t>
            </a:r>
            <a:r>
              <a:rPr lang="en-US" sz="2000" b="0" i="0" dirty="0" err="1">
                <a:effectLst/>
                <a:latin typeface="-apple-system"/>
              </a:rPr>
              <a:t>aj</a:t>
            </a:r>
            <a:r>
              <a:rPr lang="en-US" sz="2000" b="0" i="0" dirty="0">
                <a:effectLst/>
                <a:latin typeface="-apple-system"/>
              </a:rPr>
              <a:t>). The weight of a subsequence is defined to be the sum of its elements. A subsequence is called even-subsequence if its weight is even. Find the even-subsequence of a having largest weight.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1: contains a positive integer n (1 &lt;= n &lt;= 10^6)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2: contains a1, . . ., an (-10^6 &lt;= ai &lt;= 10^6)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The weight of the largest even-subsequence found, or write NOT_FOUND if no solution found.</a:t>
            </a:r>
            <a:endParaRPr lang="en-US" sz="2000" b="1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Example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</a:p>
          <a:p>
            <a:pPr algn="l" rtl="0"/>
            <a:r>
              <a:rPr lang="en-US" sz="2000" i="0">
                <a:effectLst/>
                <a:latin typeface="-apple-system"/>
              </a:rPr>
              <a:t>8</a:t>
            </a:r>
          </a:p>
          <a:p>
            <a:r>
              <a:rPr lang="en-US" sz="2000">
                <a:latin typeface="-apple-system"/>
              </a:rPr>
              <a:t>4 -5 2 4 -8 2 3 1</a:t>
            </a:r>
            <a:endParaRPr lang="en-US" sz="200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>
                <a:latin typeface="-apple-system"/>
              </a:rPr>
              <a:t>6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-apple-system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698523" y="755109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/>
              <a:t>Đề </a:t>
            </a:r>
            <a:r>
              <a:rPr lang="en-US" sz="2000" b="1" err="1"/>
              <a:t>bài</a:t>
            </a:r>
            <a:r>
              <a:rPr lang="en-US" sz="2000" b="1"/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/>
              <a:t>	</a:t>
            </a:r>
            <a:r>
              <a:rPr lang="en-US" sz="2000"/>
              <a:t>Cho một dãy số a gồm n số nguyên a1, a2, …, an.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Một đoạn con được định nghĩa là một đoạn các phần tử liên tiếp của dãy a.</a:t>
            </a:r>
          </a:p>
          <a:p>
            <a:pPr>
              <a:spcBef>
                <a:spcPts val="0"/>
              </a:spcBef>
              <a:buNone/>
            </a:pPr>
            <a:endParaRPr lang="en-US" sz="2000" b="1"/>
          </a:p>
          <a:p>
            <a:pPr>
              <a:spcBef>
                <a:spcPts val="0"/>
              </a:spcBef>
              <a:buNone/>
            </a:pPr>
            <a:r>
              <a:rPr lang="en-US" sz="2000" b="1"/>
              <a:t>Yêu cầu: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Tìm đoạn con có trọng số là chẵn và có tổng các phần tử là lớn nhất.</a:t>
            </a: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– Dynamic Programming Algorithm</a:t>
            </a:r>
            <a:endParaRPr b="1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667742" y="734223"/>
                <a:ext cx="10939541" cy="5782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Tạo mảng cộng dồn S, với S[i] là tổng các phần tử từ a[1] đến a[i].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Gọi f[i][0] là S[j] bé nhất với 1 &lt;= j &lt;= i và S[j] chia hết cho 2.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Gọi f[i][1] là S[j] bé nhất với 1 &lt;= j &lt;= i và S[j] không chia hết cho 2.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Công thức: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f[i][0] = min(S[i], f[i – 1][0]), với S[i] chia hết cho 2;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f[i][1] = min(S[i], f[i – 1][1]), với S[i] không chia hết cho 2;</a:t>
                </a:r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Kết quả: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:1→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 %2]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endParaRPr lang="en-US" sz="2000"/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Độ phức tạp: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2000"/>
                  <a:t>	O(n).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2" y="734223"/>
                <a:ext cx="10939541" cy="5782310"/>
              </a:xfrm>
              <a:prstGeom prst="rect">
                <a:avLst/>
              </a:prstGeom>
              <a:blipFill>
                <a:blip r:embed="rId3"/>
                <a:stretch>
                  <a:fillRect l="-613" t="-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CBF5EA0E-A1B4-EE58-584C-47E3FA31A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1165" y="833115"/>
            <a:ext cx="10328206" cy="58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 + 2;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S[N], f[2], res = -1e18, a[N];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    for(int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lang="en-US" sz="1400">
              <a:latin typeface="Consolas"/>
              <a:ea typeface="Consolas"/>
              <a:cs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22335" y="681036"/>
            <a:ext cx="9487039" cy="529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tmp;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S[i] = S[i - 1] + a[i];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f[1] = 1e18;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tmp = abs(S[i]) % 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if(f[tmp] != 1e18) res = max(res, S[i] - f[tmp]);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f[tmp] = min(f[tmp], S[i]);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if(res == -1e18) cout &lt;&lt; "NOT_FOUND\n";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else cout &lt;&lt; res &lt;&lt; "\n";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1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BC3D452222F5943B90F4EE72E4AC2A6" ma:contentTypeVersion="5" ma:contentTypeDescription="Tạo tài liệu mới." ma:contentTypeScope="" ma:versionID="acb5cbda955971e86a1c41a341175214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a711ee6531aa74c6b4f5d72d4f9cf770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DBD1C-324F-4BFD-885C-F0ABE3695C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5EB5A-DD5F-40DB-B353-4E8DBEA581EC}"/>
</file>

<file path=customXml/itemProps3.xml><?xml version="1.0" encoding="utf-8"?>
<ds:datastoreItem xmlns:ds="http://schemas.openxmlformats.org/officeDocument/2006/customXml" ds:itemID="{F30E2CDA-226C-4071-A194-356EAFE60FFD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Max even subsequence</vt:lpstr>
      <vt:lpstr>Max even subsequence</vt:lpstr>
      <vt:lpstr>Max even subsequence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9</cp:revision>
  <dcterms:created xsi:type="dcterms:W3CDTF">2022-07-31T08:27:20Z</dcterms:created>
  <dcterms:modified xsi:type="dcterms:W3CDTF">2023-11-30T17:15:20Z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0x0101004BC3D452222F5943B90F4EE72E4AC2A6</vt:lpwstr>
  </property>
</Properties>
</file>