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58" r:id="rId7"/>
    <p:sldId id="259" r:id="rId8"/>
    <p:sldId id="261" r:id="rId9"/>
    <p:sldId id="263" r:id="rId10"/>
    <p:sldId id="262" r:id="rId11"/>
    <p:sldId id="26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0A09D-D24C-4CBF-9670-E3691A0A76AC}" v="2" dt="2023-01-31T13:46:07.252"/>
    <p1510:client id="{09A31737-6706-1C04-E823-F4EED75B3FED}" v="1" dt="2023-02-04T05:55:58.920"/>
    <p1510:client id="{32300BA4-14AE-4A12-9346-85B8219DB5DE}" v="1" dt="2023-07-20T08:37:59.972"/>
    <p1510:client id="{38C177DF-A302-4226-9F54-39B57332A8FB}" v="2" dt="2022-12-16T01:01:18.213"/>
    <p1510:client id="{4024BC04-1063-78CD-4FCA-B206CA477B14}" v="2" dt="2022-12-16T01:00:09.498"/>
    <p1510:client id="{53BDFB05-F888-8EA0-5CDC-26AD907A9133}" v="7" dt="2022-12-23T08:54:01.679"/>
    <p1510:client id="{5FD8EF9E-A5BD-4592-AAB0-66FDF6BDACCC}" v="2" dt="2022-12-13T00:46:35.662"/>
    <p1510:client id="{681AAF68-62FF-1C8E-78D9-CD3B8DC6B100}" v="22" dt="2022-12-16T00:45:18.177"/>
    <p1510:client id="{6E76CE87-D388-4E9A-9012-85B7600B25E4}" v="1" dt="2022-12-13T04:25:19.687"/>
    <p1510:client id="{7798F1F9-5B1B-4CDB-AE82-AC040252215E}" v="1" dt="2022-12-13T01:04:16.766"/>
    <p1510:client id="{78BED9AA-CB5B-4F8C-910E-CD5D9709424C}" v="2" dt="2023-03-10T19:14:36.054"/>
    <p1510:client id="{82B174B3-0FF4-48BE-BA11-F3C5FA609C2B}" v="2" dt="2023-06-29T18:35:35.392"/>
    <p1510:client id="{8A912CC2-F8CE-4D38-A6AE-24F789F3BE86}" v="2" dt="2022-12-16T01:21:15.832"/>
    <p1510:client id="{9AD09C8E-DD89-4777-BF21-ACDE627F6CBA}" v="1" dt="2023-12-20T04:36:26.210"/>
    <p1510:client id="{9C1C3938-3E1B-47D9-AAA5-6D6CA4F254B3}" v="1" dt="2023-03-09T17:08:18.514"/>
    <p1510:client id="{9F8ACC09-243A-420E-ACBE-C22FDE87EF20}" v="5" dt="2022-12-13T01:26:44.820"/>
    <p1510:client id="{A6AD2DF0-E21D-4D61-872F-54CB60BACC83}" v="5" dt="2022-12-13T03:07:21.783"/>
    <p1510:client id="{A9878B1D-C199-4A75-8811-0510B1BBA231}" v="1" dt="2023-11-03T09:19:33.245"/>
    <p1510:client id="{B8C9C24D-FBDB-41D1-9A77-9F456928F3C7}" v="2" dt="2023-03-10T18:58:46.293"/>
    <p1510:client id="{BB2A239C-D4C6-4CD6-AF3A-7510D5A92DBB}" v="4" dt="2023-01-10T08:58:14.072"/>
    <p1510:client id="{D5DAD620-34BD-6822-6B06-DA8CA00C027B}" v="1" dt="2023-02-02T01:03:01.475"/>
    <p1510:client id="{D9DD56C1-F4D8-4E34-989D-4B97992DDD44}" v="1" dt="2023-01-09T16:16:18.613"/>
    <p1510:client id="{E5C27964-FBF2-809D-E96B-378FFCCBBA99}" v="2" dt="2022-12-16T02:04:37.118"/>
    <p1510:client id="{E5D490CE-54D4-4DAA-9D51-A2D1D8B4BBF5}" v="1" dt="2022-12-13T14:39:30.148"/>
    <p1510:client id="{E6F72DE9-F1AB-535F-454E-37B146006D20}" v="3" dt="2023-01-31T16:50:07.119"/>
    <p1510:client id="{EF8D6910-CBEB-4EC7-B558-AAC5989CD946}" v="1" dt="2022-12-13T02:55:16.393"/>
    <p1510:client id="{F244BAEF-EF43-44FB-B6AE-7C756D5F676E}" v="1" dt="2023-10-05T00:00:33.173"/>
    <p1510:client id="{F2CC5B34-31C0-49B7-955C-CE9644FF9E3A}" v="2" dt="2022-12-19T14:19:49.173"/>
    <p1510:client id="{F3BAFE96-70DA-4345-A0D3-FD3D63EEB092}" v="4" dt="2022-12-15T15:33:32.609"/>
    <p1510:client id="{F94E1B80-AF95-3CA2-26F7-1A5F94831D7A}" v="3" dt="2022-12-22T16:31:37.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Giang 20204826" userId="S::giang.nd204826@sis.hust.edu.vn::26d18acf-d9df-4905-aa89-419805906be6" providerId="AD" clId="Web-{04D0A09D-D24C-4CBF-9670-E3691A0A76AC}"/>
    <pc:docChg chg="modSld">
      <pc:chgData name="Nguyen Duc Giang 20204826" userId="S::giang.nd204826@sis.hust.edu.vn::26d18acf-d9df-4905-aa89-419805906be6" providerId="AD" clId="Web-{04D0A09D-D24C-4CBF-9670-E3691A0A76AC}" dt="2023-01-31T13:46:07.252" v="1"/>
      <pc:docMkLst>
        <pc:docMk/>
      </pc:docMkLst>
      <pc:sldChg chg="modSp">
        <pc:chgData name="Nguyen Duc Giang 20204826" userId="S::giang.nd204826@sis.hust.edu.vn::26d18acf-d9df-4905-aa89-419805906be6" providerId="AD" clId="Web-{04D0A09D-D24C-4CBF-9670-E3691A0A76AC}" dt="2023-01-31T13:46:07.252" v="1"/>
        <pc:sldMkLst>
          <pc:docMk/>
          <pc:sldMk cId="0" sldId="262"/>
        </pc:sldMkLst>
        <pc:graphicFrameChg chg="mod modGraphic">
          <ac:chgData name="Nguyen Duc Giang 20204826" userId="S::giang.nd204826@sis.hust.edu.vn::26d18acf-d9df-4905-aa89-419805906be6" providerId="AD" clId="Web-{04D0A09D-D24C-4CBF-9670-E3691A0A76AC}" dt="2023-01-31T13:46:07.252" v="1"/>
          <ac:graphicFrameMkLst>
            <pc:docMk/>
            <pc:sldMk cId="0" sldId="262"/>
            <ac:graphicFrameMk id="92" creationId="{00000000-0000-0000-0000-000000000000}"/>
          </ac:graphicFrameMkLst>
        </pc:graphicFrameChg>
      </pc:sldChg>
    </pc:docChg>
  </pc:docChgLst>
  <pc:docChgLst>
    <pc:chgData name="ly ponleu 20190149" userId="S::ponleu.l190149@sis.hust.edu.vn::4b2308df-2276-4c6d-ad3e-71ec656a1fc3" providerId="AD" clId="Web-{D9DD56C1-F4D8-4E34-989D-4B97992DDD44}"/>
    <pc:docChg chg="modSld">
      <pc:chgData name="ly ponleu 20190149" userId="S::ponleu.l190149@sis.hust.edu.vn::4b2308df-2276-4c6d-ad3e-71ec656a1fc3" providerId="AD" clId="Web-{D9DD56C1-F4D8-4E34-989D-4B97992DDD44}" dt="2023-01-09T16:16:18.613" v="0" actId="1076"/>
      <pc:docMkLst>
        <pc:docMk/>
      </pc:docMkLst>
      <pc:sldChg chg="modSp">
        <pc:chgData name="ly ponleu 20190149" userId="S::ponleu.l190149@sis.hust.edu.vn::4b2308df-2276-4c6d-ad3e-71ec656a1fc3" providerId="AD" clId="Web-{D9DD56C1-F4D8-4E34-989D-4B97992DDD44}" dt="2023-01-09T16:16:18.613" v="0" actId="1076"/>
        <pc:sldMkLst>
          <pc:docMk/>
          <pc:sldMk cId="3655060024" sldId="258"/>
        </pc:sldMkLst>
        <pc:picChg chg="mod">
          <ac:chgData name="ly ponleu 20190149" userId="S::ponleu.l190149@sis.hust.edu.vn::4b2308df-2276-4c6d-ad3e-71ec656a1fc3" providerId="AD" clId="Web-{D9DD56C1-F4D8-4E34-989D-4B97992DDD44}" dt="2023-01-09T16:16:18.613" v="0" actId="1076"/>
          <ac:picMkLst>
            <pc:docMk/>
            <pc:sldMk cId="3655060024" sldId="258"/>
            <ac:picMk id="4" creationId="{2D9F1217-9208-75F7-DDDD-19AE3951DD27}"/>
          </ac:picMkLst>
        </pc:picChg>
      </pc:sldChg>
    </pc:docChg>
  </pc:docChgLst>
  <pc:docChgLst>
    <pc:chgData name="Le Tuan Ngoc Huy 20204986" userId="S::huy.ltn204986@sis.hust.edu.vn::25688bcc-8b71-46e1-b3ec-43c7db32ee95" providerId="AD" clId="Web-{F3BAFE96-70DA-4345-A0D3-FD3D63EEB092}"/>
    <pc:docChg chg="modSld">
      <pc:chgData name="Le Tuan Ngoc Huy 20204986" userId="S::huy.ltn204986@sis.hust.edu.vn::25688bcc-8b71-46e1-b3ec-43c7db32ee95" providerId="AD" clId="Web-{F3BAFE96-70DA-4345-A0D3-FD3D63EEB092}" dt="2022-12-15T15:33:32.609" v="3" actId="1076"/>
      <pc:docMkLst>
        <pc:docMk/>
      </pc:docMkLst>
      <pc:sldChg chg="modSp">
        <pc:chgData name="Le Tuan Ngoc Huy 20204986" userId="S::huy.ltn204986@sis.hust.edu.vn::25688bcc-8b71-46e1-b3ec-43c7db32ee95" providerId="AD" clId="Web-{F3BAFE96-70DA-4345-A0D3-FD3D63EEB092}" dt="2022-12-15T15:33:32.609" v="3" actId="1076"/>
        <pc:sldMkLst>
          <pc:docMk/>
          <pc:sldMk cId="2675921603" sldId="261"/>
        </pc:sldMkLst>
        <pc:spChg chg="mod">
          <ac:chgData name="Le Tuan Ngoc Huy 20204986" userId="S::huy.ltn204986@sis.hust.edu.vn::25688bcc-8b71-46e1-b3ec-43c7db32ee95" providerId="AD" clId="Web-{F3BAFE96-70DA-4345-A0D3-FD3D63EEB092}" dt="2022-12-15T15:33:29.265" v="0" actId="1076"/>
          <ac:spMkLst>
            <pc:docMk/>
            <pc:sldMk cId="2675921603" sldId="261"/>
            <ac:spMk id="4" creationId="{72234C22-9E3B-0150-8B74-93D05F3BC6CB}"/>
          </ac:spMkLst>
        </pc:spChg>
        <pc:cxnChg chg="mod">
          <ac:chgData name="Le Tuan Ngoc Huy 20204986" userId="S::huy.ltn204986@sis.hust.edu.vn::25688bcc-8b71-46e1-b3ec-43c7db32ee95" providerId="AD" clId="Web-{F3BAFE96-70DA-4345-A0D3-FD3D63EEB092}" dt="2022-12-15T15:33:32.609" v="3" actId="1076"/>
          <ac:cxnSpMkLst>
            <pc:docMk/>
            <pc:sldMk cId="2675921603" sldId="261"/>
            <ac:cxnSpMk id="5" creationId="{0C91B787-98E9-C3E7-5CD2-7DC0032E422F}"/>
          </ac:cxnSpMkLst>
        </pc:cxnChg>
      </pc:sldChg>
    </pc:docChg>
  </pc:docChgLst>
  <pc:docChgLst>
    <pc:chgData name="Do Hoang Duong 20204732" userId="S::duong.dh204732@sis.hust.edu.vn::c9c03e71-2e76-4f39-b2ef-33cd49883a8a" providerId="AD" clId="Web-{09A31737-6706-1C04-E823-F4EED75B3FED}"/>
    <pc:docChg chg="modSld">
      <pc:chgData name="Do Hoang Duong 20204732" userId="S::duong.dh204732@sis.hust.edu.vn::c9c03e71-2e76-4f39-b2ef-33cd49883a8a" providerId="AD" clId="Web-{09A31737-6706-1C04-E823-F4EED75B3FED}" dt="2023-02-04T05:55:58.920" v="0" actId="1076"/>
      <pc:docMkLst>
        <pc:docMk/>
      </pc:docMkLst>
      <pc:sldChg chg="modSp">
        <pc:chgData name="Do Hoang Duong 20204732" userId="S::duong.dh204732@sis.hust.edu.vn::c9c03e71-2e76-4f39-b2ef-33cd49883a8a" providerId="AD" clId="Web-{09A31737-6706-1C04-E823-F4EED75B3FED}" dt="2023-02-04T05:55:58.920" v="0" actId="1076"/>
        <pc:sldMkLst>
          <pc:docMk/>
          <pc:sldMk cId="3655060024" sldId="258"/>
        </pc:sldMkLst>
        <pc:picChg chg="mod">
          <ac:chgData name="Do Hoang Duong 20204732" userId="S::duong.dh204732@sis.hust.edu.vn::c9c03e71-2e76-4f39-b2ef-33cd49883a8a" providerId="AD" clId="Web-{09A31737-6706-1C04-E823-F4EED75B3FED}" dt="2023-02-04T05:55:58.920" v="0" actId="1076"/>
          <ac:picMkLst>
            <pc:docMk/>
            <pc:sldMk cId="3655060024" sldId="258"/>
            <ac:picMk id="4" creationId="{2D9F1217-9208-75F7-DDDD-19AE3951DD27}"/>
          </ac:picMkLst>
        </pc:picChg>
      </pc:sldChg>
    </pc:docChg>
  </pc:docChgLst>
  <pc:docChgLst>
    <pc:chgData name="Nguyen Huy Hoang 20204557" userId="S::hoang.nh204557@sis.hust.edu.vn::80020f44-0bbb-463a-bf80-524110ce43ba" providerId="AD" clId="Web-{5FD8EF9E-A5BD-4592-AAB0-66FDF6BDACCC}"/>
    <pc:docChg chg="modSld">
      <pc:chgData name="Nguyen Huy Hoang 20204557" userId="S::hoang.nh204557@sis.hust.edu.vn::80020f44-0bbb-463a-bf80-524110ce43ba" providerId="AD" clId="Web-{5FD8EF9E-A5BD-4592-AAB0-66FDF6BDACCC}" dt="2022-12-13T00:46:35.662" v="1" actId="1076"/>
      <pc:docMkLst>
        <pc:docMk/>
      </pc:docMkLst>
      <pc:sldChg chg="modSp">
        <pc:chgData name="Nguyen Huy Hoang 20204557" userId="S::hoang.nh204557@sis.hust.edu.vn::80020f44-0bbb-463a-bf80-524110ce43ba" providerId="AD" clId="Web-{5FD8EF9E-A5BD-4592-AAB0-66FDF6BDACCC}" dt="2022-12-13T00:46:35.662" v="1" actId="1076"/>
        <pc:sldMkLst>
          <pc:docMk/>
          <pc:sldMk cId="3655060024" sldId="258"/>
        </pc:sldMkLst>
        <pc:picChg chg="mod">
          <ac:chgData name="Nguyen Huy Hoang 20204557" userId="S::hoang.nh204557@sis.hust.edu.vn::80020f44-0bbb-463a-bf80-524110ce43ba" providerId="AD" clId="Web-{5FD8EF9E-A5BD-4592-AAB0-66FDF6BDACCC}" dt="2022-12-13T00:46:35.662" v="1" actId="1076"/>
          <ac:picMkLst>
            <pc:docMk/>
            <pc:sldMk cId="3655060024" sldId="258"/>
            <ac:picMk id="4" creationId="{2D9F1217-9208-75F7-DDDD-19AE3951DD27}"/>
          </ac:picMkLst>
        </pc:picChg>
      </pc:sldChg>
    </pc:docChg>
  </pc:docChgLst>
  <pc:docChgLst>
    <pc:chgData name="Vu Minh Hieu 20204831" userId="S::hieu.vm204831@sis.hust.edu.vn::6a4ce153-f582-4510-9bd8-96fac4beaca2" providerId="AD" clId="Web-{BB2A239C-D4C6-4CD6-AF3A-7510D5A92DBB}"/>
    <pc:docChg chg="modSld">
      <pc:chgData name="Vu Minh Hieu 20204831" userId="S::hieu.vm204831@sis.hust.edu.vn::6a4ce153-f582-4510-9bd8-96fac4beaca2" providerId="AD" clId="Web-{BB2A239C-D4C6-4CD6-AF3A-7510D5A92DBB}" dt="2023-01-10T08:58:14.072" v="3" actId="20577"/>
      <pc:docMkLst>
        <pc:docMk/>
      </pc:docMkLst>
      <pc:sldChg chg="modSp">
        <pc:chgData name="Vu Minh Hieu 20204831" userId="S::hieu.vm204831@sis.hust.edu.vn::6a4ce153-f582-4510-9bd8-96fac4beaca2" providerId="AD" clId="Web-{BB2A239C-D4C6-4CD6-AF3A-7510D5A92DBB}" dt="2023-01-10T08:58:14.072" v="3" actId="20577"/>
        <pc:sldMkLst>
          <pc:docMk/>
          <pc:sldMk cId="0" sldId="263"/>
        </pc:sldMkLst>
        <pc:spChg chg="mod">
          <ac:chgData name="Vu Minh Hieu 20204831" userId="S::hieu.vm204831@sis.hust.edu.vn::6a4ce153-f582-4510-9bd8-96fac4beaca2" providerId="AD" clId="Web-{BB2A239C-D4C6-4CD6-AF3A-7510D5A92DBB}" dt="2023-01-10T08:58:14.072" v="3" actId="20577"/>
          <ac:spMkLst>
            <pc:docMk/>
            <pc:sldMk cId="0" sldId="263"/>
            <ac:spMk id="101" creationId="{00000000-0000-0000-0000-000000000000}"/>
          </ac:spMkLst>
        </pc:spChg>
      </pc:sldChg>
    </pc:docChg>
  </pc:docChgLst>
  <pc:docChgLst>
    <pc:chgData name="Pham Minh Thong 20205029" userId="S::thong.pm205029@sis.hust.edu.vn::b2689aa4-092e-422b-898f-7265911a52cc" providerId="AD" clId="Web-{53BDFB05-F888-8EA0-5CDC-26AD907A9133}"/>
    <pc:docChg chg="modSld sldOrd">
      <pc:chgData name="Pham Minh Thong 20205029" userId="S::thong.pm205029@sis.hust.edu.vn::b2689aa4-092e-422b-898f-7265911a52cc" providerId="AD" clId="Web-{53BDFB05-F888-8EA0-5CDC-26AD907A9133}" dt="2022-12-23T08:54:01.679" v="6" actId="1076"/>
      <pc:docMkLst>
        <pc:docMk/>
      </pc:docMkLst>
      <pc:sldChg chg="ord">
        <pc:chgData name="Pham Minh Thong 20205029" userId="S::thong.pm205029@sis.hust.edu.vn::b2689aa4-092e-422b-898f-7265911a52cc" providerId="AD" clId="Web-{53BDFB05-F888-8EA0-5CDC-26AD907A9133}" dt="2022-12-23T08:17:14.641" v="0"/>
        <pc:sldMkLst>
          <pc:docMk/>
          <pc:sldMk cId="3306772193" sldId="257"/>
        </pc:sldMkLst>
      </pc:sldChg>
      <pc:sldChg chg="ord">
        <pc:chgData name="Pham Minh Thong 20205029" userId="S::thong.pm205029@sis.hust.edu.vn::b2689aa4-092e-422b-898f-7265911a52cc" providerId="AD" clId="Web-{53BDFB05-F888-8EA0-5CDC-26AD907A9133}" dt="2022-12-23T08:17:37.439" v="5"/>
        <pc:sldMkLst>
          <pc:docMk/>
          <pc:sldMk cId="0" sldId="259"/>
        </pc:sldMkLst>
      </pc:sldChg>
      <pc:sldChg chg="modSp ord">
        <pc:chgData name="Pham Minh Thong 20205029" userId="S::thong.pm205029@sis.hust.edu.vn::b2689aa4-092e-422b-898f-7265911a52cc" providerId="AD" clId="Web-{53BDFB05-F888-8EA0-5CDC-26AD907A9133}" dt="2022-12-23T08:54:01.679" v="6" actId="1076"/>
        <pc:sldMkLst>
          <pc:docMk/>
          <pc:sldMk cId="2675921603" sldId="261"/>
        </pc:sldMkLst>
        <pc:cxnChg chg="mod">
          <ac:chgData name="Pham Minh Thong 20205029" userId="S::thong.pm205029@sis.hust.edu.vn::b2689aa4-092e-422b-898f-7265911a52cc" providerId="AD" clId="Web-{53BDFB05-F888-8EA0-5CDC-26AD907A9133}" dt="2022-12-23T08:54:01.679" v="6" actId="1076"/>
          <ac:cxnSpMkLst>
            <pc:docMk/>
            <pc:sldMk cId="2675921603" sldId="261"/>
            <ac:cxnSpMk id="5" creationId="{0C91B787-98E9-C3E7-5CD2-7DC0032E422F}"/>
          </ac:cxnSpMkLst>
        </pc:cxnChg>
      </pc:sldChg>
      <pc:sldChg chg="ord">
        <pc:chgData name="Pham Minh Thong 20205029" userId="S::thong.pm205029@sis.hust.edu.vn::b2689aa4-092e-422b-898f-7265911a52cc" providerId="AD" clId="Web-{53BDFB05-F888-8EA0-5CDC-26AD907A9133}" dt="2022-12-23T08:17:21.548" v="2"/>
        <pc:sldMkLst>
          <pc:docMk/>
          <pc:sldMk cId="0" sldId="262"/>
        </pc:sldMkLst>
      </pc:sldChg>
    </pc:docChg>
  </pc:docChgLst>
  <pc:docChgLst>
    <pc:chgData name="Nguyen Trong Nghia 20204845" userId="S::nghia.nt204845@sis.hust.edu.vn::eba128c8-7236-4b8b-850c-b442e3e42e7d" providerId="AD" clId="Web-{82B174B3-0FF4-48BE-BA11-F3C5FA609C2B}"/>
    <pc:docChg chg="sldOrd">
      <pc:chgData name="Nguyen Trong Nghia 20204845" userId="S::nghia.nt204845@sis.hust.edu.vn::eba128c8-7236-4b8b-850c-b442e3e42e7d" providerId="AD" clId="Web-{82B174B3-0FF4-48BE-BA11-F3C5FA609C2B}" dt="2023-06-29T18:35:35.392" v="1"/>
      <pc:docMkLst>
        <pc:docMk/>
      </pc:docMkLst>
      <pc:sldChg chg="ord">
        <pc:chgData name="Nguyen Trong Nghia 20204845" userId="S::nghia.nt204845@sis.hust.edu.vn::eba128c8-7236-4b8b-850c-b442e3e42e7d" providerId="AD" clId="Web-{82B174B3-0FF4-48BE-BA11-F3C5FA609C2B}" dt="2023-06-29T18:35:35.392" v="1"/>
        <pc:sldMkLst>
          <pc:docMk/>
          <pc:sldMk cId="3306772193" sldId="257"/>
        </pc:sldMkLst>
      </pc:sldChg>
    </pc:docChg>
  </pc:docChgLst>
  <pc:docChgLst>
    <pc:chgData name="Pham Manh Cuong 20204819" userId="S::cuong.pm204819@sis.hust.edu.vn::4ecf882d-603b-45e3-8a0a-9a504da4cdc3" providerId="AD" clId="Web-{7798F1F9-5B1B-4CDB-AE82-AC040252215E}"/>
    <pc:docChg chg="modSld">
      <pc:chgData name="Pham Manh Cuong 20204819" userId="S::cuong.pm204819@sis.hust.edu.vn::4ecf882d-603b-45e3-8a0a-9a504da4cdc3" providerId="AD" clId="Web-{7798F1F9-5B1B-4CDB-AE82-AC040252215E}" dt="2022-12-13T01:04:16.766" v="0"/>
      <pc:docMkLst>
        <pc:docMk/>
      </pc:docMkLst>
      <pc:sldChg chg="modSp">
        <pc:chgData name="Pham Manh Cuong 20204819" userId="S::cuong.pm204819@sis.hust.edu.vn::4ecf882d-603b-45e3-8a0a-9a504da4cdc3" providerId="AD" clId="Web-{7798F1F9-5B1B-4CDB-AE82-AC040252215E}" dt="2022-12-13T01:04:16.766" v="0"/>
        <pc:sldMkLst>
          <pc:docMk/>
          <pc:sldMk cId="0" sldId="262"/>
        </pc:sldMkLst>
        <pc:graphicFrameChg chg="modGraphic">
          <ac:chgData name="Pham Manh Cuong 20204819" userId="S::cuong.pm204819@sis.hust.edu.vn::4ecf882d-603b-45e3-8a0a-9a504da4cdc3" providerId="AD" clId="Web-{7798F1F9-5B1B-4CDB-AE82-AC040252215E}" dt="2022-12-13T01:04:16.766" v="0"/>
          <ac:graphicFrameMkLst>
            <pc:docMk/>
            <pc:sldMk cId="0" sldId="262"/>
            <ac:graphicFrameMk id="92" creationId="{00000000-0000-0000-0000-000000000000}"/>
          </ac:graphicFrameMkLst>
        </pc:graphicFrameChg>
      </pc:sldChg>
    </pc:docChg>
  </pc:docChgLst>
  <pc:docChgLst>
    <pc:chgData name="Vu Minh Hieu 20204555" userId="S::hieu.vm204555@sis.hust.edu.vn::c3a3ccf0-61f1-4f3f-8c3a-0d7bc652ad63" providerId="AD" clId="Web-{A6AD2DF0-E21D-4D61-872F-54CB60BACC83}"/>
    <pc:docChg chg="modSld">
      <pc:chgData name="Vu Minh Hieu 20204555" userId="S::hieu.vm204555@sis.hust.edu.vn::c3a3ccf0-61f1-4f3f-8c3a-0d7bc652ad63" providerId="AD" clId="Web-{A6AD2DF0-E21D-4D61-872F-54CB60BACC83}" dt="2022-12-13T03:07:21.783" v="4" actId="1076"/>
      <pc:docMkLst>
        <pc:docMk/>
      </pc:docMkLst>
      <pc:sldChg chg="modSp">
        <pc:chgData name="Vu Minh Hieu 20204555" userId="S::hieu.vm204555@sis.hust.edu.vn::c3a3ccf0-61f1-4f3f-8c3a-0d7bc652ad63" providerId="AD" clId="Web-{A6AD2DF0-E21D-4D61-872F-54CB60BACC83}" dt="2022-12-13T02:34:12.259" v="0" actId="1076"/>
        <pc:sldMkLst>
          <pc:docMk/>
          <pc:sldMk cId="3655060024" sldId="258"/>
        </pc:sldMkLst>
        <pc:picChg chg="mod">
          <ac:chgData name="Vu Minh Hieu 20204555" userId="S::hieu.vm204555@sis.hust.edu.vn::c3a3ccf0-61f1-4f3f-8c3a-0d7bc652ad63" providerId="AD" clId="Web-{A6AD2DF0-E21D-4D61-872F-54CB60BACC83}" dt="2022-12-13T02:34:12.259" v="0" actId="1076"/>
          <ac:picMkLst>
            <pc:docMk/>
            <pc:sldMk cId="3655060024" sldId="258"/>
            <ac:picMk id="4" creationId="{2D9F1217-9208-75F7-DDDD-19AE3951DD27}"/>
          </ac:picMkLst>
        </pc:picChg>
      </pc:sldChg>
      <pc:sldChg chg="modSp">
        <pc:chgData name="Vu Minh Hieu 20204555" userId="S::hieu.vm204555@sis.hust.edu.vn::c3a3ccf0-61f1-4f3f-8c3a-0d7bc652ad63" providerId="AD" clId="Web-{A6AD2DF0-E21D-4D61-872F-54CB60BACC83}" dt="2022-12-13T02:53:07.856" v="3" actId="1076"/>
        <pc:sldMkLst>
          <pc:docMk/>
          <pc:sldMk cId="0" sldId="262"/>
        </pc:sldMkLst>
        <pc:spChg chg="mod">
          <ac:chgData name="Vu Minh Hieu 20204555" userId="S::hieu.vm204555@sis.hust.edu.vn::c3a3ccf0-61f1-4f3f-8c3a-0d7bc652ad63" providerId="AD" clId="Web-{A6AD2DF0-E21D-4D61-872F-54CB60BACC83}" dt="2022-12-13T02:53:07.856" v="3" actId="1076"/>
          <ac:spMkLst>
            <pc:docMk/>
            <pc:sldMk cId="0" sldId="262"/>
            <ac:spMk id="91" creationId="{00000000-0000-0000-0000-000000000000}"/>
          </ac:spMkLst>
        </pc:spChg>
      </pc:sldChg>
      <pc:sldChg chg="modSp">
        <pc:chgData name="Vu Minh Hieu 20204555" userId="S::hieu.vm204555@sis.hust.edu.vn::c3a3ccf0-61f1-4f3f-8c3a-0d7bc652ad63" providerId="AD" clId="Web-{A6AD2DF0-E21D-4D61-872F-54CB60BACC83}" dt="2022-12-13T03:07:21.783" v="4" actId="1076"/>
        <pc:sldMkLst>
          <pc:docMk/>
          <pc:sldMk cId="0" sldId="263"/>
        </pc:sldMkLst>
        <pc:spChg chg="mod">
          <ac:chgData name="Vu Minh Hieu 20204555" userId="S::hieu.vm204555@sis.hust.edu.vn::c3a3ccf0-61f1-4f3f-8c3a-0d7bc652ad63" providerId="AD" clId="Web-{A6AD2DF0-E21D-4D61-872F-54CB60BACC83}" dt="2022-12-13T03:07:21.783" v="4" actId="1076"/>
          <ac:spMkLst>
            <pc:docMk/>
            <pc:sldMk cId="0" sldId="263"/>
            <ac:spMk id="99" creationId="{00000000-0000-0000-0000-000000000000}"/>
          </ac:spMkLst>
        </pc:spChg>
      </pc:sldChg>
    </pc:docChg>
  </pc:docChgLst>
  <pc:docChgLst>
    <pc:chgData name="NGUYEN XUAN HUNG 20194585" userId="S::hung.nx194585@sis.hust.edu.vn::0ae0b763-7584-4f75-945b-6309d7df275a" providerId="AD" clId="Web-{9AD09C8E-DD89-4777-BF21-ACDE627F6CBA}"/>
    <pc:docChg chg="sldOrd">
      <pc:chgData name="NGUYEN XUAN HUNG 20194585" userId="S::hung.nx194585@sis.hust.edu.vn::0ae0b763-7584-4f75-945b-6309d7df275a" providerId="AD" clId="Web-{9AD09C8E-DD89-4777-BF21-ACDE627F6CBA}" dt="2023-12-20T04:36:26.210" v="0"/>
      <pc:docMkLst>
        <pc:docMk/>
      </pc:docMkLst>
      <pc:sldChg chg="ord">
        <pc:chgData name="NGUYEN XUAN HUNG 20194585" userId="S::hung.nx194585@sis.hust.edu.vn::0ae0b763-7584-4f75-945b-6309d7df275a" providerId="AD" clId="Web-{9AD09C8E-DD89-4777-BF21-ACDE627F6CBA}" dt="2023-12-20T04:36:26.210" v="0"/>
        <pc:sldMkLst>
          <pc:docMk/>
          <pc:sldMk cId="0" sldId="262"/>
        </pc:sldMkLst>
      </pc:sldChg>
    </pc:docChg>
  </pc:docChgLst>
  <pc:docChgLst>
    <pc:chgData name="Nguyen Thi Thu Huyen 20200290" userId="S::huyen.ntt200290@sis.hust.edu.vn::e7d83f3c-3860-4763-8343-da3999fc6689" providerId="AD" clId="Web-{A9878B1D-C199-4A75-8811-0510B1BBA231}"/>
    <pc:docChg chg="modSld">
      <pc:chgData name="Nguyen Thi Thu Huyen 20200290" userId="S::huyen.ntt200290@sis.hust.edu.vn::e7d83f3c-3860-4763-8343-da3999fc6689" providerId="AD" clId="Web-{A9878B1D-C199-4A75-8811-0510B1BBA231}" dt="2023-11-03T09:19:33.245" v="0"/>
      <pc:docMkLst>
        <pc:docMk/>
      </pc:docMkLst>
      <pc:sldChg chg="modSp">
        <pc:chgData name="Nguyen Thi Thu Huyen 20200290" userId="S::huyen.ntt200290@sis.hust.edu.vn::e7d83f3c-3860-4763-8343-da3999fc6689" providerId="AD" clId="Web-{A9878B1D-C199-4A75-8811-0510B1BBA231}" dt="2023-11-03T09:19:33.245" v="0"/>
        <pc:sldMkLst>
          <pc:docMk/>
          <pc:sldMk cId="0" sldId="262"/>
        </pc:sldMkLst>
        <pc:graphicFrameChg chg="mod modGraphic">
          <ac:chgData name="Nguyen Thi Thu Huyen 20200290" userId="S::huyen.ntt200290@sis.hust.edu.vn::e7d83f3c-3860-4763-8343-da3999fc6689" providerId="AD" clId="Web-{A9878B1D-C199-4A75-8811-0510B1BBA231}" dt="2023-11-03T09:19:33.245" v="0"/>
          <ac:graphicFrameMkLst>
            <pc:docMk/>
            <pc:sldMk cId="0" sldId="262"/>
            <ac:graphicFrameMk id="92" creationId="{00000000-0000-0000-0000-000000000000}"/>
          </ac:graphicFrameMkLst>
        </pc:graphicFrameChg>
      </pc:sldChg>
    </pc:docChg>
  </pc:docChgLst>
  <pc:docChgLst>
    <pc:chgData name="Nguyen Ngoc Tu 20205135" userId="S::tu.nn205135@sis.hust.edu.vn::ce701555-7825-4092-8064-4b6c7404870d" providerId="AD" clId="Web-{4024BC04-1063-78CD-4FCA-B206CA477B14}"/>
    <pc:docChg chg="modSld">
      <pc:chgData name="Nguyen Ngoc Tu 20205135" userId="S::tu.nn205135@sis.hust.edu.vn::ce701555-7825-4092-8064-4b6c7404870d" providerId="AD" clId="Web-{4024BC04-1063-78CD-4FCA-B206CA477B14}" dt="2022-12-16T01:00:09.498" v="1" actId="1076"/>
      <pc:docMkLst>
        <pc:docMk/>
      </pc:docMkLst>
      <pc:sldChg chg="modSp">
        <pc:chgData name="Nguyen Ngoc Tu 20205135" userId="S::tu.nn205135@sis.hust.edu.vn::ce701555-7825-4092-8064-4b6c7404870d" providerId="AD" clId="Web-{4024BC04-1063-78CD-4FCA-B206CA477B14}" dt="2022-12-16T00:27:53.281" v="0" actId="1076"/>
        <pc:sldMkLst>
          <pc:docMk/>
          <pc:sldMk cId="3655060024" sldId="258"/>
        </pc:sldMkLst>
        <pc:picChg chg="mod">
          <ac:chgData name="Nguyen Ngoc Tu 20205135" userId="S::tu.nn205135@sis.hust.edu.vn::ce701555-7825-4092-8064-4b6c7404870d" providerId="AD" clId="Web-{4024BC04-1063-78CD-4FCA-B206CA477B14}" dt="2022-12-16T00:27:53.281" v="0" actId="1076"/>
          <ac:picMkLst>
            <pc:docMk/>
            <pc:sldMk cId="3655060024" sldId="258"/>
            <ac:picMk id="4" creationId="{2D9F1217-9208-75F7-DDDD-19AE3951DD27}"/>
          </ac:picMkLst>
        </pc:picChg>
      </pc:sldChg>
      <pc:sldChg chg="modSp">
        <pc:chgData name="Nguyen Ngoc Tu 20205135" userId="S::tu.nn205135@sis.hust.edu.vn::ce701555-7825-4092-8064-4b6c7404870d" providerId="AD" clId="Web-{4024BC04-1063-78CD-4FCA-B206CA477B14}" dt="2022-12-16T01:00:09.498" v="1" actId="1076"/>
        <pc:sldMkLst>
          <pc:docMk/>
          <pc:sldMk cId="1142911760" sldId="260"/>
        </pc:sldMkLst>
        <pc:picChg chg="mod">
          <ac:chgData name="Nguyen Ngoc Tu 20205135" userId="S::tu.nn205135@sis.hust.edu.vn::ce701555-7825-4092-8064-4b6c7404870d" providerId="AD" clId="Web-{4024BC04-1063-78CD-4FCA-B206CA477B14}" dt="2022-12-16T01:00:09.498" v="1" actId="1076"/>
          <ac:picMkLst>
            <pc:docMk/>
            <pc:sldMk cId="1142911760" sldId="260"/>
            <ac:picMk id="6" creationId="{528877B7-EB0C-F5CA-19C2-E62CCCA32561}"/>
          </ac:picMkLst>
        </pc:picChg>
      </pc:sldChg>
    </pc:docChg>
  </pc:docChgLst>
  <pc:docChgLst>
    <pc:chgData name="Truong Minh Tuyen 20204806" userId="S::tuyen.tm204806@sis.hust.edu.vn::a4e3c1db-71f3-4235-a3e6-cb9cb0b9b6bc" providerId="AD" clId="Web-{78BED9AA-CB5B-4F8C-910E-CD5D9709424C}"/>
    <pc:docChg chg="modSld">
      <pc:chgData name="Truong Minh Tuyen 20204806" userId="S::tuyen.tm204806@sis.hust.edu.vn::a4e3c1db-71f3-4235-a3e6-cb9cb0b9b6bc" providerId="AD" clId="Web-{78BED9AA-CB5B-4F8C-910E-CD5D9709424C}" dt="2023-03-10T19:14:36.054" v="1" actId="1076"/>
      <pc:docMkLst>
        <pc:docMk/>
      </pc:docMkLst>
      <pc:sldChg chg="modSp">
        <pc:chgData name="Truong Minh Tuyen 20204806" userId="S::tuyen.tm204806@sis.hust.edu.vn::a4e3c1db-71f3-4235-a3e6-cb9cb0b9b6bc" providerId="AD" clId="Web-{78BED9AA-CB5B-4F8C-910E-CD5D9709424C}" dt="2023-03-10T19:14:36.054" v="1" actId="1076"/>
        <pc:sldMkLst>
          <pc:docMk/>
          <pc:sldMk cId="3655060024" sldId="258"/>
        </pc:sldMkLst>
        <pc:picChg chg="mod">
          <ac:chgData name="Truong Minh Tuyen 20204806" userId="S::tuyen.tm204806@sis.hust.edu.vn::a4e3c1db-71f3-4235-a3e6-cb9cb0b9b6bc" providerId="AD" clId="Web-{78BED9AA-CB5B-4F8C-910E-CD5D9709424C}" dt="2023-03-10T19:14:36.054" v="1" actId="1076"/>
          <ac:picMkLst>
            <pc:docMk/>
            <pc:sldMk cId="3655060024" sldId="258"/>
            <ac:picMk id="4" creationId="{2D9F1217-9208-75F7-DDDD-19AE3951DD27}"/>
          </ac:picMkLst>
        </pc:picChg>
      </pc:sldChg>
    </pc:docChg>
  </pc:docChgLst>
  <pc:docChgLst>
    <pc:chgData name="Tran Huy Hoang 20210386" userId="S::hoang.th210386@sis.hust.edu.vn::4bcaa85f-1716-44c7-bc8c-569a15fb5939" providerId="AD" clId="Web-{F244BAEF-EF43-44FB-B6AE-7C756D5F676E}"/>
    <pc:docChg chg="sldOrd">
      <pc:chgData name="Tran Huy Hoang 20210386" userId="S::hoang.th210386@sis.hust.edu.vn::4bcaa85f-1716-44c7-bc8c-569a15fb5939" providerId="AD" clId="Web-{F244BAEF-EF43-44FB-B6AE-7C756D5F676E}" dt="2023-10-05T00:00:33.173" v="0"/>
      <pc:docMkLst>
        <pc:docMk/>
      </pc:docMkLst>
      <pc:sldChg chg="ord">
        <pc:chgData name="Tran Huy Hoang 20210386" userId="S::hoang.th210386@sis.hust.edu.vn::4bcaa85f-1716-44c7-bc8c-569a15fb5939" providerId="AD" clId="Web-{F244BAEF-EF43-44FB-B6AE-7C756D5F676E}" dt="2023-10-05T00:00:33.173" v="0"/>
        <pc:sldMkLst>
          <pc:docMk/>
          <pc:sldMk cId="0" sldId="259"/>
        </pc:sldMkLst>
      </pc:sldChg>
    </pc:docChg>
  </pc:docChgLst>
  <pc:docChgLst>
    <pc:chgData name="Bui Tuan Thanh 20204851" userId="S::thanh.bt204851@sis.hust.edu.vn::f388e464-466f-4987-8dd8-212dac186566" providerId="AD" clId="Web-{9F8ACC09-243A-420E-ACBE-C22FDE87EF20}"/>
    <pc:docChg chg="modSld sldOrd">
      <pc:chgData name="Bui Tuan Thanh 20204851" userId="S::thanh.bt204851@sis.hust.edu.vn::f388e464-466f-4987-8dd8-212dac186566" providerId="AD" clId="Web-{9F8ACC09-243A-420E-ACBE-C22FDE87EF20}" dt="2022-12-13T01:26:44.820" v="4" actId="1076"/>
      <pc:docMkLst>
        <pc:docMk/>
      </pc:docMkLst>
      <pc:sldChg chg="modSp">
        <pc:chgData name="Bui Tuan Thanh 20204851" userId="S::thanh.bt204851@sis.hust.edu.vn::f388e464-466f-4987-8dd8-212dac186566" providerId="AD" clId="Web-{9F8ACC09-243A-420E-ACBE-C22FDE87EF20}" dt="2022-12-13T01:26:44.820" v="4" actId="1076"/>
        <pc:sldMkLst>
          <pc:docMk/>
          <pc:sldMk cId="1142911760" sldId="260"/>
        </pc:sldMkLst>
        <pc:picChg chg="mod">
          <ac:chgData name="Bui Tuan Thanh 20204851" userId="S::thanh.bt204851@sis.hust.edu.vn::f388e464-466f-4987-8dd8-212dac186566" providerId="AD" clId="Web-{9F8ACC09-243A-420E-ACBE-C22FDE87EF20}" dt="2022-12-13T01:26:44.820" v="4" actId="1076"/>
          <ac:picMkLst>
            <pc:docMk/>
            <pc:sldMk cId="1142911760" sldId="260"/>
            <ac:picMk id="6" creationId="{528877B7-EB0C-F5CA-19C2-E62CCCA32561}"/>
          </ac:picMkLst>
        </pc:picChg>
      </pc:sldChg>
      <pc:sldChg chg="modSp ord">
        <pc:chgData name="Bui Tuan Thanh 20204851" userId="S::thanh.bt204851@sis.hust.edu.vn::f388e464-466f-4987-8dd8-212dac186566" providerId="AD" clId="Web-{9F8ACC09-243A-420E-ACBE-C22FDE87EF20}" dt="2022-12-13T01:12:28.069" v="3" actId="1076"/>
        <pc:sldMkLst>
          <pc:docMk/>
          <pc:sldMk cId="0" sldId="264"/>
        </pc:sldMkLst>
        <pc:spChg chg="mod">
          <ac:chgData name="Bui Tuan Thanh 20204851" userId="S::thanh.bt204851@sis.hust.edu.vn::f388e464-466f-4987-8dd8-212dac186566" providerId="AD" clId="Web-{9F8ACC09-243A-420E-ACBE-C22FDE87EF20}" dt="2022-12-13T01:12:28.069" v="3" actId="1076"/>
          <ac:spMkLst>
            <pc:docMk/>
            <pc:sldMk cId="0" sldId="264"/>
            <ac:spMk id="94" creationId="{00000000-0000-0000-0000-000000000000}"/>
          </ac:spMkLst>
        </pc:spChg>
      </pc:sldChg>
    </pc:docChg>
  </pc:docChgLst>
  <pc:docChgLst>
    <pc:chgData name="Pham Minh Thong 20205029" userId="S::thong.pm205029@sis.hust.edu.vn::b2689aa4-092e-422b-898f-7265911a52cc" providerId="AD" clId="Web-{F94E1B80-AF95-3CA2-26F7-1A5F94831D7A}"/>
    <pc:docChg chg="sldOrd">
      <pc:chgData name="Pham Minh Thong 20205029" userId="S::thong.pm205029@sis.hust.edu.vn::b2689aa4-092e-422b-898f-7265911a52cc" providerId="AD" clId="Web-{F94E1B80-AF95-3CA2-26F7-1A5F94831D7A}" dt="2022-12-22T16:31:37.848" v="2"/>
      <pc:docMkLst>
        <pc:docMk/>
      </pc:docMkLst>
      <pc:sldChg chg="ord">
        <pc:chgData name="Pham Minh Thong 20205029" userId="S::thong.pm205029@sis.hust.edu.vn::b2689aa4-092e-422b-898f-7265911a52cc" providerId="AD" clId="Web-{F94E1B80-AF95-3CA2-26F7-1A5F94831D7A}" dt="2022-12-22T16:31:16.613" v="1"/>
        <pc:sldMkLst>
          <pc:docMk/>
          <pc:sldMk cId="3306772193" sldId="257"/>
        </pc:sldMkLst>
      </pc:sldChg>
      <pc:sldChg chg="ord">
        <pc:chgData name="Pham Minh Thong 20205029" userId="S::thong.pm205029@sis.hust.edu.vn::b2689aa4-092e-422b-898f-7265911a52cc" providerId="AD" clId="Web-{F94E1B80-AF95-3CA2-26F7-1A5F94831D7A}" dt="2022-12-22T16:31:14.285" v="0"/>
        <pc:sldMkLst>
          <pc:docMk/>
          <pc:sldMk cId="2675921603" sldId="261"/>
        </pc:sldMkLst>
      </pc:sldChg>
      <pc:sldChg chg="ord">
        <pc:chgData name="Pham Minh Thong 20205029" userId="S::thong.pm205029@sis.hust.edu.vn::b2689aa4-092e-422b-898f-7265911a52cc" providerId="AD" clId="Web-{F94E1B80-AF95-3CA2-26F7-1A5F94831D7A}" dt="2022-12-22T16:31:37.848" v="2"/>
        <pc:sldMkLst>
          <pc:docMk/>
          <pc:sldMk cId="0" sldId="263"/>
        </pc:sldMkLst>
      </pc:sldChg>
    </pc:docChg>
  </pc:docChgLst>
  <pc:docChgLst>
    <pc:chgData name="Le Tuan Ngoc Huy 20204986" userId="S::huy.ltn204986@sis.hust.edu.vn::25688bcc-8b71-46e1-b3ec-43c7db32ee95" providerId="AD" clId="Web-{8A912CC2-F8CE-4D38-A6AE-24F789F3BE86}"/>
    <pc:docChg chg="sldOrd">
      <pc:chgData name="Le Tuan Ngoc Huy 20204986" userId="S::huy.ltn204986@sis.hust.edu.vn::25688bcc-8b71-46e1-b3ec-43c7db32ee95" providerId="AD" clId="Web-{8A912CC2-F8CE-4D38-A6AE-24F789F3BE86}" dt="2022-12-16T01:21:15.832" v="1"/>
      <pc:docMkLst>
        <pc:docMk/>
      </pc:docMkLst>
      <pc:sldChg chg="ord">
        <pc:chgData name="Le Tuan Ngoc Huy 20204986" userId="S::huy.ltn204986@sis.hust.edu.vn::25688bcc-8b71-46e1-b3ec-43c7db32ee95" providerId="AD" clId="Web-{8A912CC2-F8CE-4D38-A6AE-24F789F3BE86}" dt="2022-12-16T01:21:15.832" v="1"/>
        <pc:sldMkLst>
          <pc:docMk/>
          <pc:sldMk cId="0" sldId="264"/>
        </pc:sldMkLst>
      </pc:sldChg>
    </pc:docChg>
  </pc:docChgLst>
  <pc:docChgLst>
    <pc:chgData name="Nguyen Trung Kien 20205091" userId="S::kien.nt205091@sis.hust.edu.vn::48841d13-bf1e-43b8-8644-10f108f760ee" providerId="AD" clId="Web-{38C177DF-A302-4226-9F54-39B57332A8FB}"/>
    <pc:docChg chg="modSld">
      <pc:chgData name="Nguyen Trung Kien 20205091" userId="S::kien.nt205091@sis.hust.edu.vn::48841d13-bf1e-43b8-8644-10f108f760ee" providerId="AD" clId="Web-{38C177DF-A302-4226-9F54-39B57332A8FB}" dt="2022-12-16T01:01:18.213" v="1" actId="20577"/>
      <pc:docMkLst>
        <pc:docMk/>
      </pc:docMkLst>
      <pc:sldChg chg="modSp">
        <pc:chgData name="Nguyen Trung Kien 20205091" userId="S::kien.nt205091@sis.hust.edu.vn::48841d13-bf1e-43b8-8644-10f108f760ee" providerId="AD" clId="Web-{38C177DF-A302-4226-9F54-39B57332A8FB}" dt="2022-12-16T01:01:18.213" v="1" actId="20577"/>
        <pc:sldMkLst>
          <pc:docMk/>
          <pc:sldMk cId="3655060024" sldId="258"/>
        </pc:sldMkLst>
        <pc:spChg chg="mod">
          <ac:chgData name="Nguyen Trung Kien 20205091" userId="S::kien.nt205091@sis.hust.edu.vn::48841d13-bf1e-43b8-8644-10f108f760ee" providerId="AD" clId="Web-{38C177DF-A302-4226-9F54-39B57332A8FB}" dt="2022-12-16T01:01:18.213" v="1" actId="20577"/>
          <ac:spMkLst>
            <pc:docMk/>
            <pc:sldMk cId="3655060024" sldId="258"/>
            <ac:spMk id="2" creationId="{6AF3FBCE-7F4A-75DE-A942-BD9181ACE026}"/>
          </ac:spMkLst>
        </pc:spChg>
      </pc:sldChg>
    </pc:docChg>
  </pc:docChgLst>
  <pc:docChgLst>
    <pc:chgData clId="Web-{F2CC5B34-31C0-49B7-955C-CE9644FF9E3A}"/>
    <pc:docChg chg="modSld">
      <pc:chgData name="" userId="" providerId="" clId="Web-{F2CC5B34-31C0-49B7-955C-CE9644FF9E3A}" dt="2022-12-19T14:19:49.173" v="1" actId="1076"/>
      <pc:docMkLst>
        <pc:docMk/>
      </pc:docMkLst>
      <pc:sldChg chg="modSp">
        <pc:chgData name="" userId="" providerId="" clId="Web-{F2CC5B34-31C0-49B7-955C-CE9644FF9E3A}" dt="2022-12-19T14:19:49.173" v="1" actId="1076"/>
        <pc:sldMkLst>
          <pc:docMk/>
          <pc:sldMk cId="3655060024" sldId="258"/>
        </pc:sldMkLst>
        <pc:picChg chg="mod">
          <ac:chgData name="" userId="" providerId="" clId="Web-{F2CC5B34-31C0-49B7-955C-CE9644FF9E3A}" dt="2022-12-19T14:19:49.173" v="1" actId="1076"/>
          <ac:picMkLst>
            <pc:docMk/>
            <pc:sldMk cId="3655060024" sldId="258"/>
            <ac:picMk id="4" creationId="{2D9F1217-9208-75F7-DDDD-19AE3951DD27}"/>
          </ac:picMkLst>
        </pc:picChg>
      </pc:sldChg>
    </pc:docChg>
  </pc:docChgLst>
  <pc:docChgLst>
    <pc:chgData name="Nguyen Duc Minh 20205001" userId="S::minh.nd205001@sis.hust.edu.vn::db9f2261-765a-471f-b090-f2d7dd66530c" providerId="AD" clId="Web-{681AAF68-62FF-1C8E-78D9-CD3B8DC6B100}"/>
    <pc:docChg chg="modSld">
      <pc:chgData name="Nguyen Duc Minh 20205001" userId="S::minh.nd205001@sis.hust.edu.vn::db9f2261-765a-471f-b090-f2d7dd66530c" providerId="AD" clId="Web-{681AAF68-62FF-1C8E-78D9-CD3B8DC6B100}" dt="2022-12-16T00:45:17.521" v="20" actId="20577"/>
      <pc:docMkLst>
        <pc:docMk/>
      </pc:docMkLst>
      <pc:sldChg chg="modSp">
        <pc:chgData name="Nguyen Duc Minh 20205001" userId="S::minh.nd205001@sis.hust.edu.vn::db9f2261-765a-471f-b090-f2d7dd66530c" providerId="AD" clId="Web-{681AAF68-62FF-1C8E-78D9-CD3B8DC6B100}" dt="2022-12-16T00:45:17.521" v="20" actId="20577"/>
        <pc:sldMkLst>
          <pc:docMk/>
          <pc:sldMk cId="3306772193" sldId="257"/>
        </pc:sldMkLst>
        <pc:spChg chg="mod">
          <ac:chgData name="Nguyen Duc Minh 20205001" userId="S::minh.nd205001@sis.hust.edu.vn::db9f2261-765a-471f-b090-f2d7dd66530c" providerId="AD" clId="Web-{681AAF68-62FF-1C8E-78D9-CD3B8DC6B100}" dt="2022-12-16T00:45:17.521" v="20" actId="20577"/>
          <ac:spMkLst>
            <pc:docMk/>
            <pc:sldMk cId="3306772193" sldId="257"/>
            <ac:spMk id="3" creationId="{0545CF5F-B4C9-4FDA-3C28-E1F1FDD77346}"/>
          </ac:spMkLst>
        </pc:spChg>
      </pc:sldChg>
    </pc:docChg>
  </pc:docChgLst>
  <pc:docChgLst>
    <pc:chgData name="Nguyen Dich Nhat Minh 20215429" userId="S::minh.ndn215429@sis.hust.edu.vn::a047b82d-0d9f-4b5c-8190-e76cb08f6e7a" providerId="AD" clId="Web-{E6F72DE9-F1AB-535F-454E-37B146006D20}"/>
    <pc:docChg chg="modSld">
      <pc:chgData name="Nguyen Dich Nhat Minh 20215429" userId="S::minh.ndn215429@sis.hust.edu.vn::a047b82d-0d9f-4b5c-8190-e76cb08f6e7a" providerId="AD" clId="Web-{E6F72DE9-F1AB-535F-454E-37B146006D20}" dt="2023-01-31T16:50:06.681" v="1" actId="20577"/>
      <pc:docMkLst>
        <pc:docMk/>
      </pc:docMkLst>
      <pc:sldChg chg="modSp">
        <pc:chgData name="Nguyen Dich Nhat Minh 20215429" userId="S::minh.ndn215429@sis.hust.edu.vn::a047b82d-0d9f-4b5c-8190-e76cb08f6e7a" providerId="AD" clId="Web-{E6F72DE9-F1AB-535F-454E-37B146006D20}" dt="2023-01-31T16:50:06.681" v="1" actId="20577"/>
        <pc:sldMkLst>
          <pc:docMk/>
          <pc:sldMk cId="3306772193" sldId="257"/>
        </pc:sldMkLst>
        <pc:spChg chg="mod">
          <ac:chgData name="Nguyen Dich Nhat Minh 20215429" userId="S::minh.ndn215429@sis.hust.edu.vn::a047b82d-0d9f-4b5c-8190-e76cb08f6e7a" providerId="AD" clId="Web-{E6F72DE9-F1AB-535F-454E-37B146006D20}" dt="2023-01-31T16:50:06.681" v="1" actId="20577"/>
          <ac:spMkLst>
            <pc:docMk/>
            <pc:sldMk cId="3306772193" sldId="257"/>
            <ac:spMk id="3" creationId="{0545CF5F-B4C9-4FDA-3C28-E1F1FDD77346}"/>
          </ac:spMkLst>
        </pc:spChg>
      </pc:sldChg>
    </pc:docChg>
  </pc:docChgLst>
  <pc:docChgLst>
    <pc:chgData name="Tran Thu Huyen 20204659" userId="S::huyen.tt204659@sis.hust.edu.vn::44341d57-0e6e-416d-930f-39e9cc9389f1" providerId="AD" clId="Web-{EF8D6910-CBEB-4EC7-B558-AAC5989CD946}"/>
    <pc:docChg chg="modSld">
      <pc:chgData name="Tran Thu Huyen 20204659" userId="S::huyen.tt204659@sis.hust.edu.vn::44341d57-0e6e-416d-930f-39e9cc9389f1" providerId="AD" clId="Web-{EF8D6910-CBEB-4EC7-B558-AAC5989CD946}" dt="2022-12-13T02:55:16.393" v="0" actId="1076"/>
      <pc:docMkLst>
        <pc:docMk/>
      </pc:docMkLst>
      <pc:sldChg chg="modSp">
        <pc:chgData name="Tran Thu Huyen 20204659" userId="S::huyen.tt204659@sis.hust.edu.vn::44341d57-0e6e-416d-930f-39e9cc9389f1" providerId="AD" clId="Web-{EF8D6910-CBEB-4EC7-B558-AAC5989CD946}" dt="2022-12-13T02:55:16.393" v="0" actId="1076"/>
        <pc:sldMkLst>
          <pc:docMk/>
          <pc:sldMk cId="3655060024" sldId="258"/>
        </pc:sldMkLst>
        <pc:picChg chg="mod">
          <ac:chgData name="Tran Thu Huyen 20204659" userId="S::huyen.tt204659@sis.hust.edu.vn::44341d57-0e6e-416d-930f-39e9cc9389f1" providerId="AD" clId="Web-{EF8D6910-CBEB-4EC7-B558-AAC5989CD946}" dt="2022-12-13T02:55:16.393" v="0" actId="1076"/>
          <ac:picMkLst>
            <pc:docMk/>
            <pc:sldMk cId="3655060024" sldId="258"/>
            <ac:picMk id="4" creationId="{2D9F1217-9208-75F7-DDDD-19AE3951DD27}"/>
          </ac:picMkLst>
        </pc:picChg>
      </pc:sldChg>
    </pc:docChg>
  </pc:docChgLst>
  <pc:docChgLst>
    <pc:chgData name="Vu Minh Hieu 20204555" userId="S::hieu.vm204555@sis.hust.edu.vn::c3a3ccf0-61f1-4f3f-8c3a-0d7bc652ad63" providerId="AD" clId="Web-{6E76CE87-D388-4E9A-9012-85B7600B25E4}"/>
    <pc:docChg chg="modSld">
      <pc:chgData name="Vu Minh Hieu 20204555" userId="S::hieu.vm204555@sis.hust.edu.vn::c3a3ccf0-61f1-4f3f-8c3a-0d7bc652ad63" providerId="AD" clId="Web-{6E76CE87-D388-4E9A-9012-85B7600B25E4}" dt="2022-12-13T04:25:19.687" v="0" actId="1076"/>
      <pc:docMkLst>
        <pc:docMk/>
      </pc:docMkLst>
      <pc:sldChg chg="modSp">
        <pc:chgData name="Vu Minh Hieu 20204555" userId="S::hieu.vm204555@sis.hust.edu.vn::c3a3ccf0-61f1-4f3f-8c3a-0d7bc652ad63" providerId="AD" clId="Web-{6E76CE87-D388-4E9A-9012-85B7600B25E4}" dt="2022-12-13T04:25:19.687" v="0" actId="1076"/>
        <pc:sldMkLst>
          <pc:docMk/>
          <pc:sldMk cId="1142911760" sldId="260"/>
        </pc:sldMkLst>
        <pc:spChg chg="mod">
          <ac:chgData name="Vu Minh Hieu 20204555" userId="S::hieu.vm204555@sis.hust.edu.vn::c3a3ccf0-61f1-4f3f-8c3a-0d7bc652ad63" providerId="AD" clId="Web-{6E76CE87-D388-4E9A-9012-85B7600B25E4}" dt="2022-12-13T04:25:19.687" v="0" actId="1076"/>
          <ac:spMkLst>
            <pc:docMk/>
            <pc:sldMk cId="1142911760" sldId="260"/>
            <ac:spMk id="4" creationId="{C3DDF4B8-EFB6-01E3-CC4B-907FB6A6CB49}"/>
          </ac:spMkLst>
        </pc:spChg>
      </pc:sldChg>
    </pc:docChg>
  </pc:docChgLst>
  <pc:docChgLst>
    <pc:chgData name="Nguyen Van Hao 20204965" userId="S::hao.nv204965@sis.hust.edu.vn::8c8d26d8-762c-4853-aa0e-96ff1adb11b7" providerId="AD" clId="Web-{E5D490CE-54D4-4DAA-9D51-A2D1D8B4BBF5}"/>
    <pc:docChg chg="modSld">
      <pc:chgData name="Nguyen Van Hao 20204965" userId="S::hao.nv204965@sis.hust.edu.vn::8c8d26d8-762c-4853-aa0e-96ff1adb11b7" providerId="AD" clId="Web-{E5D490CE-54D4-4DAA-9D51-A2D1D8B4BBF5}" dt="2022-12-13T14:39:30.148" v="0" actId="1076"/>
      <pc:docMkLst>
        <pc:docMk/>
      </pc:docMkLst>
      <pc:sldChg chg="modSp">
        <pc:chgData name="Nguyen Van Hao 20204965" userId="S::hao.nv204965@sis.hust.edu.vn::8c8d26d8-762c-4853-aa0e-96ff1adb11b7" providerId="AD" clId="Web-{E5D490CE-54D4-4DAA-9D51-A2D1D8B4BBF5}" dt="2022-12-13T14:39:30.148" v="0" actId="1076"/>
        <pc:sldMkLst>
          <pc:docMk/>
          <pc:sldMk cId="3655060024" sldId="258"/>
        </pc:sldMkLst>
        <pc:picChg chg="mod">
          <ac:chgData name="Nguyen Van Hao 20204965" userId="S::hao.nv204965@sis.hust.edu.vn::8c8d26d8-762c-4853-aa0e-96ff1adb11b7" providerId="AD" clId="Web-{E5D490CE-54D4-4DAA-9D51-A2D1D8B4BBF5}" dt="2022-12-13T14:39:30.148" v="0" actId="1076"/>
          <ac:picMkLst>
            <pc:docMk/>
            <pc:sldMk cId="3655060024" sldId="258"/>
            <ac:picMk id="4" creationId="{2D9F1217-9208-75F7-DDDD-19AE3951DD27}"/>
          </ac:picMkLst>
        </pc:picChg>
      </pc:sldChg>
    </pc:docChg>
  </pc:docChgLst>
  <pc:docChgLst>
    <pc:chgData name="NGUYEN HOANG KIET 20194312" userId="S::kiet.nh194312@sis.hust.edu.vn::e5cae2d7-6d46-47ba-93fa-73206eaedcff" providerId="AD" clId="Web-{32300BA4-14AE-4A12-9346-85B8219DB5DE}"/>
    <pc:docChg chg="modSld">
      <pc:chgData name="NGUYEN HOANG KIET 20194312" userId="S::kiet.nh194312@sis.hust.edu.vn::e5cae2d7-6d46-47ba-93fa-73206eaedcff" providerId="AD" clId="Web-{32300BA4-14AE-4A12-9346-85B8219DB5DE}" dt="2023-07-20T08:37:59.972" v="0" actId="1076"/>
      <pc:docMkLst>
        <pc:docMk/>
      </pc:docMkLst>
      <pc:sldChg chg="modSp">
        <pc:chgData name="NGUYEN HOANG KIET 20194312" userId="S::kiet.nh194312@sis.hust.edu.vn::e5cae2d7-6d46-47ba-93fa-73206eaedcff" providerId="AD" clId="Web-{32300BA4-14AE-4A12-9346-85B8219DB5DE}" dt="2023-07-20T08:37:59.972" v="0" actId="1076"/>
        <pc:sldMkLst>
          <pc:docMk/>
          <pc:sldMk cId="1142911760" sldId="260"/>
        </pc:sldMkLst>
        <pc:spChg chg="mod">
          <ac:chgData name="NGUYEN HOANG KIET 20194312" userId="S::kiet.nh194312@sis.hust.edu.vn::e5cae2d7-6d46-47ba-93fa-73206eaedcff" providerId="AD" clId="Web-{32300BA4-14AE-4A12-9346-85B8219DB5DE}" dt="2023-07-20T08:37:59.972" v="0" actId="1076"/>
          <ac:spMkLst>
            <pc:docMk/>
            <pc:sldMk cId="1142911760" sldId="260"/>
            <ac:spMk id="3" creationId="{E60CF684-6885-143F-639A-A8849D455D69}"/>
          </ac:spMkLst>
        </pc:spChg>
      </pc:sldChg>
    </pc:docChg>
  </pc:docChgLst>
  <pc:docChgLst>
    <pc:chgData name="Tran Huu Son 20205125" userId="S::son.th205125@sis.hust.edu.vn::9ea92b2b-2224-43fa-89c5-18c6a1d843b6" providerId="AD" clId="Web-{D5DAD620-34BD-6822-6B06-DA8CA00C027B}"/>
    <pc:docChg chg="modSld">
      <pc:chgData name="Tran Huu Son 20205125" userId="S::son.th205125@sis.hust.edu.vn::9ea92b2b-2224-43fa-89c5-18c6a1d843b6" providerId="AD" clId="Web-{D5DAD620-34BD-6822-6B06-DA8CA00C027B}" dt="2023-02-02T01:03:01.475" v="0"/>
      <pc:docMkLst>
        <pc:docMk/>
      </pc:docMkLst>
      <pc:sldChg chg="modSp">
        <pc:chgData name="Tran Huu Son 20205125" userId="S::son.th205125@sis.hust.edu.vn::9ea92b2b-2224-43fa-89c5-18c6a1d843b6" providerId="AD" clId="Web-{D5DAD620-34BD-6822-6B06-DA8CA00C027B}" dt="2023-02-02T01:03:01.475" v="0"/>
        <pc:sldMkLst>
          <pc:docMk/>
          <pc:sldMk cId="0" sldId="262"/>
        </pc:sldMkLst>
        <pc:graphicFrameChg chg="mod modGraphic">
          <ac:chgData name="Tran Huu Son 20205125" userId="S::son.th205125@sis.hust.edu.vn::9ea92b2b-2224-43fa-89c5-18c6a1d843b6" providerId="AD" clId="Web-{D5DAD620-34BD-6822-6B06-DA8CA00C027B}" dt="2023-02-02T01:03:01.475" v="0"/>
          <ac:graphicFrameMkLst>
            <pc:docMk/>
            <pc:sldMk cId="0" sldId="262"/>
            <ac:graphicFrameMk id="92" creationId="{00000000-0000-0000-0000-000000000000}"/>
          </ac:graphicFrameMkLst>
        </pc:graphicFrameChg>
      </pc:sldChg>
    </pc:docChg>
  </pc:docChgLst>
  <pc:docChgLst>
    <pc:chgData name="Do Khanh Toan 20204856" userId="S::toan.dk204856@sis.hust.edu.vn::c82175be-974c-4987-a6c7-0150b6357e39" providerId="AD" clId="Web-{9C1C3938-3E1B-47D9-AAA5-6D6CA4F254B3}"/>
    <pc:docChg chg="modSld">
      <pc:chgData name="Do Khanh Toan 20204856" userId="S::toan.dk204856@sis.hust.edu.vn::c82175be-974c-4987-a6c7-0150b6357e39" providerId="AD" clId="Web-{9C1C3938-3E1B-47D9-AAA5-6D6CA4F254B3}" dt="2023-03-09T17:08:18.514" v="0" actId="1076"/>
      <pc:docMkLst>
        <pc:docMk/>
      </pc:docMkLst>
      <pc:sldChg chg="modSp">
        <pc:chgData name="Do Khanh Toan 20204856" userId="S::toan.dk204856@sis.hust.edu.vn::c82175be-974c-4987-a6c7-0150b6357e39" providerId="AD" clId="Web-{9C1C3938-3E1B-47D9-AAA5-6D6CA4F254B3}" dt="2023-03-09T17:08:18.514" v="0" actId="1076"/>
        <pc:sldMkLst>
          <pc:docMk/>
          <pc:sldMk cId="3655060024" sldId="258"/>
        </pc:sldMkLst>
        <pc:spChg chg="mod">
          <ac:chgData name="Do Khanh Toan 20204856" userId="S::toan.dk204856@sis.hust.edu.vn::c82175be-974c-4987-a6c7-0150b6357e39" providerId="AD" clId="Web-{9C1C3938-3E1B-47D9-AAA5-6D6CA4F254B3}" dt="2023-03-09T17:08:18.514" v="0" actId="1076"/>
          <ac:spMkLst>
            <pc:docMk/>
            <pc:sldMk cId="3655060024" sldId="258"/>
            <ac:spMk id="2" creationId="{6AF3FBCE-7F4A-75DE-A942-BD9181ACE026}"/>
          </ac:spMkLst>
        </pc:spChg>
      </pc:sldChg>
    </pc:docChg>
  </pc:docChgLst>
  <pc:docChgLst>
    <pc:chgData name="Tran Huu Son 20205125" userId="S::son.th205125@sis.hust.edu.vn::9ea92b2b-2224-43fa-89c5-18c6a1d843b6" providerId="AD" clId="Web-{E5C27964-FBF2-809D-E96B-378FFCCBBA99}"/>
    <pc:docChg chg="modSld">
      <pc:chgData name="Tran Huu Son 20205125" userId="S::son.th205125@sis.hust.edu.vn::9ea92b2b-2224-43fa-89c5-18c6a1d843b6" providerId="AD" clId="Web-{E5C27964-FBF2-809D-E96B-378FFCCBBA99}" dt="2022-12-16T02:04:37.118" v="1"/>
      <pc:docMkLst>
        <pc:docMk/>
      </pc:docMkLst>
      <pc:sldChg chg="modSp">
        <pc:chgData name="Tran Huu Son 20205125" userId="S::son.th205125@sis.hust.edu.vn::9ea92b2b-2224-43fa-89c5-18c6a1d843b6" providerId="AD" clId="Web-{E5C27964-FBF2-809D-E96B-378FFCCBBA99}" dt="2022-12-16T02:04:37.118" v="1"/>
        <pc:sldMkLst>
          <pc:docMk/>
          <pc:sldMk cId="0" sldId="262"/>
        </pc:sldMkLst>
        <pc:graphicFrameChg chg="mod modGraphic">
          <ac:chgData name="Tran Huu Son 20205125" userId="S::son.th205125@sis.hust.edu.vn::9ea92b2b-2224-43fa-89c5-18c6a1d843b6" providerId="AD" clId="Web-{E5C27964-FBF2-809D-E96B-378FFCCBBA99}" dt="2022-12-16T02:04:37.118" v="1"/>
          <ac:graphicFrameMkLst>
            <pc:docMk/>
            <pc:sldMk cId="0" sldId="262"/>
            <ac:graphicFrameMk id="92" creationId="{00000000-0000-0000-0000-000000000000}"/>
          </ac:graphicFrameMkLst>
        </pc:graphicFrameChg>
      </pc:sldChg>
    </pc:docChg>
  </pc:docChgLst>
  <pc:docChgLst>
    <pc:chgData name="Truong Minh Tuyen 20204806" userId="S::tuyen.tm204806@sis.hust.edu.vn::a4e3c1db-71f3-4235-a3e6-cb9cb0b9b6bc" providerId="AD" clId="Web-{B8C9C24D-FBDB-41D1-9A77-9F456928F3C7}"/>
    <pc:docChg chg="modSld">
      <pc:chgData name="Truong Minh Tuyen 20204806" userId="S::tuyen.tm204806@sis.hust.edu.vn::a4e3c1db-71f3-4235-a3e6-cb9cb0b9b6bc" providerId="AD" clId="Web-{B8C9C24D-FBDB-41D1-9A77-9F456928F3C7}" dt="2023-03-10T18:58:46.293" v="1" actId="1076"/>
      <pc:docMkLst>
        <pc:docMk/>
      </pc:docMkLst>
      <pc:sldChg chg="modSp">
        <pc:chgData name="Truong Minh Tuyen 20204806" userId="S::tuyen.tm204806@sis.hust.edu.vn::a4e3c1db-71f3-4235-a3e6-cb9cb0b9b6bc" providerId="AD" clId="Web-{B8C9C24D-FBDB-41D1-9A77-9F456928F3C7}" dt="2023-03-10T18:58:46.293" v="1" actId="1076"/>
        <pc:sldMkLst>
          <pc:docMk/>
          <pc:sldMk cId="3655060024" sldId="258"/>
        </pc:sldMkLst>
        <pc:picChg chg="mod">
          <ac:chgData name="Truong Minh Tuyen 20204806" userId="S::tuyen.tm204806@sis.hust.edu.vn::a4e3c1db-71f3-4235-a3e6-cb9cb0b9b6bc" providerId="AD" clId="Web-{B8C9C24D-FBDB-41D1-9A77-9F456928F3C7}" dt="2023-03-10T18:58:46.293" v="1" actId="1076"/>
          <ac:picMkLst>
            <pc:docMk/>
            <pc:sldMk cId="3655060024" sldId="258"/>
            <ac:picMk id="4" creationId="{2D9F1217-9208-75F7-DDDD-19AE3951DD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7852-BA35-4AFA-BE57-92FD380A46F4}"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2B166-83C3-46BD-91BF-C46E48EB9C29}" type="slidenum">
              <a:rPr lang="en-US" smtClean="0"/>
              <a:t>‹#›</a:t>
            </a:fld>
            <a:endParaRPr lang="en-US"/>
          </a:p>
        </p:txBody>
      </p:sp>
    </p:spTree>
    <p:extLst>
      <p:ext uri="{BB962C8B-B14F-4D97-AF65-F5344CB8AC3E}">
        <p14:creationId xmlns:p14="http://schemas.microsoft.com/office/powerpoint/2010/main" val="417092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8A49A43F-17E3-4135-8181-D8193A85BBF7}" type="datetimeFigureOut">
              <a:rPr lang="en-US" smtClean="0"/>
              <a:t>12/19/2023</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40198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35517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51711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457201"/>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79553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43432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939425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7630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843"/>
            <a:ext cx="10515600" cy="1325563"/>
          </a:xfrm>
        </p:spPr>
        <p:txBody>
          <a:bodyPr/>
          <a:lstStyle/>
          <a:p>
            <a:r>
              <a:rPr lang="en-US" altLang="zh-CN"/>
              <a:t>Click to edit Master title style</a:t>
            </a:r>
            <a:endParaRPr lang="en-US"/>
          </a:p>
        </p:txBody>
      </p:sp>
      <p:sp>
        <p:nvSpPr>
          <p:cNvPr id="3" name="Content Placeholder 2"/>
          <p:cNvSpPr>
            <a:spLocks noGrp="1"/>
          </p:cNvSpPr>
          <p:nvPr>
            <p:ph idx="1"/>
          </p:nvPr>
        </p:nvSpPr>
        <p:spPr>
          <a:xfrm>
            <a:off x="838200" y="1593851"/>
            <a:ext cx="10515600" cy="44831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8610600" y="6141246"/>
            <a:ext cx="2743200" cy="365125"/>
          </a:xfrm>
        </p:spPr>
        <p:txBody>
          <a:bodyPr/>
          <a:lstStyle>
            <a:lvl1pPr algn="r">
              <a:defRPr/>
            </a:lvl1pPr>
          </a:lstStyle>
          <a:p>
            <a:fld id="{8A49A43F-17E3-4135-8181-D8193A85BBF7}" type="datetimeFigureOut">
              <a:rPr lang="en-US" smtClean="0"/>
              <a:t>12/19/2023</a:t>
            </a:fld>
            <a:endParaRPr lang="en-US"/>
          </a:p>
        </p:txBody>
      </p:sp>
      <p:sp>
        <p:nvSpPr>
          <p:cNvPr id="6" name="Slide Number Placeholder 5"/>
          <p:cNvSpPr>
            <a:spLocks noGrp="1"/>
          </p:cNvSpPr>
          <p:nvPr>
            <p:ph type="sldNum" sz="quarter" idx="12"/>
          </p:nvPr>
        </p:nvSpPr>
        <p:spPr>
          <a:xfrm>
            <a:off x="9829800" y="6413502"/>
            <a:ext cx="1524000" cy="365125"/>
          </a:xfrm>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99659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223967"/>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1" y="43227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A49A43F-17E3-4135-8181-D8193A85BBF7}"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67020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8A49A43F-17E3-4135-8181-D8193A85BBF7}"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3972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8A49A43F-17E3-4135-8181-D8193A85BBF7}"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7999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9234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867" y="1781176"/>
            <a:ext cx="3615267" cy="4244974"/>
          </a:xfrm>
        </p:spPr>
        <p:txBody>
          <a:bodyPr/>
          <a:lstStyle>
            <a:lvl1pPr>
              <a:defRPr>
                <a:solidFill>
                  <a:schemeClr val="bg1">
                    <a:lumMod val="95000"/>
                  </a:schemeClr>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5916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00494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03847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5577"/>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625600"/>
            <a:ext cx="10515600" cy="44608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9863667" y="6121401"/>
            <a:ext cx="1490133"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8A49A43F-17E3-4135-8181-D8193A85BBF7}" type="datetimeFigureOut">
              <a:rPr lang="en-US" smtClean="0"/>
              <a:t>12/19/2023</a:t>
            </a:fld>
            <a:endParaRPr lang="en-US"/>
          </a:p>
        </p:txBody>
      </p:sp>
      <p:sp>
        <p:nvSpPr>
          <p:cNvPr id="5" name="Footer Placeholder 4"/>
          <p:cNvSpPr>
            <a:spLocks noGrp="1"/>
          </p:cNvSpPr>
          <p:nvPr>
            <p:ph type="ftr" sz="quarter" idx="3"/>
          </p:nvPr>
        </p:nvSpPr>
        <p:spPr>
          <a:xfrm>
            <a:off x="5850467" y="6432551"/>
            <a:ext cx="40132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9863667" y="6432552"/>
            <a:ext cx="1490133"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3463397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E47D-779A-C569-55C9-C0846F8C111D}"/>
              </a:ext>
            </a:extLst>
          </p:cNvPr>
          <p:cNvSpPr>
            <a:spLocks noGrp="1"/>
          </p:cNvSpPr>
          <p:nvPr>
            <p:ph type="ctrTitle"/>
          </p:nvPr>
        </p:nvSpPr>
        <p:spPr/>
        <p:txBody>
          <a:bodyPr/>
          <a:lstStyle/>
          <a:p>
            <a:r>
              <a:rPr lang="en-US" err="1"/>
              <a:t>Thực</a:t>
            </a:r>
            <a:r>
              <a:rPr lang="en-US"/>
              <a:t> </a:t>
            </a:r>
            <a:r>
              <a:rPr lang="en-US" err="1"/>
              <a:t>hành</a:t>
            </a:r>
            <a:r>
              <a:rPr lang="en-US"/>
              <a:t> TTƯD</a:t>
            </a:r>
          </a:p>
        </p:txBody>
      </p:sp>
      <p:sp>
        <p:nvSpPr>
          <p:cNvPr id="3" name="Subtitle 2">
            <a:extLst>
              <a:ext uri="{FF2B5EF4-FFF2-40B4-BE49-F238E27FC236}">
                <a16:creationId xmlns:a16="http://schemas.microsoft.com/office/drawing/2014/main" id="{0005705A-DA5B-3DA3-AFF4-402B57F2BEB6}"/>
              </a:ext>
            </a:extLst>
          </p:cNvPr>
          <p:cNvSpPr>
            <a:spLocks noGrp="1"/>
          </p:cNvSpPr>
          <p:nvPr>
            <p:ph type="subTitle" idx="1"/>
          </p:nvPr>
        </p:nvSpPr>
        <p:spPr/>
        <p:txBody>
          <a:bodyPr>
            <a:normAutofit/>
          </a:bodyPr>
          <a:lstStyle/>
          <a:p>
            <a:r>
              <a:rPr lang="en-US" sz="4000"/>
              <a:t>Week 3</a:t>
            </a:r>
          </a:p>
          <a:p>
            <a:r>
              <a:rPr lang="en-US" sz="4000"/>
              <a:t>Chia </a:t>
            </a:r>
            <a:r>
              <a:rPr lang="en-US" sz="4000" err="1"/>
              <a:t>để</a:t>
            </a:r>
            <a:r>
              <a:rPr lang="en-US" sz="4000"/>
              <a:t> </a:t>
            </a:r>
            <a:r>
              <a:rPr lang="en-US" sz="4000" err="1"/>
              <a:t>trị</a:t>
            </a:r>
            <a:r>
              <a:rPr lang="en-US" sz="4000"/>
              <a:t>, </a:t>
            </a:r>
            <a:r>
              <a:rPr lang="en-US" sz="4000" err="1"/>
              <a:t>Tham</a:t>
            </a:r>
            <a:r>
              <a:rPr lang="en-US" sz="4000"/>
              <a:t> lam</a:t>
            </a:r>
          </a:p>
        </p:txBody>
      </p:sp>
    </p:spTree>
    <p:extLst>
      <p:ext uri="{BB962C8B-B14F-4D97-AF65-F5344CB8AC3E}">
        <p14:creationId xmlns:p14="http://schemas.microsoft.com/office/powerpoint/2010/main" val="427239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B7BB-E1E8-9CA1-2D0D-B9CD7135955B}"/>
              </a:ext>
            </a:extLst>
          </p:cNvPr>
          <p:cNvSpPr>
            <a:spLocks noGrp="1"/>
          </p:cNvSpPr>
          <p:nvPr>
            <p:ph type="title"/>
          </p:nvPr>
        </p:nvSpPr>
        <p:spPr/>
        <p:txBody>
          <a:bodyPr/>
          <a:lstStyle/>
          <a:p>
            <a:r>
              <a:rPr lang="en-US" err="1"/>
              <a:t>Bài</a:t>
            </a:r>
            <a:r>
              <a:rPr lang="en-US"/>
              <a:t> 1. Disjoint Segment</a:t>
            </a:r>
          </a:p>
        </p:txBody>
      </p:sp>
      <p:sp>
        <p:nvSpPr>
          <p:cNvPr id="3" name="Content Placeholder 2">
            <a:extLst>
              <a:ext uri="{FF2B5EF4-FFF2-40B4-BE49-F238E27FC236}">
                <a16:creationId xmlns:a16="http://schemas.microsoft.com/office/drawing/2014/main" id="{0545CF5F-B4C9-4FDA-3C28-E1F1FDD77346}"/>
              </a:ext>
            </a:extLst>
          </p:cNvPr>
          <p:cNvSpPr>
            <a:spLocks noGrp="1"/>
          </p:cNvSpPr>
          <p:nvPr>
            <p:ph idx="1"/>
          </p:nvPr>
        </p:nvSpPr>
        <p:spPr>
          <a:xfrm>
            <a:off x="411060" y="1666234"/>
            <a:ext cx="10884017" cy="4351338"/>
          </a:xfrm>
        </p:spPr>
        <p:txBody>
          <a:bodyPr vert="horz" lIns="91440" tIns="45720" rIns="91440" bIns="45720" rtlCol="0" anchor="t">
            <a:normAutofit fontScale="92500"/>
          </a:bodyPr>
          <a:lstStyle/>
          <a:p>
            <a:pPr marL="0" indent="0">
              <a:buNone/>
            </a:pPr>
            <a:r>
              <a:rPr lang="vi-VN" dirty="0">
                <a:latin typeface="Times New Roman"/>
                <a:cs typeface="Times New Roman"/>
              </a:rPr>
              <a:t>Tìm tập các </a:t>
            </a:r>
            <a:r>
              <a:rPr lang="en-US" dirty="0" err="1">
                <a:latin typeface="Times New Roman"/>
                <a:cs typeface="Times New Roman"/>
              </a:rPr>
              <a:t>đoạn</a:t>
            </a:r>
            <a:r>
              <a:rPr lang="vi-VN" dirty="0">
                <a:latin typeface="Times New Roman"/>
                <a:cs typeface="Times New Roman"/>
              </a:rPr>
              <a:t> không giao nhau lớn nhất</a:t>
            </a:r>
          </a:p>
          <a:p>
            <a:pPr marL="0" indent="0">
              <a:buNone/>
            </a:pPr>
            <a:r>
              <a:rPr lang="vi-VN" dirty="0">
                <a:latin typeface="Times New Roman"/>
                <a:cs typeface="Times New Roman"/>
              </a:rPr>
              <a:t>• Cho đầu vào là tập X gồm n </a:t>
            </a:r>
            <a:r>
              <a:rPr lang="en-US" dirty="0" err="1">
                <a:latin typeface="Times New Roman"/>
                <a:cs typeface="Times New Roman"/>
              </a:rPr>
              <a:t>đoạn</a:t>
            </a:r>
            <a:r>
              <a:rPr lang="vi-VN" dirty="0">
                <a:latin typeface="Times New Roman"/>
                <a:cs typeface="Times New Roman"/>
              </a:rPr>
              <a:t> X = {(a</a:t>
            </a:r>
            <a:r>
              <a:rPr lang="vi-VN" baseline="-25000" dirty="0">
                <a:latin typeface="Times New Roman"/>
                <a:cs typeface="Times New Roman"/>
              </a:rPr>
              <a:t>1</a:t>
            </a:r>
            <a:r>
              <a:rPr lang="vi-VN" dirty="0">
                <a:latin typeface="Times New Roman"/>
                <a:cs typeface="Times New Roman"/>
              </a:rPr>
              <a:t>, b</a:t>
            </a:r>
            <a:r>
              <a:rPr lang="vi-VN" baseline="-25000" dirty="0">
                <a:latin typeface="Times New Roman"/>
                <a:cs typeface="Times New Roman"/>
              </a:rPr>
              <a:t>1</a:t>
            </a:r>
            <a:r>
              <a:rPr lang="vi-VN" dirty="0">
                <a:latin typeface="Times New Roman"/>
                <a:cs typeface="Times New Roman"/>
              </a:rPr>
              <a:t>), . . . , (a</a:t>
            </a:r>
            <a:r>
              <a:rPr lang="vi-VN" baseline="-25000" dirty="0">
                <a:latin typeface="Times New Roman"/>
                <a:cs typeface="Times New Roman"/>
              </a:rPr>
              <a:t>n</a:t>
            </a:r>
            <a:r>
              <a:rPr lang="vi-VN" dirty="0">
                <a:latin typeface="Times New Roman"/>
                <a:cs typeface="Times New Roman"/>
              </a:rPr>
              <a:t>, </a:t>
            </a:r>
            <a:r>
              <a:rPr lang="vi-VN" dirty="0" err="1">
                <a:latin typeface="Times New Roman"/>
                <a:cs typeface="Times New Roman"/>
              </a:rPr>
              <a:t>b</a:t>
            </a:r>
            <a:r>
              <a:rPr lang="vi-VN" baseline="-25000" dirty="0" err="1">
                <a:latin typeface="Times New Roman"/>
                <a:cs typeface="Times New Roman"/>
              </a:rPr>
              <a:t>n</a:t>
            </a:r>
            <a:r>
              <a:rPr lang="vi-VN" dirty="0">
                <a:latin typeface="Times New Roman"/>
                <a:cs typeface="Times New Roman"/>
              </a:rPr>
              <a:t>)} với a</a:t>
            </a:r>
            <a:r>
              <a:rPr lang="vi-VN" baseline="-25000" dirty="0">
                <a:latin typeface="Times New Roman"/>
                <a:cs typeface="Times New Roman"/>
              </a:rPr>
              <a:t>i</a:t>
            </a:r>
            <a:r>
              <a:rPr lang="vi-VN" dirty="0">
                <a:latin typeface="Times New Roman"/>
                <a:cs typeface="Times New Roman"/>
              </a:rPr>
              <a:t> &lt; b</a:t>
            </a:r>
            <a:r>
              <a:rPr lang="vi-VN" baseline="-25000" dirty="0">
                <a:latin typeface="Times New Roman"/>
                <a:cs typeface="Times New Roman"/>
              </a:rPr>
              <a:t>i</a:t>
            </a:r>
          </a:p>
          <a:p>
            <a:pPr marL="0" indent="0">
              <a:buNone/>
            </a:pPr>
            <a:r>
              <a:rPr lang="vi-VN" dirty="0">
                <a:latin typeface="Times New Roman"/>
                <a:cs typeface="Times New Roman"/>
              </a:rPr>
              <a:t>• Hãy tìm và đưa ra tập con lớn nhất của X chứa các </a:t>
            </a:r>
            <a:r>
              <a:rPr lang="en-US" dirty="0" err="1">
                <a:latin typeface="Times New Roman"/>
                <a:cs typeface="Times New Roman"/>
              </a:rPr>
              <a:t>đoạn</a:t>
            </a:r>
            <a:r>
              <a:rPr lang="en-US" dirty="0">
                <a:latin typeface="Times New Roman"/>
                <a:cs typeface="Times New Roman"/>
              </a:rPr>
              <a:t> </a:t>
            </a:r>
            <a:r>
              <a:rPr lang="vi-VN" dirty="0">
                <a:latin typeface="Times New Roman"/>
                <a:cs typeface="Times New Roman"/>
              </a:rPr>
              <a:t>này sao cho không có 2</a:t>
            </a:r>
            <a:r>
              <a:rPr lang="en-US" dirty="0">
                <a:latin typeface="Times New Roman"/>
                <a:cs typeface="Times New Roman"/>
              </a:rPr>
              <a:t> </a:t>
            </a:r>
            <a:r>
              <a:rPr lang="en-US" dirty="0" err="1">
                <a:latin typeface="Times New Roman"/>
                <a:cs typeface="Times New Roman"/>
              </a:rPr>
              <a:t>đoạn</a:t>
            </a:r>
            <a:r>
              <a:rPr lang="vi-VN" dirty="0">
                <a:latin typeface="Times New Roman"/>
                <a:cs typeface="Times New Roman"/>
              </a:rPr>
              <a:t> nào giao nhau</a:t>
            </a:r>
          </a:p>
          <a:p>
            <a:pPr marL="0" indent="0">
              <a:buNone/>
            </a:pPr>
            <a:r>
              <a:rPr lang="vi-VN" dirty="0" err="1">
                <a:latin typeface="Times New Roman"/>
                <a:cs typeface="Times New Roman"/>
              </a:rPr>
              <a:t>Input</a:t>
            </a:r>
            <a:endParaRPr lang="vi-VN"/>
          </a:p>
          <a:p>
            <a:pPr marL="0" indent="0">
              <a:buNone/>
            </a:pPr>
            <a:r>
              <a:rPr lang="vi-VN" dirty="0">
                <a:latin typeface="Times New Roman"/>
                <a:cs typeface="Times New Roman"/>
              </a:rPr>
              <a:t>• Dòng 1 là giá trị của n (1 &lt;= n &lt;= 100000)</a:t>
            </a:r>
          </a:p>
          <a:p>
            <a:pPr marL="0" indent="0">
              <a:buNone/>
            </a:pPr>
            <a:r>
              <a:rPr lang="vi-VN" dirty="0">
                <a:latin typeface="Times New Roman"/>
                <a:cs typeface="Times New Roman"/>
              </a:rPr>
              <a:t>• Các dòng tiếp theo là các khoảng thời gian (a</a:t>
            </a:r>
            <a:r>
              <a:rPr lang="vi-VN" baseline="-25000" dirty="0">
                <a:latin typeface="Times New Roman"/>
                <a:cs typeface="Times New Roman"/>
              </a:rPr>
              <a:t>i</a:t>
            </a:r>
            <a:r>
              <a:rPr lang="vi-VN" dirty="0">
                <a:latin typeface="Times New Roman"/>
                <a:cs typeface="Times New Roman"/>
              </a:rPr>
              <a:t>, b</a:t>
            </a:r>
            <a:r>
              <a:rPr lang="vi-VN" baseline="-25000" dirty="0">
                <a:latin typeface="Times New Roman"/>
                <a:cs typeface="Times New Roman"/>
              </a:rPr>
              <a:t>i</a:t>
            </a:r>
            <a:r>
              <a:rPr lang="vi-VN" dirty="0">
                <a:latin typeface="Times New Roman"/>
                <a:cs typeface="Times New Roman"/>
              </a:rPr>
              <a:t>) (1 &lt;= a</a:t>
            </a:r>
            <a:r>
              <a:rPr lang="vi-VN" baseline="-25000" dirty="0">
                <a:latin typeface="Times New Roman"/>
                <a:cs typeface="Times New Roman"/>
              </a:rPr>
              <a:t>i</a:t>
            </a:r>
            <a:r>
              <a:rPr lang="vi-VN" dirty="0">
                <a:latin typeface="Times New Roman"/>
                <a:cs typeface="Times New Roman"/>
              </a:rPr>
              <a:t> &lt;= b</a:t>
            </a:r>
            <a:r>
              <a:rPr lang="vi-VN" baseline="-25000" dirty="0">
                <a:latin typeface="Times New Roman"/>
                <a:cs typeface="Times New Roman"/>
              </a:rPr>
              <a:t>i</a:t>
            </a:r>
            <a:r>
              <a:rPr lang="vi-VN" dirty="0">
                <a:latin typeface="Times New Roman"/>
                <a:cs typeface="Times New Roman"/>
              </a:rPr>
              <a:t> &lt;= 1000000)</a:t>
            </a:r>
          </a:p>
          <a:p>
            <a:pPr marL="0" indent="0">
              <a:buNone/>
            </a:pPr>
            <a:r>
              <a:rPr lang="vi-VN" err="1">
                <a:latin typeface="Times New Roman"/>
                <a:cs typeface="Times New Roman"/>
              </a:rPr>
              <a:t>Output</a:t>
            </a:r>
            <a:endParaRPr lang="vi-VN" dirty="0">
              <a:latin typeface="Times New Roman"/>
              <a:cs typeface="Times New Roman"/>
            </a:endParaRPr>
          </a:p>
          <a:p>
            <a:pPr marL="0" indent="0">
              <a:buNone/>
            </a:pPr>
            <a:r>
              <a:rPr lang="vi-VN" dirty="0">
                <a:latin typeface="Times New Roman"/>
                <a:cs typeface="Times New Roman"/>
              </a:rPr>
              <a:t>• Số lượng phần tử của tập con lớn nhất</a:t>
            </a:r>
            <a:endParaRPr lang="en-US">
              <a:latin typeface="Times New Roman"/>
              <a:cs typeface="Times New Roman"/>
            </a:endParaRPr>
          </a:p>
        </p:txBody>
      </p:sp>
    </p:spTree>
    <p:extLst>
      <p:ext uri="{BB962C8B-B14F-4D97-AF65-F5344CB8AC3E}">
        <p14:creationId xmlns:p14="http://schemas.microsoft.com/office/powerpoint/2010/main" val="330677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BCE-7F4A-75DE-A942-BD9181ACE026}"/>
              </a:ext>
            </a:extLst>
          </p:cNvPr>
          <p:cNvSpPr>
            <a:spLocks noGrp="1"/>
          </p:cNvSpPr>
          <p:nvPr>
            <p:ph type="title"/>
          </p:nvPr>
        </p:nvSpPr>
        <p:spPr>
          <a:xfrm>
            <a:off x="838200" y="190138"/>
            <a:ext cx="10515600" cy="1325563"/>
          </a:xfrm>
        </p:spPr>
        <p:txBody>
          <a:bodyPr/>
          <a:lstStyle/>
          <a:p>
            <a:endParaRPr lang="en-US"/>
          </a:p>
        </p:txBody>
      </p:sp>
      <p:pic>
        <p:nvPicPr>
          <p:cNvPr id="4" name="table">
            <a:extLst>
              <a:ext uri="{FF2B5EF4-FFF2-40B4-BE49-F238E27FC236}">
                <a16:creationId xmlns:a16="http://schemas.microsoft.com/office/drawing/2014/main" id="{2D9F1217-9208-75F7-DDDD-19AE3951DD27}"/>
              </a:ext>
            </a:extLst>
          </p:cNvPr>
          <p:cNvPicPr>
            <a:picLocks noChangeAspect="1"/>
          </p:cNvPicPr>
          <p:nvPr/>
        </p:nvPicPr>
        <p:blipFill>
          <a:blip r:embed="rId2"/>
          <a:stretch>
            <a:fillRect/>
          </a:stretch>
        </p:blipFill>
        <p:spPr>
          <a:xfrm>
            <a:off x="703614" y="2139753"/>
            <a:ext cx="10515600" cy="1955820"/>
          </a:xfrm>
          <a:prstGeom prst="rect">
            <a:avLst/>
          </a:prstGeom>
        </p:spPr>
      </p:pic>
      <p:sp>
        <p:nvSpPr>
          <p:cNvPr id="5" name="Google Shape;94;p2">
            <a:extLst>
              <a:ext uri="{FF2B5EF4-FFF2-40B4-BE49-F238E27FC236}">
                <a16:creationId xmlns:a16="http://schemas.microsoft.com/office/drawing/2014/main" id="{8683F240-1A0B-97EC-E988-FB98E01D820F}"/>
              </a:ext>
            </a:extLst>
          </p:cNvPr>
          <p:cNvSpPr txBox="1"/>
          <p:nvPr/>
        </p:nvSpPr>
        <p:spPr>
          <a:xfrm>
            <a:off x="838200" y="1691311"/>
            <a:ext cx="3463310" cy="539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506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Disjoint Segment-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Áp dụng tham lam để chọn được số lượng đoạn lớn nhất</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có 2 đoạn trùng nhau, ta sẽ ưu tiên chọn khoảng có điểm cuối nhỏ hơn </a:t>
            </a:r>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Sắp xếp các đoạn tăng dần theo điểm kết thúc</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Biến phụ trợ:</a:t>
            </a:r>
            <a:endParaRPr/>
          </a:p>
          <a:p>
            <a:pPr marL="0" marR="0" lvl="5" indent="0" algn="l" rtl="0">
              <a:lnSpc>
                <a:spcPct val="150000"/>
              </a:lnSpc>
              <a:spcBef>
                <a:spcPts val="0"/>
              </a:spcBef>
              <a:spcAft>
                <a:spcPts val="0"/>
              </a:spcAft>
              <a:buNone/>
            </a:pPr>
            <a:r>
              <a:rPr lang="en-US" sz="2000" b="0" i="0" u="none" strike="noStrike" cap="none">
                <a:solidFill>
                  <a:schemeClr val="dk1"/>
                </a:solidFill>
                <a:latin typeface="Arial"/>
                <a:ea typeface="Arial"/>
                <a:cs typeface="Arial"/>
                <a:sym typeface="Arial"/>
              </a:rPr>
              <a:t>   	</a:t>
            </a:r>
            <a:r>
              <a:rPr lang="en-US" sz="2000" b="1" i="1" u="none" strike="noStrike" cap="none">
                <a:solidFill>
                  <a:schemeClr val="dk1"/>
                </a:solidFill>
                <a:latin typeface="Arial"/>
                <a:ea typeface="Arial"/>
                <a:cs typeface="Arial"/>
                <a:sym typeface="Arial"/>
              </a:rPr>
              <a:t>last</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lưu điểm kết thúc của đoạn trước đó ta đã chọn</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Duyệt qua tất cả các đoạn, kiểm tra xem điểm bắt đầu của điểm đó có lớn hơn điểm kết thúc của điểm cuối cùng ta đã chọn hay không</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đoạn đang xét thỏa mãn, tăng số lượng đoạn được chọn lên, và cập nhật last </a:t>
            </a:r>
            <a:endParaRPr/>
          </a:p>
          <a:p>
            <a:pPr marL="0" marR="0" lvl="0" indent="0" algn="l" rtl="0">
              <a:lnSpc>
                <a:spcPct val="9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66CAA-40A1-18C3-A0C0-96E9D691980F}"/>
              </a:ext>
            </a:extLst>
          </p:cNvPr>
          <p:cNvSpPr>
            <a:spLocks noGrp="1"/>
          </p:cNvSpPr>
          <p:nvPr>
            <p:ph idx="1"/>
          </p:nvPr>
        </p:nvSpPr>
        <p:spPr>
          <a:xfrm>
            <a:off x="511029" y="1053129"/>
            <a:ext cx="10515600" cy="4483100"/>
          </a:xfrm>
        </p:spPr>
        <p:txBody>
          <a:bodyPr/>
          <a:lstStyle/>
          <a:p>
            <a:r>
              <a:rPr lang="vi-VN"/>
              <a:t>Cho 1 tập gồm N điểm trong không gian 1 chiều (đường thẳng). </a:t>
            </a:r>
            <a:endParaRPr lang="en-US"/>
          </a:p>
          <a:p>
            <a:r>
              <a:rPr lang="vi-VN"/>
              <a:t>Độ kết nối của cụm (tập con) gồm C</a:t>
            </a:r>
            <a:r>
              <a:rPr lang="en-US"/>
              <a:t> </a:t>
            </a:r>
            <a:r>
              <a:rPr lang="vi-VN"/>
              <a:t>phần tử được tạo ra từ tập ban đầu được tính bằng khoảng cách của 2 điểm gần nhau nhất trong cụm</a:t>
            </a:r>
          </a:p>
          <a:p>
            <a:r>
              <a:rPr lang="vi-VN"/>
              <a:t>VD. Cụm gồm C=5 điểm là 12,30,15,10,37 thì độ kết nối của cụm sẽ là 2, chính là khoảng cách nhỏ nhất</a:t>
            </a:r>
            <a:r>
              <a:rPr lang="en-US"/>
              <a:t> </a:t>
            </a:r>
            <a:r>
              <a:rPr lang="vi-VN"/>
              <a:t>giữa 12 và 10</a:t>
            </a:r>
            <a:endParaRPr lang="en-US"/>
          </a:p>
        </p:txBody>
      </p:sp>
      <p:sp>
        <p:nvSpPr>
          <p:cNvPr id="4" name="Google Shape;91;p2">
            <a:extLst>
              <a:ext uri="{FF2B5EF4-FFF2-40B4-BE49-F238E27FC236}">
                <a16:creationId xmlns:a16="http://schemas.microsoft.com/office/drawing/2014/main" id="{72234C22-9E3B-0150-8B74-93D05F3BC6CB}"/>
              </a:ext>
            </a:extLst>
          </p:cNvPr>
          <p:cNvSpPr txBox="1">
            <a:spLocks/>
          </p:cNvSpPr>
          <p:nvPr/>
        </p:nvSpPr>
        <p:spPr>
          <a:xfrm>
            <a:off x="-3246" y="169412"/>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buFont typeface="Arial"/>
              <a:buNone/>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2 MAX-DISTANCE SUB-SEQUENCE</a:t>
            </a:r>
            <a:endParaRPr lang="en-US"/>
          </a:p>
        </p:txBody>
      </p:sp>
      <p:cxnSp>
        <p:nvCxnSpPr>
          <p:cNvPr id="5" name="Google Shape;93;p2">
            <a:extLst>
              <a:ext uri="{FF2B5EF4-FFF2-40B4-BE49-F238E27FC236}">
                <a16:creationId xmlns:a16="http://schemas.microsoft.com/office/drawing/2014/main" id="{0C91B787-98E9-C3E7-5CD2-7DC0032E422F}"/>
              </a:ext>
            </a:extLst>
          </p:cNvPr>
          <p:cNvCxnSpPr/>
          <p:nvPr/>
        </p:nvCxnSpPr>
        <p:spPr>
          <a:xfrm>
            <a:off x="307199" y="569425"/>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67592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23035" y="10533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495950" y="681037"/>
            <a:ext cx="10816216" cy="58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Sắp xếp lại mảng theo thứ tự tăng dần</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Sử dụng thuật toán tìm kiếm nhị phân để thử kết quả</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Thực hiện tìm kiếm nhị phân để tìm kết quả tốt nhất d:</a:t>
            </a:r>
            <a:endParaRPr/>
          </a:p>
          <a:p>
            <a:pPr marL="228600" marR="0" lvl="4" indent="-228600" algn="l" rtl="0">
              <a:lnSpc>
                <a:spcPct val="100000"/>
              </a:lnSpc>
              <a:spcBef>
                <a:spcPts val="0"/>
              </a:spcBef>
              <a:spcAft>
                <a:spcPts val="0"/>
              </a:spcAft>
              <a:buClr>
                <a:schemeClr val="dk1"/>
              </a:buClr>
              <a:buSzPts val="1800"/>
              <a:buFont typeface="Arial"/>
              <a:buChar char="•"/>
            </a:pPr>
            <a:r>
              <a:rPr lang="en-US" sz="1800" b="0" i="1" u="none" strike="noStrike" cap="none">
                <a:solidFill>
                  <a:schemeClr val="dk1"/>
                </a:solidFill>
                <a:latin typeface="Arial"/>
                <a:ea typeface="Arial"/>
                <a:cs typeface="Arial"/>
                <a:sym typeface="Arial"/>
              </a:rPr>
              <a:t>0 &lt;= d &lt;= (a[n] – a[1])</a:t>
            </a:r>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Bắt đầu thử từ giá trị d = mid:</a:t>
            </a:r>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Kiểm tra xem có thể chọn được ít nhất c phần tử, mỗi phần tử cách nhau ít nhất d đơn vị hay không</a:t>
            </a:r>
            <a:endParaRPr sz="1800" b="0" i="0" u="none" strike="noStrike" cap="none">
              <a:solidFill>
                <a:schemeClr val="dk1"/>
              </a:solidFill>
              <a:latin typeface="Arial"/>
              <a:ea typeface="Arial"/>
              <a:cs typeface="Arial"/>
              <a:sym typeface="Arial"/>
            </a:endParaRPr>
          </a:p>
          <a:p>
            <a:pPr marL="228600" marR="0" lvl="1"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Nếu giá trị d = mid là 1 giá trị khả thi, ta tiếp tục tìm kiếm ở nửa bên phải. </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Ngược lại, ta sẽ tìm kiếm tiếp ở nửa bên trái</a:t>
            </a:r>
            <a:endParaRPr sz="1800" b="0" i="0" u="none" strike="noStrike" cap="none">
              <a:solidFill>
                <a:schemeClr val="dk1"/>
              </a:solidFill>
              <a:latin typeface="Arial"/>
              <a:ea typeface="Arial"/>
              <a:cs typeface="Arial"/>
              <a:sym typeface="Arial"/>
            </a:endParaRPr>
          </a:p>
          <a:p>
            <a:pPr marR="0" lvl="0" algn="l">
              <a:lnSpc>
                <a:spcPct val="90000"/>
              </a:lnSpc>
              <a:spcBef>
                <a:spcPts val="0"/>
              </a:spcBef>
              <a:spcAft>
                <a:spcPts val="0"/>
              </a:spcAft>
            </a:pPr>
            <a:endParaRPr lang="en-US" sz="1800" b="0" i="0" u="none" strike="noStrike" cap="none">
              <a:solidFill>
                <a:schemeClr val="dk1"/>
              </a:solidFill>
              <a:latin typeface="Arial"/>
              <a:ea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75435" y="221873"/>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a:t>
            </a:r>
            <a:endParaRPr/>
          </a:p>
        </p:txBody>
      </p:sp>
      <p:graphicFrame>
        <p:nvGraphicFramePr>
          <p:cNvPr id="92" name="Google Shape;92;p2"/>
          <p:cNvGraphicFramePr/>
          <p:nvPr>
            <p:extLst>
              <p:ext uri="{D42A27DB-BD31-4B8C-83A1-F6EECF244321}">
                <p14:modId xmlns:p14="http://schemas.microsoft.com/office/powerpoint/2010/main" val="447165997"/>
              </p:ext>
            </p:extLst>
          </p:nvPr>
        </p:nvGraphicFramePr>
        <p:xfrm>
          <a:off x="937846" y="1195753"/>
          <a:ext cx="10125515" cy="1975770"/>
        </p:xfrm>
        <a:graphic>
          <a:graphicData uri="http://schemas.openxmlformats.org/drawingml/2006/table">
            <a:tbl>
              <a:tblPr firstRow="1" bandRow="1">
                <a:noFill/>
              </a:tblPr>
              <a:tblGrid>
                <a:gridCol w="4747845">
                  <a:extLst>
                    <a:ext uri="{9D8B030D-6E8A-4147-A177-3AD203B41FA5}">
                      <a16:colId xmlns:a16="http://schemas.microsoft.com/office/drawing/2014/main" val="20000"/>
                    </a:ext>
                  </a:extLst>
                </a:gridCol>
                <a:gridCol w="537767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stdin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stdout</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0492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5 3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2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8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4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151465" cy="39055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77CD5D5D-22BD-6E5D-2105-A5BE0A260B7F}"/>
              </a:ext>
            </a:extLst>
          </p:cNvPr>
          <p:cNvSpPr txBox="1"/>
          <p:nvPr/>
        </p:nvSpPr>
        <p:spPr>
          <a:xfrm>
            <a:off x="279283" y="3347257"/>
            <a:ext cx="11633434" cy="2308324"/>
          </a:xfrm>
          <a:prstGeom prst="rect">
            <a:avLst/>
          </a:prstGeom>
          <a:noFill/>
        </p:spPr>
        <p:txBody>
          <a:bodyPr wrap="square">
            <a:spAutoFit/>
          </a:bodyPr>
          <a:lstStyle/>
          <a:p>
            <a:r>
              <a:rPr lang="vi-VN"/>
              <a:t>Dòng đầu tiên sẽ là số lượng test trong bộ test T (1 &lt;= T &lt;= 20)</a:t>
            </a:r>
          </a:p>
          <a:p>
            <a:endParaRPr lang="vi-VN"/>
          </a:p>
          <a:p>
            <a:r>
              <a:rPr lang="vi-VN"/>
              <a:t>• Các dòng tiếp theo sẽ là chi tiết các test. Mỗi test tương ứng gồm 2 giá trị là N và C, trong đó</a:t>
            </a:r>
            <a:r>
              <a:rPr lang="en-US"/>
              <a:t> </a:t>
            </a:r>
            <a:r>
              <a:rPr lang="vi-VN"/>
              <a:t>N là số lượng phần tử và C là kích thước tập con. Trong 1 bộ dữ liệu thì giá trị N sẽ là giống</a:t>
            </a:r>
            <a:r>
              <a:rPr lang="en-US"/>
              <a:t> </a:t>
            </a:r>
            <a:r>
              <a:rPr lang="vi-VN"/>
              <a:t>nhau trong các test.</a:t>
            </a:r>
          </a:p>
          <a:p>
            <a:r>
              <a:rPr lang="vi-VN"/>
              <a:t>• Các dòng tiếp sau sẽ lần lượt là giá trị tọa độ của các điểm trong tập N điểm</a:t>
            </a:r>
          </a:p>
          <a:p>
            <a:r>
              <a:rPr lang="vi-VN"/>
              <a:t>• Giá trị N(2≤ N ≤100,000) và tọa độ các điểm x1,..., xn (0≤ x ≤1,000,000,000)</a:t>
            </a:r>
          </a:p>
          <a:p>
            <a:r>
              <a:rPr lang="vi-VN"/>
              <a:t>• Đầu ra sẽ là độ kết nối lớn nhất của tập con với kích thước C tương ứng (với các test). Nếu có</a:t>
            </a:r>
            <a:r>
              <a:rPr lang="en-US"/>
              <a:t> </a:t>
            </a:r>
            <a:r>
              <a:rPr lang="vi-VN"/>
              <a:t>T test thì sẽ có T giá trị đầu ra, với mỗi kết quả đầu ra được in trên 1 dòng.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CF684-6885-143F-639A-A8849D455D69}"/>
              </a:ext>
            </a:extLst>
          </p:cNvPr>
          <p:cNvSpPr>
            <a:spLocks noGrp="1"/>
          </p:cNvSpPr>
          <p:nvPr>
            <p:ph idx="1"/>
          </p:nvPr>
        </p:nvSpPr>
        <p:spPr>
          <a:xfrm>
            <a:off x="414029" y="934376"/>
            <a:ext cx="11602673" cy="4483100"/>
          </a:xfrm>
        </p:spPr>
        <p:txBody>
          <a:bodyPr>
            <a:normAutofit fontScale="92500" lnSpcReduction="20000"/>
          </a:bodyPr>
          <a:lstStyle/>
          <a:p>
            <a:pPr marL="0" indent="0">
              <a:buNone/>
            </a:pPr>
            <a:r>
              <a:rPr lang="vi-VN"/>
              <a:t>• Cho một dãy số nguyên a</a:t>
            </a:r>
            <a:r>
              <a:rPr lang="vi-VN" baseline="-25000"/>
              <a:t>1</a:t>
            </a:r>
            <a:r>
              <a:rPr lang="vi-VN"/>
              <a:t>, a</a:t>
            </a:r>
            <a:r>
              <a:rPr lang="vi-VN" baseline="-25000"/>
              <a:t>2</a:t>
            </a:r>
            <a:r>
              <a:rPr lang="vi-VN"/>
              <a:t>,..., a</a:t>
            </a:r>
            <a:r>
              <a:rPr lang="vi-VN" baseline="-25000"/>
              <a:t>n</a:t>
            </a:r>
            <a:r>
              <a:rPr lang="vi-VN"/>
              <a:t>. Một cặp (a</a:t>
            </a:r>
            <a:r>
              <a:rPr lang="vi-VN" baseline="-25000"/>
              <a:t>i</a:t>
            </a:r>
            <a:r>
              <a:rPr lang="vi-VN"/>
              <a:t>, a</a:t>
            </a:r>
            <a:r>
              <a:rPr lang="vi-VN" baseline="-25000"/>
              <a:t>j</a:t>
            </a:r>
            <a:r>
              <a:rPr lang="vi-VN"/>
              <a:t>) được gọi là bị đảo ngược nếu i&lt;j</a:t>
            </a:r>
          </a:p>
          <a:p>
            <a:pPr marL="0" indent="0">
              <a:buNone/>
            </a:pPr>
            <a:r>
              <a:rPr lang="vi-VN"/>
              <a:t>nhưng giá trị a</a:t>
            </a:r>
            <a:r>
              <a:rPr lang="vi-VN" baseline="-25000"/>
              <a:t>i</a:t>
            </a:r>
            <a:r>
              <a:rPr lang="vi-VN"/>
              <a:t>&gt; a</a:t>
            </a:r>
            <a:r>
              <a:rPr lang="vi-VN" baseline="-25000"/>
              <a:t>j</a:t>
            </a:r>
          </a:p>
          <a:p>
            <a:pPr marL="0" indent="0">
              <a:buNone/>
            </a:pPr>
            <a:r>
              <a:rPr lang="vi-VN"/>
              <a:t>• Hãy đếm số lượng các cặp bị đảo ngược trong dãy</a:t>
            </a:r>
          </a:p>
          <a:p>
            <a:pPr marL="0" indent="0">
              <a:buNone/>
            </a:pPr>
            <a:endParaRPr lang="en-US"/>
          </a:p>
          <a:p>
            <a:pPr marL="0" indent="0">
              <a:buNone/>
            </a:pPr>
            <a:r>
              <a:rPr lang="vi-VN"/>
              <a:t>Input</a:t>
            </a:r>
          </a:p>
          <a:p>
            <a:pPr marL="0" indent="0">
              <a:buNone/>
            </a:pPr>
            <a:r>
              <a:rPr lang="vi-VN"/>
              <a:t>• Dòng 1: là giá trị của n (1 &lt;= n &lt;= 10</a:t>
            </a:r>
            <a:r>
              <a:rPr lang="vi-VN" baseline="30000"/>
              <a:t>6</a:t>
            </a:r>
            <a:r>
              <a:rPr lang="vi-VN"/>
              <a:t>)</a:t>
            </a:r>
          </a:p>
          <a:p>
            <a:pPr marL="0" indent="0">
              <a:buNone/>
            </a:pPr>
            <a:endParaRPr lang="vi-VN"/>
          </a:p>
          <a:p>
            <a:pPr marL="0" indent="0">
              <a:buNone/>
            </a:pPr>
            <a:r>
              <a:rPr lang="vi-VN"/>
              <a:t>• Dòng 2: là các giá trị của a</a:t>
            </a:r>
            <a:r>
              <a:rPr lang="vi-VN" baseline="-25000"/>
              <a:t>1</a:t>
            </a:r>
            <a:r>
              <a:rPr lang="vi-VN"/>
              <a:t>, a</a:t>
            </a:r>
            <a:r>
              <a:rPr lang="vi-VN" baseline="-25000"/>
              <a:t>2</a:t>
            </a:r>
            <a:r>
              <a:rPr lang="vi-VN"/>
              <a:t>,..., a</a:t>
            </a:r>
            <a:r>
              <a:rPr lang="vi-VN" baseline="-25000"/>
              <a:t>n</a:t>
            </a:r>
            <a:r>
              <a:rPr lang="vi-VN"/>
              <a:t>. ( 0 &lt;= a</a:t>
            </a:r>
            <a:r>
              <a:rPr lang="vi-VN" baseline="-25000"/>
              <a:t>i</a:t>
            </a:r>
            <a:r>
              <a:rPr lang="vi-VN"/>
              <a:t> &lt;= 10</a:t>
            </a:r>
            <a:r>
              <a:rPr lang="vi-VN" baseline="30000"/>
              <a:t>6</a:t>
            </a:r>
            <a:r>
              <a:rPr lang="vi-VN"/>
              <a:t>)</a:t>
            </a:r>
          </a:p>
          <a:p>
            <a:pPr marL="0" indent="0">
              <a:buNone/>
            </a:pPr>
            <a:endParaRPr lang="vi-VN"/>
          </a:p>
          <a:p>
            <a:pPr marL="0" indent="0">
              <a:buNone/>
            </a:pPr>
            <a:r>
              <a:rPr lang="vi-VN"/>
              <a:t>Output</a:t>
            </a:r>
          </a:p>
          <a:p>
            <a:pPr marL="0" indent="0">
              <a:buNone/>
            </a:pPr>
            <a:r>
              <a:rPr lang="vi-VN"/>
              <a:t>Số lượng cặp bị đảo Q module 10</a:t>
            </a:r>
            <a:r>
              <a:rPr lang="vi-VN" baseline="30000"/>
              <a:t>9</a:t>
            </a:r>
            <a:r>
              <a:rPr lang="vi-VN"/>
              <a:t> + 7</a:t>
            </a:r>
            <a:endParaRPr lang="en-US"/>
          </a:p>
        </p:txBody>
      </p:sp>
      <p:sp>
        <p:nvSpPr>
          <p:cNvPr id="4" name="Google Shape;92;p18">
            <a:extLst>
              <a:ext uri="{FF2B5EF4-FFF2-40B4-BE49-F238E27FC236}">
                <a16:creationId xmlns:a16="http://schemas.microsoft.com/office/drawing/2014/main" id="{C3DDF4B8-EFB6-01E3-CC4B-907FB6A6CB49}"/>
              </a:ext>
            </a:extLst>
          </p:cNvPr>
          <p:cNvSpPr txBox="1">
            <a:spLocks/>
          </p:cNvSpPr>
          <p:nvPr/>
        </p:nvSpPr>
        <p:spPr>
          <a:xfrm>
            <a:off x="131999" y="141190"/>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3 Inversion</a:t>
            </a:r>
            <a:endParaRPr lang="en-US"/>
          </a:p>
        </p:txBody>
      </p:sp>
      <p:cxnSp>
        <p:nvCxnSpPr>
          <p:cNvPr id="5" name="Google Shape;93;p18">
            <a:extLst>
              <a:ext uri="{FF2B5EF4-FFF2-40B4-BE49-F238E27FC236}">
                <a16:creationId xmlns:a16="http://schemas.microsoft.com/office/drawing/2014/main" id="{F5F0745F-93FA-7DC0-E0A2-18FD943D865B}"/>
              </a:ext>
            </a:extLst>
          </p:cNvPr>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6" name="Google Shape;87;p1">
            <a:extLst>
              <a:ext uri="{FF2B5EF4-FFF2-40B4-BE49-F238E27FC236}">
                <a16:creationId xmlns:a16="http://schemas.microsoft.com/office/drawing/2014/main" id="{528877B7-EB0C-F5CA-19C2-E62CCCA32561}"/>
              </a:ext>
            </a:extLst>
          </p:cNvPr>
          <p:cNvPicPr preferRelativeResize="0"/>
          <p:nvPr/>
        </p:nvPicPr>
        <p:blipFill rotWithShape="1">
          <a:blip r:embed="rId2">
            <a:alphaModFix/>
          </a:blip>
          <a:srcRect/>
          <a:stretch/>
        </p:blipFill>
        <p:spPr>
          <a:xfrm>
            <a:off x="5890368" y="4424745"/>
            <a:ext cx="5078408" cy="987638"/>
          </a:xfrm>
          <a:prstGeom prst="rect">
            <a:avLst/>
          </a:prstGeom>
          <a:noFill/>
          <a:ln>
            <a:noFill/>
          </a:ln>
        </p:spPr>
      </p:pic>
    </p:spTree>
    <p:extLst>
      <p:ext uri="{BB962C8B-B14F-4D97-AF65-F5344CB8AC3E}">
        <p14:creationId xmlns:p14="http://schemas.microsoft.com/office/powerpoint/2010/main" val="114291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157253" y="551302"/>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oICT-PPT-template-hoi-thao-onlin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5" ma:contentTypeDescription="Create a new document." ma:contentTypeScope="" ma:versionID="43ea63f1cb894d96f1c823ae0cf760b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e7c7eb68a8ab9bc798c11d8532e9ff2f"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8CA2CB-D6C3-44F3-86CA-A3BA9AA29F57}">
  <ds:schemaRefs>
    <ds:schemaRef ds:uri="http://schemas.microsoft.com/sharepoint/v3/contenttype/forms"/>
  </ds:schemaRefs>
</ds:datastoreItem>
</file>

<file path=customXml/itemProps2.xml><?xml version="1.0" encoding="utf-8"?>
<ds:datastoreItem xmlns:ds="http://schemas.openxmlformats.org/officeDocument/2006/customXml" ds:itemID="{9B46BF14-9024-4B04-8A07-3DD21191338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7505DB9-3969-4052-9671-1A669ADAD804}"/>
</file>

<file path=docProps/app.xml><?xml version="1.0" encoding="utf-8"?>
<Properties xmlns="http://schemas.openxmlformats.org/officeDocument/2006/extended-properties" xmlns:vt="http://schemas.openxmlformats.org/officeDocument/2006/docPropsVTypes">
  <Template>chuong-3-thuchanh-dequy</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SoICT-PPT-template-hoi-thao-online</vt:lpstr>
      <vt:lpstr>Thực hành TTƯD</vt:lpstr>
      <vt:lpstr>Bài 1. Disjoint Segment</vt:lpstr>
      <vt:lpstr>PowerPoint Presentation</vt:lpstr>
      <vt:lpstr>Disjoint Segment- Hint</vt:lpstr>
      <vt:lpstr>PowerPoint Presentation</vt:lpstr>
      <vt:lpstr>MAX-DISTANCE SUB-SEQUENCE- Hint</vt:lpstr>
      <vt:lpstr>MAX-DISTANCE SUB-SEQUENCE</vt:lpstr>
      <vt:lpstr>PowerPoint Presentation</vt:lpstr>
      <vt:lpstr>Inversion: Hint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hành TTƯD</dc:title>
  <dc:creator>Do Quoc Huy</dc:creator>
  <cp:revision>18</cp:revision>
  <dcterms:created xsi:type="dcterms:W3CDTF">2022-12-12T16:34:19Z</dcterms:created>
  <dcterms:modified xsi:type="dcterms:W3CDTF">2023-12-20T04:36:26Z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0x0101004BC3D452222F5943B90F4EE72E4AC2A6</vt:lpwstr>
  </property>
</Properties>
</file>