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5" r:id="rId7"/>
    <p:sldId id="258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B920E-75B6-412D-9B23-EC131FEFD56D}" v="3" dt="2023-07-20T08:34:35.606"/>
    <p1510:client id="{84AEBB8B-D0AF-4AE6-A238-D4C136957084}" v="1" dt="2023-11-30T17:16:54.435"/>
    <p1510:client id="{A0495A55-AF80-4880-8ADD-6DA1294B19B5}" v="2" dt="2023-10-25T08:23:54.441"/>
    <p1510:client id="{EA721C21-1EC5-45DB-AAD0-5AA9C3B6E9B4}" v="35" dt="2023-02-04T04:49:26.807"/>
    <p1510:client id="{EDFE70C7-A980-4E75-A59D-713DDC3ABBC8}" v="2" dt="2023-02-03T22:22:08.343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Hao 20204965" userId="S::hao.nv204965@sis.hust.edu.vn::8c8d26d8-762c-4853-aa0e-96ff1adb11b7" providerId="AD" clId="Web-{EDFE70C7-A980-4E75-A59D-713DDC3ABBC8}"/>
    <pc:docChg chg="modSld">
      <pc:chgData name="Nguyen Van Hao 20204965" userId="S::hao.nv204965@sis.hust.edu.vn::8c8d26d8-762c-4853-aa0e-96ff1adb11b7" providerId="AD" clId="Web-{EDFE70C7-A980-4E75-A59D-713DDC3ABBC8}" dt="2023-02-03T22:22:08.343" v="1" actId="1076"/>
      <pc:docMkLst>
        <pc:docMk/>
      </pc:docMkLst>
      <pc:sldChg chg="modSp">
        <pc:chgData name="Nguyen Van Hao 20204965" userId="S::hao.nv204965@sis.hust.edu.vn::8c8d26d8-762c-4853-aa0e-96ff1adb11b7" providerId="AD" clId="Web-{EDFE70C7-A980-4E75-A59D-713DDC3ABBC8}" dt="2023-02-03T22:22:08.343" v="1" actId="1076"/>
        <pc:sldMkLst>
          <pc:docMk/>
          <pc:sldMk cId="1095555810" sldId="261"/>
        </pc:sldMkLst>
        <pc:spChg chg="mod">
          <ac:chgData name="Nguyen Van Hao 20204965" userId="S::hao.nv204965@sis.hust.edu.vn::8c8d26d8-762c-4853-aa0e-96ff1adb11b7" providerId="AD" clId="Web-{EDFE70C7-A980-4E75-A59D-713DDC3ABBC8}" dt="2023-02-03T22:22:08.343" v="1" actId="1076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  <pc:docChgLst>
    <pc:chgData name="NGUYEN HOANG KIET 20194312" userId="S::kiet.nh194312@sis.hust.edu.vn::e5cae2d7-6d46-47ba-93fa-73206eaedcff" providerId="AD" clId="Web-{540B920E-75B6-412D-9B23-EC131FEFD56D}"/>
    <pc:docChg chg="modSld">
      <pc:chgData name="NGUYEN HOANG KIET 20194312" userId="S::kiet.nh194312@sis.hust.edu.vn::e5cae2d7-6d46-47ba-93fa-73206eaedcff" providerId="AD" clId="Web-{540B920E-75B6-412D-9B23-EC131FEFD56D}" dt="2023-07-20T08:34:35.606" v="2" actId="20577"/>
      <pc:docMkLst>
        <pc:docMk/>
      </pc:docMkLst>
      <pc:sldChg chg="modSp">
        <pc:chgData name="NGUYEN HOANG KIET 20194312" userId="S::kiet.nh194312@sis.hust.edu.vn::e5cae2d7-6d46-47ba-93fa-73206eaedcff" providerId="AD" clId="Web-{540B920E-75B6-412D-9B23-EC131FEFD56D}" dt="2023-07-20T08:34:35.606" v="2" actId="20577"/>
        <pc:sldMkLst>
          <pc:docMk/>
          <pc:sldMk cId="0" sldId="258"/>
        </pc:sldMkLst>
        <pc:spChg chg="mod">
          <ac:chgData name="NGUYEN HOANG KIET 20194312" userId="S::kiet.nh194312@sis.hust.edu.vn::e5cae2d7-6d46-47ba-93fa-73206eaedcff" providerId="AD" clId="Web-{540B920E-75B6-412D-9B23-EC131FEFD56D}" dt="2023-07-20T08:34:35.606" v="2" actId="20577"/>
          <ac:spMkLst>
            <pc:docMk/>
            <pc:sldMk cId="0" sldId="258"/>
            <ac:spMk id="13" creationId="{CBF5EA0E-A1B4-EE58-584C-47E3FA31A82C}"/>
          </ac:spMkLst>
        </pc:spChg>
      </pc:sldChg>
    </pc:docChg>
  </pc:docChgLst>
  <pc:docChgLst>
    <pc:chgData name="Nguyen Nhu Phuoc 20204597" userId="S::phuoc.nn204597@sis.hust.edu.vn::40c1447f-ff7b-43a2-a62a-8318ae791028" providerId="AD" clId="Web-{A0495A55-AF80-4880-8ADD-6DA1294B19B5}"/>
    <pc:docChg chg="modSld">
      <pc:chgData name="Nguyen Nhu Phuoc 20204597" userId="S::phuoc.nn204597@sis.hust.edu.vn::40c1447f-ff7b-43a2-a62a-8318ae791028" providerId="AD" clId="Web-{A0495A55-AF80-4880-8ADD-6DA1294B19B5}" dt="2023-10-25T08:23:54.441" v="1" actId="1076"/>
      <pc:docMkLst>
        <pc:docMk/>
      </pc:docMkLst>
      <pc:sldChg chg="modSp">
        <pc:chgData name="Nguyen Nhu Phuoc 20204597" userId="S::phuoc.nn204597@sis.hust.edu.vn::40c1447f-ff7b-43a2-a62a-8318ae791028" providerId="AD" clId="Web-{A0495A55-AF80-4880-8ADD-6DA1294B19B5}" dt="2023-10-25T08:23:54.441" v="1" actId="1076"/>
        <pc:sldMkLst>
          <pc:docMk/>
          <pc:sldMk cId="0" sldId="258"/>
        </pc:sldMkLst>
        <pc:spChg chg="mod">
          <ac:chgData name="Nguyen Nhu Phuoc 20204597" userId="S::phuoc.nn204597@sis.hust.edu.vn::40c1447f-ff7b-43a2-a62a-8318ae791028" providerId="AD" clId="Web-{A0495A55-AF80-4880-8ADD-6DA1294B19B5}" dt="2023-10-25T08:23:54.441" v="1" actId="1076"/>
          <ac:spMkLst>
            <pc:docMk/>
            <pc:sldMk cId="0" sldId="258"/>
            <ac:spMk id="13" creationId="{CBF5EA0E-A1B4-EE58-584C-47E3FA31A82C}"/>
          </ac:spMkLst>
        </pc:spChg>
      </pc:sldChg>
    </pc:docChg>
  </pc:docChgLst>
  <pc:docChgLst>
    <pc:chgData name="Nguyen Duy Chien 20205059" userId="S::chien.nd205059@sis.hust.edu.vn::f46b4456-2567-47bb-b0fa-6a62fe04fe03" providerId="AD" clId="Web-{EA721C21-1EC5-45DB-AAD0-5AA9C3B6E9B4}"/>
    <pc:docChg chg="modSld">
      <pc:chgData name="Nguyen Duy Chien 20205059" userId="S::chien.nd205059@sis.hust.edu.vn::f46b4456-2567-47bb-b0fa-6a62fe04fe03" providerId="AD" clId="Web-{EA721C21-1EC5-45DB-AAD0-5AA9C3B6E9B4}" dt="2023-02-04T04:49:26.807" v="34" actId="20577"/>
      <pc:docMkLst>
        <pc:docMk/>
      </pc:docMkLst>
      <pc:sldChg chg="modSp">
        <pc:chgData name="Nguyen Duy Chien 20205059" userId="S::chien.nd205059@sis.hust.edu.vn::f46b4456-2567-47bb-b0fa-6a62fe04fe03" providerId="AD" clId="Web-{EA721C21-1EC5-45DB-AAD0-5AA9C3B6E9B4}" dt="2023-02-04T04:13:14.280" v="1" actId="1076"/>
        <pc:sldMkLst>
          <pc:docMk/>
          <pc:sldMk cId="1095555810" sldId="261"/>
        </pc:sldMkLst>
        <pc:spChg chg="mod">
          <ac:chgData name="Nguyen Duy Chien 20205059" userId="S::chien.nd205059@sis.hust.edu.vn::f46b4456-2567-47bb-b0fa-6a62fe04fe03" providerId="AD" clId="Web-{EA721C21-1EC5-45DB-AAD0-5AA9C3B6E9B4}" dt="2023-02-04T04:13:14.280" v="1" actId="1076"/>
          <ac:spMkLst>
            <pc:docMk/>
            <pc:sldMk cId="1095555810" sldId="261"/>
            <ac:spMk id="94" creationId="{00000000-0000-0000-0000-000000000000}"/>
          </ac:spMkLst>
        </pc:spChg>
      </pc:sldChg>
      <pc:sldChg chg="modSp">
        <pc:chgData name="Nguyen Duy Chien 20205059" userId="S::chien.nd205059@sis.hust.edu.vn::f46b4456-2567-47bb-b0fa-6a62fe04fe03" providerId="AD" clId="Web-{EA721C21-1EC5-45DB-AAD0-5AA9C3B6E9B4}" dt="2023-02-04T04:49:26.807" v="34" actId="20577"/>
        <pc:sldMkLst>
          <pc:docMk/>
          <pc:sldMk cId="3271459939" sldId="265"/>
        </pc:sldMkLst>
        <pc:spChg chg="mod">
          <ac:chgData name="Nguyen Duy Chien 20205059" userId="S::chien.nd205059@sis.hust.edu.vn::f46b4456-2567-47bb-b0fa-6a62fe04fe03" providerId="AD" clId="Web-{EA721C21-1EC5-45DB-AAD0-5AA9C3B6E9B4}" dt="2023-02-04T04:49:26.807" v="34" actId="20577"/>
          <ac:spMkLst>
            <pc:docMk/>
            <pc:sldMk cId="3271459939" sldId="265"/>
            <ac:spMk id="94" creationId="{00000000-0000-0000-0000-000000000000}"/>
          </ac:spMkLst>
        </pc:spChg>
      </pc:sldChg>
    </pc:docChg>
  </pc:docChgLst>
  <pc:docChgLst>
    <pc:chgData name="Le Bao Lam 20215073" userId="S::lam.lb215073@sis.hust.edu.vn::dae055fc-cd32-429c-9d4e-ac332ada3e1c" providerId="AD" clId="Web-{84AEBB8B-D0AF-4AE6-A238-D4C136957084}"/>
    <pc:docChg chg="modSld">
      <pc:chgData name="Le Bao Lam 20215073" userId="S::lam.lb215073@sis.hust.edu.vn::dae055fc-cd32-429c-9d4e-ac332ada3e1c" providerId="AD" clId="Web-{84AEBB8B-D0AF-4AE6-A238-D4C136957084}" dt="2023-11-30T17:16:54.435" v="0" actId="1076"/>
      <pc:docMkLst>
        <pc:docMk/>
      </pc:docMkLst>
      <pc:sldChg chg="modSp">
        <pc:chgData name="Le Bao Lam 20215073" userId="S::lam.lb215073@sis.hust.edu.vn::dae055fc-cd32-429c-9d4e-ac332ada3e1c" providerId="AD" clId="Web-{84AEBB8B-D0AF-4AE6-A238-D4C136957084}" dt="2023-11-30T17:16:54.435" v="0" actId="1076"/>
        <pc:sldMkLst>
          <pc:docMk/>
          <pc:sldMk cId="0" sldId="258"/>
        </pc:sldMkLst>
        <pc:spChg chg="mod">
          <ac:chgData name="Le Bao Lam 20215073" userId="S::lam.lb215073@sis.hust.edu.vn::dae055fc-cd32-429c-9d4e-ac332ada3e1c" providerId="AD" clId="Web-{84AEBB8B-D0AF-4AE6-A238-D4C136957084}" dt="2023-11-30T17:16:54.435" v="0" actId="1076"/>
          <ac:spMkLst>
            <pc:docMk/>
            <pc:sldMk cId="0" sldId="258"/>
            <ac:spMk id="13" creationId="{CBF5EA0E-A1B4-EE58-584C-47E3FA31A8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2000" b="0" i="0">
                <a:effectLst/>
                <a:latin typeface="-apple-system"/>
              </a:rPr>
              <a:t>A truck is planned to arrive at some stations among N stations 1, 2, . . ., N located on a line. Station i (i = 1,…,N) has coordinate i and has following information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ai : amount of goods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ti : pickup time duration for taking goods</a:t>
            </a:r>
          </a:p>
          <a:p>
            <a:pPr algn="l" rtl="0"/>
            <a:r>
              <a:rPr lang="en-US" sz="2000" b="0" i="0">
                <a:effectLst/>
                <a:latin typeface="-apple-system"/>
              </a:rPr>
              <a:t>The route of the truck is a sequence of stations x1 &lt; x2 &lt; . . . &lt; xk (1 ≤ xj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1: N, T, D (1 &lt;= N &lt;= 1000, 1 &lt;= T &lt;= 100, 1 &lt;= D &lt;= 10)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2: a1,. . ., aN (1 &lt;= ai &lt;= 10)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3: t1, . . ., tN (1 &lt;= ti &lt;= 10)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Write the total amount of goods that the truck picks up in the route.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9" y="642455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2000" b="1"/>
                  <a:t>Đề </a:t>
                </a:r>
                <a:r>
                  <a:rPr lang="en-US" sz="2000" b="1" err="1"/>
                  <a:t>bài</a:t>
                </a:r>
                <a:r>
                  <a:rPr lang="en-US" sz="2000" b="1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 b="1"/>
                  <a:t>	</a:t>
                </a:r>
                <a:r>
                  <a:rPr lang="en-US" sz="2000"/>
                  <a:t>N </a:t>
                </a:r>
                <a:r>
                  <a:rPr lang="en-US" sz="2000" err="1"/>
                  <a:t>nhà</a:t>
                </a:r>
                <a:r>
                  <a:rPr lang="en-US" sz="2000"/>
                  <a:t> </a:t>
                </a:r>
                <a:r>
                  <a:rPr lang="en-US" sz="2000" err="1"/>
                  <a:t>kho</a:t>
                </a:r>
                <a:r>
                  <a:rPr lang="en-US" sz="2000"/>
                  <a:t> </a:t>
                </a:r>
                <a:r>
                  <a:rPr lang="en-US" sz="2000" err="1"/>
                  <a:t>được</a:t>
                </a:r>
                <a:r>
                  <a:rPr lang="en-US" sz="2000"/>
                  <a:t> </a:t>
                </a:r>
                <a:r>
                  <a:rPr lang="en-US" sz="2000" err="1"/>
                  <a:t>đặt</a:t>
                </a:r>
                <a:r>
                  <a:rPr lang="en-US" sz="2000"/>
                  <a:t> </a:t>
                </a:r>
                <a:r>
                  <a:rPr lang="en-US" sz="2000" err="1"/>
                  <a:t>tại</a:t>
                </a:r>
                <a:r>
                  <a:rPr lang="en-US" sz="2000"/>
                  <a:t> </a:t>
                </a:r>
                <a:r>
                  <a:rPr lang="en-US" sz="2000" err="1"/>
                  <a:t>các</a:t>
                </a:r>
                <a:r>
                  <a:rPr lang="en-US" sz="2000"/>
                  <a:t> </a:t>
                </a:r>
                <a:r>
                  <a:rPr lang="en-US" sz="2000" err="1"/>
                  <a:t>vị</a:t>
                </a:r>
                <a:r>
                  <a:rPr lang="en-US" sz="2000"/>
                  <a:t> </a:t>
                </a:r>
                <a:r>
                  <a:rPr lang="en-US" sz="2000" err="1"/>
                  <a:t>trí</a:t>
                </a:r>
                <a:r>
                  <a:rPr lang="en-US" sz="2000"/>
                  <a:t> </a:t>
                </a:r>
                <a:r>
                  <a:rPr lang="en-US" sz="2000" err="1"/>
                  <a:t>từ</a:t>
                </a:r>
                <a:r>
                  <a:rPr lang="en-US" sz="2000"/>
                  <a:t> 1 </a:t>
                </a:r>
                <a:r>
                  <a:rPr lang="en-US" sz="2000" err="1"/>
                  <a:t>đến</a:t>
                </a:r>
                <a:r>
                  <a:rPr lang="en-US" sz="2000"/>
                  <a:t> N. </a:t>
                </a:r>
                <a:r>
                  <a:rPr lang="en-US" sz="2000" err="1"/>
                  <a:t>Mỗi</a:t>
                </a:r>
                <a:r>
                  <a:rPr lang="en-US" sz="2000"/>
                  <a:t> </a:t>
                </a:r>
                <a:r>
                  <a:rPr lang="en-US" sz="2000" err="1"/>
                  <a:t>nhà</a:t>
                </a:r>
                <a:r>
                  <a:rPr lang="en-US" sz="2000"/>
                  <a:t> </a:t>
                </a:r>
                <a:r>
                  <a:rPr lang="en-US" sz="2000" err="1"/>
                  <a:t>kho</a:t>
                </a:r>
                <a:r>
                  <a:rPr lang="en-US" sz="2000"/>
                  <a:t> </a:t>
                </a:r>
                <a:r>
                  <a:rPr lang="en-US" sz="2000" err="1"/>
                  <a:t>có</a:t>
                </a:r>
                <a:r>
                  <a:rPr lang="en-US" sz="200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là</a:t>
                </a:r>
                <a:r>
                  <a:rPr lang="en-US" sz="2000"/>
                  <a:t> </a:t>
                </a:r>
                <a:r>
                  <a:rPr lang="en-US" sz="2000" err="1"/>
                  <a:t>số</a:t>
                </a:r>
                <a:r>
                  <a:rPr lang="en-US" sz="2000"/>
                  <a:t> </a:t>
                </a:r>
                <a:r>
                  <a:rPr lang="en-US" sz="2000" err="1"/>
                  <a:t>lượng</a:t>
                </a:r>
                <a:r>
                  <a:rPr lang="en-US" sz="2000"/>
                  <a:t> </a:t>
                </a:r>
                <a:r>
                  <a:rPr lang="en-US" sz="2000" err="1"/>
                  <a:t>hàng</a:t>
                </a:r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là</a:t>
                </a:r>
                <a:r>
                  <a:rPr lang="en-US" sz="2000"/>
                  <a:t> </a:t>
                </a:r>
                <a:r>
                  <a:rPr lang="en-US" sz="2000" err="1"/>
                  <a:t>thời</a:t>
                </a:r>
                <a:r>
                  <a:rPr lang="en-US" sz="2000"/>
                  <a:t> </a:t>
                </a:r>
                <a:r>
                  <a:rPr lang="en-US" sz="2000" err="1"/>
                  <a:t>gian</a:t>
                </a:r>
                <a:r>
                  <a:rPr lang="en-US" sz="2000"/>
                  <a:t> </a:t>
                </a:r>
                <a:r>
                  <a:rPr lang="en-US" sz="2000" err="1"/>
                  <a:t>lấy</a:t>
                </a:r>
                <a:r>
                  <a:rPr lang="en-US" sz="2000"/>
                  <a:t> </a:t>
                </a:r>
                <a:r>
                  <a:rPr lang="en-US" sz="2000" err="1"/>
                  <a:t>hàng</a:t>
                </a:r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</a:t>
                </a:r>
                <a:r>
                  <a:rPr lang="en-US" sz="2000" err="1"/>
                  <a:t>Tìm</a:t>
                </a:r>
                <a:r>
                  <a:rPr lang="en-US" sz="2000"/>
                  <a:t> </a:t>
                </a:r>
                <a:r>
                  <a:rPr lang="en-US" sz="2000" err="1"/>
                  <a:t>một</a:t>
                </a:r>
                <a:r>
                  <a:rPr lang="en-US" sz="2000"/>
                  <a:t> </a:t>
                </a:r>
                <a:r>
                  <a:rPr lang="en-US" sz="2000" err="1"/>
                  <a:t>tuyến</a:t>
                </a:r>
                <a:r>
                  <a:rPr lang="en-US" sz="2000"/>
                  <a:t> </a:t>
                </a:r>
                <a:r>
                  <a:rPr lang="en-US" sz="2000" err="1"/>
                  <a:t>đường</a:t>
                </a:r>
                <a:r>
                  <a:rPr lang="en-US" sz="2000"/>
                  <a:t> </a:t>
                </a:r>
                <a:r>
                  <a:rPr lang="en-US" sz="2000" err="1"/>
                  <a:t>lấy</a:t>
                </a:r>
                <a:r>
                  <a:rPr lang="en-US" sz="2000"/>
                  <a:t> </a:t>
                </a:r>
                <a:r>
                  <a:rPr lang="en-US" sz="2000" err="1"/>
                  <a:t>hàng</a:t>
                </a:r>
                <a:r>
                  <a:rPr lang="en-US" sz="2000"/>
                  <a:t> </a:t>
                </a:r>
                <a:r>
                  <a:rPr lang="en-US" sz="2000" err="1"/>
                  <a:t>đi</a:t>
                </a:r>
                <a:r>
                  <a:rPr lang="en-US" sz="2000"/>
                  <a:t> qua </a:t>
                </a:r>
                <a:r>
                  <a:rPr lang="en-US" sz="2000" err="1"/>
                  <a:t>các</a:t>
                </a:r>
                <a:r>
                  <a:rPr lang="en-US" sz="2000"/>
                  <a:t> </a:t>
                </a:r>
                <a:r>
                  <a:rPr lang="en-US" sz="2000" err="1"/>
                  <a:t>trạm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	sao </a:t>
                </a:r>
                <a:r>
                  <a:rPr lang="en-US" sz="2000" err="1"/>
                  <a:t>cho</a:t>
                </a:r>
                <a:r>
                  <a:rPr lang="en-US" sz="200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lớn</a:t>
                </a:r>
                <a:r>
                  <a:rPr lang="en-US" sz="2000"/>
                  <a:t> </a:t>
                </a:r>
                <a:r>
                  <a:rPr lang="en-US" sz="2000" err="1"/>
                  <a:t>nhất</a:t>
                </a:r>
                <a:r>
                  <a:rPr lang="en-US" sz="2000"/>
                  <a:t>.</a:t>
                </a:r>
              </a:p>
              <a:p>
                <a:pPr algn="l" rtl="0"/>
                <a:r>
                  <a:rPr lang="en-US" sz="2000" b="1" i="0">
                    <a:effectLst/>
                    <a:latin typeface="+mj-lt"/>
                  </a:rPr>
                  <a:t>Example:</a:t>
                </a:r>
              </a:p>
              <a:p>
                <a:pPr algn="l" rtl="0"/>
                <a:endParaRPr lang="en-US" sz="2000" b="0" i="0">
                  <a:effectLst/>
                  <a:latin typeface="+mj-lt"/>
                </a:endParaRPr>
              </a:p>
              <a:p>
                <a:pPr algn="l" rtl="0"/>
                <a:r>
                  <a:rPr lang="en-US" sz="2000" b="1" i="0">
                    <a:effectLst/>
                    <a:latin typeface="+mj-lt"/>
                  </a:rPr>
                  <a:t>Input:</a:t>
                </a:r>
                <a:endParaRPr lang="en-US" sz="2000" b="0" i="0">
                  <a:effectLst/>
                  <a:latin typeface="+mj-lt"/>
                </a:endParaRPr>
              </a:p>
              <a:p>
                <a:pPr algn="l" rtl="0"/>
                <a:r>
                  <a:rPr lang="en-US" sz="2000" b="0" i="0">
                    <a:effectLst/>
                    <a:latin typeface="+mj-lt"/>
                  </a:rPr>
                  <a:t>6 6 2</a:t>
                </a:r>
              </a:p>
              <a:p>
                <a:pPr algn="l" rtl="0"/>
                <a:r>
                  <a:rPr lang="en-US" sz="2000" b="0" i="0">
                    <a:effectLst/>
                    <a:latin typeface="+mj-lt"/>
                  </a:rPr>
                  <a:t>6 8 5 10 11 6</a:t>
                </a:r>
              </a:p>
              <a:p>
                <a:pPr algn="l" rtl="0"/>
                <a:r>
                  <a:rPr lang="en-US" sz="2000" b="0" i="0">
                    <a:effectLst/>
                    <a:latin typeface="+mj-lt"/>
                  </a:rPr>
                  <a:t>1 2 2 3 3 2</a:t>
                </a:r>
                <a:br>
                  <a:rPr lang="en-US" sz="2000" b="0" i="0">
                    <a:effectLst/>
                    <a:latin typeface="+mj-lt"/>
                  </a:rPr>
                </a:br>
                <a:endParaRPr lang="en-US" sz="2000" b="0" i="0">
                  <a:effectLst/>
                  <a:latin typeface="+mj-lt"/>
                </a:endParaRPr>
              </a:p>
              <a:p>
                <a:pPr algn="l" rtl="0"/>
                <a:r>
                  <a:rPr lang="en-US" sz="2000" b="1" i="0">
                    <a:effectLst/>
                    <a:latin typeface="+mj-lt"/>
                  </a:rPr>
                  <a:t>Output:</a:t>
                </a:r>
                <a:endParaRPr lang="en-US" sz="2000" b="0" i="0">
                  <a:effectLst/>
                  <a:latin typeface="+mj-lt"/>
                </a:endParaRPr>
              </a:p>
              <a:p>
                <a:pPr algn="l" rtl="0"/>
                <a:r>
                  <a:rPr lang="en-US" sz="2000" b="0" i="0">
                    <a:effectLst/>
                    <a:latin typeface="+mj-lt"/>
                  </a:rPr>
                  <a:t>24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9" y="642455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16" t="-415" b="-2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err="1">
                <a:latin typeface="Calibri"/>
              </a:rPr>
              <a:t>Gọi</a:t>
            </a:r>
            <a:r>
              <a:rPr lang="en-US" sz="2800">
                <a:latin typeface="Calibri"/>
              </a:rPr>
              <a:t> f[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][k] </a:t>
            </a:r>
            <a:r>
              <a:rPr lang="en-US" sz="2800" err="1">
                <a:latin typeface="Calibri"/>
              </a:rPr>
              <a:t>là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số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lượng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hàng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lớn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nhất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có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thể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lấy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được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nếu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chỉ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xét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những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nhà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kho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từ</a:t>
            </a:r>
            <a:r>
              <a:rPr lang="en-US" sz="2800">
                <a:latin typeface="Calibri"/>
              </a:rPr>
              <a:t> 1 -&gt; 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 – 1, </a:t>
            </a:r>
            <a:r>
              <a:rPr lang="en-US" sz="2800" err="1">
                <a:latin typeface="Calibri"/>
              </a:rPr>
              <a:t>lấy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nhà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kho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thứ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và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thời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gian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lấy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hàng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bằng</a:t>
            </a:r>
            <a:r>
              <a:rPr lang="en-US" sz="2800">
                <a:latin typeface="Calibri"/>
              </a:rPr>
              <a:t> k.</a:t>
            </a:r>
          </a:p>
          <a:p>
            <a:pPr>
              <a:spcBef>
                <a:spcPts val="0"/>
              </a:spcBef>
              <a:buNone/>
            </a:pPr>
            <a:endParaRPr lang="en-US" sz="2800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>
                <a:latin typeface="Calibri"/>
              </a:rPr>
              <a:t>Công </a:t>
            </a:r>
            <a:r>
              <a:rPr lang="en-US" sz="2800" err="1">
                <a:latin typeface="Calibri"/>
              </a:rPr>
              <a:t>thức</a:t>
            </a:r>
            <a:r>
              <a:rPr lang="en-US" sz="2800">
                <a:latin typeface="Calibri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>
                <a:latin typeface="Calibri"/>
              </a:rPr>
              <a:t>	If k &lt; t[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 : f[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][k] = 0;</a:t>
            </a:r>
          </a:p>
          <a:p>
            <a:pPr>
              <a:spcBef>
                <a:spcPts val="0"/>
              </a:spcBef>
              <a:buNone/>
            </a:pPr>
            <a:r>
              <a:rPr lang="en-US" sz="2800">
                <a:latin typeface="Calibri"/>
              </a:rPr>
              <a:t>	If k &gt;= t[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]: f[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][k] = max(f[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][k],f[j][k – t[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]] + a[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]), j = 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 – D -&gt; 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 – 1;</a:t>
            </a:r>
          </a:p>
          <a:p>
            <a:r>
              <a:rPr lang="en-US" sz="2800" b="1">
                <a:latin typeface="Calibri"/>
              </a:rPr>
              <a:t>Hiểu 0 </a:t>
            </a:r>
            <a:r>
              <a:rPr lang="en-US" sz="2800" b="1" err="1">
                <a:latin typeface="Calibri"/>
              </a:rPr>
              <a:t>nam</a:t>
            </a:r>
            <a:r>
              <a:rPr lang="en-US" sz="2800" b="1">
                <a:latin typeface="Calibri"/>
              </a:rPr>
              <a:t> </a:t>
            </a:r>
            <a:r>
              <a:rPr lang="en-US" sz="2800" b="1" err="1">
                <a:latin typeface="Calibri"/>
              </a:rPr>
              <a:t>ơi</a:t>
            </a:r>
            <a:r>
              <a:rPr lang="en-US" sz="2800" b="1">
                <a:latin typeface="Calibri"/>
              </a:rPr>
              <a:t> =)))</a:t>
            </a:r>
          </a:p>
          <a:p>
            <a:pPr>
              <a:spcBef>
                <a:spcPts val="0"/>
              </a:spcBef>
              <a:buNone/>
            </a:pPr>
            <a:r>
              <a:rPr lang="en-US" sz="2800" err="1">
                <a:latin typeface="Calibri"/>
              </a:rPr>
              <a:t>Kết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quả</a:t>
            </a:r>
            <a:r>
              <a:rPr lang="en-US" sz="2800">
                <a:latin typeface="Calibri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>
                <a:latin typeface="Calibri"/>
              </a:rPr>
              <a:t>	max(f[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][k]), </a:t>
            </a:r>
            <a:r>
              <a:rPr lang="en-US" sz="2800" err="1">
                <a:latin typeface="Calibri"/>
              </a:rPr>
              <a:t>i</a:t>
            </a:r>
            <a:r>
              <a:rPr lang="en-US" sz="2800">
                <a:latin typeface="Calibri"/>
              </a:rPr>
              <a:t> = 1 -&gt; n, k = 1 -&gt; T;</a:t>
            </a:r>
          </a:p>
          <a:p>
            <a:pPr>
              <a:spcBef>
                <a:spcPts val="0"/>
              </a:spcBef>
              <a:buNone/>
            </a:pPr>
            <a:endParaRPr lang="en-US" sz="2800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err="1">
                <a:latin typeface="Calibri"/>
              </a:rPr>
              <a:t>Độ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phức</a:t>
            </a:r>
            <a:r>
              <a:rPr lang="en-US" sz="2800">
                <a:latin typeface="Calibri"/>
              </a:rPr>
              <a:t> </a:t>
            </a:r>
            <a:r>
              <a:rPr lang="en-US" sz="2800" err="1">
                <a:latin typeface="Calibri"/>
              </a:rPr>
              <a:t>tạp</a:t>
            </a:r>
            <a:r>
              <a:rPr lang="en-US" sz="2800">
                <a:latin typeface="Calibri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>
                <a:latin typeface="Calibri"/>
              </a:rPr>
              <a:t>	O(n * T * D).</a:t>
            </a:r>
          </a:p>
        </p:txBody>
      </p:sp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CBF5EA0E-A1B4-EE58-584C-47E3FA31A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8610" y="94593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lang="en-US" sz="1400" dirty="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lang="en-US" sz="1400" dirty="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::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(NULL);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&gt;&gt; n &gt;&gt; T &gt;&gt; D;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 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++)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++)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t[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lang="en-US" sz="1400" dirty="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1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BC3D452222F5943B90F4EE72E4AC2A6" ma:contentTypeVersion="5" ma:contentTypeDescription="Tạo tài liệu mới." ma:contentTypeScope="" ma:versionID="acb5cbda955971e86a1c41a341175214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a711ee6531aa74c6b4f5d72d4f9cf770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9A211D-BC27-464B-8594-49346C86A5F3}"/>
</file>

<file path=customXml/itemProps2.xml><?xml version="1.0" encoding="utf-8"?>
<ds:datastoreItem xmlns:ds="http://schemas.openxmlformats.org/officeDocument/2006/customXml" ds:itemID="{7AAEFD88-A534-4806-B412-8140D15B0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B9316A-0996-46CC-97E2-41340EE7FB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Warehouse</vt:lpstr>
      <vt:lpstr>Warehouse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6</cp:revision>
  <dcterms:created xsi:type="dcterms:W3CDTF">2022-07-31T08:27:20Z</dcterms:created>
  <dcterms:modified xsi:type="dcterms:W3CDTF">2023-11-30T17:16:54Z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