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57" r:id="rId3"/>
    <p:sldId id="258" r:id="rId4"/>
    <p:sldId id="295" r:id="rId5"/>
    <p:sldId id="264" r:id="rId6"/>
    <p:sldId id="268" r:id="rId7"/>
    <p:sldId id="281" r:id="rId8"/>
    <p:sldId id="289" r:id="rId9"/>
    <p:sldId id="293" r:id="rId10"/>
  </p:sldIdLst>
  <p:sldSz cx="9144000" cy="5143500" type="screen16x9"/>
  <p:notesSz cx="6858000" cy="9144000"/>
  <p:embeddedFontLst>
    <p:embeddedFont>
      <p:font typeface="Roboto Slab" panose="020B0604020202020204" charset="0"/>
      <p:regular r:id="rId12"/>
      <p:bold r:id="rId13"/>
    </p:embeddedFont>
    <p:embeddedFont>
      <p:font typeface="Bebas Neue" panose="020B0604020202020204" charset="0"/>
      <p:regular r:id="rId14"/>
    </p:embeddedFont>
    <p:embeddedFont>
      <p:font typeface="Nuni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172B5B-AC1A-4CE8-8DDC-D62DBB538271}">
  <a:tblStyle styleId="{8D172B5B-AC1A-4CE8-8DDC-D62DBB5382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27afccfc6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27afccfc6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9" name="Google Shape;2419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08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27bd04665f_1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27bd04665f_1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27bd04665f_1_1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27bd04665f_1_1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5400000">
            <a:off x="4165013" y="220694"/>
            <a:ext cx="5263695" cy="4694319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707875" y="0"/>
            <a:ext cx="4436125" cy="2159800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rgbClr val="FFE8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-278085" y="280128"/>
            <a:ext cx="5141489" cy="4585332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79275" y="3391300"/>
            <a:ext cx="1964725" cy="1752200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-45600" y="-21625"/>
            <a:ext cx="1964725" cy="1752200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6380618">
            <a:off x="5386325" y="2270909"/>
            <a:ext cx="4396790" cy="2564698"/>
          </a:xfrm>
          <a:custGeom>
            <a:avLst/>
            <a:gdLst/>
            <a:ahLst/>
            <a:cxnLst/>
            <a:rect l="l" t="t" r="r" b="b"/>
            <a:pathLst>
              <a:path w="175870" h="102587" extrusionOk="0">
                <a:moveTo>
                  <a:pt x="6586" y="1"/>
                </a:moveTo>
                <a:cubicBezTo>
                  <a:pt x="6410" y="1"/>
                  <a:pt x="6249" y="128"/>
                  <a:pt x="6209" y="306"/>
                </a:cubicBezTo>
                <a:cubicBezTo>
                  <a:pt x="6187" y="398"/>
                  <a:pt x="4429" y="9254"/>
                  <a:pt x="3950" y="19571"/>
                </a:cubicBezTo>
                <a:cubicBezTo>
                  <a:pt x="3311" y="33472"/>
                  <a:pt x="5228" y="43218"/>
                  <a:pt x="9610" y="48582"/>
                </a:cubicBezTo>
                <a:cubicBezTo>
                  <a:pt x="12144" y="51686"/>
                  <a:pt x="15522" y="53261"/>
                  <a:pt x="19631" y="53261"/>
                </a:cubicBezTo>
                <a:cubicBezTo>
                  <a:pt x="30495" y="53261"/>
                  <a:pt x="40424" y="46733"/>
                  <a:pt x="50901" y="39817"/>
                </a:cubicBezTo>
                <a:cubicBezTo>
                  <a:pt x="61885" y="32569"/>
                  <a:pt x="73193" y="25123"/>
                  <a:pt x="86143" y="25123"/>
                </a:cubicBezTo>
                <a:cubicBezTo>
                  <a:pt x="87753" y="25123"/>
                  <a:pt x="89388" y="25238"/>
                  <a:pt x="91051" y="25483"/>
                </a:cubicBezTo>
                <a:cubicBezTo>
                  <a:pt x="101391" y="27035"/>
                  <a:pt x="106664" y="39931"/>
                  <a:pt x="112781" y="54882"/>
                </a:cubicBezTo>
                <a:cubicBezTo>
                  <a:pt x="117711" y="66979"/>
                  <a:pt x="123326" y="80697"/>
                  <a:pt x="132684" y="90192"/>
                </a:cubicBezTo>
                <a:cubicBezTo>
                  <a:pt x="140833" y="98478"/>
                  <a:pt x="150808" y="102586"/>
                  <a:pt x="162996" y="102586"/>
                </a:cubicBezTo>
                <a:cubicBezTo>
                  <a:pt x="166922" y="102586"/>
                  <a:pt x="171122" y="102153"/>
                  <a:pt x="175527" y="101285"/>
                </a:cubicBezTo>
                <a:cubicBezTo>
                  <a:pt x="175733" y="101240"/>
                  <a:pt x="175870" y="101057"/>
                  <a:pt x="175824" y="100852"/>
                </a:cubicBezTo>
                <a:cubicBezTo>
                  <a:pt x="175803" y="100661"/>
                  <a:pt x="175625" y="100530"/>
                  <a:pt x="175435" y="100530"/>
                </a:cubicBezTo>
                <a:cubicBezTo>
                  <a:pt x="175421" y="100530"/>
                  <a:pt x="175406" y="100531"/>
                  <a:pt x="175391" y="100532"/>
                </a:cubicBezTo>
                <a:cubicBezTo>
                  <a:pt x="171017" y="101386"/>
                  <a:pt x="166885" y="101814"/>
                  <a:pt x="162983" y="101814"/>
                </a:cubicBezTo>
                <a:cubicBezTo>
                  <a:pt x="151021" y="101814"/>
                  <a:pt x="141218" y="97791"/>
                  <a:pt x="133232" y="89667"/>
                </a:cubicBezTo>
                <a:cubicBezTo>
                  <a:pt x="123988" y="80263"/>
                  <a:pt x="118396" y="66614"/>
                  <a:pt x="113488" y="54585"/>
                </a:cubicBezTo>
                <a:cubicBezTo>
                  <a:pt x="107280" y="39429"/>
                  <a:pt x="101916" y="26327"/>
                  <a:pt x="91165" y="24729"/>
                </a:cubicBezTo>
                <a:cubicBezTo>
                  <a:pt x="89458" y="24478"/>
                  <a:pt x="87781" y="24359"/>
                  <a:pt x="86131" y="24359"/>
                </a:cubicBezTo>
                <a:cubicBezTo>
                  <a:pt x="72980" y="24359"/>
                  <a:pt x="61564" y="31877"/>
                  <a:pt x="50490" y="39178"/>
                </a:cubicBezTo>
                <a:cubicBezTo>
                  <a:pt x="40105" y="46025"/>
                  <a:pt x="30267" y="52508"/>
                  <a:pt x="19631" y="52508"/>
                </a:cubicBezTo>
                <a:cubicBezTo>
                  <a:pt x="15750" y="52508"/>
                  <a:pt x="12578" y="51024"/>
                  <a:pt x="10204" y="48103"/>
                </a:cubicBezTo>
                <a:cubicBezTo>
                  <a:pt x="1" y="35640"/>
                  <a:pt x="6894" y="809"/>
                  <a:pt x="6963" y="466"/>
                </a:cubicBezTo>
                <a:cubicBezTo>
                  <a:pt x="7008" y="261"/>
                  <a:pt x="6871" y="55"/>
                  <a:pt x="6666" y="10"/>
                </a:cubicBezTo>
                <a:cubicBezTo>
                  <a:pt x="6639" y="4"/>
                  <a:pt x="6612" y="1"/>
                  <a:pt x="6586" y="1"/>
                </a:cubicBezTo>
                <a:close/>
              </a:path>
            </a:pathLst>
          </a:custGeom>
          <a:solidFill>
            <a:srgbClr val="FBB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4397836">
            <a:off x="-311980" y="237797"/>
            <a:ext cx="2759764" cy="1609802"/>
          </a:xfrm>
          <a:custGeom>
            <a:avLst/>
            <a:gdLst/>
            <a:ahLst/>
            <a:cxnLst/>
            <a:rect l="l" t="t" r="r" b="b"/>
            <a:pathLst>
              <a:path w="175870" h="102587" extrusionOk="0">
                <a:moveTo>
                  <a:pt x="6586" y="1"/>
                </a:moveTo>
                <a:cubicBezTo>
                  <a:pt x="6410" y="1"/>
                  <a:pt x="6249" y="128"/>
                  <a:pt x="6209" y="306"/>
                </a:cubicBezTo>
                <a:cubicBezTo>
                  <a:pt x="6187" y="398"/>
                  <a:pt x="4429" y="9254"/>
                  <a:pt x="3950" y="19571"/>
                </a:cubicBezTo>
                <a:cubicBezTo>
                  <a:pt x="3311" y="33472"/>
                  <a:pt x="5228" y="43218"/>
                  <a:pt x="9610" y="48582"/>
                </a:cubicBezTo>
                <a:cubicBezTo>
                  <a:pt x="12144" y="51686"/>
                  <a:pt x="15522" y="53261"/>
                  <a:pt x="19631" y="53261"/>
                </a:cubicBezTo>
                <a:cubicBezTo>
                  <a:pt x="30495" y="53261"/>
                  <a:pt x="40424" y="46733"/>
                  <a:pt x="50901" y="39817"/>
                </a:cubicBezTo>
                <a:cubicBezTo>
                  <a:pt x="61885" y="32569"/>
                  <a:pt x="73193" y="25123"/>
                  <a:pt x="86143" y="25123"/>
                </a:cubicBezTo>
                <a:cubicBezTo>
                  <a:pt x="87753" y="25123"/>
                  <a:pt x="89388" y="25238"/>
                  <a:pt x="91051" y="25483"/>
                </a:cubicBezTo>
                <a:cubicBezTo>
                  <a:pt x="101391" y="27035"/>
                  <a:pt x="106664" y="39931"/>
                  <a:pt x="112781" y="54882"/>
                </a:cubicBezTo>
                <a:cubicBezTo>
                  <a:pt x="117711" y="66979"/>
                  <a:pt x="123326" y="80697"/>
                  <a:pt x="132684" y="90192"/>
                </a:cubicBezTo>
                <a:cubicBezTo>
                  <a:pt x="140833" y="98478"/>
                  <a:pt x="150808" y="102586"/>
                  <a:pt x="162996" y="102586"/>
                </a:cubicBezTo>
                <a:cubicBezTo>
                  <a:pt x="166922" y="102586"/>
                  <a:pt x="171122" y="102153"/>
                  <a:pt x="175527" y="101285"/>
                </a:cubicBezTo>
                <a:cubicBezTo>
                  <a:pt x="175733" y="101240"/>
                  <a:pt x="175870" y="101057"/>
                  <a:pt x="175824" y="100852"/>
                </a:cubicBezTo>
                <a:cubicBezTo>
                  <a:pt x="175803" y="100661"/>
                  <a:pt x="175625" y="100530"/>
                  <a:pt x="175435" y="100530"/>
                </a:cubicBezTo>
                <a:cubicBezTo>
                  <a:pt x="175421" y="100530"/>
                  <a:pt x="175406" y="100531"/>
                  <a:pt x="175391" y="100532"/>
                </a:cubicBezTo>
                <a:cubicBezTo>
                  <a:pt x="171017" y="101386"/>
                  <a:pt x="166885" y="101814"/>
                  <a:pt x="162983" y="101814"/>
                </a:cubicBezTo>
                <a:cubicBezTo>
                  <a:pt x="151021" y="101814"/>
                  <a:pt x="141218" y="97791"/>
                  <a:pt x="133232" y="89667"/>
                </a:cubicBezTo>
                <a:cubicBezTo>
                  <a:pt x="123988" y="80263"/>
                  <a:pt x="118396" y="66614"/>
                  <a:pt x="113488" y="54585"/>
                </a:cubicBezTo>
                <a:cubicBezTo>
                  <a:pt x="107280" y="39429"/>
                  <a:pt x="101916" y="26327"/>
                  <a:pt x="91165" y="24729"/>
                </a:cubicBezTo>
                <a:cubicBezTo>
                  <a:pt x="89458" y="24478"/>
                  <a:pt x="87781" y="24359"/>
                  <a:pt x="86131" y="24359"/>
                </a:cubicBezTo>
                <a:cubicBezTo>
                  <a:pt x="72980" y="24359"/>
                  <a:pt x="61564" y="31877"/>
                  <a:pt x="50490" y="39178"/>
                </a:cubicBezTo>
                <a:cubicBezTo>
                  <a:pt x="40105" y="46025"/>
                  <a:pt x="30267" y="52508"/>
                  <a:pt x="19631" y="52508"/>
                </a:cubicBezTo>
                <a:cubicBezTo>
                  <a:pt x="15750" y="52508"/>
                  <a:pt x="12578" y="51024"/>
                  <a:pt x="10204" y="48103"/>
                </a:cubicBezTo>
                <a:cubicBezTo>
                  <a:pt x="1" y="35640"/>
                  <a:pt x="6894" y="809"/>
                  <a:pt x="6963" y="466"/>
                </a:cubicBezTo>
                <a:cubicBezTo>
                  <a:pt x="7008" y="261"/>
                  <a:pt x="6871" y="55"/>
                  <a:pt x="6666" y="10"/>
                </a:cubicBezTo>
                <a:cubicBezTo>
                  <a:pt x="6639" y="4"/>
                  <a:pt x="6612" y="1"/>
                  <a:pt x="6586" y="1"/>
                </a:cubicBezTo>
                <a:close/>
              </a:path>
            </a:pathLst>
          </a:custGeom>
          <a:solidFill>
            <a:srgbClr val="FBB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>
            <a:off x="-106275" y="3282525"/>
            <a:ext cx="1964725" cy="1752200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29225" y="1638300"/>
            <a:ext cx="6881100" cy="16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305225" y="3262525"/>
            <a:ext cx="4528800" cy="2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7852208" y="207243"/>
            <a:ext cx="1130465" cy="1294452"/>
            <a:chOff x="7852208" y="207243"/>
            <a:chExt cx="1130465" cy="1294452"/>
          </a:xfrm>
        </p:grpSpPr>
        <p:sp>
          <p:nvSpPr>
            <p:cNvPr id="25" name="Google Shape;25;p2"/>
            <p:cNvSpPr/>
            <p:nvPr/>
          </p:nvSpPr>
          <p:spPr>
            <a:xfrm rot="4411677" flipH="1">
              <a:off x="8651511" y="1388008"/>
              <a:ext cx="120707" cy="86962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4411677" flipH="1">
              <a:off x="8865502" y="1014328"/>
              <a:ext cx="112536" cy="93744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4411677" flipH="1">
              <a:off x="8730576" y="436004"/>
              <a:ext cx="112291" cy="74734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4411677" flipH="1">
              <a:off x="8298828" y="304469"/>
              <a:ext cx="144129" cy="110112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4411677" flipH="1">
              <a:off x="8474155" y="965386"/>
              <a:ext cx="98238" cy="71384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4411677" flipH="1">
              <a:off x="8072404" y="617423"/>
              <a:ext cx="162976" cy="101397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4411677" flipH="1">
              <a:off x="7848553" y="234593"/>
              <a:ext cx="116213" cy="79200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215208" y="3785793"/>
            <a:ext cx="1130465" cy="1294452"/>
            <a:chOff x="7852208" y="207243"/>
            <a:chExt cx="1130465" cy="1294452"/>
          </a:xfrm>
        </p:grpSpPr>
        <p:sp>
          <p:nvSpPr>
            <p:cNvPr id="33" name="Google Shape;33;p2"/>
            <p:cNvSpPr/>
            <p:nvPr/>
          </p:nvSpPr>
          <p:spPr>
            <a:xfrm rot="4411677" flipH="1">
              <a:off x="8651511" y="1388008"/>
              <a:ext cx="120707" cy="86962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4411677" flipH="1">
              <a:off x="8865502" y="1014328"/>
              <a:ext cx="112536" cy="93744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4411677" flipH="1">
              <a:off x="8730576" y="436004"/>
              <a:ext cx="112291" cy="74734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4411677" flipH="1">
              <a:off x="8298828" y="304469"/>
              <a:ext cx="144129" cy="110112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4411677" flipH="1">
              <a:off x="8474155" y="965386"/>
              <a:ext cx="98238" cy="71384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4411677" flipH="1">
              <a:off x="8072404" y="617423"/>
              <a:ext cx="162976" cy="101397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4411677" flipH="1">
              <a:off x="7848553" y="234593"/>
              <a:ext cx="116213" cy="79200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/>
          <p:nvPr/>
        </p:nvSpPr>
        <p:spPr>
          <a:xfrm rot="5400000">
            <a:off x="-256848" y="651438"/>
            <a:ext cx="4748937" cy="423524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1" name="Google Shape;381;p28"/>
          <p:cNvSpPr/>
          <p:nvPr/>
        </p:nvSpPr>
        <p:spPr>
          <a:xfrm rot="-5400000">
            <a:off x="5298090" y="215838"/>
            <a:ext cx="4065802" cy="362600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2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/>
          <p:nvPr/>
        </p:nvSpPr>
        <p:spPr>
          <a:xfrm rot="-5400000">
            <a:off x="4651903" y="252785"/>
            <a:ext cx="4748937" cy="423524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 rot="5400000">
            <a:off x="-219901" y="1297625"/>
            <a:ext cx="4065802" cy="362600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/>
          <p:nvPr/>
        </p:nvSpPr>
        <p:spPr>
          <a:xfrm rot="-5400000">
            <a:off x="4651903" y="252785"/>
            <a:ext cx="4748937" cy="423524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7" name="Google Shape;387;p30"/>
          <p:cNvSpPr/>
          <p:nvPr/>
        </p:nvSpPr>
        <p:spPr>
          <a:xfrm rot="5400000">
            <a:off x="-219901" y="1297625"/>
            <a:ext cx="4065802" cy="362600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8" name="Google Shape;388;p30"/>
          <p:cNvSpPr/>
          <p:nvPr/>
        </p:nvSpPr>
        <p:spPr>
          <a:xfrm rot="10800000" flipH="1">
            <a:off x="6638852" y="3904664"/>
            <a:ext cx="2544561" cy="1238861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rgbClr val="FFE8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0"/>
          <p:cNvSpPr/>
          <p:nvPr/>
        </p:nvSpPr>
        <p:spPr>
          <a:xfrm flipH="1">
            <a:off x="2" y="-11"/>
            <a:ext cx="2544561" cy="1238861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/>
          <p:nvPr/>
        </p:nvSpPr>
        <p:spPr>
          <a:xfrm rot="-5400000">
            <a:off x="4651903" y="252785"/>
            <a:ext cx="4748937" cy="423524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2" name="Google Shape;392;p31"/>
          <p:cNvSpPr/>
          <p:nvPr/>
        </p:nvSpPr>
        <p:spPr>
          <a:xfrm rot="5400000">
            <a:off x="-219901" y="1297625"/>
            <a:ext cx="4065802" cy="362600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3" name="Google Shape;393;p31"/>
          <p:cNvSpPr/>
          <p:nvPr/>
        </p:nvSpPr>
        <p:spPr>
          <a:xfrm flipH="1">
            <a:off x="2" y="-11"/>
            <a:ext cx="2544561" cy="1238861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rgbClr val="FFE8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1"/>
          <p:cNvSpPr/>
          <p:nvPr/>
        </p:nvSpPr>
        <p:spPr>
          <a:xfrm rot="10800000" flipH="1">
            <a:off x="6638852" y="3904664"/>
            <a:ext cx="2544561" cy="1238861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9_1_1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/>
          <p:nvPr/>
        </p:nvSpPr>
        <p:spPr>
          <a:xfrm rot="-5400000">
            <a:off x="4651903" y="252785"/>
            <a:ext cx="4748937" cy="423524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 rot="5400000">
            <a:off x="-219901" y="1297625"/>
            <a:ext cx="4065802" cy="362600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8" name="Google Shape;398;p32"/>
          <p:cNvSpPr/>
          <p:nvPr/>
        </p:nvSpPr>
        <p:spPr>
          <a:xfrm flipH="1">
            <a:off x="2" y="-11"/>
            <a:ext cx="2544561" cy="1238861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rgbClr val="FFE8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2"/>
          <p:cNvSpPr/>
          <p:nvPr/>
        </p:nvSpPr>
        <p:spPr>
          <a:xfrm rot="10800000" flipH="1">
            <a:off x="6638852" y="3904664"/>
            <a:ext cx="2544561" cy="1238861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2"/>
          <p:cNvSpPr/>
          <p:nvPr/>
        </p:nvSpPr>
        <p:spPr>
          <a:xfrm rot="-4397836">
            <a:off x="-311980" y="237797"/>
            <a:ext cx="2759764" cy="1609802"/>
          </a:xfrm>
          <a:custGeom>
            <a:avLst/>
            <a:gdLst/>
            <a:ahLst/>
            <a:cxnLst/>
            <a:rect l="l" t="t" r="r" b="b"/>
            <a:pathLst>
              <a:path w="175870" h="102587" extrusionOk="0">
                <a:moveTo>
                  <a:pt x="6586" y="1"/>
                </a:moveTo>
                <a:cubicBezTo>
                  <a:pt x="6410" y="1"/>
                  <a:pt x="6249" y="128"/>
                  <a:pt x="6209" y="306"/>
                </a:cubicBezTo>
                <a:cubicBezTo>
                  <a:pt x="6187" y="398"/>
                  <a:pt x="4429" y="9254"/>
                  <a:pt x="3950" y="19571"/>
                </a:cubicBezTo>
                <a:cubicBezTo>
                  <a:pt x="3311" y="33472"/>
                  <a:pt x="5228" y="43218"/>
                  <a:pt x="9610" y="48582"/>
                </a:cubicBezTo>
                <a:cubicBezTo>
                  <a:pt x="12144" y="51686"/>
                  <a:pt x="15522" y="53261"/>
                  <a:pt x="19631" y="53261"/>
                </a:cubicBezTo>
                <a:cubicBezTo>
                  <a:pt x="30495" y="53261"/>
                  <a:pt x="40424" y="46733"/>
                  <a:pt x="50901" y="39817"/>
                </a:cubicBezTo>
                <a:cubicBezTo>
                  <a:pt x="61885" y="32569"/>
                  <a:pt x="73193" y="25123"/>
                  <a:pt x="86143" y="25123"/>
                </a:cubicBezTo>
                <a:cubicBezTo>
                  <a:pt x="87753" y="25123"/>
                  <a:pt x="89388" y="25238"/>
                  <a:pt x="91051" y="25483"/>
                </a:cubicBezTo>
                <a:cubicBezTo>
                  <a:pt x="101391" y="27035"/>
                  <a:pt x="106664" y="39931"/>
                  <a:pt x="112781" y="54882"/>
                </a:cubicBezTo>
                <a:cubicBezTo>
                  <a:pt x="117711" y="66979"/>
                  <a:pt x="123326" y="80697"/>
                  <a:pt x="132684" y="90192"/>
                </a:cubicBezTo>
                <a:cubicBezTo>
                  <a:pt x="140833" y="98478"/>
                  <a:pt x="150808" y="102586"/>
                  <a:pt x="162996" y="102586"/>
                </a:cubicBezTo>
                <a:cubicBezTo>
                  <a:pt x="166922" y="102586"/>
                  <a:pt x="171122" y="102153"/>
                  <a:pt x="175527" y="101285"/>
                </a:cubicBezTo>
                <a:cubicBezTo>
                  <a:pt x="175733" y="101240"/>
                  <a:pt x="175870" y="101057"/>
                  <a:pt x="175824" y="100852"/>
                </a:cubicBezTo>
                <a:cubicBezTo>
                  <a:pt x="175803" y="100661"/>
                  <a:pt x="175625" y="100530"/>
                  <a:pt x="175435" y="100530"/>
                </a:cubicBezTo>
                <a:cubicBezTo>
                  <a:pt x="175421" y="100530"/>
                  <a:pt x="175406" y="100531"/>
                  <a:pt x="175391" y="100532"/>
                </a:cubicBezTo>
                <a:cubicBezTo>
                  <a:pt x="171017" y="101386"/>
                  <a:pt x="166885" y="101814"/>
                  <a:pt x="162983" y="101814"/>
                </a:cubicBezTo>
                <a:cubicBezTo>
                  <a:pt x="151021" y="101814"/>
                  <a:pt x="141218" y="97791"/>
                  <a:pt x="133232" y="89667"/>
                </a:cubicBezTo>
                <a:cubicBezTo>
                  <a:pt x="123988" y="80263"/>
                  <a:pt x="118396" y="66614"/>
                  <a:pt x="113488" y="54585"/>
                </a:cubicBezTo>
                <a:cubicBezTo>
                  <a:pt x="107280" y="39429"/>
                  <a:pt x="101916" y="26327"/>
                  <a:pt x="91165" y="24729"/>
                </a:cubicBezTo>
                <a:cubicBezTo>
                  <a:pt x="89458" y="24478"/>
                  <a:pt x="87781" y="24359"/>
                  <a:pt x="86131" y="24359"/>
                </a:cubicBezTo>
                <a:cubicBezTo>
                  <a:pt x="72980" y="24359"/>
                  <a:pt x="61564" y="31877"/>
                  <a:pt x="50490" y="39178"/>
                </a:cubicBezTo>
                <a:cubicBezTo>
                  <a:pt x="40105" y="46025"/>
                  <a:pt x="30267" y="52508"/>
                  <a:pt x="19631" y="52508"/>
                </a:cubicBezTo>
                <a:cubicBezTo>
                  <a:pt x="15750" y="52508"/>
                  <a:pt x="12578" y="51024"/>
                  <a:pt x="10204" y="48103"/>
                </a:cubicBezTo>
                <a:cubicBezTo>
                  <a:pt x="1" y="35640"/>
                  <a:pt x="6894" y="809"/>
                  <a:pt x="6963" y="466"/>
                </a:cubicBezTo>
                <a:cubicBezTo>
                  <a:pt x="7008" y="261"/>
                  <a:pt x="6871" y="55"/>
                  <a:pt x="6666" y="10"/>
                </a:cubicBezTo>
                <a:cubicBezTo>
                  <a:pt x="6639" y="4"/>
                  <a:pt x="6612" y="1"/>
                  <a:pt x="6586" y="1"/>
                </a:cubicBezTo>
                <a:close/>
              </a:path>
            </a:pathLst>
          </a:custGeom>
          <a:solidFill>
            <a:srgbClr val="FBB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Google Shape;401;p32"/>
          <p:cNvSpPr/>
          <p:nvPr/>
        </p:nvSpPr>
        <p:spPr>
          <a:xfrm rot="6402164">
            <a:off x="6636020" y="3164622"/>
            <a:ext cx="2759764" cy="1609802"/>
          </a:xfrm>
          <a:custGeom>
            <a:avLst/>
            <a:gdLst/>
            <a:ahLst/>
            <a:cxnLst/>
            <a:rect l="l" t="t" r="r" b="b"/>
            <a:pathLst>
              <a:path w="175870" h="102587" extrusionOk="0">
                <a:moveTo>
                  <a:pt x="6586" y="1"/>
                </a:moveTo>
                <a:cubicBezTo>
                  <a:pt x="6410" y="1"/>
                  <a:pt x="6249" y="128"/>
                  <a:pt x="6209" y="306"/>
                </a:cubicBezTo>
                <a:cubicBezTo>
                  <a:pt x="6187" y="398"/>
                  <a:pt x="4429" y="9254"/>
                  <a:pt x="3950" y="19571"/>
                </a:cubicBezTo>
                <a:cubicBezTo>
                  <a:pt x="3311" y="33472"/>
                  <a:pt x="5228" y="43218"/>
                  <a:pt x="9610" y="48582"/>
                </a:cubicBezTo>
                <a:cubicBezTo>
                  <a:pt x="12144" y="51686"/>
                  <a:pt x="15522" y="53261"/>
                  <a:pt x="19631" y="53261"/>
                </a:cubicBezTo>
                <a:cubicBezTo>
                  <a:pt x="30495" y="53261"/>
                  <a:pt x="40424" y="46733"/>
                  <a:pt x="50901" y="39817"/>
                </a:cubicBezTo>
                <a:cubicBezTo>
                  <a:pt x="61885" y="32569"/>
                  <a:pt x="73193" y="25123"/>
                  <a:pt x="86143" y="25123"/>
                </a:cubicBezTo>
                <a:cubicBezTo>
                  <a:pt x="87753" y="25123"/>
                  <a:pt x="89388" y="25238"/>
                  <a:pt x="91051" y="25483"/>
                </a:cubicBezTo>
                <a:cubicBezTo>
                  <a:pt x="101391" y="27035"/>
                  <a:pt x="106664" y="39931"/>
                  <a:pt x="112781" y="54882"/>
                </a:cubicBezTo>
                <a:cubicBezTo>
                  <a:pt x="117711" y="66979"/>
                  <a:pt x="123326" y="80697"/>
                  <a:pt x="132684" y="90192"/>
                </a:cubicBezTo>
                <a:cubicBezTo>
                  <a:pt x="140833" y="98478"/>
                  <a:pt x="150808" y="102586"/>
                  <a:pt x="162996" y="102586"/>
                </a:cubicBezTo>
                <a:cubicBezTo>
                  <a:pt x="166922" y="102586"/>
                  <a:pt x="171122" y="102153"/>
                  <a:pt x="175527" y="101285"/>
                </a:cubicBezTo>
                <a:cubicBezTo>
                  <a:pt x="175733" y="101240"/>
                  <a:pt x="175870" y="101057"/>
                  <a:pt x="175824" y="100852"/>
                </a:cubicBezTo>
                <a:cubicBezTo>
                  <a:pt x="175803" y="100661"/>
                  <a:pt x="175625" y="100530"/>
                  <a:pt x="175435" y="100530"/>
                </a:cubicBezTo>
                <a:cubicBezTo>
                  <a:pt x="175421" y="100530"/>
                  <a:pt x="175406" y="100531"/>
                  <a:pt x="175391" y="100532"/>
                </a:cubicBezTo>
                <a:cubicBezTo>
                  <a:pt x="171017" y="101386"/>
                  <a:pt x="166885" y="101814"/>
                  <a:pt x="162983" y="101814"/>
                </a:cubicBezTo>
                <a:cubicBezTo>
                  <a:pt x="151021" y="101814"/>
                  <a:pt x="141218" y="97791"/>
                  <a:pt x="133232" y="89667"/>
                </a:cubicBezTo>
                <a:cubicBezTo>
                  <a:pt x="123988" y="80263"/>
                  <a:pt x="118396" y="66614"/>
                  <a:pt x="113488" y="54585"/>
                </a:cubicBezTo>
                <a:cubicBezTo>
                  <a:pt x="107280" y="39429"/>
                  <a:pt x="101916" y="26327"/>
                  <a:pt x="91165" y="24729"/>
                </a:cubicBezTo>
                <a:cubicBezTo>
                  <a:pt x="89458" y="24478"/>
                  <a:pt x="87781" y="24359"/>
                  <a:pt x="86131" y="24359"/>
                </a:cubicBezTo>
                <a:cubicBezTo>
                  <a:pt x="72980" y="24359"/>
                  <a:pt x="61564" y="31877"/>
                  <a:pt x="50490" y="39178"/>
                </a:cubicBezTo>
                <a:cubicBezTo>
                  <a:pt x="40105" y="46025"/>
                  <a:pt x="30267" y="52508"/>
                  <a:pt x="19631" y="52508"/>
                </a:cubicBezTo>
                <a:cubicBezTo>
                  <a:pt x="15750" y="52508"/>
                  <a:pt x="12578" y="51024"/>
                  <a:pt x="10204" y="48103"/>
                </a:cubicBezTo>
                <a:cubicBezTo>
                  <a:pt x="1" y="35640"/>
                  <a:pt x="6894" y="809"/>
                  <a:pt x="6963" y="466"/>
                </a:cubicBezTo>
                <a:cubicBezTo>
                  <a:pt x="7008" y="261"/>
                  <a:pt x="6871" y="55"/>
                  <a:pt x="6666" y="10"/>
                </a:cubicBezTo>
                <a:cubicBezTo>
                  <a:pt x="6639" y="4"/>
                  <a:pt x="6612" y="1"/>
                  <a:pt x="6586" y="1"/>
                </a:cubicBezTo>
                <a:close/>
              </a:path>
            </a:pathLst>
          </a:custGeom>
          <a:solidFill>
            <a:srgbClr val="FBB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 rot="10800000">
            <a:off x="-8002" y="2967570"/>
            <a:ext cx="4436125" cy="2159800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rgbClr val="FFE8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 rot="-5400000">
            <a:off x="4272594" y="261911"/>
            <a:ext cx="5141489" cy="4585332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 rot="5400000">
            <a:off x="-292710" y="212357"/>
            <a:ext cx="5263695" cy="4694319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 rot="10800000">
            <a:off x="-8002" y="-16130"/>
            <a:ext cx="1964725" cy="1752200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7216873" y="3468520"/>
            <a:ext cx="1964725" cy="1752200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 rot="-5400000">
            <a:off x="7277548" y="92645"/>
            <a:ext cx="1964725" cy="1752200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rot="10800000">
            <a:off x="9117184" y="361921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rot="10800000">
            <a:off x="9117184" y="2708091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 rot="10800000" flipH="1">
            <a:off x="7991305" y="5118077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 rot="10800000" flipH="1">
            <a:off x="7991305" y="5118077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720000" y="11184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58" name="Google Shape;58;p4"/>
          <p:cNvGrpSpPr/>
          <p:nvPr/>
        </p:nvGrpSpPr>
        <p:grpSpPr>
          <a:xfrm>
            <a:off x="8013533" y="-43157"/>
            <a:ext cx="1130465" cy="1294452"/>
            <a:chOff x="7852208" y="207243"/>
            <a:chExt cx="1130465" cy="1294452"/>
          </a:xfrm>
        </p:grpSpPr>
        <p:sp>
          <p:nvSpPr>
            <p:cNvPr id="59" name="Google Shape;59;p4"/>
            <p:cNvSpPr/>
            <p:nvPr/>
          </p:nvSpPr>
          <p:spPr>
            <a:xfrm rot="4411677" flipH="1">
              <a:off x="8651511" y="1388008"/>
              <a:ext cx="120707" cy="86962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4411677" flipH="1">
              <a:off x="8865502" y="1014328"/>
              <a:ext cx="112536" cy="93744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4411677" flipH="1">
              <a:off x="8730576" y="436004"/>
              <a:ext cx="112291" cy="74734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4411677" flipH="1">
              <a:off x="8298828" y="304469"/>
              <a:ext cx="144129" cy="110112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4411677" flipH="1">
              <a:off x="8474155" y="965386"/>
              <a:ext cx="98238" cy="71384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rot="4411677" flipH="1">
              <a:off x="8072404" y="617423"/>
              <a:ext cx="162976" cy="101397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 rot="4411677" flipH="1">
              <a:off x="7848553" y="234593"/>
              <a:ext cx="116213" cy="79200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/>
          <p:nvPr/>
        </p:nvSpPr>
        <p:spPr>
          <a:xfrm rot="-5400000">
            <a:off x="4651903" y="252785"/>
            <a:ext cx="4748937" cy="423524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 rot="5400000">
            <a:off x="-219901" y="1297625"/>
            <a:ext cx="4065802" cy="362600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 rot="10800000">
            <a:off x="-44198" y="3638792"/>
            <a:ext cx="3090648" cy="1504733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rgbClr val="FFE8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6"/>
          <p:cNvGrpSpPr/>
          <p:nvPr/>
        </p:nvGrpSpPr>
        <p:grpSpPr>
          <a:xfrm rot="10800000">
            <a:off x="67466" y="3944015"/>
            <a:ext cx="609239" cy="1228123"/>
            <a:chOff x="8415916" y="13915"/>
            <a:chExt cx="609239" cy="1228123"/>
          </a:xfrm>
        </p:grpSpPr>
        <p:sp>
          <p:nvSpPr>
            <p:cNvPr id="89" name="Google Shape;89;p6"/>
            <p:cNvSpPr/>
            <p:nvPr/>
          </p:nvSpPr>
          <p:spPr>
            <a:xfrm rot="-6214160">
              <a:off x="8841575" y="1152412"/>
              <a:ext cx="96292" cy="69373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 rot="-6214160">
              <a:off x="8552011" y="977837"/>
              <a:ext cx="89774" cy="74782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 rot="-6214160">
              <a:off x="8410612" y="525573"/>
              <a:ext cx="89578" cy="59617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 rot="-6214160">
              <a:off x="8639593" y="266784"/>
              <a:ext cx="114976" cy="87840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 rot="-6214160">
              <a:off x="8808879" y="786099"/>
              <a:ext cx="78367" cy="56945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 rot="-6214160">
              <a:off x="8905160" y="396696"/>
              <a:ext cx="130011" cy="80888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 rot="-6214160">
              <a:off x="8937217" y="34796"/>
              <a:ext cx="92707" cy="63181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 rot="6139633" flipH="1">
            <a:off x="7941171" y="2111"/>
            <a:ext cx="832912" cy="953736"/>
            <a:chOff x="7852208" y="207243"/>
            <a:chExt cx="1130465" cy="1294452"/>
          </a:xfrm>
        </p:grpSpPr>
        <p:sp>
          <p:nvSpPr>
            <p:cNvPr id="98" name="Google Shape;98;p6"/>
            <p:cNvSpPr/>
            <p:nvPr/>
          </p:nvSpPr>
          <p:spPr>
            <a:xfrm rot="4411677" flipH="1">
              <a:off x="8651511" y="1388008"/>
              <a:ext cx="120707" cy="86962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 rot="4411677" flipH="1">
              <a:off x="8865502" y="1014328"/>
              <a:ext cx="112536" cy="93744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 rot="4411677" flipH="1">
              <a:off x="8730576" y="436004"/>
              <a:ext cx="112291" cy="74734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 rot="4411677" flipH="1">
              <a:off x="8298828" y="304469"/>
              <a:ext cx="144129" cy="110112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4411677" flipH="1">
              <a:off x="8474155" y="965386"/>
              <a:ext cx="98238" cy="71384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4411677" flipH="1">
              <a:off x="8072404" y="617423"/>
              <a:ext cx="162976" cy="101397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4411677" flipH="1">
              <a:off x="7848553" y="234593"/>
              <a:ext cx="116213" cy="79200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/>
          <p:nvPr/>
        </p:nvSpPr>
        <p:spPr>
          <a:xfrm rot="-5400000">
            <a:off x="4280610" y="288319"/>
            <a:ext cx="5141489" cy="4585332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 rot="5400000">
            <a:off x="-253173" y="207225"/>
            <a:ext cx="5200627" cy="4694319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 rot="6380432">
            <a:off x="7916820" y="4169116"/>
            <a:ext cx="1392417" cy="812213"/>
          </a:xfrm>
          <a:custGeom>
            <a:avLst/>
            <a:gdLst/>
            <a:ahLst/>
            <a:cxnLst/>
            <a:rect l="l" t="t" r="r" b="b"/>
            <a:pathLst>
              <a:path w="175870" h="102587" extrusionOk="0">
                <a:moveTo>
                  <a:pt x="6586" y="1"/>
                </a:moveTo>
                <a:cubicBezTo>
                  <a:pt x="6410" y="1"/>
                  <a:pt x="6249" y="128"/>
                  <a:pt x="6209" y="306"/>
                </a:cubicBezTo>
                <a:cubicBezTo>
                  <a:pt x="6187" y="398"/>
                  <a:pt x="4429" y="9254"/>
                  <a:pt x="3950" y="19571"/>
                </a:cubicBezTo>
                <a:cubicBezTo>
                  <a:pt x="3311" y="33472"/>
                  <a:pt x="5228" y="43218"/>
                  <a:pt x="9610" y="48582"/>
                </a:cubicBezTo>
                <a:cubicBezTo>
                  <a:pt x="12144" y="51686"/>
                  <a:pt x="15522" y="53261"/>
                  <a:pt x="19631" y="53261"/>
                </a:cubicBezTo>
                <a:cubicBezTo>
                  <a:pt x="30495" y="53261"/>
                  <a:pt x="40424" y="46733"/>
                  <a:pt x="50901" y="39817"/>
                </a:cubicBezTo>
                <a:cubicBezTo>
                  <a:pt x="61885" y="32569"/>
                  <a:pt x="73193" y="25123"/>
                  <a:pt x="86143" y="25123"/>
                </a:cubicBezTo>
                <a:cubicBezTo>
                  <a:pt x="87753" y="25123"/>
                  <a:pt x="89388" y="25238"/>
                  <a:pt x="91051" y="25483"/>
                </a:cubicBezTo>
                <a:cubicBezTo>
                  <a:pt x="101391" y="27035"/>
                  <a:pt x="106664" y="39931"/>
                  <a:pt x="112781" y="54882"/>
                </a:cubicBezTo>
                <a:cubicBezTo>
                  <a:pt x="117711" y="66979"/>
                  <a:pt x="123326" y="80697"/>
                  <a:pt x="132684" y="90192"/>
                </a:cubicBezTo>
                <a:cubicBezTo>
                  <a:pt x="140833" y="98478"/>
                  <a:pt x="150808" y="102586"/>
                  <a:pt x="162996" y="102586"/>
                </a:cubicBezTo>
                <a:cubicBezTo>
                  <a:pt x="166922" y="102586"/>
                  <a:pt x="171122" y="102153"/>
                  <a:pt x="175527" y="101285"/>
                </a:cubicBezTo>
                <a:cubicBezTo>
                  <a:pt x="175733" y="101240"/>
                  <a:pt x="175870" y="101057"/>
                  <a:pt x="175824" y="100852"/>
                </a:cubicBezTo>
                <a:cubicBezTo>
                  <a:pt x="175803" y="100661"/>
                  <a:pt x="175625" y="100530"/>
                  <a:pt x="175435" y="100530"/>
                </a:cubicBezTo>
                <a:cubicBezTo>
                  <a:pt x="175421" y="100530"/>
                  <a:pt x="175406" y="100531"/>
                  <a:pt x="175391" y="100532"/>
                </a:cubicBezTo>
                <a:cubicBezTo>
                  <a:pt x="171017" y="101386"/>
                  <a:pt x="166885" y="101814"/>
                  <a:pt x="162983" y="101814"/>
                </a:cubicBezTo>
                <a:cubicBezTo>
                  <a:pt x="151021" y="101814"/>
                  <a:pt x="141218" y="97791"/>
                  <a:pt x="133232" y="89667"/>
                </a:cubicBezTo>
                <a:cubicBezTo>
                  <a:pt x="123988" y="80263"/>
                  <a:pt x="118396" y="66614"/>
                  <a:pt x="113488" y="54585"/>
                </a:cubicBezTo>
                <a:cubicBezTo>
                  <a:pt x="107280" y="39429"/>
                  <a:pt x="101916" y="26327"/>
                  <a:pt x="91165" y="24729"/>
                </a:cubicBezTo>
                <a:cubicBezTo>
                  <a:pt x="89458" y="24478"/>
                  <a:pt x="87781" y="24359"/>
                  <a:pt x="86131" y="24359"/>
                </a:cubicBezTo>
                <a:cubicBezTo>
                  <a:pt x="72980" y="24359"/>
                  <a:pt x="61564" y="31877"/>
                  <a:pt x="50490" y="39178"/>
                </a:cubicBezTo>
                <a:cubicBezTo>
                  <a:pt x="40105" y="46025"/>
                  <a:pt x="30267" y="52508"/>
                  <a:pt x="19631" y="52508"/>
                </a:cubicBezTo>
                <a:cubicBezTo>
                  <a:pt x="15750" y="52508"/>
                  <a:pt x="12578" y="51024"/>
                  <a:pt x="10204" y="48103"/>
                </a:cubicBezTo>
                <a:cubicBezTo>
                  <a:pt x="1" y="35640"/>
                  <a:pt x="6894" y="809"/>
                  <a:pt x="6963" y="466"/>
                </a:cubicBezTo>
                <a:cubicBezTo>
                  <a:pt x="7008" y="261"/>
                  <a:pt x="6871" y="55"/>
                  <a:pt x="6666" y="10"/>
                </a:cubicBezTo>
                <a:cubicBezTo>
                  <a:pt x="6639" y="4"/>
                  <a:pt x="6612" y="1"/>
                  <a:pt x="6586" y="1"/>
                </a:cubicBezTo>
                <a:close/>
              </a:path>
            </a:pathLst>
          </a:custGeom>
          <a:solidFill>
            <a:srgbClr val="FBB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2"/>
          </p:nvPr>
        </p:nvSpPr>
        <p:spPr>
          <a:xfrm>
            <a:off x="720000" y="191739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"/>
          </p:nvPr>
        </p:nvSpPr>
        <p:spPr>
          <a:xfrm>
            <a:off x="720000" y="2345575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3"/>
          </p:nvPr>
        </p:nvSpPr>
        <p:spPr>
          <a:xfrm>
            <a:off x="3419269" y="191739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4"/>
          </p:nvPr>
        </p:nvSpPr>
        <p:spPr>
          <a:xfrm>
            <a:off x="3419269" y="2345575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5"/>
          </p:nvPr>
        </p:nvSpPr>
        <p:spPr>
          <a:xfrm>
            <a:off x="720000" y="377665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6"/>
          </p:nvPr>
        </p:nvSpPr>
        <p:spPr>
          <a:xfrm>
            <a:off x="720000" y="4205925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7"/>
          </p:nvPr>
        </p:nvSpPr>
        <p:spPr>
          <a:xfrm>
            <a:off x="3419269" y="377665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8"/>
          </p:nvPr>
        </p:nvSpPr>
        <p:spPr>
          <a:xfrm>
            <a:off x="3419269" y="4205925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9"/>
          </p:nvPr>
        </p:nvSpPr>
        <p:spPr>
          <a:xfrm>
            <a:off x="6118545" y="191739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13"/>
          </p:nvPr>
        </p:nvSpPr>
        <p:spPr>
          <a:xfrm>
            <a:off x="6118545" y="2345575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4"/>
          </p:nvPr>
        </p:nvSpPr>
        <p:spPr>
          <a:xfrm>
            <a:off x="6118545" y="377665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5"/>
          </p:nvPr>
        </p:nvSpPr>
        <p:spPr>
          <a:xfrm>
            <a:off x="6118545" y="4205925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6" hasCustomPrompt="1"/>
          </p:nvPr>
        </p:nvSpPr>
        <p:spPr>
          <a:xfrm>
            <a:off x="687407" y="1347952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17" hasCustomPrompt="1"/>
          </p:nvPr>
        </p:nvSpPr>
        <p:spPr>
          <a:xfrm>
            <a:off x="720000" y="3208310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18" hasCustomPrompt="1"/>
          </p:nvPr>
        </p:nvSpPr>
        <p:spPr>
          <a:xfrm>
            <a:off x="3419275" y="1347952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19" hasCustomPrompt="1"/>
          </p:nvPr>
        </p:nvSpPr>
        <p:spPr>
          <a:xfrm>
            <a:off x="3419275" y="3208310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20" hasCustomPrompt="1"/>
          </p:nvPr>
        </p:nvSpPr>
        <p:spPr>
          <a:xfrm>
            <a:off x="6118550" y="1347952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21" hasCustomPrompt="1"/>
          </p:nvPr>
        </p:nvSpPr>
        <p:spPr>
          <a:xfrm>
            <a:off x="6118550" y="3208310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/>
          <p:nvPr/>
        </p:nvSpPr>
        <p:spPr>
          <a:xfrm rot="5400000" flipH="1">
            <a:off x="-224855" y="215838"/>
            <a:ext cx="4065802" cy="362600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 rot="-5400000" flipH="1">
            <a:off x="4646949" y="651438"/>
            <a:ext cx="4748937" cy="423524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5553850" y="1730850"/>
            <a:ext cx="26304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1"/>
          </p:nvPr>
        </p:nvSpPr>
        <p:spPr>
          <a:xfrm>
            <a:off x="5553975" y="2962200"/>
            <a:ext cx="2630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4" name="Google Shape;204;p17"/>
          <p:cNvGrpSpPr/>
          <p:nvPr/>
        </p:nvGrpSpPr>
        <p:grpSpPr>
          <a:xfrm rot="-8474603" flipH="1">
            <a:off x="7871784" y="3800280"/>
            <a:ext cx="1117980" cy="1280156"/>
            <a:chOff x="7852208" y="207243"/>
            <a:chExt cx="1130465" cy="1294452"/>
          </a:xfrm>
        </p:grpSpPr>
        <p:sp>
          <p:nvSpPr>
            <p:cNvPr id="205" name="Google Shape;205;p17"/>
            <p:cNvSpPr/>
            <p:nvPr/>
          </p:nvSpPr>
          <p:spPr>
            <a:xfrm rot="4411677" flipH="1">
              <a:off x="8651511" y="1388008"/>
              <a:ext cx="120707" cy="86962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 rot="4411677" flipH="1">
              <a:off x="8865502" y="1014328"/>
              <a:ext cx="112536" cy="93744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 rot="4411677" flipH="1">
              <a:off x="8730576" y="436004"/>
              <a:ext cx="112291" cy="74734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 rot="4411677" flipH="1">
              <a:off x="8298828" y="304469"/>
              <a:ext cx="144129" cy="110112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 rot="4411677" flipH="1">
              <a:off x="8474155" y="965386"/>
              <a:ext cx="98238" cy="71384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 rot="4411677" flipH="1">
              <a:off x="8072404" y="617423"/>
              <a:ext cx="162976" cy="101397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 rot="4411677" flipH="1">
              <a:off x="7848553" y="234593"/>
              <a:ext cx="116213" cy="79200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/>
          <p:nvPr/>
        </p:nvSpPr>
        <p:spPr>
          <a:xfrm rot="-5400000" flipH="1">
            <a:off x="5293136" y="1297625"/>
            <a:ext cx="4065802" cy="362600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 rot="5400000" flipH="1">
            <a:off x="-261803" y="252785"/>
            <a:ext cx="4748937" cy="423524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title" idx="2"/>
          </p:nvPr>
        </p:nvSpPr>
        <p:spPr>
          <a:xfrm>
            <a:off x="1596677" y="2861797"/>
            <a:ext cx="27426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21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title" idx="3"/>
          </p:nvPr>
        </p:nvSpPr>
        <p:spPr>
          <a:xfrm>
            <a:off x="4804723" y="2861797"/>
            <a:ext cx="27426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21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1"/>
          </p:nvPr>
        </p:nvSpPr>
        <p:spPr>
          <a:xfrm>
            <a:off x="4923223" y="33494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4"/>
          </p:nvPr>
        </p:nvSpPr>
        <p:spPr>
          <a:xfrm>
            <a:off x="1715177" y="33494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18"/>
          <p:cNvSpPr/>
          <p:nvPr/>
        </p:nvSpPr>
        <p:spPr>
          <a:xfrm rot="10800000" flipH="1">
            <a:off x="6092587" y="3638792"/>
            <a:ext cx="3090648" cy="1504733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rgbClr val="FFE8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18"/>
          <p:cNvGrpSpPr/>
          <p:nvPr/>
        </p:nvGrpSpPr>
        <p:grpSpPr>
          <a:xfrm>
            <a:off x="8303719" y="748143"/>
            <a:ext cx="840274" cy="962166"/>
            <a:chOff x="7852208" y="207243"/>
            <a:chExt cx="1130465" cy="1294452"/>
          </a:xfrm>
        </p:grpSpPr>
        <p:sp>
          <p:nvSpPr>
            <p:cNvPr id="222" name="Google Shape;222;p18"/>
            <p:cNvSpPr/>
            <p:nvPr/>
          </p:nvSpPr>
          <p:spPr>
            <a:xfrm rot="4411677" flipH="1">
              <a:off x="8651511" y="1388008"/>
              <a:ext cx="120707" cy="86962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 rot="4411677" flipH="1">
              <a:off x="8865502" y="1014328"/>
              <a:ext cx="112536" cy="93744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 rot="4411677" flipH="1">
              <a:off x="8730576" y="436004"/>
              <a:ext cx="112291" cy="74734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 rot="4411677" flipH="1">
              <a:off x="8298828" y="304469"/>
              <a:ext cx="144129" cy="110112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 rot="4411677" flipH="1">
              <a:off x="8474155" y="965386"/>
              <a:ext cx="98238" cy="71384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 rot="4411677" flipH="1">
              <a:off x="8072404" y="617423"/>
              <a:ext cx="162976" cy="101397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 rot="4411677" flipH="1">
              <a:off x="7848553" y="234593"/>
              <a:ext cx="116213" cy="79200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18"/>
          <p:cNvGrpSpPr/>
          <p:nvPr/>
        </p:nvGrpSpPr>
        <p:grpSpPr>
          <a:xfrm rot="10800000">
            <a:off x="92894" y="4023143"/>
            <a:ext cx="840274" cy="962166"/>
            <a:chOff x="7852208" y="207243"/>
            <a:chExt cx="1130465" cy="1294452"/>
          </a:xfrm>
        </p:grpSpPr>
        <p:sp>
          <p:nvSpPr>
            <p:cNvPr id="230" name="Google Shape;230;p18"/>
            <p:cNvSpPr/>
            <p:nvPr/>
          </p:nvSpPr>
          <p:spPr>
            <a:xfrm rot="4411677" flipH="1">
              <a:off x="8651511" y="1388008"/>
              <a:ext cx="120707" cy="86962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 rot="4411677" flipH="1">
              <a:off x="8865502" y="1014328"/>
              <a:ext cx="112536" cy="93744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 rot="4411677" flipH="1">
              <a:off x="8730576" y="436004"/>
              <a:ext cx="112291" cy="74734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 rot="4411677" flipH="1">
              <a:off x="8298828" y="304469"/>
              <a:ext cx="144129" cy="110112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 rot="4411677" flipH="1">
              <a:off x="8474155" y="965386"/>
              <a:ext cx="98238" cy="71384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 rot="4411677" flipH="1">
              <a:off x="8072404" y="617423"/>
              <a:ext cx="162976" cy="101397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 rot="4411677" flipH="1">
              <a:off x="7848553" y="234593"/>
              <a:ext cx="116213" cy="79200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/>
          <p:nvPr/>
        </p:nvSpPr>
        <p:spPr>
          <a:xfrm rot="5400000">
            <a:off x="-256848" y="651438"/>
            <a:ext cx="4748937" cy="423524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0" name="Google Shape;300;p23"/>
          <p:cNvSpPr/>
          <p:nvPr/>
        </p:nvSpPr>
        <p:spPr>
          <a:xfrm rot="-5400000">
            <a:off x="5298090" y="215838"/>
            <a:ext cx="4065802" cy="362600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1" name="Google Shape;301;p2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25"/>
          <p:cNvSpPr/>
          <p:nvPr/>
        </p:nvSpPr>
        <p:spPr>
          <a:xfrm rot="-5400000">
            <a:off x="4651903" y="252785"/>
            <a:ext cx="4748937" cy="423524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20" name="Google Shape;320;p25"/>
          <p:cNvSpPr/>
          <p:nvPr/>
        </p:nvSpPr>
        <p:spPr>
          <a:xfrm rot="5400000">
            <a:off x="-219901" y="1297625"/>
            <a:ext cx="4065802" cy="362600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 rot="10800000">
            <a:off x="-44198" y="3638792"/>
            <a:ext cx="3090648" cy="1504733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rgbClr val="FFE8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25"/>
          <p:cNvGrpSpPr/>
          <p:nvPr/>
        </p:nvGrpSpPr>
        <p:grpSpPr>
          <a:xfrm rot="10800000">
            <a:off x="67466" y="3944015"/>
            <a:ext cx="609239" cy="1228123"/>
            <a:chOff x="8415916" y="13915"/>
            <a:chExt cx="609239" cy="1228123"/>
          </a:xfrm>
        </p:grpSpPr>
        <p:sp>
          <p:nvSpPr>
            <p:cNvPr id="323" name="Google Shape;323;p25"/>
            <p:cNvSpPr/>
            <p:nvPr/>
          </p:nvSpPr>
          <p:spPr>
            <a:xfrm rot="-6214160">
              <a:off x="8841575" y="1152412"/>
              <a:ext cx="96292" cy="69373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 rot="-6214160">
              <a:off x="8552011" y="977837"/>
              <a:ext cx="89774" cy="74782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 rot="-6214160">
              <a:off x="8410612" y="525573"/>
              <a:ext cx="89578" cy="59617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 rot="-6214160">
              <a:off x="8639593" y="266784"/>
              <a:ext cx="114976" cy="87840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 rot="-6214160">
              <a:off x="8808879" y="786099"/>
              <a:ext cx="78367" cy="56945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 rot="-6214160">
              <a:off x="8905160" y="396696"/>
              <a:ext cx="130011" cy="80888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 rot="-6214160">
              <a:off x="8937217" y="34796"/>
              <a:ext cx="92707" cy="63181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25"/>
          <p:cNvSpPr txBox="1">
            <a:spLocks noGrp="1"/>
          </p:cNvSpPr>
          <p:nvPr>
            <p:ph type="title"/>
          </p:nvPr>
        </p:nvSpPr>
        <p:spPr>
          <a:xfrm>
            <a:off x="713232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5"/>
          <p:cNvSpPr txBox="1">
            <a:spLocks noGrp="1"/>
          </p:cNvSpPr>
          <p:nvPr>
            <p:ph type="sldNum" idx="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39496"/>
            <a:ext cx="8520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"/>
              <a:buNone/>
              <a:defRPr sz="3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9" r:id="rId5"/>
    <p:sldLayoutId id="2147483663" r:id="rId6"/>
    <p:sldLayoutId id="2147483664" r:id="rId7"/>
    <p:sldLayoutId id="2147483669" r:id="rId8"/>
    <p:sldLayoutId id="2147483671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hand-drawn-minimal-background_15273895.htm?query=minimal%20background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pik.com/free-photo/medium-shot-beautiful-model_20825401.htm#query=fashion%20model%20freepik&amp;position=24&amp;from_view=search/?utm_source=slidesgo_template&amp;utm_medium=referral-link&amp;utm_campaign=sg_resources&amp;utm_content=freepik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6"/>
          <p:cNvSpPr txBox="1">
            <a:spLocks noGrp="1"/>
          </p:cNvSpPr>
          <p:nvPr>
            <p:ph type="ctrTitle"/>
          </p:nvPr>
        </p:nvSpPr>
        <p:spPr>
          <a:xfrm>
            <a:off x="1129225" y="1638300"/>
            <a:ext cx="6881100" cy="16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thuyết trình về trò chơi “Typing game”</a:t>
            </a:r>
            <a:endParaRPr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183" y="2638748"/>
            <a:ext cx="2068660" cy="22320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0195" y="1458097"/>
            <a:ext cx="6919783" cy="2829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8" name="Google Shape;418;p37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bản thân</a:t>
            </a:r>
            <a:endParaRPr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2" name="Google Shape;422;p37"/>
          <p:cNvCxnSpPr/>
          <p:nvPr/>
        </p:nvCxnSpPr>
        <p:spPr>
          <a:xfrm>
            <a:off x="3719979" y="997832"/>
            <a:ext cx="1596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" name="Google Shape;423;p37"/>
          <p:cNvSpPr txBox="1">
            <a:spLocks noGrp="1"/>
          </p:cNvSpPr>
          <p:nvPr>
            <p:ph type="body" idx="1"/>
          </p:nvPr>
        </p:nvSpPr>
        <p:spPr>
          <a:xfrm>
            <a:off x="855924" y="1757806"/>
            <a:ext cx="7704000" cy="2230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Huyền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My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rường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38"/>
          <p:cNvGrpSpPr/>
          <p:nvPr/>
        </p:nvGrpSpPr>
        <p:grpSpPr>
          <a:xfrm>
            <a:off x="3025507" y="2899661"/>
            <a:ext cx="1218703" cy="973894"/>
            <a:chOff x="3025507" y="2747261"/>
            <a:chExt cx="1218703" cy="973894"/>
          </a:xfrm>
        </p:grpSpPr>
        <p:sp>
          <p:nvSpPr>
            <p:cNvPr id="429" name="Google Shape;429;p38"/>
            <p:cNvSpPr/>
            <p:nvPr/>
          </p:nvSpPr>
          <p:spPr>
            <a:xfrm rot="-900211">
              <a:off x="3352274" y="2906946"/>
              <a:ext cx="752321" cy="69085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" name="Google Shape;430;p38"/>
            <p:cNvSpPr/>
            <p:nvPr/>
          </p:nvSpPr>
          <p:spPr>
            <a:xfrm rot="-503166">
              <a:off x="3281403" y="2826758"/>
              <a:ext cx="906925" cy="83271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grpSp>
          <p:nvGrpSpPr>
            <p:cNvPr id="431" name="Google Shape;431;p38"/>
            <p:cNvGrpSpPr/>
            <p:nvPr/>
          </p:nvGrpSpPr>
          <p:grpSpPr>
            <a:xfrm rot="-6438566">
              <a:off x="3096684" y="2774606"/>
              <a:ext cx="363989" cy="416952"/>
              <a:chOff x="7852208" y="207243"/>
              <a:chExt cx="1130465" cy="1294452"/>
            </a:xfrm>
          </p:grpSpPr>
          <p:sp>
            <p:nvSpPr>
              <p:cNvPr id="432" name="Google Shape;432;p38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3" name="Google Shape;433;p38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4" name="Google Shape;434;p38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5" name="Google Shape;435;p38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6" name="Google Shape;436;p38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7" name="Google Shape;437;p38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8" name="Google Shape;438;p38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39" name="Google Shape;439;p38"/>
          <p:cNvSpPr/>
          <p:nvPr/>
        </p:nvSpPr>
        <p:spPr>
          <a:xfrm rot="9396713">
            <a:off x="616737" y="1050360"/>
            <a:ext cx="906904" cy="832660"/>
          </a:xfrm>
          <a:custGeom>
            <a:avLst/>
            <a:gdLst/>
            <a:ahLst/>
            <a:cxnLst/>
            <a:rect l="l" t="t" r="r" b="b"/>
            <a:pathLst>
              <a:path w="49400" h="45364" extrusionOk="0">
                <a:moveTo>
                  <a:pt x="14184" y="2711"/>
                </a:moveTo>
                <a:cubicBezTo>
                  <a:pt x="9663" y="5563"/>
                  <a:pt x="2430" y="12657"/>
                  <a:pt x="830" y="17734"/>
                </a:cubicBezTo>
                <a:cubicBezTo>
                  <a:pt x="-770" y="22811"/>
                  <a:pt x="-74" y="28585"/>
                  <a:pt x="4586" y="33175"/>
                </a:cubicBezTo>
                <a:cubicBezTo>
                  <a:pt x="9246" y="37766"/>
                  <a:pt x="21627" y="44929"/>
                  <a:pt x="28791" y="45277"/>
                </a:cubicBezTo>
                <a:cubicBezTo>
                  <a:pt x="35955" y="45625"/>
                  <a:pt x="44649" y="41244"/>
                  <a:pt x="47570" y="35262"/>
                </a:cubicBezTo>
                <a:cubicBezTo>
                  <a:pt x="50491" y="29281"/>
                  <a:pt x="49587" y="15161"/>
                  <a:pt x="46318" y="9388"/>
                </a:cubicBezTo>
                <a:cubicBezTo>
                  <a:pt x="43049" y="3615"/>
                  <a:pt x="33312" y="1737"/>
                  <a:pt x="27956" y="624"/>
                </a:cubicBezTo>
                <a:cubicBezTo>
                  <a:pt x="22600" y="-489"/>
                  <a:pt x="18705" y="-141"/>
                  <a:pt x="14184" y="271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</p:sp>
      <p:sp>
        <p:nvSpPr>
          <p:cNvPr id="440" name="Google Shape;440;p38"/>
          <p:cNvSpPr/>
          <p:nvPr/>
        </p:nvSpPr>
        <p:spPr>
          <a:xfrm rot="10800000">
            <a:off x="678576" y="1185256"/>
            <a:ext cx="752362" cy="690894"/>
          </a:xfrm>
          <a:custGeom>
            <a:avLst/>
            <a:gdLst/>
            <a:ahLst/>
            <a:cxnLst/>
            <a:rect l="l" t="t" r="r" b="b"/>
            <a:pathLst>
              <a:path w="49400" h="45364" extrusionOk="0">
                <a:moveTo>
                  <a:pt x="14184" y="2711"/>
                </a:moveTo>
                <a:cubicBezTo>
                  <a:pt x="9663" y="5563"/>
                  <a:pt x="2430" y="12657"/>
                  <a:pt x="830" y="17734"/>
                </a:cubicBezTo>
                <a:cubicBezTo>
                  <a:pt x="-770" y="22811"/>
                  <a:pt x="-74" y="28585"/>
                  <a:pt x="4586" y="33175"/>
                </a:cubicBezTo>
                <a:cubicBezTo>
                  <a:pt x="9246" y="37766"/>
                  <a:pt x="21627" y="44929"/>
                  <a:pt x="28791" y="45277"/>
                </a:cubicBezTo>
                <a:cubicBezTo>
                  <a:pt x="35955" y="45625"/>
                  <a:pt x="44649" y="41244"/>
                  <a:pt x="47570" y="35262"/>
                </a:cubicBezTo>
                <a:cubicBezTo>
                  <a:pt x="50491" y="29281"/>
                  <a:pt x="49587" y="15161"/>
                  <a:pt x="46318" y="9388"/>
                </a:cubicBezTo>
                <a:cubicBezTo>
                  <a:pt x="43049" y="3615"/>
                  <a:pt x="33312" y="1737"/>
                  <a:pt x="27956" y="624"/>
                </a:cubicBezTo>
                <a:cubicBezTo>
                  <a:pt x="22600" y="-489"/>
                  <a:pt x="18705" y="-141"/>
                  <a:pt x="14184" y="271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41" name="Google Shape;441;p38"/>
          <p:cNvGrpSpPr/>
          <p:nvPr/>
        </p:nvGrpSpPr>
        <p:grpSpPr>
          <a:xfrm rot="3461228">
            <a:off x="1396133" y="1391023"/>
            <a:ext cx="363962" cy="416937"/>
            <a:chOff x="7852208" y="207243"/>
            <a:chExt cx="1130465" cy="1294452"/>
          </a:xfrm>
        </p:grpSpPr>
        <p:sp>
          <p:nvSpPr>
            <p:cNvPr id="442" name="Google Shape;442;p38"/>
            <p:cNvSpPr/>
            <p:nvPr/>
          </p:nvSpPr>
          <p:spPr>
            <a:xfrm rot="4411677" flipH="1">
              <a:off x="8651511" y="1388008"/>
              <a:ext cx="120707" cy="86962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3" name="Google Shape;443;p38"/>
            <p:cNvSpPr/>
            <p:nvPr/>
          </p:nvSpPr>
          <p:spPr>
            <a:xfrm rot="4411677" flipH="1">
              <a:off x="8865502" y="1014328"/>
              <a:ext cx="112536" cy="93744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 rot="4411677" flipH="1">
              <a:off x="8730576" y="436004"/>
              <a:ext cx="112291" cy="74734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 rot="4411677" flipH="1">
              <a:off x="8298828" y="304469"/>
              <a:ext cx="144129" cy="110112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 rot="4411677" flipH="1">
              <a:off x="8474155" y="965386"/>
              <a:ext cx="98238" cy="71384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7" name="Google Shape;447;p38"/>
            <p:cNvSpPr/>
            <p:nvPr/>
          </p:nvSpPr>
          <p:spPr>
            <a:xfrm rot="4411677" flipH="1">
              <a:off x="8072404" y="617423"/>
              <a:ext cx="162976" cy="101397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8" name="Google Shape;448;p38"/>
            <p:cNvSpPr/>
            <p:nvPr/>
          </p:nvSpPr>
          <p:spPr>
            <a:xfrm rot="4411677" flipH="1">
              <a:off x="7848553" y="234593"/>
              <a:ext cx="116213" cy="79200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9" name="Google Shape;449;p38"/>
          <p:cNvGrpSpPr/>
          <p:nvPr/>
        </p:nvGrpSpPr>
        <p:grpSpPr>
          <a:xfrm>
            <a:off x="2987482" y="1077536"/>
            <a:ext cx="1218703" cy="973894"/>
            <a:chOff x="2987482" y="1077536"/>
            <a:chExt cx="1218703" cy="973894"/>
          </a:xfrm>
        </p:grpSpPr>
        <p:sp>
          <p:nvSpPr>
            <p:cNvPr id="450" name="Google Shape;450;p38"/>
            <p:cNvSpPr/>
            <p:nvPr/>
          </p:nvSpPr>
          <p:spPr>
            <a:xfrm rot="-503166">
              <a:off x="3243378" y="1157033"/>
              <a:ext cx="906925" cy="83271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grpSp>
          <p:nvGrpSpPr>
            <p:cNvPr id="451" name="Google Shape;451;p38"/>
            <p:cNvGrpSpPr/>
            <p:nvPr/>
          </p:nvGrpSpPr>
          <p:grpSpPr>
            <a:xfrm rot="-6438566">
              <a:off x="3058659" y="1104881"/>
              <a:ext cx="363989" cy="416952"/>
              <a:chOff x="7852208" y="207243"/>
              <a:chExt cx="1130465" cy="1294452"/>
            </a:xfrm>
          </p:grpSpPr>
          <p:sp>
            <p:nvSpPr>
              <p:cNvPr id="452" name="Google Shape;452;p38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3" name="Google Shape;453;p38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4" name="Google Shape;454;p38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5" name="Google Shape;455;p38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6" name="Google Shape;456;p38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7" name="Google Shape;457;p38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8" name="Google Shape;458;p38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9" name="Google Shape;459;p38"/>
            <p:cNvSpPr/>
            <p:nvPr/>
          </p:nvSpPr>
          <p:spPr>
            <a:xfrm rot="10800000">
              <a:off x="3352233" y="1185233"/>
              <a:ext cx="752362" cy="690894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72" name="Google Shape;472;p38"/>
          <p:cNvGrpSpPr/>
          <p:nvPr/>
        </p:nvGrpSpPr>
        <p:grpSpPr>
          <a:xfrm>
            <a:off x="5973124" y="979749"/>
            <a:ext cx="1232086" cy="973894"/>
            <a:chOff x="5973124" y="979749"/>
            <a:chExt cx="1232086" cy="973894"/>
          </a:xfrm>
        </p:grpSpPr>
        <p:sp>
          <p:nvSpPr>
            <p:cNvPr id="473" name="Google Shape;473;p38"/>
            <p:cNvSpPr/>
            <p:nvPr/>
          </p:nvSpPr>
          <p:spPr>
            <a:xfrm rot="10296834">
              <a:off x="6042390" y="1041430"/>
              <a:ext cx="906925" cy="83271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grpSp>
          <p:nvGrpSpPr>
            <p:cNvPr id="474" name="Google Shape;474;p38"/>
            <p:cNvGrpSpPr/>
            <p:nvPr/>
          </p:nvGrpSpPr>
          <p:grpSpPr>
            <a:xfrm rot="4361434">
              <a:off x="6770044" y="1509345"/>
              <a:ext cx="363989" cy="416952"/>
              <a:chOff x="7852208" y="207243"/>
              <a:chExt cx="1130465" cy="1294452"/>
            </a:xfrm>
          </p:grpSpPr>
          <p:sp>
            <p:nvSpPr>
              <p:cNvPr id="475" name="Google Shape;475;p38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2" name="Google Shape;482;p38"/>
            <p:cNvSpPr/>
            <p:nvPr/>
          </p:nvSpPr>
          <p:spPr>
            <a:xfrm rot="-900211">
              <a:off x="6049724" y="1172246"/>
              <a:ext cx="752321" cy="69085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83" name="Google Shape;483;p38"/>
          <p:cNvGrpSpPr/>
          <p:nvPr/>
        </p:nvGrpSpPr>
        <p:grpSpPr>
          <a:xfrm>
            <a:off x="381507" y="2850061"/>
            <a:ext cx="1218703" cy="973894"/>
            <a:chOff x="381507" y="2697661"/>
            <a:chExt cx="1218703" cy="973894"/>
          </a:xfrm>
        </p:grpSpPr>
        <p:sp>
          <p:nvSpPr>
            <p:cNvPr id="484" name="Google Shape;484;p38"/>
            <p:cNvSpPr/>
            <p:nvPr/>
          </p:nvSpPr>
          <p:spPr>
            <a:xfrm rot="-900211">
              <a:off x="654824" y="2888784"/>
              <a:ext cx="752321" cy="69085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5" name="Google Shape;485;p38"/>
            <p:cNvSpPr/>
            <p:nvPr/>
          </p:nvSpPr>
          <p:spPr>
            <a:xfrm rot="-503166">
              <a:off x="637403" y="2777158"/>
              <a:ext cx="906925" cy="83271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grpSp>
          <p:nvGrpSpPr>
            <p:cNvPr id="486" name="Google Shape;486;p38"/>
            <p:cNvGrpSpPr/>
            <p:nvPr/>
          </p:nvGrpSpPr>
          <p:grpSpPr>
            <a:xfrm rot="-6438566">
              <a:off x="452684" y="2725006"/>
              <a:ext cx="363989" cy="416952"/>
              <a:chOff x="7852208" y="207243"/>
              <a:chExt cx="1130465" cy="1294452"/>
            </a:xfrm>
          </p:grpSpPr>
          <p:sp>
            <p:nvSpPr>
              <p:cNvPr id="487" name="Google Shape;487;p38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94" name="Google Shape;494;p38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6" name="Google Shape;496;p38"/>
          <p:cNvSpPr txBox="1">
            <a:spLocks noGrp="1"/>
          </p:cNvSpPr>
          <p:nvPr>
            <p:ph type="title" idx="2"/>
          </p:nvPr>
        </p:nvSpPr>
        <p:spPr>
          <a:xfrm>
            <a:off x="645858" y="191739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8" name="Google Shape;498;p38"/>
          <p:cNvSpPr txBox="1">
            <a:spLocks noGrp="1"/>
          </p:cNvSpPr>
          <p:nvPr>
            <p:ph type="title" idx="3"/>
          </p:nvPr>
        </p:nvSpPr>
        <p:spPr>
          <a:xfrm>
            <a:off x="3320413" y="191739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Google Shape;500;p38"/>
          <p:cNvSpPr txBox="1">
            <a:spLocks noGrp="1"/>
          </p:cNvSpPr>
          <p:nvPr>
            <p:ph type="title" idx="5"/>
          </p:nvPr>
        </p:nvSpPr>
        <p:spPr>
          <a:xfrm>
            <a:off x="583664" y="3782076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 khăn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Google Shape;501;p38"/>
          <p:cNvSpPr txBox="1">
            <a:spLocks noGrp="1"/>
          </p:cNvSpPr>
          <p:nvPr>
            <p:ph type="title" idx="7"/>
          </p:nvPr>
        </p:nvSpPr>
        <p:spPr>
          <a:xfrm>
            <a:off x="3313624" y="377665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3" name="Google Shape;503;p38"/>
          <p:cNvSpPr txBox="1">
            <a:spLocks noGrp="1"/>
          </p:cNvSpPr>
          <p:nvPr>
            <p:ph type="title" idx="9"/>
          </p:nvPr>
        </p:nvSpPr>
        <p:spPr>
          <a:xfrm>
            <a:off x="5986515" y="191739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Gameplay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7" name="Google Shape;507;p38"/>
          <p:cNvSpPr txBox="1">
            <a:spLocks noGrp="1"/>
          </p:cNvSpPr>
          <p:nvPr>
            <p:ph type="title" idx="16"/>
          </p:nvPr>
        </p:nvSpPr>
        <p:spPr>
          <a:xfrm>
            <a:off x="687407" y="1347952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17"/>
          </p:nvPr>
        </p:nvSpPr>
        <p:spPr>
          <a:xfrm>
            <a:off x="720000" y="3208310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9" name="Google Shape;509;p38"/>
          <p:cNvSpPr txBox="1">
            <a:spLocks noGrp="1"/>
          </p:cNvSpPr>
          <p:nvPr>
            <p:ph type="title" idx="18"/>
          </p:nvPr>
        </p:nvSpPr>
        <p:spPr>
          <a:xfrm>
            <a:off x="3419275" y="1347952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0" name="Google Shape;510;p38"/>
          <p:cNvSpPr txBox="1">
            <a:spLocks noGrp="1"/>
          </p:cNvSpPr>
          <p:nvPr>
            <p:ph type="title" idx="19"/>
          </p:nvPr>
        </p:nvSpPr>
        <p:spPr>
          <a:xfrm>
            <a:off x="3419275" y="3208310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1" name="Google Shape;511;p38"/>
          <p:cNvSpPr txBox="1">
            <a:spLocks noGrp="1"/>
          </p:cNvSpPr>
          <p:nvPr>
            <p:ph type="title" idx="20"/>
          </p:nvPr>
        </p:nvSpPr>
        <p:spPr>
          <a:xfrm>
            <a:off x="6118550" y="1347952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3" name="Google Shape;513;p38"/>
          <p:cNvCxnSpPr/>
          <p:nvPr/>
        </p:nvCxnSpPr>
        <p:spPr>
          <a:xfrm>
            <a:off x="3805887" y="979747"/>
            <a:ext cx="1596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74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Ý tưởng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5" name="Google Shape;2425;p74"/>
          <p:cNvSpPr txBox="1"/>
          <p:nvPr/>
        </p:nvSpPr>
        <p:spPr>
          <a:xfrm>
            <a:off x="603300" y="2562045"/>
            <a:ext cx="3852000" cy="183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Mục</a:t>
            </a:r>
            <a:r>
              <a:rPr lang="en-US" sz="1600" dirty="0" smtClean="0">
                <a:solidFill>
                  <a:schemeClr val="dk1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đích</a:t>
            </a:r>
            <a:endParaRPr lang="en-US" sz="1600" dirty="0" smtClean="0">
              <a:solidFill>
                <a:schemeClr val="dk1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  <a:p>
            <a:pPr marL="457200" indent="-317500">
              <a:lnSpc>
                <a:spcPct val="150000"/>
              </a:lnSpc>
              <a:spcBef>
                <a:spcPts val="300"/>
              </a:spcBef>
              <a:buClr>
                <a:schemeClr val="accent4"/>
              </a:buClr>
              <a:buSzPts val="1400"/>
              <a:buFont typeface="Nunito"/>
              <a:buChar char="●"/>
            </a:pPr>
            <a:r>
              <a:rPr lang="en" sz="1600" dirty="0" smtClean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  <a:hlinkClick r:id="rId3"/>
              </a:rPr>
              <a:t>Người chơi có thể đánh máy chính xác, nhanh mà không cần nhìn vào bàn phím</a:t>
            </a:r>
            <a:r>
              <a:rPr lang="en" sz="1600" dirty="0" smtClean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.</a:t>
            </a:r>
            <a:endParaRPr lang="vi-VN" sz="1600" dirty="0">
              <a:solidFill>
                <a:schemeClr val="dk1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cxnSp>
        <p:nvCxnSpPr>
          <p:cNvPr id="2426" name="Google Shape;2426;p74"/>
          <p:cNvCxnSpPr/>
          <p:nvPr/>
        </p:nvCxnSpPr>
        <p:spPr>
          <a:xfrm>
            <a:off x="3628350" y="973125"/>
            <a:ext cx="188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50915"/>
            <a:ext cx="4104409" cy="2308730"/>
          </a:xfrm>
          <a:prstGeom prst="rect">
            <a:avLst/>
          </a:prstGeom>
        </p:spPr>
      </p:pic>
      <p:sp>
        <p:nvSpPr>
          <p:cNvPr id="9" name="Google Shape;2423;p74"/>
          <p:cNvSpPr txBox="1"/>
          <p:nvPr/>
        </p:nvSpPr>
        <p:spPr>
          <a:xfrm>
            <a:off x="603300" y="1507781"/>
            <a:ext cx="4085400" cy="68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Ý tưởng: 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</a:pPr>
            <a:r>
              <a:rPr lang="en" sz="1600" dirty="0" smtClean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  <a:hlinkClick r:id="rId5"/>
              </a:rPr>
              <a:t>Xuất phát từ tựa game “Typing Fingers”</a:t>
            </a:r>
            <a:endParaRPr lang="en" sz="1600" dirty="0">
              <a:solidFill>
                <a:schemeClr val="hlink"/>
              </a:solidFill>
              <a:uFill>
                <a:noFill/>
              </a:u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63311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733;p44"/>
          <p:cNvGrpSpPr/>
          <p:nvPr/>
        </p:nvGrpSpPr>
        <p:grpSpPr>
          <a:xfrm rot="10595504" flipH="1">
            <a:off x="3163953" y="2356043"/>
            <a:ext cx="932085" cy="806722"/>
            <a:chOff x="4752657" y="1274338"/>
            <a:chExt cx="1465947" cy="1268781"/>
          </a:xfrm>
        </p:grpSpPr>
        <p:sp>
          <p:nvSpPr>
            <p:cNvPr id="734" name="Google Shape;734;p44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735" name="Google Shape;735;p44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36" name="Google Shape;736;p44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737" name="Google Shape;737;p44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" name="Google Shape;738;p44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" name="Google Shape;739;p44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" name="Google Shape;740;p44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" name="Google Shape;741;p44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" name="Google Shape;742;p44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" name="Google Shape;743;p44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4" name="Google Shape;744;p44"/>
          <p:cNvGrpSpPr/>
          <p:nvPr/>
        </p:nvGrpSpPr>
        <p:grpSpPr>
          <a:xfrm rot="-5400000" flipH="1">
            <a:off x="4173899" y="2647055"/>
            <a:ext cx="932049" cy="806691"/>
            <a:chOff x="4752657" y="1274338"/>
            <a:chExt cx="1465947" cy="1268781"/>
          </a:xfrm>
        </p:grpSpPr>
        <p:sp>
          <p:nvSpPr>
            <p:cNvPr id="745" name="Google Shape;745;p44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746" name="Google Shape;746;p44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47" name="Google Shape;747;p44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748" name="Google Shape;748;p44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" name="Google Shape;749;p44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" name="Google Shape;750;p44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" name="Google Shape;751;p44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" name="Google Shape;752;p44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" name="Google Shape;753;p44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" name="Google Shape;754;p44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Google Shape;755;p44"/>
          <p:cNvGrpSpPr/>
          <p:nvPr/>
        </p:nvGrpSpPr>
        <p:grpSpPr>
          <a:xfrm rot="-204496" flipH="1">
            <a:off x="5048966" y="2356043"/>
            <a:ext cx="932085" cy="806722"/>
            <a:chOff x="4752657" y="1274338"/>
            <a:chExt cx="1465947" cy="1268781"/>
          </a:xfrm>
        </p:grpSpPr>
        <p:sp>
          <p:nvSpPr>
            <p:cNvPr id="756" name="Google Shape;756;p44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757" name="Google Shape;757;p44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58" name="Google Shape;758;p44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759" name="Google Shape;759;p44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" name="Google Shape;760;p44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" name="Google Shape;761;p44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" name="Google Shape;762;p44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" name="Google Shape;763;p44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" name="Google Shape;764;p44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" name="Google Shape;765;p44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6" name="Google Shape;766;p44"/>
          <p:cNvGrpSpPr/>
          <p:nvPr/>
        </p:nvGrpSpPr>
        <p:grpSpPr>
          <a:xfrm rot="-204496" flipH="1">
            <a:off x="4946706" y="1414156"/>
            <a:ext cx="910317" cy="781218"/>
            <a:chOff x="4786888" y="1274339"/>
            <a:chExt cx="1431712" cy="1228671"/>
          </a:xfrm>
        </p:grpSpPr>
        <p:sp>
          <p:nvSpPr>
            <p:cNvPr id="767" name="Google Shape;767;p44"/>
            <p:cNvSpPr/>
            <p:nvPr/>
          </p:nvSpPr>
          <p:spPr>
            <a:xfrm rot="10800000" flipH="1">
              <a:off x="5010894" y="1274339"/>
              <a:ext cx="1207706" cy="1108924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768" name="Google Shape;768;p44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69" name="Google Shape;769;p44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770" name="Google Shape;770;p44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" name="Google Shape;771;p44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" name="Google Shape;772;p44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" name="Google Shape;773;p44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" name="Google Shape;774;p44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" name="Google Shape;775;p44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" name="Google Shape;776;p44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7" name="Google Shape;777;p44"/>
          <p:cNvGrpSpPr/>
          <p:nvPr/>
        </p:nvGrpSpPr>
        <p:grpSpPr>
          <a:xfrm rot="-10595504">
            <a:off x="3521416" y="1381558"/>
            <a:ext cx="910320" cy="781219"/>
            <a:chOff x="4786888" y="1274338"/>
            <a:chExt cx="1431717" cy="1228672"/>
          </a:xfrm>
        </p:grpSpPr>
        <p:sp>
          <p:nvSpPr>
            <p:cNvPr id="778" name="Google Shape;778;p44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779" name="Google Shape;779;p44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80" name="Google Shape;780;p44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781" name="Google Shape;781;p44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" name="Google Shape;782;p44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" name="Google Shape;783;p44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" name="Google Shape;784;p44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" name="Google Shape;785;p44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" name="Google Shape;786;p44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" name="Google Shape;787;p44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788" name="Google Shape;788;p4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Công cụ</a:t>
            </a:r>
            <a:endParaRPr u="none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9" name="Google Shape;789;p44"/>
          <p:cNvSpPr txBox="1"/>
          <p:nvPr/>
        </p:nvSpPr>
        <p:spPr>
          <a:xfrm>
            <a:off x="821306" y="3095691"/>
            <a:ext cx="2277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Sử dụng để lập trình</a:t>
            </a:r>
            <a:endParaRPr dirty="0"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sp>
        <p:nvSpPr>
          <p:cNvPr id="792" name="Google Shape;792;p44"/>
          <p:cNvSpPr txBox="1"/>
          <p:nvPr/>
        </p:nvSpPr>
        <p:spPr>
          <a:xfrm>
            <a:off x="821306" y="1829556"/>
            <a:ext cx="2277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91425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 Gameloft </a:t>
            </a:r>
            <a:r>
              <a:rPr lang="en-US" dirty="0" err="1" smtClean="0"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cung</a:t>
            </a:r>
            <a:r>
              <a:rPr lang="en-US" dirty="0" smtClean="0"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cấp</a:t>
            </a:r>
            <a:endParaRPr dirty="0"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sp>
        <p:nvSpPr>
          <p:cNvPr id="805" name="Google Shape;805;p44"/>
          <p:cNvSpPr txBox="1"/>
          <p:nvPr/>
        </p:nvSpPr>
        <p:spPr>
          <a:xfrm>
            <a:off x="821306" y="1403300"/>
            <a:ext cx="2277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Framework</a:t>
            </a:r>
            <a:endParaRPr sz="2100" dirty="0">
              <a:solidFill>
                <a:srgbClr val="000000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</p:txBody>
      </p:sp>
      <p:sp>
        <p:nvSpPr>
          <p:cNvPr id="806" name="Google Shape;806;p44"/>
          <p:cNvSpPr txBox="1"/>
          <p:nvPr/>
        </p:nvSpPr>
        <p:spPr>
          <a:xfrm>
            <a:off x="405245" y="2666388"/>
            <a:ext cx="2893607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Visual Studio 2019 </a:t>
            </a:r>
            <a:endParaRPr sz="2100" dirty="0">
              <a:solidFill>
                <a:srgbClr val="000000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</p:txBody>
      </p:sp>
      <p:sp>
        <p:nvSpPr>
          <p:cNvPr id="807" name="Google Shape;807;p44"/>
          <p:cNvSpPr txBox="1"/>
          <p:nvPr/>
        </p:nvSpPr>
        <p:spPr>
          <a:xfrm>
            <a:off x="5891731" y="2581435"/>
            <a:ext cx="2277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Photoshop</a:t>
            </a:r>
            <a:endParaRPr sz="2100" dirty="0">
              <a:solidFill>
                <a:srgbClr val="000000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</p:txBody>
      </p:sp>
      <p:sp>
        <p:nvSpPr>
          <p:cNvPr id="808" name="Google Shape;808;p44"/>
          <p:cNvSpPr txBox="1"/>
          <p:nvPr/>
        </p:nvSpPr>
        <p:spPr>
          <a:xfrm>
            <a:off x="5881219" y="1590130"/>
            <a:ext cx="2277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Paint.net</a:t>
            </a:r>
            <a:endParaRPr sz="2100" dirty="0">
              <a:solidFill>
                <a:srgbClr val="000000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</p:txBody>
      </p:sp>
      <p:sp>
        <p:nvSpPr>
          <p:cNvPr id="809" name="Google Shape;809;p44"/>
          <p:cNvSpPr txBox="1"/>
          <p:nvPr/>
        </p:nvSpPr>
        <p:spPr>
          <a:xfrm>
            <a:off x="3595882" y="4071292"/>
            <a:ext cx="2277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lvl="0" indent="0" algn="ctr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Tìm kiếm hình ảnh</a:t>
            </a:r>
            <a:endParaRPr dirty="0"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sp>
        <p:nvSpPr>
          <p:cNvPr id="810" name="Google Shape;810;p44"/>
          <p:cNvSpPr txBox="1"/>
          <p:nvPr/>
        </p:nvSpPr>
        <p:spPr>
          <a:xfrm>
            <a:off x="3433449" y="3694775"/>
            <a:ext cx="2769923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Trang</a:t>
            </a: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Freepik</a:t>
            </a:r>
            <a:endParaRPr sz="2100" dirty="0">
              <a:solidFill>
                <a:srgbClr val="000000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</p:txBody>
      </p:sp>
      <p:cxnSp>
        <p:nvCxnSpPr>
          <p:cNvPr id="811" name="Google Shape;811;p44"/>
          <p:cNvCxnSpPr/>
          <p:nvPr/>
        </p:nvCxnSpPr>
        <p:spPr>
          <a:xfrm>
            <a:off x="3705966" y="985482"/>
            <a:ext cx="1869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24" y="3034888"/>
            <a:ext cx="482953" cy="4058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64" y="2501424"/>
            <a:ext cx="440871" cy="440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43" y="1530458"/>
            <a:ext cx="591301" cy="544379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368" y="1672871"/>
            <a:ext cx="387076" cy="272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136" y="2625870"/>
            <a:ext cx="598443" cy="374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8"/>
          <p:cNvSpPr txBox="1"/>
          <p:nvPr/>
        </p:nvSpPr>
        <p:spPr>
          <a:xfrm>
            <a:off x="5321373" y="2918379"/>
            <a:ext cx="3131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" dirty="0" smtClean="0">
                <a:solidFill>
                  <a:schemeClr val="hlink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Mỗi lần gõ đúng chữ thì đươc +1 điểm</a:t>
            </a:r>
            <a:endParaRPr sz="1800" dirty="0"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sp>
        <p:nvSpPr>
          <p:cNvPr id="1023" name="Google Shape;1023;p48"/>
          <p:cNvSpPr txBox="1"/>
          <p:nvPr/>
        </p:nvSpPr>
        <p:spPr>
          <a:xfrm>
            <a:off x="5299708" y="4165807"/>
            <a:ext cx="3131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endParaRPr sz="1800" dirty="0"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sp>
        <p:nvSpPr>
          <p:cNvPr id="1024" name="Google Shape;1024;p48"/>
          <p:cNvSpPr txBox="1"/>
          <p:nvPr/>
        </p:nvSpPr>
        <p:spPr>
          <a:xfrm>
            <a:off x="5202100" y="3736509"/>
            <a:ext cx="3089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Thua cuộc</a:t>
            </a:r>
            <a:endParaRPr sz="2100" dirty="0">
              <a:solidFill>
                <a:srgbClr val="000000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</p:txBody>
      </p:sp>
      <p:sp>
        <p:nvSpPr>
          <p:cNvPr id="1025" name="Google Shape;1025;p48"/>
          <p:cNvSpPr txBox="1"/>
          <p:nvPr/>
        </p:nvSpPr>
        <p:spPr>
          <a:xfrm>
            <a:off x="5202100" y="2587262"/>
            <a:ext cx="3089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Tính điểm</a:t>
            </a:r>
            <a:endParaRPr sz="2100" dirty="0">
              <a:solidFill>
                <a:srgbClr val="000000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</p:txBody>
      </p:sp>
      <p:cxnSp>
        <p:nvCxnSpPr>
          <p:cNvPr id="1026" name="Google Shape;1026;p48"/>
          <p:cNvCxnSpPr/>
          <p:nvPr/>
        </p:nvCxnSpPr>
        <p:spPr>
          <a:xfrm>
            <a:off x="4550475" y="973125"/>
            <a:ext cx="1272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7" name="Google Shape;1027;p48"/>
          <p:cNvSpPr txBox="1"/>
          <p:nvPr/>
        </p:nvSpPr>
        <p:spPr>
          <a:xfrm>
            <a:off x="5299708" y="1896659"/>
            <a:ext cx="3131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endParaRPr dirty="0"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sp>
        <p:nvSpPr>
          <p:cNvPr id="1028" name="Google Shape;1028;p48"/>
          <p:cNvSpPr txBox="1"/>
          <p:nvPr/>
        </p:nvSpPr>
        <p:spPr>
          <a:xfrm>
            <a:off x="5202100" y="1465900"/>
            <a:ext cx="3089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" sz="2100" dirty="0" smtClean="0">
                <a:solidFill>
                  <a:schemeClr val="hlink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Cách chơi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endParaRPr sz="2100" dirty="0">
              <a:solidFill>
                <a:srgbClr val="000000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</p:txBody>
      </p:sp>
      <p:grpSp>
        <p:nvGrpSpPr>
          <p:cNvPr id="1029" name="Google Shape;1029;p48"/>
          <p:cNvGrpSpPr/>
          <p:nvPr/>
        </p:nvGrpSpPr>
        <p:grpSpPr>
          <a:xfrm rot="10595553" flipH="1">
            <a:off x="1118613" y="3407813"/>
            <a:ext cx="1351352" cy="1159705"/>
            <a:chOff x="4786888" y="1274338"/>
            <a:chExt cx="1431717" cy="1228672"/>
          </a:xfrm>
        </p:grpSpPr>
        <p:sp>
          <p:nvSpPr>
            <p:cNvPr id="1030" name="Google Shape;1030;p48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1031" name="Google Shape;1031;p48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32" name="Google Shape;1032;p48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1033" name="Google Shape;1033;p48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8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8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8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8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8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8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1" name="Google Shape;1051;p48"/>
          <p:cNvGrpSpPr/>
          <p:nvPr/>
        </p:nvGrpSpPr>
        <p:grpSpPr>
          <a:xfrm rot="10595553" flipH="1">
            <a:off x="1061308" y="1188673"/>
            <a:ext cx="1383661" cy="1197563"/>
            <a:chOff x="4752657" y="1274338"/>
            <a:chExt cx="1465947" cy="1268781"/>
          </a:xfrm>
        </p:grpSpPr>
        <p:sp>
          <p:nvSpPr>
            <p:cNvPr id="1052" name="Google Shape;1052;p48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1053" name="Google Shape;1053;p48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54" name="Google Shape;1054;p48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1055" name="Google Shape;1055;p48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8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8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8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8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8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8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9" name="Google Shape;1069;p48"/>
          <p:cNvGrpSpPr/>
          <p:nvPr/>
        </p:nvGrpSpPr>
        <p:grpSpPr>
          <a:xfrm flipH="1">
            <a:off x="1845136" y="3842790"/>
            <a:ext cx="322497" cy="321311"/>
            <a:chOff x="2432500" y="2421000"/>
            <a:chExt cx="448349" cy="446700"/>
          </a:xfrm>
        </p:grpSpPr>
        <p:sp>
          <p:nvSpPr>
            <p:cNvPr id="1070" name="Google Shape;1070;p48"/>
            <p:cNvSpPr/>
            <p:nvPr/>
          </p:nvSpPr>
          <p:spPr>
            <a:xfrm>
              <a:off x="2679077" y="2526642"/>
              <a:ext cx="94480" cy="94559"/>
            </a:xfrm>
            <a:custGeom>
              <a:avLst/>
              <a:gdLst/>
              <a:ahLst/>
              <a:cxnLst/>
              <a:rect l="l" t="t" r="r" b="b"/>
              <a:pathLst>
                <a:path w="1202" h="1203" extrusionOk="0">
                  <a:moveTo>
                    <a:pt x="611" y="296"/>
                  </a:moveTo>
                  <a:cubicBezTo>
                    <a:pt x="693" y="296"/>
                    <a:pt x="774" y="326"/>
                    <a:pt x="835" y="387"/>
                  </a:cubicBezTo>
                  <a:cubicBezTo>
                    <a:pt x="896" y="448"/>
                    <a:pt x="917" y="530"/>
                    <a:pt x="917" y="611"/>
                  </a:cubicBezTo>
                  <a:cubicBezTo>
                    <a:pt x="917" y="693"/>
                    <a:pt x="896" y="774"/>
                    <a:pt x="835" y="815"/>
                  </a:cubicBezTo>
                  <a:cubicBezTo>
                    <a:pt x="774" y="876"/>
                    <a:pt x="693" y="907"/>
                    <a:pt x="611" y="907"/>
                  </a:cubicBezTo>
                  <a:cubicBezTo>
                    <a:pt x="530" y="907"/>
                    <a:pt x="448" y="876"/>
                    <a:pt x="387" y="815"/>
                  </a:cubicBezTo>
                  <a:cubicBezTo>
                    <a:pt x="326" y="774"/>
                    <a:pt x="285" y="693"/>
                    <a:pt x="285" y="611"/>
                  </a:cubicBezTo>
                  <a:cubicBezTo>
                    <a:pt x="285" y="530"/>
                    <a:pt x="326" y="448"/>
                    <a:pt x="387" y="387"/>
                  </a:cubicBezTo>
                  <a:cubicBezTo>
                    <a:pt x="448" y="326"/>
                    <a:pt x="530" y="296"/>
                    <a:pt x="611" y="296"/>
                  </a:cubicBezTo>
                  <a:close/>
                  <a:moveTo>
                    <a:pt x="603" y="0"/>
                  </a:moveTo>
                  <a:cubicBezTo>
                    <a:pt x="448" y="0"/>
                    <a:pt x="295" y="62"/>
                    <a:pt x="183" y="184"/>
                  </a:cubicBezTo>
                  <a:cubicBezTo>
                    <a:pt x="61" y="286"/>
                    <a:pt x="0" y="448"/>
                    <a:pt x="0" y="611"/>
                  </a:cubicBezTo>
                  <a:cubicBezTo>
                    <a:pt x="0" y="774"/>
                    <a:pt x="61" y="917"/>
                    <a:pt x="183" y="1039"/>
                  </a:cubicBezTo>
                  <a:cubicBezTo>
                    <a:pt x="306" y="1141"/>
                    <a:pt x="448" y="1202"/>
                    <a:pt x="611" y="1202"/>
                  </a:cubicBezTo>
                  <a:cubicBezTo>
                    <a:pt x="754" y="1202"/>
                    <a:pt x="917" y="1141"/>
                    <a:pt x="1039" y="1039"/>
                  </a:cubicBezTo>
                  <a:cubicBezTo>
                    <a:pt x="1141" y="917"/>
                    <a:pt x="1202" y="774"/>
                    <a:pt x="1202" y="611"/>
                  </a:cubicBezTo>
                  <a:cubicBezTo>
                    <a:pt x="1202" y="448"/>
                    <a:pt x="1141" y="286"/>
                    <a:pt x="1039" y="184"/>
                  </a:cubicBezTo>
                  <a:cubicBezTo>
                    <a:pt x="917" y="62"/>
                    <a:pt x="759" y="0"/>
                    <a:pt x="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2451758" y="2421000"/>
              <a:ext cx="429091" cy="427440"/>
            </a:xfrm>
            <a:custGeom>
              <a:avLst/>
              <a:gdLst/>
              <a:ahLst/>
              <a:cxnLst/>
              <a:rect l="l" t="t" r="r" b="b"/>
              <a:pathLst>
                <a:path w="5459" h="5438" extrusionOk="0">
                  <a:moveTo>
                    <a:pt x="1527" y="1467"/>
                  </a:moveTo>
                  <a:cubicBezTo>
                    <a:pt x="1700" y="1467"/>
                    <a:pt x="1848" y="1505"/>
                    <a:pt x="1955" y="1548"/>
                  </a:cubicBezTo>
                  <a:cubicBezTo>
                    <a:pt x="1731" y="1772"/>
                    <a:pt x="1528" y="2017"/>
                    <a:pt x="1324" y="2281"/>
                  </a:cubicBezTo>
                  <a:cubicBezTo>
                    <a:pt x="1059" y="2098"/>
                    <a:pt x="693" y="2057"/>
                    <a:pt x="428" y="2057"/>
                  </a:cubicBezTo>
                  <a:cubicBezTo>
                    <a:pt x="810" y="1596"/>
                    <a:pt x="1210" y="1467"/>
                    <a:pt x="1527" y="1467"/>
                  </a:cubicBezTo>
                  <a:close/>
                  <a:moveTo>
                    <a:pt x="5132" y="306"/>
                  </a:moveTo>
                  <a:lnTo>
                    <a:pt x="5132" y="306"/>
                  </a:lnTo>
                  <a:cubicBezTo>
                    <a:pt x="5071" y="856"/>
                    <a:pt x="4766" y="2444"/>
                    <a:pt x="3177" y="3727"/>
                  </a:cubicBezTo>
                  <a:lnTo>
                    <a:pt x="3157" y="3727"/>
                  </a:lnTo>
                  <a:cubicBezTo>
                    <a:pt x="2933" y="3931"/>
                    <a:pt x="2668" y="4114"/>
                    <a:pt x="2403" y="4257"/>
                  </a:cubicBezTo>
                  <a:lnTo>
                    <a:pt x="1181" y="3055"/>
                  </a:lnTo>
                  <a:cubicBezTo>
                    <a:pt x="2526" y="754"/>
                    <a:pt x="4603" y="367"/>
                    <a:pt x="5132" y="306"/>
                  </a:cubicBezTo>
                  <a:close/>
                  <a:moveTo>
                    <a:pt x="1161" y="3442"/>
                  </a:moveTo>
                  <a:lnTo>
                    <a:pt x="1996" y="4277"/>
                  </a:lnTo>
                  <a:lnTo>
                    <a:pt x="1629" y="4440"/>
                  </a:lnTo>
                  <a:lnTo>
                    <a:pt x="998" y="3829"/>
                  </a:lnTo>
                  <a:lnTo>
                    <a:pt x="1161" y="3442"/>
                  </a:lnTo>
                  <a:close/>
                  <a:moveTo>
                    <a:pt x="3890" y="3483"/>
                  </a:moveTo>
                  <a:cubicBezTo>
                    <a:pt x="3992" y="3788"/>
                    <a:pt x="4094" y="4420"/>
                    <a:pt x="3381" y="5010"/>
                  </a:cubicBezTo>
                  <a:cubicBezTo>
                    <a:pt x="3361" y="4746"/>
                    <a:pt x="3320" y="4359"/>
                    <a:pt x="3157" y="4114"/>
                  </a:cubicBezTo>
                  <a:cubicBezTo>
                    <a:pt x="3218" y="4073"/>
                    <a:pt x="3259" y="4033"/>
                    <a:pt x="3320" y="3992"/>
                  </a:cubicBezTo>
                  <a:lnTo>
                    <a:pt x="3381" y="3931"/>
                  </a:lnTo>
                  <a:cubicBezTo>
                    <a:pt x="3422" y="3911"/>
                    <a:pt x="3462" y="3870"/>
                    <a:pt x="3503" y="3849"/>
                  </a:cubicBezTo>
                  <a:cubicBezTo>
                    <a:pt x="3646" y="3727"/>
                    <a:pt x="3768" y="3605"/>
                    <a:pt x="3890" y="3483"/>
                  </a:cubicBezTo>
                  <a:close/>
                  <a:moveTo>
                    <a:pt x="5295" y="0"/>
                  </a:moveTo>
                  <a:cubicBezTo>
                    <a:pt x="5275" y="0"/>
                    <a:pt x="4582" y="21"/>
                    <a:pt x="3707" y="387"/>
                  </a:cubicBezTo>
                  <a:cubicBezTo>
                    <a:pt x="3157" y="632"/>
                    <a:pt x="2668" y="937"/>
                    <a:pt x="2220" y="1324"/>
                  </a:cubicBezTo>
                  <a:cubicBezTo>
                    <a:pt x="2046" y="1237"/>
                    <a:pt x="1809" y="1168"/>
                    <a:pt x="1543" y="1168"/>
                  </a:cubicBezTo>
                  <a:cubicBezTo>
                    <a:pt x="1065" y="1168"/>
                    <a:pt x="492" y="1392"/>
                    <a:pt x="21" y="2139"/>
                  </a:cubicBezTo>
                  <a:lnTo>
                    <a:pt x="0" y="2220"/>
                  </a:lnTo>
                  <a:lnTo>
                    <a:pt x="21" y="2302"/>
                  </a:lnTo>
                  <a:cubicBezTo>
                    <a:pt x="41" y="2342"/>
                    <a:pt x="102" y="2363"/>
                    <a:pt x="163" y="2363"/>
                  </a:cubicBezTo>
                  <a:cubicBezTo>
                    <a:pt x="209" y="2358"/>
                    <a:pt x="278" y="2354"/>
                    <a:pt x="359" y="2354"/>
                  </a:cubicBezTo>
                  <a:cubicBezTo>
                    <a:pt x="604" y="2354"/>
                    <a:pt x="962" y="2388"/>
                    <a:pt x="1161" y="2526"/>
                  </a:cubicBezTo>
                  <a:cubicBezTo>
                    <a:pt x="1059" y="2668"/>
                    <a:pt x="957" y="2831"/>
                    <a:pt x="876" y="3014"/>
                  </a:cubicBezTo>
                  <a:lnTo>
                    <a:pt x="856" y="3076"/>
                  </a:lnTo>
                  <a:cubicBezTo>
                    <a:pt x="856" y="3116"/>
                    <a:pt x="876" y="3157"/>
                    <a:pt x="896" y="3177"/>
                  </a:cubicBezTo>
                  <a:lnTo>
                    <a:pt x="937" y="3238"/>
                  </a:lnTo>
                  <a:lnTo>
                    <a:pt x="693" y="3788"/>
                  </a:lnTo>
                  <a:lnTo>
                    <a:pt x="693" y="3849"/>
                  </a:lnTo>
                  <a:cubicBezTo>
                    <a:pt x="693" y="3890"/>
                    <a:pt x="693" y="3931"/>
                    <a:pt x="733" y="3951"/>
                  </a:cubicBezTo>
                  <a:lnTo>
                    <a:pt x="1487" y="4725"/>
                  </a:lnTo>
                  <a:cubicBezTo>
                    <a:pt x="1511" y="4749"/>
                    <a:pt x="1542" y="4759"/>
                    <a:pt x="1575" y="4759"/>
                  </a:cubicBezTo>
                  <a:cubicBezTo>
                    <a:pt x="1599" y="4759"/>
                    <a:pt x="1625" y="4754"/>
                    <a:pt x="1650" y="4746"/>
                  </a:cubicBezTo>
                  <a:lnTo>
                    <a:pt x="2220" y="4501"/>
                  </a:lnTo>
                  <a:lnTo>
                    <a:pt x="2261" y="4562"/>
                  </a:lnTo>
                  <a:cubicBezTo>
                    <a:pt x="2297" y="4586"/>
                    <a:pt x="2332" y="4596"/>
                    <a:pt x="2368" y="4596"/>
                  </a:cubicBezTo>
                  <a:cubicBezTo>
                    <a:pt x="2393" y="4596"/>
                    <a:pt x="2419" y="4591"/>
                    <a:pt x="2444" y="4583"/>
                  </a:cubicBezTo>
                  <a:cubicBezTo>
                    <a:pt x="2607" y="4481"/>
                    <a:pt x="2770" y="4379"/>
                    <a:pt x="2912" y="4277"/>
                  </a:cubicBezTo>
                  <a:cubicBezTo>
                    <a:pt x="3096" y="4562"/>
                    <a:pt x="3096" y="5092"/>
                    <a:pt x="3075" y="5275"/>
                  </a:cubicBezTo>
                  <a:cubicBezTo>
                    <a:pt x="3055" y="5336"/>
                    <a:pt x="3096" y="5397"/>
                    <a:pt x="3137" y="5418"/>
                  </a:cubicBezTo>
                  <a:lnTo>
                    <a:pt x="3218" y="5438"/>
                  </a:lnTo>
                  <a:lnTo>
                    <a:pt x="3299" y="5418"/>
                  </a:lnTo>
                  <a:cubicBezTo>
                    <a:pt x="4440" y="4684"/>
                    <a:pt x="4358" y="3707"/>
                    <a:pt x="4114" y="3238"/>
                  </a:cubicBezTo>
                  <a:cubicBezTo>
                    <a:pt x="5397" y="1752"/>
                    <a:pt x="5438" y="163"/>
                    <a:pt x="5438" y="143"/>
                  </a:cubicBezTo>
                  <a:cubicBezTo>
                    <a:pt x="5458" y="102"/>
                    <a:pt x="5438" y="61"/>
                    <a:pt x="5397" y="41"/>
                  </a:cubicBezTo>
                  <a:cubicBezTo>
                    <a:pt x="5377" y="21"/>
                    <a:pt x="5336" y="0"/>
                    <a:pt x="5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2438945" y="2776363"/>
              <a:ext cx="84891" cy="84891"/>
            </a:xfrm>
            <a:custGeom>
              <a:avLst/>
              <a:gdLst/>
              <a:ahLst/>
              <a:cxnLst/>
              <a:rect l="l" t="t" r="r" b="b"/>
              <a:pathLst>
                <a:path w="1080" h="1080" extrusionOk="0">
                  <a:moveTo>
                    <a:pt x="937" y="0"/>
                  </a:moveTo>
                  <a:cubicBezTo>
                    <a:pt x="896" y="0"/>
                    <a:pt x="856" y="21"/>
                    <a:pt x="835" y="62"/>
                  </a:cubicBezTo>
                  <a:lnTo>
                    <a:pt x="41" y="835"/>
                  </a:lnTo>
                  <a:cubicBezTo>
                    <a:pt x="21" y="856"/>
                    <a:pt x="0" y="897"/>
                    <a:pt x="0" y="937"/>
                  </a:cubicBezTo>
                  <a:cubicBezTo>
                    <a:pt x="0" y="978"/>
                    <a:pt x="21" y="1019"/>
                    <a:pt x="41" y="1039"/>
                  </a:cubicBezTo>
                  <a:cubicBezTo>
                    <a:pt x="82" y="1059"/>
                    <a:pt x="122" y="1080"/>
                    <a:pt x="143" y="1080"/>
                  </a:cubicBezTo>
                  <a:cubicBezTo>
                    <a:pt x="184" y="1080"/>
                    <a:pt x="224" y="1059"/>
                    <a:pt x="265" y="1039"/>
                  </a:cubicBezTo>
                  <a:lnTo>
                    <a:pt x="1039" y="265"/>
                  </a:lnTo>
                  <a:cubicBezTo>
                    <a:pt x="1059" y="225"/>
                    <a:pt x="1080" y="204"/>
                    <a:pt x="1080" y="163"/>
                  </a:cubicBezTo>
                  <a:cubicBezTo>
                    <a:pt x="1080" y="123"/>
                    <a:pt x="1059" y="82"/>
                    <a:pt x="1039" y="62"/>
                  </a:cubicBezTo>
                  <a:cubicBezTo>
                    <a:pt x="998" y="21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2432500" y="2752311"/>
              <a:ext cx="65712" cy="65712"/>
            </a:xfrm>
            <a:custGeom>
              <a:avLst/>
              <a:gdLst/>
              <a:ahLst/>
              <a:cxnLst/>
              <a:rect l="l" t="t" r="r" b="b"/>
              <a:pathLst>
                <a:path w="836" h="836" extrusionOk="0">
                  <a:moveTo>
                    <a:pt x="693" y="1"/>
                  </a:moveTo>
                  <a:cubicBezTo>
                    <a:pt x="653" y="1"/>
                    <a:pt x="612" y="1"/>
                    <a:pt x="591" y="42"/>
                  </a:cubicBezTo>
                  <a:lnTo>
                    <a:pt x="42" y="571"/>
                  </a:lnTo>
                  <a:cubicBezTo>
                    <a:pt x="21" y="612"/>
                    <a:pt x="1" y="632"/>
                    <a:pt x="1" y="673"/>
                  </a:cubicBezTo>
                  <a:cubicBezTo>
                    <a:pt x="1" y="714"/>
                    <a:pt x="21" y="755"/>
                    <a:pt x="42" y="775"/>
                  </a:cubicBezTo>
                  <a:cubicBezTo>
                    <a:pt x="82" y="816"/>
                    <a:pt x="103" y="836"/>
                    <a:pt x="143" y="836"/>
                  </a:cubicBezTo>
                  <a:cubicBezTo>
                    <a:pt x="184" y="836"/>
                    <a:pt x="225" y="816"/>
                    <a:pt x="245" y="775"/>
                  </a:cubicBezTo>
                  <a:lnTo>
                    <a:pt x="795" y="245"/>
                  </a:lnTo>
                  <a:cubicBezTo>
                    <a:pt x="815" y="205"/>
                    <a:pt x="836" y="184"/>
                    <a:pt x="836" y="144"/>
                  </a:cubicBezTo>
                  <a:cubicBezTo>
                    <a:pt x="836" y="103"/>
                    <a:pt x="815" y="62"/>
                    <a:pt x="795" y="42"/>
                  </a:cubicBezTo>
                  <a:cubicBezTo>
                    <a:pt x="775" y="1"/>
                    <a:pt x="734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2483749" y="2801988"/>
              <a:ext cx="65712" cy="65712"/>
            </a:xfrm>
            <a:custGeom>
              <a:avLst/>
              <a:gdLst/>
              <a:ahLst/>
              <a:cxnLst/>
              <a:rect l="l" t="t" r="r" b="b"/>
              <a:pathLst>
                <a:path w="836" h="836" extrusionOk="0">
                  <a:moveTo>
                    <a:pt x="693" y="0"/>
                  </a:moveTo>
                  <a:cubicBezTo>
                    <a:pt x="652" y="0"/>
                    <a:pt x="611" y="21"/>
                    <a:pt x="591" y="41"/>
                  </a:cubicBezTo>
                  <a:lnTo>
                    <a:pt x="41" y="591"/>
                  </a:lnTo>
                  <a:cubicBezTo>
                    <a:pt x="21" y="611"/>
                    <a:pt x="1" y="652"/>
                    <a:pt x="1" y="693"/>
                  </a:cubicBezTo>
                  <a:cubicBezTo>
                    <a:pt x="1" y="733"/>
                    <a:pt x="21" y="774"/>
                    <a:pt x="41" y="795"/>
                  </a:cubicBezTo>
                  <a:cubicBezTo>
                    <a:pt x="62" y="835"/>
                    <a:pt x="102" y="835"/>
                    <a:pt x="143" y="835"/>
                  </a:cubicBezTo>
                  <a:cubicBezTo>
                    <a:pt x="184" y="835"/>
                    <a:pt x="225" y="835"/>
                    <a:pt x="245" y="795"/>
                  </a:cubicBezTo>
                  <a:lnTo>
                    <a:pt x="795" y="265"/>
                  </a:lnTo>
                  <a:cubicBezTo>
                    <a:pt x="815" y="224"/>
                    <a:pt x="836" y="184"/>
                    <a:pt x="836" y="163"/>
                  </a:cubicBezTo>
                  <a:cubicBezTo>
                    <a:pt x="836" y="123"/>
                    <a:pt x="815" y="82"/>
                    <a:pt x="795" y="41"/>
                  </a:cubicBezTo>
                  <a:cubicBezTo>
                    <a:pt x="754" y="21"/>
                    <a:pt x="734" y="0"/>
                    <a:pt x="6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80" name="Google Shape;1080;p48"/>
          <p:cNvCxnSpPr/>
          <p:nvPr/>
        </p:nvCxnSpPr>
        <p:spPr>
          <a:xfrm rot="10800000">
            <a:off x="2710625" y="3905075"/>
            <a:ext cx="2419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diamond" w="med" len="med"/>
            <a:tailEnd type="oval" w="med" len="med"/>
          </a:ln>
        </p:spPr>
      </p:cxnSp>
      <p:cxnSp>
        <p:nvCxnSpPr>
          <p:cNvPr id="1081" name="Google Shape;1081;p48"/>
          <p:cNvCxnSpPr/>
          <p:nvPr/>
        </p:nvCxnSpPr>
        <p:spPr>
          <a:xfrm rot="10800000">
            <a:off x="2740275" y="1635100"/>
            <a:ext cx="2419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diamond" w="med" len="med"/>
            <a:tailEnd type="oval" w="med" len="med"/>
          </a:ln>
        </p:spPr>
      </p:cxnSp>
      <p:cxnSp>
        <p:nvCxnSpPr>
          <p:cNvPr id="1082" name="Google Shape;1082;p48"/>
          <p:cNvCxnSpPr/>
          <p:nvPr/>
        </p:nvCxnSpPr>
        <p:spPr>
          <a:xfrm rot="10800000">
            <a:off x="3732025" y="2770088"/>
            <a:ext cx="1374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diamond" w="med" len="med"/>
            <a:tailEnd type="oval" w="med" len="med"/>
          </a:ln>
        </p:spPr>
      </p:cxnSp>
      <p:sp>
        <p:nvSpPr>
          <p:cNvPr id="1083" name="Google Shape;1083;p4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84" name="Google Shape;1084;p48"/>
          <p:cNvSpPr txBox="1">
            <a:spLocks noGrp="1"/>
          </p:cNvSpPr>
          <p:nvPr>
            <p:ph type="title"/>
          </p:nvPr>
        </p:nvSpPr>
        <p:spPr>
          <a:xfrm>
            <a:off x="713232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Gameplay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5" name="Google Shape;1085;p48"/>
          <p:cNvSpPr txBox="1">
            <a:spLocks noGrp="1"/>
          </p:cNvSpPr>
          <p:nvPr>
            <p:ph type="sldNum" idx="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7" name="Google Shape;1022;p48"/>
          <p:cNvSpPr txBox="1"/>
          <p:nvPr/>
        </p:nvSpPr>
        <p:spPr>
          <a:xfrm>
            <a:off x="5299708" y="1683949"/>
            <a:ext cx="3652732" cy="69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" dirty="0" smtClean="0">
                <a:solidFill>
                  <a:schemeClr val="hlink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Màn hình hiển thị các chữ, yêu cầu người chơi nhập chữ từ bàn phím. Nhập đúng thì chữ đó biến mất</a:t>
            </a:r>
            <a:endParaRPr sz="1800" dirty="0"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sp>
        <p:nvSpPr>
          <p:cNvPr id="68" name="Google Shape;1022;p48"/>
          <p:cNvSpPr txBox="1"/>
          <p:nvPr/>
        </p:nvSpPr>
        <p:spPr>
          <a:xfrm>
            <a:off x="5321373" y="4057851"/>
            <a:ext cx="3131100" cy="52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" dirty="0" smtClean="0">
                <a:solidFill>
                  <a:schemeClr val="hlink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Số lượng chữ chưa nhập trên màn hình bằng 7</a:t>
            </a:r>
            <a:endParaRPr sz="1800" dirty="0"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grpSp>
        <p:nvGrpSpPr>
          <p:cNvPr id="69" name="Google Shape;1069;p48"/>
          <p:cNvGrpSpPr/>
          <p:nvPr/>
        </p:nvGrpSpPr>
        <p:grpSpPr>
          <a:xfrm flipH="1">
            <a:off x="1937368" y="1721945"/>
            <a:ext cx="322497" cy="321311"/>
            <a:chOff x="2432500" y="2421000"/>
            <a:chExt cx="448349" cy="446700"/>
          </a:xfrm>
        </p:grpSpPr>
        <p:sp>
          <p:nvSpPr>
            <p:cNvPr id="70" name="Google Shape;1070;p48"/>
            <p:cNvSpPr/>
            <p:nvPr/>
          </p:nvSpPr>
          <p:spPr>
            <a:xfrm>
              <a:off x="2679077" y="2526642"/>
              <a:ext cx="94480" cy="94559"/>
            </a:xfrm>
            <a:custGeom>
              <a:avLst/>
              <a:gdLst/>
              <a:ahLst/>
              <a:cxnLst/>
              <a:rect l="l" t="t" r="r" b="b"/>
              <a:pathLst>
                <a:path w="1202" h="1203" extrusionOk="0">
                  <a:moveTo>
                    <a:pt x="611" y="296"/>
                  </a:moveTo>
                  <a:cubicBezTo>
                    <a:pt x="693" y="296"/>
                    <a:pt x="774" y="326"/>
                    <a:pt x="835" y="387"/>
                  </a:cubicBezTo>
                  <a:cubicBezTo>
                    <a:pt x="896" y="448"/>
                    <a:pt x="917" y="530"/>
                    <a:pt x="917" y="611"/>
                  </a:cubicBezTo>
                  <a:cubicBezTo>
                    <a:pt x="917" y="693"/>
                    <a:pt x="896" y="774"/>
                    <a:pt x="835" y="815"/>
                  </a:cubicBezTo>
                  <a:cubicBezTo>
                    <a:pt x="774" y="876"/>
                    <a:pt x="693" y="907"/>
                    <a:pt x="611" y="907"/>
                  </a:cubicBezTo>
                  <a:cubicBezTo>
                    <a:pt x="530" y="907"/>
                    <a:pt x="448" y="876"/>
                    <a:pt x="387" y="815"/>
                  </a:cubicBezTo>
                  <a:cubicBezTo>
                    <a:pt x="326" y="774"/>
                    <a:pt x="285" y="693"/>
                    <a:pt x="285" y="611"/>
                  </a:cubicBezTo>
                  <a:cubicBezTo>
                    <a:pt x="285" y="530"/>
                    <a:pt x="326" y="448"/>
                    <a:pt x="387" y="387"/>
                  </a:cubicBezTo>
                  <a:cubicBezTo>
                    <a:pt x="448" y="326"/>
                    <a:pt x="530" y="296"/>
                    <a:pt x="611" y="296"/>
                  </a:cubicBezTo>
                  <a:close/>
                  <a:moveTo>
                    <a:pt x="603" y="0"/>
                  </a:moveTo>
                  <a:cubicBezTo>
                    <a:pt x="448" y="0"/>
                    <a:pt x="295" y="62"/>
                    <a:pt x="183" y="184"/>
                  </a:cubicBezTo>
                  <a:cubicBezTo>
                    <a:pt x="61" y="286"/>
                    <a:pt x="0" y="448"/>
                    <a:pt x="0" y="611"/>
                  </a:cubicBezTo>
                  <a:cubicBezTo>
                    <a:pt x="0" y="774"/>
                    <a:pt x="61" y="917"/>
                    <a:pt x="183" y="1039"/>
                  </a:cubicBezTo>
                  <a:cubicBezTo>
                    <a:pt x="306" y="1141"/>
                    <a:pt x="448" y="1202"/>
                    <a:pt x="611" y="1202"/>
                  </a:cubicBezTo>
                  <a:cubicBezTo>
                    <a:pt x="754" y="1202"/>
                    <a:pt x="917" y="1141"/>
                    <a:pt x="1039" y="1039"/>
                  </a:cubicBezTo>
                  <a:cubicBezTo>
                    <a:pt x="1141" y="917"/>
                    <a:pt x="1202" y="774"/>
                    <a:pt x="1202" y="611"/>
                  </a:cubicBezTo>
                  <a:cubicBezTo>
                    <a:pt x="1202" y="448"/>
                    <a:pt x="1141" y="286"/>
                    <a:pt x="1039" y="184"/>
                  </a:cubicBezTo>
                  <a:cubicBezTo>
                    <a:pt x="917" y="62"/>
                    <a:pt x="759" y="0"/>
                    <a:pt x="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71;p48"/>
            <p:cNvSpPr/>
            <p:nvPr/>
          </p:nvSpPr>
          <p:spPr>
            <a:xfrm>
              <a:off x="2451758" y="2421000"/>
              <a:ext cx="429091" cy="427440"/>
            </a:xfrm>
            <a:custGeom>
              <a:avLst/>
              <a:gdLst/>
              <a:ahLst/>
              <a:cxnLst/>
              <a:rect l="l" t="t" r="r" b="b"/>
              <a:pathLst>
                <a:path w="5459" h="5438" extrusionOk="0">
                  <a:moveTo>
                    <a:pt x="1527" y="1467"/>
                  </a:moveTo>
                  <a:cubicBezTo>
                    <a:pt x="1700" y="1467"/>
                    <a:pt x="1848" y="1505"/>
                    <a:pt x="1955" y="1548"/>
                  </a:cubicBezTo>
                  <a:cubicBezTo>
                    <a:pt x="1731" y="1772"/>
                    <a:pt x="1528" y="2017"/>
                    <a:pt x="1324" y="2281"/>
                  </a:cubicBezTo>
                  <a:cubicBezTo>
                    <a:pt x="1059" y="2098"/>
                    <a:pt x="693" y="2057"/>
                    <a:pt x="428" y="2057"/>
                  </a:cubicBezTo>
                  <a:cubicBezTo>
                    <a:pt x="810" y="1596"/>
                    <a:pt x="1210" y="1467"/>
                    <a:pt x="1527" y="1467"/>
                  </a:cubicBezTo>
                  <a:close/>
                  <a:moveTo>
                    <a:pt x="5132" y="306"/>
                  </a:moveTo>
                  <a:lnTo>
                    <a:pt x="5132" y="306"/>
                  </a:lnTo>
                  <a:cubicBezTo>
                    <a:pt x="5071" y="856"/>
                    <a:pt x="4766" y="2444"/>
                    <a:pt x="3177" y="3727"/>
                  </a:cubicBezTo>
                  <a:lnTo>
                    <a:pt x="3157" y="3727"/>
                  </a:lnTo>
                  <a:cubicBezTo>
                    <a:pt x="2933" y="3931"/>
                    <a:pt x="2668" y="4114"/>
                    <a:pt x="2403" y="4257"/>
                  </a:cubicBezTo>
                  <a:lnTo>
                    <a:pt x="1181" y="3055"/>
                  </a:lnTo>
                  <a:cubicBezTo>
                    <a:pt x="2526" y="754"/>
                    <a:pt x="4603" y="367"/>
                    <a:pt x="5132" y="306"/>
                  </a:cubicBezTo>
                  <a:close/>
                  <a:moveTo>
                    <a:pt x="1161" y="3442"/>
                  </a:moveTo>
                  <a:lnTo>
                    <a:pt x="1996" y="4277"/>
                  </a:lnTo>
                  <a:lnTo>
                    <a:pt x="1629" y="4440"/>
                  </a:lnTo>
                  <a:lnTo>
                    <a:pt x="998" y="3829"/>
                  </a:lnTo>
                  <a:lnTo>
                    <a:pt x="1161" y="3442"/>
                  </a:lnTo>
                  <a:close/>
                  <a:moveTo>
                    <a:pt x="3890" y="3483"/>
                  </a:moveTo>
                  <a:cubicBezTo>
                    <a:pt x="3992" y="3788"/>
                    <a:pt x="4094" y="4420"/>
                    <a:pt x="3381" y="5010"/>
                  </a:cubicBezTo>
                  <a:cubicBezTo>
                    <a:pt x="3361" y="4746"/>
                    <a:pt x="3320" y="4359"/>
                    <a:pt x="3157" y="4114"/>
                  </a:cubicBezTo>
                  <a:cubicBezTo>
                    <a:pt x="3218" y="4073"/>
                    <a:pt x="3259" y="4033"/>
                    <a:pt x="3320" y="3992"/>
                  </a:cubicBezTo>
                  <a:lnTo>
                    <a:pt x="3381" y="3931"/>
                  </a:lnTo>
                  <a:cubicBezTo>
                    <a:pt x="3422" y="3911"/>
                    <a:pt x="3462" y="3870"/>
                    <a:pt x="3503" y="3849"/>
                  </a:cubicBezTo>
                  <a:cubicBezTo>
                    <a:pt x="3646" y="3727"/>
                    <a:pt x="3768" y="3605"/>
                    <a:pt x="3890" y="3483"/>
                  </a:cubicBezTo>
                  <a:close/>
                  <a:moveTo>
                    <a:pt x="5295" y="0"/>
                  </a:moveTo>
                  <a:cubicBezTo>
                    <a:pt x="5275" y="0"/>
                    <a:pt x="4582" y="21"/>
                    <a:pt x="3707" y="387"/>
                  </a:cubicBezTo>
                  <a:cubicBezTo>
                    <a:pt x="3157" y="632"/>
                    <a:pt x="2668" y="937"/>
                    <a:pt x="2220" y="1324"/>
                  </a:cubicBezTo>
                  <a:cubicBezTo>
                    <a:pt x="2046" y="1237"/>
                    <a:pt x="1809" y="1168"/>
                    <a:pt x="1543" y="1168"/>
                  </a:cubicBezTo>
                  <a:cubicBezTo>
                    <a:pt x="1065" y="1168"/>
                    <a:pt x="492" y="1392"/>
                    <a:pt x="21" y="2139"/>
                  </a:cubicBezTo>
                  <a:lnTo>
                    <a:pt x="0" y="2220"/>
                  </a:lnTo>
                  <a:lnTo>
                    <a:pt x="21" y="2302"/>
                  </a:lnTo>
                  <a:cubicBezTo>
                    <a:pt x="41" y="2342"/>
                    <a:pt x="102" y="2363"/>
                    <a:pt x="163" y="2363"/>
                  </a:cubicBezTo>
                  <a:cubicBezTo>
                    <a:pt x="209" y="2358"/>
                    <a:pt x="278" y="2354"/>
                    <a:pt x="359" y="2354"/>
                  </a:cubicBezTo>
                  <a:cubicBezTo>
                    <a:pt x="604" y="2354"/>
                    <a:pt x="962" y="2388"/>
                    <a:pt x="1161" y="2526"/>
                  </a:cubicBezTo>
                  <a:cubicBezTo>
                    <a:pt x="1059" y="2668"/>
                    <a:pt x="957" y="2831"/>
                    <a:pt x="876" y="3014"/>
                  </a:cubicBezTo>
                  <a:lnTo>
                    <a:pt x="856" y="3076"/>
                  </a:lnTo>
                  <a:cubicBezTo>
                    <a:pt x="856" y="3116"/>
                    <a:pt x="876" y="3157"/>
                    <a:pt x="896" y="3177"/>
                  </a:cubicBezTo>
                  <a:lnTo>
                    <a:pt x="937" y="3238"/>
                  </a:lnTo>
                  <a:lnTo>
                    <a:pt x="693" y="3788"/>
                  </a:lnTo>
                  <a:lnTo>
                    <a:pt x="693" y="3849"/>
                  </a:lnTo>
                  <a:cubicBezTo>
                    <a:pt x="693" y="3890"/>
                    <a:pt x="693" y="3931"/>
                    <a:pt x="733" y="3951"/>
                  </a:cubicBezTo>
                  <a:lnTo>
                    <a:pt x="1487" y="4725"/>
                  </a:lnTo>
                  <a:cubicBezTo>
                    <a:pt x="1511" y="4749"/>
                    <a:pt x="1542" y="4759"/>
                    <a:pt x="1575" y="4759"/>
                  </a:cubicBezTo>
                  <a:cubicBezTo>
                    <a:pt x="1599" y="4759"/>
                    <a:pt x="1625" y="4754"/>
                    <a:pt x="1650" y="4746"/>
                  </a:cubicBezTo>
                  <a:lnTo>
                    <a:pt x="2220" y="4501"/>
                  </a:lnTo>
                  <a:lnTo>
                    <a:pt x="2261" y="4562"/>
                  </a:lnTo>
                  <a:cubicBezTo>
                    <a:pt x="2297" y="4586"/>
                    <a:pt x="2332" y="4596"/>
                    <a:pt x="2368" y="4596"/>
                  </a:cubicBezTo>
                  <a:cubicBezTo>
                    <a:pt x="2393" y="4596"/>
                    <a:pt x="2419" y="4591"/>
                    <a:pt x="2444" y="4583"/>
                  </a:cubicBezTo>
                  <a:cubicBezTo>
                    <a:pt x="2607" y="4481"/>
                    <a:pt x="2770" y="4379"/>
                    <a:pt x="2912" y="4277"/>
                  </a:cubicBezTo>
                  <a:cubicBezTo>
                    <a:pt x="3096" y="4562"/>
                    <a:pt x="3096" y="5092"/>
                    <a:pt x="3075" y="5275"/>
                  </a:cubicBezTo>
                  <a:cubicBezTo>
                    <a:pt x="3055" y="5336"/>
                    <a:pt x="3096" y="5397"/>
                    <a:pt x="3137" y="5418"/>
                  </a:cubicBezTo>
                  <a:lnTo>
                    <a:pt x="3218" y="5438"/>
                  </a:lnTo>
                  <a:lnTo>
                    <a:pt x="3299" y="5418"/>
                  </a:lnTo>
                  <a:cubicBezTo>
                    <a:pt x="4440" y="4684"/>
                    <a:pt x="4358" y="3707"/>
                    <a:pt x="4114" y="3238"/>
                  </a:cubicBezTo>
                  <a:cubicBezTo>
                    <a:pt x="5397" y="1752"/>
                    <a:pt x="5438" y="163"/>
                    <a:pt x="5438" y="143"/>
                  </a:cubicBezTo>
                  <a:cubicBezTo>
                    <a:pt x="5458" y="102"/>
                    <a:pt x="5438" y="61"/>
                    <a:pt x="5397" y="41"/>
                  </a:cubicBezTo>
                  <a:cubicBezTo>
                    <a:pt x="5377" y="21"/>
                    <a:pt x="5336" y="0"/>
                    <a:pt x="5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72;p48"/>
            <p:cNvSpPr/>
            <p:nvPr/>
          </p:nvSpPr>
          <p:spPr>
            <a:xfrm>
              <a:off x="2438945" y="2776363"/>
              <a:ext cx="84891" cy="84891"/>
            </a:xfrm>
            <a:custGeom>
              <a:avLst/>
              <a:gdLst/>
              <a:ahLst/>
              <a:cxnLst/>
              <a:rect l="l" t="t" r="r" b="b"/>
              <a:pathLst>
                <a:path w="1080" h="1080" extrusionOk="0">
                  <a:moveTo>
                    <a:pt x="937" y="0"/>
                  </a:moveTo>
                  <a:cubicBezTo>
                    <a:pt x="896" y="0"/>
                    <a:pt x="856" y="21"/>
                    <a:pt x="835" y="62"/>
                  </a:cubicBezTo>
                  <a:lnTo>
                    <a:pt x="41" y="835"/>
                  </a:lnTo>
                  <a:cubicBezTo>
                    <a:pt x="21" y="856"/>
                    <a:pt x="0" y="897"/>
                    <a:pt x="0" y="937"/>
                  </a:cubicBezTo>
                  <a:cubicBezTo>
                    <a:pt x="0" y="978"/>
                    <a:pt x="21" y="1019"/>
                    <a:pt x="41" y="1039"/>
                  </a:cubicBezTo>
                  <a:cubicBezTo>
                    <a:pt x="82" y="1059"/>
                    <a:pt x="122" y="1080"/>
                    <a:pt x="143" y="1080"/>
                  </a:cubicBezTo>
                  <a:cubicBezTo>
                    <a:pt x="184" y="1080"/>
                    <a:pt x="224" y="1059"/>
                    <a:pt x="265" y="1039"/>
                  </a:cubicBezTo>
                  <a:lnTo>
                    <a:pt x="1039" y="265"/>
                  </a:lnTo>
                  <a:cubicBezTo>
                    <a:pt x="1059" y="225"/>
                    <a:pt x="1080" y="204"/>
                    <a:pt x="1080" y="163"/>
                  </a:cubicBezTo>
                  <a:cubicBezTo>
                    <a:pt x="1080" y="123"/>
                    <a:pt x="1059" y="82"/>
                    <a:pt x="1039" y="62"/>
                  </a:cubicBezTo>
                  <a:cubicBezTo>
                    <a:pt x="998" y="21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73;p48"/>
            <p:cNvSpPr/>
            <p:nvPr/>
          </p:nvSpPr>
          <p:spPr>
            <a:xfrm>
              <a:off x="2432500" y="2752311"/>
              <a:ext cx="65712" cy="65712"/>
            </a:xfrm>
            <a:custGeom>
              <a:avLst/>
              <a:gdLst/>
              <a:ahLst/>
              <a:cxnLst/>
              <a:rect l="l" t="t" r="r" b="b"/>
              <a:pathLst>
                <a:path w="836" h="836" extrusionOk="0">
                  <a:moveTo>
                    <a:pt x="693" y="1"/>
                  </a:moveTo>
                  <a:cubicBezTo>
                    <a:pt x="653" y="1"/>
                    <a:pt x="612" y="1"/>
                    <a:pt x="591" y="42"/>
                  </a:cubicBezTo>
                  <a:lnTo>
                    <a:pt x="42" y="571"/>
                  </a:lnTo>
                  <a:cubicBezTo>
                    <a:pt x="21" y="612"/>
                    <a:pt x="1" y="632"/>
                    <a:pt x="1" y="673"/>
                  </a:cubicBezTo>
                  <a:cubicBezTo>
                    <a:pt x="1" y="714"/>
                    <a:pt x="21" y="755"/>
                    <a:pt x="42" y="775"/>
                  </a:cubicBezTo>
                  <a:cubicBezTo>
                    <a:pt x="82" y="816"/>
                    <a:pt x="103" y="836"/>
                    <a:pt x="143" y="836"/>
                  </a:cubicBezTo>
                  <a:cubicBezTo>
                    <a:pt x="184" y="836"/>
                    <a:pt x="225" y="816"/>
                    <a:pt x="245" y="775"/>
                  </a:cubicBezTo>
                  <a:lnTo>
                    <a:pt x="795" y="245"/>
                  </a:lnTo>
                  <a:cubicBezTo>
                    <a:pt x="815" y="205"/>
                    <a:pt x="836" y="184"/>
                    <a:pt x="836" y="144"/>
                  </a:cubicBezTo>
                  <a:cubicBezTo>
                    <a:pt x="836" y="103"/>
                    <a:pt x="815" y="62"/>
                    <a:pt x="795" y="42"/>
                  </a:cubicBezTo>
                  <a:cubicBezTo>
                    <a:pt x="775" y="1"/>
                    <a:pt x="734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74;p48"/>
            <p:cNvSpPr/>
            <p:nvPr/>
          </p:nvSpPr>
          <p:spPr>
            <a:xfrm>
              <a:off x="2483749" y="2801988"/>
              <a:ext cx="65712" cy="65712"/>
            </a:xfrm>
            <a:custGeom>
              <a:avLst/>
              <a:gdLst/>
              <a:ahLst/>
              <a:cxnLst/>
              <a:rect l="l" t="t" r="r" b="b"/>
              <a:pathLst>
                <a:path w="836" h="836" extrusionOk="0">
                  <a:moveTo>
                    <a:pt x="693" y="0"/>
                  </a:moveTo>
                  <a:cubicBezTo>
                    <a:pt x="652" y="0"/>
                    <a:pt x="611" y="21"/>
                    <a:pt x="591" y="41"/>
                  </a:cubicBezTo>
                  <a:lnTo>
                    <a:pt x="41" y="591"/>
                  </a:lnTo>
                  <a:cubicBezTo>
                    <a:pt x="21" y="611"/>
                    <a:pt x="1" y="652"/>
                    <a:pt x="1" y="693"/>
                  </a:cubicBezTo>
                  <a:cubicBezTo>
                    <a:pt x="1" y="733"/>
                    <a:pt x="21" y="774"/>
                    <a:pt x="41" y="795"/>
                  </a:cubicBezTo>
                  <a:cubicBezTo>
                    <a:pt x="62" y="835"/>
                    <a:pt x="102" y="835"/>
                    <a:pt x="143" y="835"/>
                  </a:cubicBezTo>
                  <a:cubicBezTo>
                    <a:pt x="184" y="835"/>
                    <a:pt x="225" y="835"/>
                    <a:pt x="245" y="795"/>
                  </a:cubicBezTo>
                  <a:lnTo>
                    <a:pt x="795" y="265"/>
                  </a:lnTo>
                  <a:cubicBezTo>
                    <a:pt x="815" y="224"/>
                    <a:pt x="836" y="184"/>
                    <a:pt x="836" y="163"/>
                  </a:cubicBezTo>
                  <a:cubicBezTo>
                    <a:pt x="836" y="123"/>
                    <a:pt x="815" y="82"/>
                    <a:pt x="795" y="41"/>
                  </a:cubicBezTo>
                  <a:cubicBezTo>
                    <a:pt x="754" y="21"/>
                    <a:pt x="734" y="0"/>
                    <a:pt x="6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68" y="1063651"/>
            <a:ext cx="2255357" cy="3404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9" name="Google Shape;1829;p61"/>
          <p:cNvGrpSpPr/>
          <p:nvPr/>
        </p:nvGrpSpPr>
        <p:grpSpPr>
          <a:xfrm>
            <a:off x="3717548" y="1521157"/>
            <a:ext cx="1365053" cy="993731"/>
            <a:chOff x="1911396" y="1607654"/>
            <a:chExt cx="1365053" cy="993731"/>
          </a:xfrm>
        </p:grpSpPr>
        <p:sp>
          <p:nvSpPr>
            <p:cNvPr id="1830" name="Google Shape;1830;p61"/>
            <p:cNvSpPr/>
            <p:nvPr/>
          </p:nvSpPr>
          <p:spPr>
            <a:xfrm>
              <a:off x="2105882" y="1727353"/>
              <a:ext cx="906861" cy="83265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1831" name="Google Shape;1831;p61"/>
            <p:cNvSpPr/>
            <p:nvPr/>
          </p:nvSpPr>
          <p:spPr>
            <a:xfrm rot="5400000">
              <a:off x="2430918" y="1755853"/>
              <a:ext cx="881543" cy="809521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32" name="Google Shape;1832;p61"/>
            <p:cNvGrpSpPr/>
            <p:nvPr/>
          </p:nvGrpSpPr>
          <p:grpSpPr>
            <a:xfrm rot="-5935971">
              <a:off x="1963597" y="1611341"/>
              <a:ext cx="364016" cy="416949"/>
              <a:chOff x="7852208" y="207243"/>
              <a:chExt cx="1130465" cy="1294452"/>
            </a:xfrm>
          </p:grpSpPr>
          <p:sp>
            <p:nvSpPr>
              <p:cNvPr id="1833" name="Google Shape;1833;p61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1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1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1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1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1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1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41" name="Google Shape;1841;p61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Khó khăn</a:t>
            </a:r>
            <a:endParaRPr sz="31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" name="Google Shape;1844;p61"/>
          <p:cNvSpPr txBox="1">
            <a:spLocks noGrp="1"/>
          </p:cNvSpPr>
          <p:nvPr>
            <p:ph type="subTitle" idx="4"/>
          </p:nvPr>
        </p:nvSpPr>
        <p:spPr>
          <a:xfrm>
            <a:off x="2609278" y="2671611"/>
            <a:ext cx="4946648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 đầu được tiếp xúc làm game với framework nên còn mất thời gian nhiểu về việc tìm hiểu các kiến thức, cách sử dụng…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5" name="Google Shape;1845;p61"/>
          <p:cNvCxnSpPr/>
          <p:nvPr/>
        </p:nvCxnSpPr>
        <p:spPr>
          <a:xfrm>
            <a:off x="3194653" y="941952"/>
            <a:ext cx="2866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3" name="Google Shape;1853;p61"/>
          <p:cNvSpPr/>
          <p:nvPr/>
        </p:nvSpPr>
        <p:spPr>
          <a:xfrm rot="5400000">
            <a:off x="6615855" y="2507923"/>
            <a:ext cx="3329219" cy="1941972"/>
          </a:xfrm>
          <a:custGeom>
            <a:avLst/>
            <a:gdLst/>
            <a:ahLst/>
            <a:cxnLst/>
            <a:rect l="l" t="t" r="r" b="b"/>
            <a:pathLst>
              <a:path w="175870" h="102587" extrusionOk="0">
                <a:moveTo>
                  <a:pt x="6586" y="1"/>
                </a:moveTo>
                <a:cubicBezTo>
                  <a:pt x="6410" y="1"/>
                  <a:pt x="6249" y="128"/>
                  <a:pt x="6209" y="306"/>
                </a:cubicBezTo>
                <a:cubicBezTo>
                  <a:pt x="6187" y="398"/>
                  <a:pt x="4429" y="9254"/>
                  <a:pt x="3950" y="19571"/>
                </a:cubicBezTo>
                <a:cubicBezTo>
                  <a:pt x="3311" y="33472"/>
                  <a:pt x="5228" y="43218"/>
                  <a:pt x="9610" y="48582"/>
                </a:cubicBezTo>
                <a:cubicBezTo>
                  <a:pt x="12144" y="51686"/>
                  <a:pt x="15522" y="53261"/>
                  <a:pt x="19631" y="53261"/>
                </a:cubicBezTo>
                <a:cubicBezTo>
                  <a:pt x="30495" y="53261"/>
                  <a:pt x="40424" y="46733"/>
                  <a:pt x="50901" y="39817"/>
                </a:cubicBezTo>
                <a:cubicBezTo>
                  <a:pt x="61885" y="32569"/>
                  <a:pt x="73193" y="25123"/>
                  <a:pt x="86143" y="25123"/>
                </a:cubicBezTo>
                <a:cubicBezTo>
                  <a:pt x="87753" y="25123"/>
                  <a:pt x="89388" y="25238"/>
                  <a:pt x="91051" y="25483"/>
                </a:cubicBezTo>
                <a:cubicBezTo>
                  <a:pt x="101391" y="27035"/>
                  <a:pt x="106664" y="39931"/>
                  <a:pt x="112781" y="54882"/>
                </a:cubicBezTo>
                <a:cubicBezTo>
                  <a:pt x="117711" y="66979"/>
                  <a:pt x="123326" y="80697"/>
                  <a:pt x="132684" y="90192"/>
                </a:cubicBezTo>
                <a:cubicBezTo>
                  <a:pt x="140833" y="98478"/>
                  <a:pt x="150808" y="102586"/>
                  <a:pt x="162996" y="102586"/>
                </a:cubicBezTo>
                <a:cubicBezTo>
                  <a:pt x="166922" y="102586"/>
                  <a:pt x="171122" y="102153"/>
                  <a:pt x="175527" y="101285"/>
                </a:cubicBezTo>
                <a:cubicBezTo>
                  <a:pt x="175733" y="101240"/>
                  <a:pt x="175870" y="101057"/>
                  <a:pt x="175824" y="100852"/>
                </a:cubicBezTo>
                <a:cubicBezTo>
                  <a:pt x="175803" y="100661"/>
                  <a:pt x="175625" y="100530"/>
                  <a:pt x="175435" y="100530"/>
                </a:cubicBezTo>
                <a:cubicBezTo>
                  <a:pt x="175421" y="100530"/>
                  <a:pt x="175406" y="100531"/>
                  <a:pt x="175391" y="100532"/>
                </a:cubicBezTo>
                <a:cubicBezTo>
                  <a:pt x="171017" y="101386"/>
                  <a:pt x="166885" y="101814"/>
                  <a:pt x="162983" y="101814"/>
                </a:cubicBezTo>
                <a:cubicBezTo>
                  <a:pt x="151021" y="101814"/>
                  <a:pt x="141218" y="97791"/>
                  <a:pt x="133232" y="89667"/>
                </a:cubicBezTo>
                <a:cubicBezTo>
                  <a:pt x="123988" y="80263"/>
                  <a:pt x="118396" y="66614"/>
                  <a:pt x="113488" y="54585"/>
                </a:cubicBezTo>
                <a:cubicBezTo>
                  <a:pt x="107280" y="39429"/>
                  <a:pt x="101916" y="26327"/>
                  <a:pt x="91165" y="24729"/>
                </a:cubicBezTo>
                <a:cubicBezTo>
                  <a:pt x="89458" y="24478"/>
                  <a:pt x="87781" y="24359"/>
                  <a:pt x="86131" y="24359"/>
                </a:cubicBezTo>
                <a:cubicBezTo>
                  <a:pt x="72980" y="24359"/>
                  <a:pt x="61564" y="31877"/>
                  <a:pt x="50490" y="39178"/>
                </a:cubicBezTo>
                <a:cubicBezTo>
                  <a:pt x="40105" y="46025"/>
                  <a:pt x="30267" y="52508"/>
                  <a:pt x="19631" y="52508"/>
                </a:cubicBezTo>
                <a:cubicBezTo>
                  <a:pt x="15750" y="52508"/>
                  <a:pt x="12578" y="51024"/>
                  <a:pt x="10204" y="48103"/>
                </a:cubicBezTo>
                <a:cubicBezTo>
                  <a:pt x="1" y="35640"/>
                  <a:pt x="6894" y="809"/>
                  <a:pt x="6963" y="466"/>
                </a:cubicBezTo>
                <a:cubicBezTo>
                  <a:pt x="7008" y="261"/>
                  <a:pt x="6871" y="55"/>
                  <a:pt x="6666" y="10"/>
                </a:cubicBezTo>
                <a:cubicBezTo>
                  <a:pt x="6639" y="4"/>
                  <a:pt x="6612" y="1"/>
                  <a:pt x="6586" y="1"/>
                </a:cubicBezTo>
                <a:close/>
              </a:path>
            </a:pathLst>
          </a:custGeom>
          <a:solidFill>
            <a:srgbClr val="FBB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4" name="Google Shape;1854;p61"/>
          <p:cNvGrpSpPr/>
          <p:nvPr/>
        </p:nvGrpSpPr>
        <p:grpSpPr>
          <a:xfrm>
            <a:off x="4403044" y="1817663"/>
            <a:ext cx="542073" cy="542073"/>
            <a:chOff x="1756921" y="1509739"/>
            <a:chExt cx="345997" cy="345997"/>
          </a:xfrm>
        </p:grpSpPr>
        <p:sp>
          <p:nvSpPr>
            <p:cNvPr id="1855" name="Google Shape;1855;p61"/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1"/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1"/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1"/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1"/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1"/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1"/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1"/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1"/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1"/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1"/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1"/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1"/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1"/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1"/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1"/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1"/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69"/>
          <p:cNvSpPr/>
          <p:nvPr/>
        </p:nvSpPr>
        <p:spPr>
          <a:xfrm rot="-4419671">
            <a:off x="-302255" y="318867"/>
            <a:ext cx="3896351" cy="2272786"/>
          </a:xfrm>
          <a:custGeom>
            <a:avLst/>
            <a:gdLst/>
            <a:ahLst/>
            <a:cxnLst/>
            <a:rect l="l" t="t" r="r" b="b"/>
            <a:pathLst>
              <a:path w="175870" h="102587" extrusionOk="0">
                <a:moveTo>
                  <a:pt x="6586" y="1"/>
                </a:moveTo>
                <a:cubicBezTo>
                  <a:pt x="6410" y="1"/>
                  <a:pt x="6249" y="128"/>
                  <a:pt x="6209" y="306"/>
                </a:cubicBezTo>
                <a:cubicBezTo>
                  <a:pt x="6187" y="398"/>
                  <a:pt x="4429" y="9254"/>
                  <a:pt x="3950" y="19571"/>
                </a:cubicBezTo>
                <a:cubicBezTo>
                  <a:pt x="3311" y="33472"/>
                  <a:pt x="5228" y="43218"/>
                  <a:pt x="9610" y="48582"/>
                </a:cubicBezTo>
                <a:cubicBezTo>
                  <a:pt x="12144" y="51686"/>
                  <a:pt x="15522" y="53261"/>
                  <a:pt x="19631" y="53261"/>
                </a:cubicBezTo>
                <a:cubicBezTo>
                  <a:pt x="30495" y="53261"/>
                  <a:pt x="40424" y="46733"/>
                  <a:pt x="50901" y="39817"/>
                </a:cubicBezTo>
                <a:cubicBezTo>
                  <a:pt x="61885" y="32569"/>
                  <a:pt x="73193" y="25123"/>
                  <a:pt x="86143" y="25123"/>
                </a:cubicBezTo>
                <a:cubicBezTo>
                  <a:pt x="87753" y="25123"/>
                  <a:pt x="89388" y="25238"/>
                  <a:pt x="91051" y="25483"/>
                </a:cubicBezTo>
                <a:cubicBezTo>
                  <a:pt x="101391" y="27035"/>
                  <a:pt x="106664" y="39931"/>
                  <a:pt x="112781" y="54882"/>
                </a:cubicBezTo>
                <a:cubicBezTo>
                  <a:pt x="117711" y="66979"/>
                  <a:pt x="123326" y="80697"/>
                  <a:pt x="132684" y="90192"/>
                </a:cubicBezTo>
                <a:cubicBezTo>
                  <a:pt x="140833" y="98478"/>
                  <a:pt x="150808" y="102586"/>
                  <a:pt x="162996" y="102586"/>
                </a:cubicBezTo>
                <a:cubicBezTo>
                  <a:pt x="166922" y="102586"/>
                  <a:pt x="171122" y="102153"/>
                  <a:pt x="175527" y="101285"/>
                </a:cubicBezTo>
                <a:cubicBezTo>
                  <a:pt x="175733" y="101240"/>
                  <a:pt x="175870" y="101057"/>
                  <a:pt x="175824" y="100852"/>
                </a:cubicBezTo>
                <a:cubicBezTo>
                  <a:pt x="175803" y="100661"/>
                  <a:pt x="175625" y="100530"/>
                  <a:pt x="175435" y="100530"/>
                </a:cubicBezTo>
                <a:cubicBezTo>
                  <a:pt x="175421" y="100530"/>
                  <a:pt x="175406" y="100531"/>
                  <a:pt x="175391" y="100532"/>
                </a:cubicBezTo>
                <a:cubicBezTo>
                  <a:pt x="171017" y="101386"/>
                  <a:pt x="166885" y="101814"/>
                  <a:pt x="162983" y="101814"/>
                </a:cubicBezTo>
                <a:cubicBezTo>
                  <a:pt x="151021" y="101814"/>
                  <a:pt x="141218" y="97791"/>
                  <a:pt x="133232" y="89667"/>
                </a:cubicBezTo>
                <a:cubicBezTo>
                  <a:pt x="123988" y="80263"/>
                  <a:pt x="118396" y="66614"/>
                  <a:pt x="113488" y="54585"/>
                </a:cubicBezTo>
                <a:cubicBezTo>
                  <a:pt x="107280" y="39429"/>
                  <a:pt x="101916" y="26327"/>
                  <a:pt x="91165" y="24729"/>
                </a:cubicBezTo>
                <a:cubicBezTo>
                  <a:pt x="89458" y="24478"/>
                  <a:pt x="87781" y="24359"/>
                  <a:pt x="86131" y="24359"/>
                </a:cubicBezTo>
                <a:cubicBezTo>
                  <a:pt x="72980" y="24359"/>
                  <a:pt x="61564" y="31877"/>
                  <a:pt x="50490" y="39178"/>
                </a:cubicBezTo>
                <a:cubicBezTo>
                  <a:pt x="40105" y="46025"/>
                  <a:pt x="30267" y="52508"/>
                  <a:pt x="19631" y="52508"/>
                </a:cubicBezTo>
                <a:cubicBezTo>
                  <a:pt x="15750" y="52508"/>
                  <a:pt x="12578" y="51024"/>
                  <a:pt x="10204" y="48103"/>
                </a:cubicBezTo>
                <a:cubicBezTo>
                  <a:pt x="1" y="35640"/>
                  <a:pt x="6894" y="809"/>
                  <a:pt x="6963" y="466"/>
                </a:cubicBezTo>
                <a:cubicBezTo>
                  <a:pt x="7008" y="261"/>
                  <a:pt x="6871" y="55"/>
                  <a:pt x="6666" y="10"/>
                </a:cubicBezTo>
                <a:cubicBezTo>
                  <a:pt x="6639" y="4"/>
                  <a:pt x="6612" y="1"/>
                  <a:pt x="6586" y="1"/>
                </a:cubicBezTo>
                <a:close/>
              </a:path>
            </a:pathLst>
          </a:custGeom>
          <a:solidFill>
            <a:srgbClr val="FBB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8" name="Google Shape;2178;p69"/>
          <p:cNvGrpSpPr/>
          <p:nvPr/>
        </p:nvGrpSpPr>
        <p:grpSpPr>
          <a:xfrm flipH="1">
            <a:off x="713220" y="20695"/>
            <a:ext cx="4508993" cy="4021812"/>
            <a:chOff x="3668120" y="72345"/>
            <a:chExt cx="4508993" cy="4021812"/>
          </a:xfrm>
        </p:grpSpPr>
        <p:sp>
          <p:nvSpPr>
            <p:cNvPr id="2179" name="Google Shape;2179;p69"/>
            <p:cNvSpPr/>
            <p:nvPr/>
          </p:nvSpPr>
          <p:spPr>
            <a:xfrm rot="-204177">
              <a:off x="4529714" y="174937"/>
              <a:ext cx="3553680" cy="326300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80" name="Google Shape;2180;p69"/>
            <p:cNvSpPr/>
            <p:nvPr/>
          </p:nvSpPr>
          <p:spPr>
            <a:xfrm rot="204177" flipH="1">
              <a:off x="3761839" y="728562"/>
              <a:ext cx="3553680" cy="326300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grpSp>
          <p:nvGrpSpPr>
            <p:cNvPr id="2181" name="Google Shape;2181;p69"/>
            <p:cNvGrpSpPr/>
            <p:nvPr/>
          </p:nvGrpSpPr>
          <p:grpSpPr>
            <a:xfrm rot="6139815" flipH="1">
              <a:off x="4189198" y="283578"/>
              <a:ext cx="1118045" cy="1280230"/>
              <a:chOff x="7852208" y="207243"/>
              <a:chExt cx="1130465" cy="1294452"/>
            </a:xfrm>
          </p:grpSpPr>
          <p:sp>
            <p:nvSpPr>
              <p:cNvPr id="2182" name="Google Shape;2182;p69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69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69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69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69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69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69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9" name="Google Shape;2189;p69"/>
          <p:cNvSpPr txBox="1">
            <a:spLocks noGrp="1"/>
          </p:cNvSpPr>
          <p:nvPr>
            <p:ph type="title"/>
          </p:nvPr>
        </p:nvSpPr>
        <p:spPr>
          <a:xfrm>
            <a:off x="5173359" y="1862463"/>
            <a:ext cx="26304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0" name="Google Shape;2190;p69"/>
          <p:cNvSpPr txBox="1">
            <a:spLocks noGrp="1"/>
          </p:cNvSpPr>
          <p:nvPr>
            <p:ph type="subTitle" idx="1"/>
          </p:nvPr>
        </p:nvSpPr>
        <p:spPr>
          <a:xfrm>
            <a:off x="5718225" y="2564145"/>
            <a:ext cx="3038012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vi-VN" sz="1600" dirty="0">
                <a:latin typeface="+mj-lt"/>
              </a:rPr>
              <a:t>Trong tương lai nếu có cơ hội thì sẽ phát triển thêm các màn chơi hoặc các chướng ngại  vật đặc sắc hơn</a:t>
            </a:r>
          </a:p>
        </p:txBody>
      </p:sp>
      <p:cxnSp>
        <p:nvCxnSpPr>
          <p:cNvPr id="2193" name="Google Shape;2193;p69"/>
          <p:cNvCxnSpPr/>
          <p:nvPr/>
        </p:nvCxnSpPr>
        <p:spPr>
          <a:xfrm>
            <a:off x="6221058" y="2456764"/>
            <a:ext cx="1588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25" y="939496"/>
            <a:ext cx="2178014" cy="3001923"/>
          </a:xfrm>
          <a:prstGeom prst="rect">
            <a:avLst/>
          </a:prstGeom>
        </p:spPr>
      </p:pic>
      <p:sp>
        <p:nvSpPr>
          <p:cNvPr id="2191" name="Google Shape;2191;p69"/>
          <p:cNvSpPr/>
          <p:nvPr/>
        </p:nvSpPr>
        <p:spPr>
          <a:xfrm>
            <a:off x="1655551" y="786299"/>
            <a:ext cx="2518954" cy="3417504"/>
          </a:xfrm>
          <a:custGeom>
            <a:avLst/>
            <a:gdLst/>
            <a:ahLst/>
            <a:cxnLst/>
            <a:rect l="l" t="t" r="r" b="b"/>
            <a:pathLst>
              <a:path w="70249" h="95461" extrusionOk="0">
                <a:moveTo>
                  <a:pt x="35124" y="3590"/>
                </a:moveTo>
                <a:lnTo>
                  <a:pt x="35466" y="3675"/>
                </a:lnTo>
                <a:lnTo>
                  <a:pt x="35723" y="3846"/>
                </a:lnTo>
                <a:lnTo>
                  <a:pt x="35894" y="4103"/>
                </a:lnTo>
                <a:lnTo>
                  <a:pt x="35979" y="4444"/>
                </a:lnTo>
                <a:lnTo>
                  <a:pt x="35894" y="4786"/>
                </a:lnTo>
                <a:lnTo>
                  <a:pt x="35723" y="5043"/>
                </a:lnTo>
                <a:lnTo>
                  <a:pt x="35466" y="5299"/>
                </a:lnTo>
                <a:lnTo>
                  <a:pt x="34783" y="5299"/>
                </a:lnTo>
                <a:lnTo>
                  <a:pt x="34526" y="5043"/>
                </a:lnTo>
                <a:lnTo>
                  <a:pt x="34355" y="4786"/>
                </a:lnTo>
                <a:lnTo>
                  <a:pt x="34270" y="4444"/>
                </a:lnTo>
                <a:lnTo>
                  <a:pt x="34355" y="4103"/>
                </a:lnTo>
                <a:lnTo>
                  <a:pt x="34526" y="3846"/>
                </a:lnTo>
                <a:lnTo>
                  <a:pt x="34783" y="3675"/>
                </a:lnTo>
                <a:lnTo>
                  <a:pt x="35124" y="3590"/>
                </a:lnTo>
                <a:close/>
                <a:moveTo>
                  <a:pt x="64950" y="8547"/>
                </a:moveTo>
                <a:lnTo>
                  <a:pt x="64950" y="86914"/>
                </a:lnTo>
                <a:lnTo>
                  <a:pt x="5299" y="86914"/>
                </a:lnTo>
                <a:lnTo>
                  <a:pt x="5299" y="8547"/>
                </a:lnTo>
                <a:close/>
                <a:moveTo>
                  <a:pt x="35552" y="89307"/>
                </a:moveTo>
                <a:lnTo>
                  <a:pt x="35894" y="89478"/>
                </a:lnTo>
                <a:lnTo>
                  <a:pt x="36235" y="89649"/>
                </a:lnTo>
                <a:lnTo>
                  <a:pt x="36492" y="89905"/>
                </a:lnTo>
                <a:lnTo>
                  <a:pt x="36748" y="90162"/>
                </a:lnTo>
                <a:lnTo>
                  <a:pt x="36919" y="90504"/>
                </a:lnTo>
                <a:lnTo>
                  <a:pt x="37005" y="90845"/>
                </a:lnTo>
                <a:lnTo>
                  <a:pt x="37090" y="91273"/>
                </a:lnTo>
                <a:lnTo>
                  <a:pt x="37005" y="91615"/>
                </a:lnTo>
                <a:lnTo>
                  <a:pt x="36919" y="92042"/>
                </a:lnTo>
                <a:lnTo>
                  <a:pt x="36748" y="92384"/>
                </a:lnTo>
                <a:lnTo>
                  <a:pt x="36492" y="92640"/>
                </a:lnTo>
                <a:lnTo>
                  <a:pt x="36235" y="92896"/>
                </a:lnTo>
                <a:lnTo>
                  <a:pt x="35894" y="93067"/>
                </a:lnTo>
                <a:lnTo>
                  <a:pt x="35552" y="93153"/>
                </a:lnTo>
                <a:lnTo>
                  <a:pt x="35124" y="93238"/>
                </a:lnTo>
                <a:lnTo>
                  <a:pt x="34697" y="93153"/>
                </a:lnTo>
                <a:lnTo>
                  <a:pt x="34355" y="93067"/>
                </a:lnTo>
                <a:lnTo>
                  <a:pt x="34013" y="92896"/>
                </a:lnTo>
                <a:lnTo>
                  <a:pt x="33757" y="92640"/>
                </a:lnTo>
                <a:lnTo>
                  <a:pt x="33501" y="92384"/>
                </a:lnTo>
                <a:lnTo>
                  <a:pt x="33330" y="92042"/>
                </a:lnTo>
                <a:lnTo>
                  <a:pt x="33244" y="91615"/>
                </a:lnTo>
                <a:lnTo>
                  <a:pt x="33159" y="91273"/>
                </a:lnTo>
                <a:lnTo>
                  <a:pt x="33244" y="90845"/>
                </a:lnTo>
                <a:lnTo>
                  <a:pt x="33330" y="90504"/>
                </a:lnTo>
                <a:lnTo>
                  <a:pt x="33501" y="90162"/>
                </a:lnTo>
                <a:lnTo>
                  <a:pt x="33757" y="89905"/>
                </a:lnTo>
                <a:lnTo>
                  <a:pt x="34013" y="89649"/>
                </a:lnTo>
                <a:lnTo>
                  <a:pt x="34355" y="89478"/>
                </a:lnTo>
                <a:lnTo>
                  <a:pt x="34697" y="89307"/>
                </a:lnTo>
                <a:close/>
                <a:moveTo>
                  <a:pt x="3333" y="0"/>
                </a:moveTo>
                <a:lnTo>
                  <a:pt x="2649" y="86"/>
                </a:lnTo>
                <a:lnTo>
                  <a:pt x="2051" y="257"/>
                </a:lnTo>
                <a:lnTo>
                  <a:pt x="1453" y="599"/>
                </a:lnTo>
                <a:lnTo>
                  <a:pt x="1026" y="1026"/>
                </a:lnTo>
                <a:lnTo>
                  <a:pt x="598" y="1453"/>
                </a:lnTo>
                <a:lnTo>
                  <a:pt x="256" y="2052"/>
                </a:lnTo>
                <a:lnTo>
                  <a:pt x="85" y="2650"/>
                </a:lnTo>
                <a:lnTo>
                  <a:pt x="0" y="3333"/>
                </a:lnTo>
                <a:lnTo>
                  <a:pt x="0" y="92213"/>
                </a:lnTo>
                <a:lnTo>
                  <a:pt x="85" y="92811"/>
                </a:lnTo>
                <a:lnTo>
                  <a:pt x="256" y="93495"/>
                </a:lnTo>
                <a:lnTo>
                  <a:pt x="598" y="94007"/>
                </a:lnTo>
                <a:lnTo>
                  <a:pt x="1026" y="94520"/>
                </a:lnTo>
                <a:lnTo>
                  <a:pt x="1453" y="94862"/>
                </a:lnTo>
                <a:lnTo>
                  <a:pt x="2051" y="95204"/>
                </a:lnTo>
                <a:lnTo>
                  <a:pt x="2649" y="95375"/>
                </a:lnTo>
                <a:lnTo>
                  <a:pt x="3333" y="95460"/>
                </a:lnTo>
                <a:lnTo>
                  <a:pt x="66916" y="95460"/>
                </a:lnTo>
                <a:lnTo>
                  <a:pt x="67600" y="95375"/>
                </a:lnTo>
                <a:lnTo>
                  <a:pt x="68198" y="95204"/>
                </a:lnTo>
                <a:lnTo>
                  <a:pt x="68796" y="94862"/>
                </a:lnTo>
                <a:lnTo>
                  <a:pt x="69309" y="94520"/>
                </a:lnTo>
                <a:lnTo>
                  <a:pt x="69651" y="94007"/>
                </a:lnTo>
                <a:lnTo>
                  <a:pt x="69992" y="93495"/>
                </a:lnTo>
                <a:lnTo>
                  <a:pt x="70163" y="92811"/>
                </a:lnTo>
                <a:lnTo>
                  <a:pt x="70249" y="92213"/>
                </a:lnTo>
                <a:lnTo>
                  <a:pt x="70249" y="3333"/>
                </a:lnTo>
                <a:lnTo>
                  <a:pt x="70163" y="2650"/>
                </a:lnTo>
                <a:lnTo>
                  <a:pt x="69992" y="2052"/>
                </a:lnTo>
                <a:lnTo>
                  <a:pt x="69651" y="1453"/>
                </a:lnTo>
                <a:lnTo>
                  <a:pt x="69309" y="1026"/>
                </a:lnTo>
                <a:lnTo>
                  <a:pt x="68796" y="599"/>
                </a:lnTo>
                <a:lnTo>
                  <a:pt x="68198" y="257"/>
                </a:lnTo>
                <a:lnTo>
                  <a:pt x="67600" y="86"/>
                </a:lnTo>
                <a:lnTo>
                  <a:pt x="6691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73"/>
          <p:cNvSpPr txBox="1">
            <a:spLocks noGrp="1"/>
          </p:cNvSpPr>
          <p:nvPr>
            <p:ph type="title"/>
          </p:nvPr>
        </p:nvSpPr>
        <p:spPr>
          <a:xfrm>
            <a:off x="696883" y="2009002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mọi người đã lắng nghe ạ!</a:t>
            </a:r>
            <a:endParaRPr sz="36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6" name="Google Shape;2326;p73"/>
          <p:cNvSpPr/>
          <p:nvPr/>
        </p:nvSpPr>
        <p:spPr>
          <a:xfrm>
            <a:off x="3346493" y="3565705"/>
            <a:ext cx="1202390" cy="962227"/>
          </a:xfrm>
          <a:custGeom>
            <a:avLst/>
            <a:gdLst/>
            <a:ahLst/>
            <a:cxnLst/>
            <a:rect l="l" t="t" r="r" b="b"/>
            <a:pathLst>
              <a:path w="55763" h="44625" extrusionOk="0">
                <a:moveTo>
                  <a:pt x="19083" y="11071"/>
                </a:moveTo>
                <a:cubicBezTo>
                  <a:pt x="19151" y="11482"/>
                  <a:pt x="19220" y="11893"/>
                  <a:pt x="19288" y="12281"/>
                </a:cubicBezTo>
                <a:cubicBezTo>
                  <a:pt x="19425" y="13057"/>
                  <a:pt x="19539" y="13833"/>
                  <a:pt x="19631" y="14609"/>
                </a:cubicBezTo>
                <a:cubicBezTo>
                  <a:pt x="19722" y="15271"/>
                  <a:pt x="19767" y="15933"/>
                  <a:pt x="19836" y="16595"/>
                </a:cubicBezTo>
                <a:cubicBezTo>
                  <a:pt x="19882" y="17143"/>
                  <a:pt x="19973" y="17668"/>
                  <a:pt x="19996" y="18215"/>
                </a:cubicBezTo>
                <a:cubicBezTo>
                  <a:pt x="20019" y="18717"/>
                  <a:pt x="19996" y="19220"/>
                  <a:pt x="19996" y="19722"/>
                </a:cubicBezTo>
                <a:cubicBezTo>
                  <a:pt x="19973" y="19722"/>
                  <a:pt x="19950" y="19745"/>
                  <a:pt x="19927" y="19745"/>
                </a:cubicBezTo>
                <a:cubicBezTo>
                  <a:pt x="19882" y="19471"/>
                  <a:pt x="19836" y="19197"/>
                  <a:pt x="19813" y="18923"/>
                </a:cubicBezTo>
                <a:cubicBezTo>
                  <a:pt x="19676" y="18033"/>
                  <a:pt x="19562" y="17143"/>
                  <a:pt x="19448" y="16252"/>
                </a:cubicBezTo>
                <a:cubicBezTo>
                  <a:pt x="19379" y="15590"/>
                  <a:pt x="19334" y="14929"/>
                  <a:pt x="19265" y="14267"/>
                </a:cubicBezTo>
                <a:cubicBezTo>
                  <a:pt x="19174" y="13491"/>
                  <a:pt x="19083" y="12737"/>
                  <a:pt x="19014" y="11984"/>
                </a:cubicBezTo>
                <a:cubicBezTo>
                  <a:pt x="18991" y="11687"/>
                  <a:pt x="19014" y="11391"/>
                  <a:pt x="19083" y="11071"/>
                </a:cubicBezTo>
                <a:close/>
                <a:moveTo>
                  <a:pt x="4634" y="11094"/>
                </a:moveTo>
                <a:cubicBezTo>
                  <a:pt x="4794" y="11254"/>
                  <a:pt x="4977" y="11413"/>
                  <a:pt x="5136" y="11573"/>
                </a:cubicBezTo>
                <a:cubicBezTo>
                  <a:pt x="6620" y="13331"/>
                  <a:pt x="7921" y="15225"/>
                  <a:pt x="9040" y="17234"/>
                </a:cubicBezTo>
                <a:cubicBezTo>
                  <a:pt x="9861" y="18672"/>
                  <a:pt x="10615" y="20155"/>
                  <a:pt x="11299" y="21662"/>
                </a:cubicBezTo>
                <a:cubicBezTo>
                  <a:pt x="12189" y="23556"/>
                  <a:pt x="13011" y="25474"/>
                  <a:pt x="13833" y="27414"/>
                </a:cubicBezTo>
                <a:cubicBezTo>
                  <a:pt x="14381" y="28692"/>
                  <a:pt x="14906" y="29993"/>
                  <a:pt x="15431" y="31294"/>
                </a:cubicBezTo>
                <a:cubicBezTo>
                  <a:pt x="15476" y="31408"/>
                  <a:pt x="15499" y="31545"/>
                  <a:pt x="15453" y="31682"/>
                </a:cubicBezTo>
                <a:cubicBezTo>
                  <a:pt x="15134" y="31180"/>
                  <a:pt x="14792" y="30701"/>
                  <a:pt x="14472" y="30176"/>
                </a:cubicBezTo>
                <a:cubicBezTo>
                  <a:pt x="13102" y="27916"/>
                  <a:pt x="11687" y="25656"/>
                  <a:pt x="10363" y="23374"/>
                </a:cubicBezTo>
                <a:cubicBezTo>
                  <a:pt x="8925" y="20909"/>
                  <a:pt x="7602" y="18398"/>
                  <a:pt x="6437" y="15796"/>
                </a:cubicBezTo>
                <a:cubicBezTo>
                  <a:pt x="5798" y="14335"/>
                  <a:pt x="5228" y="12851"/>
                  <a:pt x="4611" y="11368"/>
                </a:cubicBezTo>
                <a:cubicBezTo>
                  <a:pt x="4589" y="11299"/>
                  <a:pt x="4589" y="11208"/>
                  <a:pt x="4566" y="11140"/>
                </a:cubicBezTo>
                <a:cubicBezTo>
                  <a:pt x="4589" y="11117"/>
                  <a:pt x="4611" y="11094"/>
                  <a:pt x="4634" y="11094"/>
                </a:cubicBezTo>
                <a:close/>
                <a:moveTo>
                  <a:pt x="35252" y="10148"/>
                </a:moveTo>
                <a:cubicBezTo>
                  <a:pt x="35266" y="10148"/>
                  <a:pt x="35296" y="10158"/>
                  <a:pt x="35357" y="10158"/>
                </a:cubicBezTo>
                <a:cubicBezTo>
                  <a:pt x="35311" y="10478"/>
                  <a:pt x="35266" y="10774"/>
                  <a:pt x="35197" y="11094"/>
                </a:cubicBezTo>
                <a:cubicBezTo>
                  <a:pt x="34832" y="12943"/>
                  <a:pt x="34239" y="14723"/>
                  <a:pt x="33531" y="16481"/>
                </a:cubicBezTo>
                <a:cubicBezTo>
                  <a:pt x="32755" y="18421"/>
                  <a:pt x="31933" y="20315"/>
                  <a:pt x="31112" y="22233"/>
                </a:cubicBezTo>
                <a:cubicBezTo>
                  <a:pt x="30495" y="23693"/>
                  <a:pt x="29833" y="25131"/>
                  <a:pt x="29194" y="26569"/>
                </a:cubicBezTo>
                <a:cubicBezTo>
                  <a:pt x="27916" y="29445"/>
                  <a:pt x="26432" y="32207"/>
                  <a:pt x="24652" y="34786"/>
                </a:cubicBezTo>
                <a:cubicBezTo>
                  <a:pt x="24355" y="35243"/>
                  <a:pt x="23990" y="35654"/>
                  <a:pt x="23671" y="36088"/>
                </a:cubicBezTo>
                <a:cubicBezTo>
                  <a:pt x="23625" y="36065"/>
                  <a:pt x="23602" y="36042"/>
                  <a:pt x="23556" y="36019"/>
                </a:cubicBezTo>
                <a:cubicBezTo>
                  <a:pt x="23602" y="35882"/>
                  <a:pt x="23648" y="35745"/>
                  <a:pt x="23693" y="35608"/>
                </a:cubicBezTo>
                <a:cubicBezTo>
                  <a:pt x="24629" y="33280"/>
                  <a:pt x="25565" y="30952"/>
                  <a:pt x="26501" y="28624"/>
                </a:cubicBezTo>
                <a:cubicBezTo>
                  <a:pt x="27231" y="26798"/>
                  <a:pt x="27939" y="24972"/>
                  <a:pt x="28669" y="23146"/>
                </a:cubicBezTo>
                <a:cubicBezTo>
                  <a:pt x="29811" y="20315"/>
                  <a:pt x="30975" y="17485"/>
                  <a:pt x="32344" y="14769"/>
                </a:cubicBezTo>
                <a:cubicBezTo>
                  <a:pt x="33075" y="13331"/>
                  <a:pt x="33874" y="11961"/>
                  <a:pt x="34832" y="10660"/>
                </a:cubicBezTo>
                <a:cubicBezTo>
                  <a:pt x="34946" y="10478"/>
                  <a:pt x="35106" y="10318"/>
                  <a:pt x="35243" y="10158"/>
                </a:cubicBezTo>
                <a:cubicBezTo>
                  <a:pt x="35243" y="10150"/>
                  <a:pt x="35246" y="10148"/>
                  <a:pt x="35252" y="10148"/>
                </a:cubicBezTo>
                <a:close/>
                <a:moveTo>
                  <a:pt x="51837" y="19014"/>
                </a:moveTo>
                <a:lnTo>
                  <a:pt x="51837" y="19014"/>
                </a:lnTo>
                <a:cubicBezTo>
                  <a:pt x="51746" y="19174"/>
                  <a:pt x="51723" y="19288"/>
                  <a:pt x="51654" y="19379"/>
                </a:cubicBezTo>
                <a:cubicBezTo>
                  <a:pt x="51061" y="20110"/>
                  <a:pt x="50445" y="20840"/>
                  <a:pt x="49828" y="21548"/>
                </a:cubicBezTo>
                <a:cubicBezTo>
                  <a:pt x="49440" y="22004"/>
                  <a:pt x="49052" y="22461"/>
                  <a:pt x="48619" y="22872"/>
                </a:cubicBezTo>
                <a:cubicBezTo>
                  <a:pt x="47614" y="23785"/>
                  <a:pt x="46610" y="24698"/>
                  <a:pt x="45606" y="25611"/>
                </a:cubicBezTo>
                <a:cubicBezTo>
                  <a:pt x="44921" y="26227"/>
                  <a:pt x="44213" y="26843"/>
                  <a:pt x="43506" y="27437"/>
                </a:cubicBezTo>
                <a:cubicBezTo>
                  <a:pt x="42753" y="28053"/>
                  <a:pt x="41999" y="28646"/>
                  <a:pt x="41246" y="29263"/>
                </a:cubicBezTo>
                <a:cubicBezTo>
                  <a:pt x="40470" y="29879"/>
                  <a:pt x="39717" y="30495"/>
                  <a:pt x="38941" y="31112"/>
                </a:cubicBezTo>
                <a:cubicBezTo>
                  <a:pt x="37754" y="32025"/>
                  <a:pt x="36567" y="32960"/>
                  <a:pt x="35357" y="33851"/>
                </a:cubicBezTo>
                <a:cubicBezTo>
                  <a:pt x="32732" y="35791"/>
                  <a:pt x="30062" y="37640"/>
                  <a:pt x="27323" y="39397"/>
                </a:cubicBezTo>
                <a:cubicBezTo>
                  <a:pt x="27186" y="39511"/>
                  <a:pt x="27026" y="39603"/>
                  <a:pt x="26889" y="39694"/>
                </a:cubicBezTo>
                <a:cubicBezTo>
                  <a:pt x="26866" y="39671"/>
                  <a:pt x="26843" y="39648"/>
                  <a:pt x="26843" y="39648"/>
                </a:cubicBezTo>
                <a:cubicBezTo>
                  <a:pt x="27391" y="38781"/>
                  <a:pt x="27939" y="37914"/>
                  <a:pt x="28532" y="37092"/>
                </a:cubicBezTo>
                <a:cubicBezTo>
                  <a:pt x="28852" y="36681"/>
                  <a:pt x="29286" y="36384"/>
                  <a:pt x="29674" y="36042"/>
                </a:cubicBezTo>
                <a:cubicBezTo>
                  <a:pt x="30062" y="35699"/>
                  <a:pt x="30450" y="35380"/>
                  <a:pt x="30815" y="35038"/>
                </a:cubicBezTo>
                <a:cubicBezTo>
                  <a:pt x="31682" y="34284"/>
                  <a:pt x="32527" y="33508"/>
                  <a:pt x="33394" y="32755"/>
                </a:cubicBezTo>
                <a:cubicBezTo>
                  <a:pt x="34421" y="31865"/>
                  <a:pt x="35471" y="30952"/>
                  <a:pt x="36521" y="30084"/>
                </a:cubicBezTo>
                <a:cubicBezTo>
                  <a:pt x="37845" y="28966"/>
                  <a:pt x="39146" y="27870"/>
                  <a:pt x="40516" y="26820"/>
                </a:cubicBezTo>
                <a:cubicBezTo>
                  <a:pt x="42250" y="25451"/>
                  <a:pt x="44008" y="24104"/>
                  <a:pt x="45788" y="22803"/>
                </a:cubicBezTo>
                <a:cubicBezTo>
                  <a:pt x="47546" y="21502"/>
                  <a:pt x="49395" y="20315"/>
                  <a:pt x="51312" y="19242"/>
                </a:cubicBezTo>
                <a:cubicBezTo>
                  <a:pt x="51449" y="19174"/>
                  <a:pt x="51586" y="19106"/>
                  <a:pt x="51837" y="19014"/>
                </a:cubicBezTo>
                <a:close/>
                <a:moveTo>
                  <a:pt x="18672" y="1"/>
                </a:moveTo>
                <a:cubicBezTo>
                  <a:pt x="18261" y="46"/>
                  <a:pt x="17850" y="92"/>
                  <a:pt x="17439" y="161"/>
                </a:cubicBezTo>
                <a:cubicBezTo>
                  <a:pt x="17165" y="206"/>
                  <a:pt x="16937" y="320"/>
                  <a:pt x="16663" y="343"/>
                </a:cubicBezTo>
                <a:cubicBezTo>
                  <a:pt x="16275" y="412"/>
                  <a:pt x="16001" y="617"/>
                  <a:pt x="15842" y="959"/>
                </a:cubicBezTo>
                <a:cubicBezTo>
                  <a:pt x="15750" y="1165"/>
                  <a:pt x="15659" y="1370"/>
                  <a:pt x="15613" y="1576"/>
                </a:cubicBezTo>
                <a:cubicBezTo>
                  <a:pt x="15522" y="2124"/>
                  <a:pt x="15408" y="2671"/>
                  <a:pt x="15362" y="3242"/>
                </a:cubicBezTo>
                <a:cubicBezTo>
                  <a:pt x="15271" y="4109"/>
                  <a:pt x="15180" y="5000"/>
                  <a:pt x="15180" y="5890"/>
                </a:cubicBezTo>
                <a:cubicBezTo>
                  <a:pt x="15180" y="7236"/>
                  <a:pt x="15225" y="8583"/>
                  <a:pt x="15271" y="9907"/>
                </a:cubicBezTo>
                <a:cubicBezTo>
                  <a:pt x="15294" y="10592"/>
                  <a:pt x="15317" y="11254"/>
                  <a:pt x="15362" y="11916"/>
                </a:cubicBezTo>
                <a:cubicBezTo>
                  <a:pt x="15431" y="12783"/>
                  <a:pt x="15545" y="13627"/>
                  <a:pt x="15613" y="14472"/>
                </a:cubicBezTo>
                <a:cubicBezTo>
                  <a:pt x="15682" y="15225"/>
                  <a:pt x="15750" y="15956"/>
                  <a:pt x="15796" y="16686"/>
                </a:cubicBezTo>
                <a:cubicBezTo>
                  <a:pt x="15842" y="17006"/>
                  <a:pt x="15887" y="17302"/>
                  <a:pt x="15910" y="17622"/>
                </a:cubicBezTo>
                <a:cubicBezTo>
                  <a:pt x="16001" y="18238"/>
                  <a:pt x="16093" y="18877"/>
                  <a:pt x="16161" y="19494"/>
                </a:cubicBezTo>
                <a:cubicBezTo>
                  <a:pt x="16230" y="20087"/>
                  <a:pt x="16275" y="20658"/>
                  <a:pt x="16366" y="21228"/>
                </a:cubicBezTo>
                <a:cubicBezTo>
                  <a:pt x="16435" y="21799"/>
                  <a:pt x="16526" y="22370"/>
                  <a:pt x="16595" y="22940"/>
                </a:cubicBezTo>
                <a:cubicBezTo>
                  <a:pt x="16686" y="23488"/>
                  <a:pt x="16732" y="24036"/>
                  <a:pt x="16800" y="24606"/>
                </a:cubicBezTo>
                <a:cubicBezTo>
                  <a:pt x="16914" y="25360"/>
                  <a:pt x="17028" y="26113"/>
                  <a:pt x="17143" y="26889"/>
                </a:cubicBezTo>
                <a:cubicBezTo>
                  <a:pt x="17257" y="27756"/>
                  <a:pt x="17394" y="28646"/>
                  <a:pt x="17508" y="29514"/>
                </a:cubicBezTo>
                <a:cubicBezTo>
                  <a:pt x="17508" y="29651"/>
                  <a:pt x="17508" y="29765"/>
                  <a:pt x="17508" y="29902"/>
                </a:cubicBezTo>
                <a:cubicBezTo>
                  <a:pt x="17371" y="29788"/>
                  <a:pt x="17325" y="29696"/>
                  <a:pt x="17302" y="29582"/>
                </a:cubicBezTo>
                <a:cubicBezTo>
                  <a:pt x="16435" y="27186"/>
                  <a:pt x="15636" y="24789"/>
                  <a:pt x="14746" y="22415"/>
                </a:cubicBezTo>
                <a:cubicBezTo>
                  <a:pt x="14130" y="20840"/>
                  <a:pt x="13422" y="19288"/>
                  <a:pt x="12737" y="17736"/>
                </a:cubicBezTo>
                <a:cubicBezTo>
                  <a:pt x="11893" y="15864"/>
                  <a:pt x="10934" y="14061"/>
                  <a:pt x="9838" y="12304"/>
                </a:cubicBezTo>
                <a:cubicBezTo>
                  <a:pt x="8971" y="10866"/>
                  <a:pt x="8012" y="9519"/>
                  <a:pt x="6894" y="8241"/>
                </a:cubicBezTo>
                <a:cubicBezTo>
                  <a:pt x="5981" y="7214"/>
                  <a:pt x="5022" y="6255"/>
                  <a:pt x="3744" y="5661"/>
                </a:cubicBezTo>
                <a:cubicBezTo>
                  <a:pt x="3485" y="5540"/>
                  <a:pt x="3227" y="5469"/>
                  <a:pt x="2955" y="5469"/>
                </a:cubicBezTo>
                <a:cubicBezTo>
                  <a:pt x="2818" y="5469"/>
                  <a:pt x="2679" y="5486"/>
                  <a:pt x="2534" y="5524"/>
                </a:cubicBezTo>
                <a:cubicBezTo>
                  <a:pt x="2101" y="5639"/>
                  <a:pt x="1621" y="5753"/>
                  <a:pt x="1165" y="5821"/>
                </a:cubicBezTo>
                <a:cubicBezTo>
                  <a:pt x="731" y="5890"/>
                  <a:pt x="457" y="6118"/>
                  <a:pt x="275" y="6506"/>
                </a:cubicBezTo>
                <a:cubicBezTo>
                  <a:pt x="1" y="7145"/>
                  <a:pt x="92" y="7784"/>
                  <a:pt x="161" y="8400"/>
                </a:cubicBezTo>
                <a:cubicBezTo>
                  <a:pt x="229" y="9108"/>
                  <a:pt x="434" y="9793"/>
                  <a:pt x="640" y="10478"/>
                </a:cubicBezTo>
                <a:cubicBezTo>
                  <a:pt x="1256" y="12669"/>
                  <a:pt x="2124" y="14769"/>
                  <a:pt x="3037" y="16846"/>
                </a:cubicBezTo>
                <a:cubicBezTo>
                  <a:pt x="4201" y="19471"/>
                  <a:pt x="5502" y="22004"/>
                  <a:pt x="6894" y="24492"/>
                </a:cubicBezTo>
                <a:cubicBezTo>
                  <a:pt x="7875" y="26295"/>
                  <a:pt x="8880" y="28053"/>
                  <a:pt x="9953" y="29811"/>
                </a:cubicBezTo>
                <a:cubicBezTo>
                  <a:pt x="11231" y="31956"/>
                  <a:pt x="12577" y="34102"/>
                  <a:pt x="13924" y="36224"/>
                </a:cubicBezTo>
                <a:cubicBezTo>
                  <a:pt x="15225" y="38210"/>
                  <a:pt x="16640" y="40128"/>
                  <a:pt x="18124" y="42022"/>
                </a:cubicBezTo>
                <a:cubicBezTo>
                  <a:pt x="18581" y="42593"/>
                  <a:pt x="19220" y="43026"/>
                  <a:pt x="19813" y="43437"/>
                </a:cubicBezTo>
                <a:cubicBezTo>
                  <a:pt x="20087" y="43620"/>
                  <a:pt x="20429" y="43711"/>
                  <a:pt x="20726" y="43894"/>
                </a:cubicBezTo>
                <a:cubicBezTo>
                  <a:pt x="20977" y="44054"/>
                  <a:pt x="21183" y="44236"/>
                  <a:pt x="21228" y="44624"/>
                </a:cubicBezTo>
                <a:cubicBezTo>
                  <a:pt x="21525" y="44556"/>
                  <a:pt x="21799" y="44533"/>
                  <a:pt x="22050" y="44442"/>
                </a:cubicBezTo>
                <a:cubicBezTo>
                  <a:pt x="22780" y="44122"/>
                  <a:pt x="23511" y="43825"/>
                  <a:pt x="24196" y="43460"/>
                </a:cubicBezTo>
                <a:cubicBezTo>
                  <a:pt x="25907" y="42570"/>
                  <a:pt x="27597" y="41680"/>
                  <a:pt x="29263" y="40721"/>
                </a:cubicBezTo>
                <a:cubicBezTo>
                  <a:pt x="30906" y="39808"/>
                  <a:pt x="32527" y="38872"/>
                  <a:pt x="34102" y="37868"/>
                </a:cubicBezTo>
                <a:cubicBezTo>
                  <a:pt x="35722" y="36841"/>
                  <a:pt x="37297" y="35791"/>
                  <a:pt x="38872" y="34718"/>
                </a:cubicBezTo>
                <a:cubicBezTo>
                  <a:pt x="39877" y="34033"/>
                  <a:pt x="40835" y="33303"/>
                  <a:pt x="41817" y="32572"/>
                </a:cubicBezTo>
                <a:cubicBezTo>
                  <a:pt x="42867" y="31796"/>
                  <a:pt x="43917" y="31020"/>
                  <a:pt x="44944" y="30221"/>
                </a:cubicBezTo>
                <a:cubicBezTo>
                  <a:pt x="45537" y="29788"/>
                  <a:pt x="46131" y="29331"/>
                  <a:pt x="46701" y="28852"/>
                </a:cubicBezTo>
                <a:cubicBezTo>
                  <a:pt x="47477" y="28213"/>
                  <a:pt x="48276" y="27551"/>
                  <a:pt x="49030" y="26889"/>
                </a:cubicBezTo>
                <a:cubicBezTo>
                  <a:pt x="49874" y="26159"/>
                  <a:pt x="50696" y="25428"/>
                  <a:pt x="51495" y="24675"/>
                </a:cubicBezTo>
                <a:cubicBezTo>
                  <a:pt x="51997" y="24196"/>
                  <a:pt x="52453" y="23671"/>
                  <a:pt x="52955" y="23146"/>
                </a:cubicBezTo>
                <a:cubicBezTo>
                  <a:pt x="53640" y="22415"/>
                  <a:pt x="54325" y="21616"/>
                  <a:pt x="54827" y="20749"/>
                </a:cubicBezTo>
                <a:cubicBezTo>
                  <a:pt x="55192" y="20155"/>
                  <a:pt x="55443" y="19516"/>
                  <a:pt x="55763" y="18877"/>
                </a:cubicBezTo>
                <a:lnTo>
                  <a:pt x="55763" y="17896"/>
                </a:lnTo>
                <a:cubicBezTo>
                  <a:pt x="55717" y="17804"/>
                  <a:pt x="55672" y="17713"/>
                  <a:pt x="55649" y="17599"/>
                </a:cubicBezTo>
                <a:cubicBezTo>
                  <a:pt x="55603" y="17211"/>
                  <a:pt x="55466" y="16846"/>
                  <a:pt x="55170" y="16572"/>
                </a:cubicBezTo>
                <a:cubicBezTo>
                  <a:pt x="54759" y="16230"/>
                  <a:pt x="54371" y="15887"/>
                  <a:pt x="53960" y="15545"/>
                </a:cubicBezTo>
                <a:cubicBezTo>
                  <a:pt x="53663" y="15317"/>
                  <a:pt x="53321" y="15134"/>
                  <a:pt x="52910" y="15134"/>
                </a:cubicBezTo>
                <a:cubicBezTo>
                  <a:pt x="52042" y="15157"/>
                  <a:pt x="51244" y="15453"/>
                  <a:pt x="50490" y="15819"/>
                </a:cubicBezTo>
                <a:cubicBezTo>
                  <a:pt x="48413" y="16800"/>
                  <a:pt x="46473" y="18010"/>
                  <a:pt x="44601" y="19357"/>
                </a:cubicBezTo>
                <a:cubicBezTo>
                  <a:pt x="42684" y="20726"/>
                  <a:pt x="40790" y="22141"/>
                  <a:pt x="38895" y="23534"/>
                </a:cubicBezTo>
                <a:cubicBezTo>
                  <a:pt x="38051" y="24150"/>
                  <a:pt x="37252" y="24812"/>
                  <a:pt x="36430" y="25451"/>
                </a:cubicBezTo>
                <a:cubicBezTo>
                  <a:pt x="35654" y="26090"/>
                  <a:pt x="34855" y="26729"/>
                  <a:pt x="34056" y="27368"/>
                </a:cubicBezTo>
                <a:cubicBezTo>
                  <a:pt x="33828" y="27574"/>
                  <a:pt x="33554" y="27756"/>
                  <a:pt x="33326" y="27939"/>
                </a:cubicBezTo>
                <a:cubicBezTo>
                  <a:pt x="33326" y="27688"/>
                  <a:pt x="33371" y="27505"/>
                  <a:pt x="33463" y="27323"/>
                </a:cubicBezTo>
                <a:cubicBezTo>
                  <a:pt x="34353" y="25200"/>
                  <a:pt x="35266" y="23100"/>
                  <a:pt x="36110" y="20977"/>
                </a:cubicBezTo>
                <a:cubicBezTo>
                  <a:pt x="37229" y="18261"/>
                  <a:pt x="38233" y="15499"/>
                  <a:pt x="38849" y="12623"/>
                </a:cubicBezTo>
                <a:cubicBezTo>
                  <a:pt x="39032" y="11756"/>
                  <a:pt x="39169" y="10866"/>
                  <a:pt x="39237" y="9998"/>
                </a:cubicBezTo>
                <a:cubicBezTo>
                  <a:pt x="39306" y="9245"/>
                  <a:pt x="39283" y="8492"/>
                  <a:pt x="39237" y="7761"/>
                </a:cubicBezTo>
                <a:cubicBezTo>
                  <a:pt x="39192" y="7145"/>
                  <a:pt x="39123" y="6552"/>
                  <a:pt x="38804" y="6004"/>
                </a:cubicBezTo>
                <a:cubicBezTo>
                  <a:pt x="38644" y="5684"/>
                  <a:pt x="38416" y="5456"/>
                  <a:pt x="38073" y="5319"/>
                </a:cubicBezTo>
                <a:cubicBezTo>
                  <a:pt x="37914" y="5251"/>
                  <a:pt x="37754" y="5182"/>
                  <a:pt x="37617" y="5091"/>
                </a:cubicBezTo>
                <a:cubicBezTo>
                  <a:pt x="37438" y="4991"/>
                  <a:pt x="37259" y="4927"/>
                  <a:pt x="37065" y="4927"/>
                </a:cubicBezTo>
                <a:cubicBezTo>
                  <a:pt x="37036" y="4927"/>
                  <a:pt x="37007" y="4928"/>
                  <a:pt x="36978" y="4931"/>
                </a:cubicBezTo>
                <a:cubicBezTo>
                  <a:pt x="36384" y="4977"/>
                  <a:pt x="35814" y="5136"/>
                  <a:pt x="35243" y="5251"/>
                </a:cubicBezTo>
                <a:cubicBezTo>
                  <a:pt x="34444" y="5388"/>
                  <a:pt x="33896" y="5821"/>
                  <a:pt x="33371" y="6369"/>
                </a:cubicBezTo>
                <a:cubicBezTo>
                  <a:pt x="32413" y="7396"/>
                  <a:pt x="31659" y="8560"/>
                  <a:pt x="30952" y="9770"/>
                </a:cubicBezTo>
                <a:cubicBezTo>
                  <a:pt x="29811" y="11664"/>
                  <a:pt x="28829" y="13650"/>
                  <a:pt x="27939" y="15659"/>
                </a:cubicBezTo>
                <a:cubicBezTo>
                  <a:pt x="26957" y="17919"/>
                  <a:pt x="25999" y="20201"/>
                  <a:pt x="25017" y="22461"/>
                </a:cubicBezTo>
                <a:cubicBezTo>
                  <a:pt x="24743" y="23123"/>
                  <a:pt x="24469" y="23785"/>
                  <a:pt x="24196" y="24447"/>
                </a:cubicBezTo>
                <a:cubicBezTo>
                  <a:pt x="24150" y="24447"/>
                  <a:pt x="24127" y="24447"/>
                  <a:pt x="24104" y="24424"/>
                </a:cubicBezTo>
                <a:cubicBezTo>
                  <a:pt x="24127" y="24264"/>
                  <a:pt x="24173" y="24104"/>
                  <a:pt x="24196" y="23922"/>
                </a:cubicBezTo>
                <a:cubicBezTo>
                  <a:pt x="24218" y="22803"/>
                  <a:pt x="24264" y="21685"/>
                  <a:pt x="24264" y="20566"/>
                </a:cubicBezTo>
                <a:cubicBezTo>
                  <a:pt x="24241" y="19722"/>
                  <a:pt x="24173" y="18854"/>
                  <a:pt x="24104" y="17987"/>
                </a:cubicBezTo>
                <a:cubicBezTo>
                  <a:pt x="24059" y="17280"/>
                  <a:pt x="23990" y="16572"/>
                  <a:pt x="23922" y="15887"/>
                </a:cubicBezTo>
                <a:cubicBezTo>
                  <a:pt x="23830" y="15065"/>
                  <a:pt x="23762" y="14221"/>
                  <a:pt x="23648" y="13422"/>
                </a:cubicBezTo>
                <a:cubicBezTo>
                  <a:pt x="23465" y="12281"/>
                  <a:pt x="23237" y="11162"/>
                  <a:pt x="23031" y="10021"/>
                </a:cubicBezTo>
                <a:cubicBezTo>
                  <a:pt x="22666" y="8012"/>
                  <a:pt x="22210" y="6049"/>
                  <a:pt x="21571" y="4109"/>
                </a:cubicBezTo>
                <a:cubicBezTo>
                  <a:pt x="21228" y="3082"/>
                  <a:pt x="20817" y="2055"/>
                  <a:pt x="20270" y="1096"/>
                </a:cubicBezTo>
                <a:cubicBezTo>
                  <a:pt x="19904" y="503"/>
                  <a:pt x="19265" y="366"/>
                  <a:pt x="18740" y="24"/>
                </a:cubicBezTo>
                <a:cubicBezTo>
                  <a:pt x="18740" y="1"/>
                  <a:pt x="18695" y="1"/>
                  <a:pt x="186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7" name="Google Shape;2327;p73"/>
          <p:cNvGrpSpPr/>
          <p:nvPr/>
        </p:nvGrpSpPr>
        <p:grpSpPr>
          <a:xfrm>
            <a:off x="2675352" y="3449361"/>
            <a:ext cx="449384" cy="1195102"/>
            <a:chOff x="3334925" y="3677675"/>
            <a:chExt cx="521025" cy="1385625"/>
          </a:xfrm>
        </p:grpSpPr>
        <p:sp>
          <p:nvSpPr>
            <p:cNvPr id="2328" name="Google Shape;2328;p73"/>
            <p:cNvSpPr/>
            <p:nvPr/>
          </p:nvSpPr>
          <p:spPr>
            <a:xfrm>
              <a:off x="3334925" y="3775925"/>
              <a:ext cx="21725" cy="39975"/>
            </a:xfrm>
            <a:custGeom>
              <a:avLst/>
              <a:gdLst/>
              <a:ahLst/>
              <a:cxnLst/>
              <a:rect l="l" t="t" r="r" b="b"/>
              <a:pathLst>
                <a:path w="869" h="1599" extrusionOk="0">
                  <a:moveTo>
                    <a:pt x="161" y="0"/>
                  </a:moveTo>
                  <a:cubicBezTo>
                    <a:pt x="92" y="137"/>
                    <a:pt x="47" y="229"/>
                    <a:pt x="1" y="343"/>
                  </a:cubicBezTo>
                  <a:lnTo>
                    <a:pt x="1" y="868"/>
                  </a:lnTo>
                  <a:cubicBezTo>
                    <a:pt x="138" y="1096"/>
                    <a:pt x="275" y="1347"/>
                    <a:pt x="435" y="1598"/>
                  </a:cubicBezTo>
                  <a:cubicBezTo>
                    <a:pt x="868" y="1073"/>
                    <a:pt x="868" y="571"/>
                    <a:pt x="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3"/>
            <p:cNvSpPr/>
            <p:nvPr/>
          </p:nvSpPr>
          <p:spPr>
            <a:xfrm>
              <a:off x="3825675" y="4275350"/>
              <a:ext cx="30275" cy="88625"/>
            </a:xfrm>
            <a:custGeom>
              <a:avLst/>
              <a:gdLst/>
              <a:ahLst/>
              <a:cxnLst/>
              <a:rect l="l" t="t" r="r" b="b"/>
              <a:pathLst>
                <a:path w="1211" h="3545" extrusionOk="0">
                  <a:moveTo>
                    <a:pt x="565" y="1"/>
                  </a:moveTo>
                  <a:cubicBezTo>
                    <a:pt x="426" y="1"/>
                    <a:pt x="292" y="92"/>
                    <a:pt x="115" y="269"/>
                  </a:cubicBezTo>
                  <a:cubicBezTo>
                    <a:pt x="92" y="908"/>
                    <a:pt x="69" y="1593"/>
                    <a:pt x="24" y="2278"/>
                  </a:cubicBezTo>
                  <a:cubicBezTo>
                    <a:pt x="1" y="2643"/>
                    <a:pt x="138" y="2963"/>
                    <a:pt x="320" y="3282"/>
                  </a:cubicBezTo>
                  <a:cubicBezTo>
                    <a:pt x="415" y="3453"/>
                    <a:pt x="541" y="3545"/>
                    <a:pt x="726" y="3545"/>
                  </a:cubicBezTo>
                  <a:cubicBezTo>
                    <a:pt x="763" y="3545"/>
                    <a:pt x="803" y="3541"/>
                    <a:pt x="845" y="3533"/>
                  </a:cubicBezTo>
                  <a:cubicBezTo>
                    <a:pt x="1073" y="3214"/>
                    <a:pt x="1210" y="2894"/>
                    <a:pt x="1165" y="2506"/>
                  </a:cubicBezTo>
                  <a:cubicBezTo>
                    <a:pt x="1119" y="1730"/>
                    <a:pt x="1051" y="954"/>
                    <a:pt x="1005" y="246"/>
                  </a:cubicBezTo>
                  <a:cubicBezTo>
                    <a:pt x="828" y="81"/>
                    <a:pt x="695" y="1"/>
                    <a:pt x="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3"/>
            <p:cNvSpPr/>
            <p:nvPr/>
          </p:nvSpPr>
          <p:spPr>
            <a:xfrm>
              <a:off x="3658475" y="3885925"/>
              <a:ext cx="39400" cy="77750"/>
            </a:xfrm>
            <a:custGeom>
              <a:avLst/>
              <a:gdLst/>
              <a:ahLst/>
              <a:cxnLst/>
              <a:rect l="l" t="t" r="r" b="b"/>
              <a:pathLst>
                <a:path w="1576" h="3110" extrusionOk="0">
                  <a:moveTo>
                    <a:pt x="831" y="1"/>
                  </a:moveTo>
                  <a:cubicBezTo>
                    <a:pt x="770" y="1"/>
                    <a:pt x="705" y="10"/>
                    <a:pt x="640" y="28"/>
                  </a:cubicBezTo>
                  <a:cubicBezTo>
                    <a:pt x="549" y="51"/>
                    <a:pt x="457" y="97"/>
                    <a:pt x="366" y="120"/>
                  </a:cubicBezTo>
                  <a:cubicBezTo>
                    <a:pt x="1" y="941"/>
                    <a:pt x="298" y="2448"/>
                    <a:pt x="1005" y="3110"/>
                  </a:cubicBezTo>
                  <a:cubicBezTo>
                    <a:pt x="1348" y="2767"/>
                    <a:pt x="1462" y="2357"/>
                    <a:pt x="1507" y="1923"/>
                  </a:cubicBezTo>
                  <a:cubicBezTo>
                    <a:pt x="1576" y="1421"/>
                    <a:pt x="1439" y="896"/>
                    <a:pt x="1325" y="394"/>
                  </a:cubicBezTo>
                  <a:cubicBezTo>
                    <a:pt x="1270" y="139"/>
                    <a:pt x="1071" y="1"/>
                    <a:pt x="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3"/>
            <p:cNvSpPr/>
            <p:nvPr/>
          </p:nvSpPr>
          <p:spPr>
            <a:xfrm>
              <a:off x="3696150" y="4748275"/>
              <a:ext cx="30825" cy="89050"/>
            </a:xfrm>
            <a:custGeom>
              <a:avLst/>
              <a:gdLst/>
              <a:ahLst/>
              <a:cxnLst/>
              <a:rect l="l" t="t" r="r" b="b"/>
              <a:pathLst>
                <a:path w="1233" h="3562" extrusionOk="0">
                  <a:moveTo>
                    <a:pt x="594" y="1"/>
                  </a:moveTo>
                  <a:cubicBezTo>
                    <a:pt x="457" y="23"/>
                    <a:pt x="320" y="23"/>
                    <a:pt x="160" y="46"/>
                  </a:cubicBezTo>
                  <a:cubicBezTo>
                    <a:pt x="137" y="229"/>
                    <a:pt x="137" y="343"/>
                    <a:pt x="137" y="480"/>
                  </a:cubicBezTo>
                  <a:cubicBezTo>
                    <a:pt x="92" y="1005"/>
                    <a:pt x="92" y="1507"/>
                    <a:pt x="46" y="2032"/>
                  </a:cubicBezTo>
                  <a:cubicBezTo>
                    <a:pt x="0" y="2534"/>
                    <a:pt x="206" y="2945"/>
                    <a:pt x="457" y="3356"/>
                  </a:cubicBezTo>
                  <a:cubicBezTo>
                    <a:pt x="525" y="3470"/>
                    <a:pt x="685" y="3493"/>
                    <a:pt x="799" y="3561"/>
                  </a:cubicBezTo>
                  <a:cubicBezTo>
                    <a:pt x="1233" y="3059"/>
                    <a:pt x="1233" y="2511"/>
                    <a:pt x="1142" y="1963"/>
                  </a:cubicBezTo>
                  <a:cubicBezTo>
                    <a:pt x="1005" y="1324"/>
                    <a:pt x="799" y="685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3"/>
            <p:cNvSpPr/>
            <p:nvPr/>
          </p:nvSpPr>
          <p:spPr>
            <a:xfrm>
              <a:off x="3473025" y="4881800"/>
              <a:ext cx="30275" cy="85050"/>
            </a:xfrm>
            <a:custGeom>
              <a:avLst/>
              <a:gdLst/>
              <a:ahLst/>
              <a:cxnLst/>
              <a:rect l="l" t="t" r="r" b="b"/>
              <a:pathLst>
                <a:path w="1211" h="3402" extrusionOk="0">
                  <a:moveTo>
                    <a:pt x="389" y="1"/>
                  </a:moveTo>
                  <a:cubicBezTo>
                    <a:pt x="229" y="92"/>
                    <a:pt x="138" y="160"/>
                    <a:pt x="23" y="229"/>
                  </a:cubicBezTo>
                  <a:cubicBezTo>
                    <a:pt x="23" y="663"/>
                    <a:pt x="46" y="1119"/>
                    <a:pt x="23" y="1553"/>
                  </a:cubicBezTo>
                  <a:cubicBezTo>
                    <a:pt x="1" y="2078"/>
                    <a:pt x="138" y="2557"/>
                    <a:pt x="389" y="2991"/>
                  </a:cubicBezTo>
                  <a:cubicBezTo>
                    <a:pt x="480" y="3151"/>
                    <a:pt x="640" y="3242"/>
                    <a:pt x="777" y="3402"/>
                  </a:cubicBezTo>
                  <a:cubicBezTo>
                    <a:pt x="1096" y="2899"/>
                    <a:pt x="1210" y="2443"/>
                    <a:pt x="1119" y="1941"/>
                  </a:cubicBezTo>
                  <a:cubicBezTo>
                    <a:pt x="1096" y="1713"/>
                    <a:pt x="1028" y="1484"/>
                    <a:pt x="959" y="1256"/>
                  </a:cubicBezTo>
                  <a:cubicBezTo>
                    <a:pt x="868" y="959"/>
                    <a:pt x="800" y="640"/>
                    <a:pt x="685" y="343"/>
                  </a:cubicBezTo>
                  <a:cubicBezTo>
                    <a:pt x="617" y="206"/>
                    <a:pt x="503" y="115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3"/>
            <p:cNvSpPr/>
            <p:nvPr/>
          </p:nvSpPr>
          <p:spPr>
            <a:xfrm>
              <a:off x="3410250" y="3683525"/>
              <a:ext cx="33700" cy="71875"/>
            </a:xfrm>
            <a:custGeom>
              <a:avLst/>
              <a:gdLst/>
              <a:ahLst/>
              <a:cxnLst/>
              <a:rect l="l" t="t" r="r" b="b"/>
              <a:pathLst>
                <a:path w="1348" h="2875" extrusionOk="0">
                  <a:moveTo>
                    <a:pt x="578" y="1"/>
                  </a:moveTo>
                  <a:cubicBezTo>
                    <a:pt x="397" y="1"/>
                    <a:pt x="222" y="60"/>
                    <a:pt x="47" y="250"/>
                  </a:cubicBezTo>
                  <a:cubicBezTo>
                    <a:pt x="47" y="775"/>
                    <a:pt x="1" y="1345"/>
                    <a:pt x="69" y="1916"/>
                  </a:cubicBezTo>
                  <a:cubicBezTo>
                    <a:pt x="92" y="2190"/>
                    <a:pt x="298" y="2487"/>
                    <a:pt x="435" y="2738"/>
                  </a:cubicBezTo>
                  <a:cubicBezTo>
                    <a:pt x="480" y="2829"/>
                    <a:pt x="640" y="2829"/>
                    <a:pt x="731" y="2875"/>
                  </a:cubicBezTo>
                  <a:cubicBezTo>
                    <a:pt x="1348" y="2304"/>
                    <a:pt x="1211" y="820"/>
                    <a:pt x="891" y="44"/>
                  </a:cubicBezTo>
                  <a:cubicBezTo>
                    <a:pt x="784" y="20"/>
                    <a:pt x="680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3"/>
            <p:cNvSpPr/>
            <p:nvPr/>
          </p:nvSpPr>
          <p:spPr>
            <a:xfrm>
              <a:off x="3807425" y="4165650"/>
              <a:ext cx="27975" cy="77075"/>
            </a:xfrm>
            <a:custGeom>
              <a:avLst/>
              <a:gdLst/>
              <a:ahLst/>
              <a:cxnLst/>
              <a:rect l="l" t="t" r="r" b="b"/>
              <a:pathLst>
                <a:path w="1119" h="3083" extrusionOk="0">
                  <a:moveTo>
                    <a:pt x="662" y="1"/>
                  </a:moveTo>
                  <a:cubicBezTo>
                    <a:pt x="525" y="47"/>
                    <a:pt x="411" y="92"/>
                    <a:pt x="229" y="184"/>
                  </a:cubicBezTo>
                  <a:cubicBezTo>
                    <a:pt x="206" y="617"/>
                    <a:pt x="160" y="1051"/>
                    <a:pt x="137" y="1485"/>
                  </a:cubicBezTo>
                  <a:cubicBezTo>
                    <a:pt x="137" y="1576"/>
                    <a:pt x="137" y="1690"/>
                    <a:pt x="114" y="1781"/>
                  </a:cubicBezTo>
                  <a:cubicBezTo>
                    <a:pt x="0" y="2238"/>
                    <a:pt x="274" y="2831"/>
                    <a:pt x="708" y="3082"/>
                  </a:cubicBezTo>
                  <a:cubicBezTo>
                    <a:pt x="1005" y="2763"/>
                    <a:pt x="1119" y="2557"/>
                    <a:pt x="1096" y="2192"/>
                  </a:cubicBezTo>
                  <a:cubicBezTo>
                    <a:pt x="1050" y="1507"/>
                    <a:pt x="1005" y="823"/>
                    <a:pt x="959" y="161"/>
                  </a:cubicBezTo>
                  <a:cubicBezTo>
                    <a:pt x="799" y="92"/>
                    <a:pt x="731" y="47"/>
                    <a:pt x="6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3"/>
            <p:cNvSpPr/>
            <p:nvPr/>
          </p:nvSpPr>
          <p:spPr>
            <a:xfrm>
              <a:off x="3626525" y="4817325"/>
              <a:ext cx="26850" cy="97600"/>
            </a:xfrm>
            <a:custGeom>
              <a:avLst/>
              <a:gdLst/>
              <a:ahLst/>
              <a:cxnLst/>
              <a:rect l="l" t="t" r="r" b="b"/>
              <a:pathLst>
                <a:path w="1074" h="3904" extrusionOk="0">
                  <a:moveTo>
                    <a:pt x="389" y="0"/>
                  </a:moveTo>
                  <a:cubicBezTo>
                    <a:pt x="320" y="0"/>
                    <a:pt x="275" y="23"/>
                    <a:pt x="229" y="23"/>
                  </a:cubicBezTo>
                  <a:cubicBezTo>
                    <a:pt x="206" y="114"/>
                    <a:pt x="160" y="206"/>
                    <a:pt x="138" y="297"/>
                  </a:cubicBezTo>
                  <a:cubicBezTo>
                    <a:pt x="138" y="525"/>
                    <a:pt x="138" y="731"/>
                    <a:pt x="138" y="959"/>
                  </a:cubicBezTo>
                  <a:cubicBezTo>
                    <a:pt x="138" y="1416"/>
                    <a:pt x="183" y="1895"/>
                    <a:pt x="92" y="2351"/>
                  </a:cubicBezTo>
                  <a:cubicBezTo>
                    <a:pt x="1" y="2831"/>
                    <a:pt x="138" y="3219"/>
                    <a:pt x="343" y="3607"/>
                  </a:cubicBezTo>
                  <a:cubicBezTo>
                    <a:pt x="412" y="3721"/>
                    <a:pt x="526" y="3789"/>
                    <a:pt x="663" y="3903"/>
                  </a:cubicBezTo>
                  <a:cubicBezTo>
                    <a:pt x="959" y="3447"/>
                    <a:pt x="1073" y="3013"/>
                    <a:pt x="982" y="2534"/>
                  </a:cubicBezTo>
                  <a:cubicBezTo>
                    <a:pt x="891" y="1941"/>
                    <a:pt x="754" y="1324"/>
                    <a:pt x="640" y="731"/>
                  </a:cubicBezTo>
                  <a:cubicBezTo>
                    <a:pt x="571" y="480"/>
                    <a:pt x="457" y="251"/>
                    <a:pt x="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3"/>
            <p:cNvSpPr/>
            <p:nvPr/>
          </p:nvSpPr>
          <p:spPr>
            <a:xfrm>
              <a:off x="3530675" y="4118300"/>
              <a:ext cx="28550" cy="80475"/>
            </a:xfrm>
            <a:custGeom>
              <a:avLst/>
              <a:gdLst/>
              <a:ahLst/>
              <a:cxnLst/>
              <a:rect l="l" t="t" r="r" b="b"/>
              <a:pathLst>
                <a:path w="1142" h="3219" extrusionOk="0">
                  <a:moveTo>
                    <a:pt x="525" y="0"/>
                  </a:moveTo>
                  <a:cubicBezTo>
                    <a:pt x="365" y="23"/>
                    <a:pt x="228" y="23"/>
                    <a:pt x="46" y="46"/>
                  </a:cubicBezTo>
                  <a:cubicBezTo>
                    <a:pt x="46" y="685"/>
                    <a:pt x="0" y="1279"/>
                    <a:pt x="68" y="1872"/>
                  </a:cubicBezTo>
                  <a:cubicBezTo>
                    <a:pt x="114" y="2237"/>
                    <a:pt x="320" y="2580"/>
                    <a:pt x="502" y="2922"/>
                  </a:cubicBezTo>
                  <a:cubicBezTo>
                    <a:pt x="548" y="3036"/>
                    <a:pt x="685" y="3105"/>
                    <a:pt x="822" y="3219"/>
                  </a:cubicBezTo>
                  <a:cubicBezTo>
                    <a:pt x="1050" y="2671"/>
                    <a:pt x="1141" y="2192"/>
                    <a:pt x="1027" y="1667"/>
                  </a:cubicBezTo>
                  <a:cubicBezTo>
                    <a:pt x="890" y="1096"/>
                    <a:pt x="822" y="525"/>
                    <a:pt x="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3"/>
            <p:cNvSpPr/>
            <p:nvPr/>
          </p:nvSpPr>
          <p:spPr>
            <a:xfrm>
              <a:off x="3774900" y="4273500"/>
              <a:ext cx="27400" cy="76500"/>
            </a:xfrm>
            <a:custGeom>
              <a:avLst/>
              <a:gdLst/>
              <a:ahLst/>
              <a:cxnLst/>
              <a:rect l="l" t="t" r="r" b="b"/>
              <a:pathLst>
                <a:path w="1096" h="3060" extrusionOk="0">
                  <a:moveTo>
                    <a:pt x="411" y="1"/>
                  </a:moveTo>
                  <a:cubicBezTo>
                    <a:pt x="320" y="47"/>
                    <a:pt x="183" y="92"/>
                    <a:pt x="0" y="161"/>
                  </a:cubicBezTo>
                  <a:cubicBezTo>
                    <a:pt x="23" y="823"/>
                    <a:pt x="46" y="1462"/>
                    <a:pt x="114" y="2078"/>
                  </a:cubicBezTo>
                  <a:cubicBezTo>
                    <a:pt x="160" y="2352"/>
                    <a:pt x="320" y="2603"/>
                    <a:pt x="457" y="2831"/>
                  </a:cubicBezTo>
                  <a:cubicBezTo>
                    <a:pt x="525" y="2923"/>
                    <a:pt x="685" y="2968"/>
                    <a:pt x="868" y="3059"/>
                  </a:cubicBezTo>
                  <a:cubicBezTo>
                    <a:pt x="936" y="2763"/>
                    <a:pt x="1027" y="2534"/>
                    <a:pt x="1050" y="2306"/>
                  </a:cubicBezTo>
                  <a:cubicBezTo>
                    <a:pt x="1096" y="1644"/>
                    <a:pt x="982" y="1028"/>
                    <a:pt x="799" y="389"/>
                  </a:cubicBezTo>
                  <a:cubicBezTo>
                    <a:pt x="731" y="183"/>
                    <a:pt x="639" y="47"/>
                    <a:pt x="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3"/>
            <p:cNvSpPr/>
            <p:nvPr/>
          </p:nvSpPr>
          <p:spPr>
            <a:xfrm>
              <a:off x="3628800" y="4389350"/>
              <a:ext cx="28575" cy="86200"/>
            </a:xfrm>
            <a:custGeom>
              <a:avLst/>
              <a:gdLst/>
              <a:ahLst/>
              <a:cxnLst/>
              <a:rect l="l" t="t" r="r" b="b"/>
              <a:pathLst>
                <a:path w="1143" h="3448" extrusionOk="0">
                  <a:moveTo>
                    <a:pt x="754" y="0"/>
                  </a:moveTo>
                  <a:cubicBezTo>
                    <a:pt x="594" y="23"/>
                    <a:pt x="480" y="23"/>
                    <a:pt x="366" y="23"/>
                  </a:cubicBezTo>
                  <a:cubicBezTo>
                    <a:pt x="1" y="799"/>
                    <a:pt x="229" y="2968"/>
                    <a:pt x="709" y="3447"/>
                  </a:cubicBezTo>
                  <a:cubicBezTo>
                    <a:pt x="1074" y="3013"/>
                    <a:pt x="1142" y="1826"/>
                    <a:pt x="891" y="366"/>
                  </a:cubicBezTo>
                  <a:cubicBezTo>
                    <a:pt x="891" y="251"/>
                    <a:pt x="800" y="137"/>
                    <a:pt x="7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3"/>
            <p:cNvSpPr/>
            <p:nvPr/>
          </p:nvSpPr>
          <p:spPr>
            <a:xfrm>
              <a:off x="3445650" y="3939125"/>
              <a:ext cx="29125" cy="83900"/>
            </a:xfrm>
            <a:custGeom>
              <a:avLst/>
              <a:gdLst/>
              <a:ahLst/>
              <a:cxnLst/>
              <a:rect l="l" t="t" r="r" b="b"/>
              <a:pathLst>
                <a:path w="1165" h="3356" extrusionOk="0">
                  <a:moveTo>
                    <a:pt x="502" y="0"/>
                  </a:moveTo>
                  <a:cubicBezTo>
                    <a:pt x="320" y="23"/>
                    <a:pt x="205" y="46"/>
                    <a:pt x="46" y="69"/>
                  </a:cubicBezTo>
                  <a:cubicBezTo>
                    <a:pt x="46" y="502"/>
                    <a:pt x="69" y="890"/>
                    <a:pt x="46" y="1301"/>
                  </a:cubicBezTo>
                  <a:cubicBezTo>
                    <a:pt x="0" y="1872"/>
                    <a:pt x="183" y="2397"/>
                    <a:pt x="411" y="2899"/>
                  </a:cubicBezTo>
                  <a:cubicBezTo>
                    <a:pt x="479" y="3059"/>
                    <a:pt x="616" y="3173"/>
                    <a:pt x="776" y="3356"/>
                  </a:cubicBezTo>
                  <a:cubicBezTo>
                    <a:pt x="1164" y="2146"/>
                    <a:pt x="982" y="1073"/>
                    <a:pt x="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3"/>
            <p:cNvSpPr/>
            <p:nvPr/>
          </p:nvSpPr>
          <p:spPr>
            <a:xfrm>
              <a:off x="3545025" y="3769900"/>
              <a:ext cx="33600" cy="79075"/>
            </a:xfrm>
            <a:custGeom>
              <a:avLst/>
              <a:gdLst/>
              <a:ahLst/>
              <a:cxnLst/>
              <a:rect l="l" t="t" r="r" b="b"/>
              <a:pathLst>
                <a:path w="1344" h="3163" extrusionOk="0">
                  <a:moveTo>
                    <a:pt x="342" y="0"/>
                  </a:moveTo>
                  <a:cubicBezTo>
                    <a:pt x="75" y="0"/>
                    <a:pt x="1" y="97"/>
                    <a:pt x="19" y="378"/>
                  </a:cubicBezTo>
                  <a:cubicBezTo>
                    <a:pt x="42" y="972"/>
                    <a:pt x="88" y="1588"/>
                    <a:pt x="202" y="2181"/>
                  </a:cubicBezTo>
                  <a:cubicBezTo>
                    <a:pt x="293" y="2524"/>
                    <a:pt x="430" y="2912"/>
                    <a:pt x="841" y="3163"/>
                  </a:cubicBezTo>
                  <a:cubicBezTo>
                    <a:pt x="1343" y="1999"/>
                    <a:pt x="818" y="1017"/>
                    <a:pt x="544" y="13"/>
                  </a:cubicBezTo>
                  <a:cubicBezTo>
                    <a:pt x="467" y="5"/>
                    <a:pt x="400" y="0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3"/>
            <p:cNvSpPr/>
            <p:nvPr/>
          </p:nvSpPr>
          <p:spPr>
            <a:xfrm>
              <a:off x="3801725" y="4401325"/>
              <a:ext cx="23975" cy="77625"/>
            </a:xfrm>
            <a:custGeom>
              <a:avLst/>
              <a:gdLst/>
              <a:ahLst/>
              <a:cxnLst/>
              <a:rect l="l" t="t" r="r" b="b"/>
              <a:pathLst>
                <a:path w="959" h="3105" extrusionOk="0">
                  <a:moveTo>
                    <a:pt x="137" y="1"/>
                  </a:moveTo>
                  <a:cubicBezTo>
                    <a:pt x="91" y="115"/>
                    <a:pt x="23" y="229"/>
                    <a:pt x="23" y="366"/>
                  </a:cubicBezTo>
                  <a:cubicBezTo>
                    <a:pt x="0" y="959"/>
                    <a:pt x="0" y="1576"/>
                    <a:pt x="23" y="2192"/>
                  </a:cubicBezTo>
                  <a:cubicBezTo>
                    <a:pt x="23" y="2557"/>
                    <a:pt x="183" y="2877"/>
                    <a:pt x="548" y="3105"/>
                  </a:cubicBezTo>
                  <a:cubicBezTo>
                    <a:pt x="845" y="2808"/>
                    <a:pt x="959" y="2443"/>
                    <a:pt x="959" y="2078"/>
                  </a:cubicBezTo>
                  <a:cubicBezTo>
                    <a:pt x="936" y="1667"/>
                    <a:pt x="799" y="1256"/>
                    <a:pt x="730" y="845"/>
                  </a:cubicBezTo>
                  <a:cubicBezTo>
                    <a:pt x="662" y="549"/>
                    <a:pt x="593" y="275"/>
                    <a:pt x="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3"/>
            <p:cNvSpPr/>
            <p:nvPr/>
          </p:nvSpPr>
          <p:spPr>
            <a:xfrm>
              <a:off x="3595150" y="4121150"/>
              <a:ext cx="29700" cy="70775"/>
            </a:xfrm>
            <a:custGeom>
              <a:avLst/>
              <a:gdLst/>
              <a:ahLst/>
              <a:cxnLst/>
              <a:rect l="l" t="t" r="r" b="b"/>
              <a:pathLst>
                <a:path w="1188" h="2831" extrusionOk="0">
                  <a:moveTo>
                    <a:pt x="639" y="1"/>
                  </a:moveTo>
                  <a:cubicBezTo>
                    <a:pt x="251" y="1"/>
                    <a:pt x="183" y="69"/>
                    <a:pt x="137" y="389"/>
                  </a:cubicBezTo>
                  <a:cubicBezTo>
                    <a:pt x="114" y="594"/>
                    <a:pt x="69" y="799"/>
                    <a:pt x="69" y="1005"/>
                  </a:cubicBezTo>
                  <a:cubicBezTo>
                    <a:pt x="46" y="1461"/>
                    <a:pt x="0" y="1941"/>
                    <a:pt x="229" y="2352"/>
                  </a:cubicBezTo>
                  <a:cubicBezTo>
                    <a:pt x="343" y="2534"/>
                    <a:pt x="388" y="2785"/>
                    <a:pt x="685" y="2831"/>
                  </a:cubicBezTo>
                  <a:cubicBezTo>
                    <a:pt x="1187" y="2123"/>
                    <a:pt x="1164" y="777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3"/>
            <p:cNvSpPr/>
            <p:nvPr/>
          </p:nvSpPr>
          <p:spPr>
            <a:xfrm>
              <a:off x="3788025" y="4598025"/>
              <a:ext cx="22850" cy="82375"/>
            </a:xfrm>
            <a:custGeom>
              <a:avLst/>
              <a:gdLst/>
              <a:ahLst/>
              <a:cxnLst/>
              <a:rect l="l" t="t" r="r" b="b"/>
              <a:pathLst>
                <a:path w="914" h="3295" extrusionOk="0">
                  <a:moveTo>
                    <a:pt x="299" y="0"/>
                  </a:moveTo>
                  <a:cubicBezTo>
                    <a:pt x="251" y="0"/>
                    <a:pt x="197" y="10"/>
                    <a:pt x="137" y="30"/>
                  </a:cubicBezTo>
                  <a:cubicBezTo>
                    <a:pt x="114" y="167"/>
                    <a:pt x="46" y="304"/>
                    <a:pt x="23" y="464"/>
                  </a:cubicBezTo>
                  <a:cubicBezTo>
                    <a:pt x="23" y="1057"/>
                    <a:pt x="0" y="1651"/>
                    <a:pt x="46" y="2244"/>
                  </a:cubicBezTo>
                  <a:cubicBezTo>
                    <a:pt x="69" y="2655"/>
                    <a:pt x="206" y="3043"/>
                    <a:pt x="571" y="3294"/>
                  </a:cubicBezTo>
                  <a:cubicBezTo>
                    <a:pt x="799" y="2975"/>
                    <a:pt x="890" y="2746"/>
                    <a:pt x="890" y="2450"/>
                  </a:cubicBezTo>
                  <a:cubicBezTo>
                    <a:pt x="913" y="1674"/>
                    <a:pt x="639" y="943"/>
                    <a:pt x="525" y="190"/>
                  </a:cubicBezTo>
                  <a:cubicBezTo>
                    <a:pt x="493" y="61"/>
                    <a:pt x="415" y="0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3"/>
            <p:cNvSpPr/>
            <p:nvPr/>
          </p:nvSpPr>
          <p:spPr>
            <a:xfrm>
              <a:off x="3563750" y="4504625"/>
              <a:ext cx="33125" cy="70200"/>
            </a:xfrm>
            <a:custGeom>
              <a:avLst/>
              <a:gdLst/>
              <a:ahLst/>
              <a:cxnLst/>
              <a:rect l="l" t="t" r="r" b="b"/>
              <a:pathLst>
                <a:path w="1325" h="2808" extrusionOk="0">
                  <a:moveTo>
                    <a:pt x="617" y="0"/>
                  </a:moveTo>
                  <a:cubicBezTo>
                    <a:pt x="457" y="91"/>
                    <a:pt x="298" y="160"/>
                    <a:pt x="206" y="206"/>
                  </a:cubicBezTo>
                  <a:cubicBezTo>
                    <a:pt x="138" y="525"/>
                    <a:pt x="92" y="753"/>
                    <a:pt x="69" y="1004"/>
                  </a:cubicBezTo>
                  <a:cubicBezTo>
                    <a:pt x="1" y="1575"/>
                    <a:pt x="115" y="2123"/>
                    <a:pt x="480" y="2579"/>
                  </a:cubicBezTo>
                  <a:cubicBezTo>
                    <a:pt x="549" y="2671"/>
                    <a:pt x="663" y="2739"/>
                    <a:pt x="754" y="2808"/>
                  </a:cubicBezTo>
                  <a:cubicBezTo>
                    <a:pt x="1325" y="2100"/>
                    <a:pt x="1097" y="753"/>
                    <a:pt x="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3"/>
            <p:cNvSpPr/>
            <p:nvPr/>
          </p:nvSpPr>
          <p:spPr>
            <a:xfrm>
              <a:off x="3633950" y="4199325"/>
              <a:ext cx="32550" cy="79925"/>
            </a:xfrm>
            <a:custGeom>
              <a:avLst/>
              <a:gdLst/>
              <a:ahLst/>
              <a:cxnLst/>
              <a:rect l="l" t="t" r="r" b="b"/>
              <a:pathLst>
                <a:path w="1302" h="3197" extrusionOk="0">
                  <a:moveTo>
                    <a:pt x="343" y="1"/>
                  </a:moveTo>
                  <a:cubicBezTo>
                    <a:pt x="274" y="23"/>
                    <a:pt x="229" y="46"/>
                    <a:pt x="137" y="92"/>
                  </a:cubicBezTo>
                  <a:cubicBezTo>
                    <a:pt x="0" y="1576"/>
                    <a:pt x="229" y="2762"/>
                    <a:pt x="936" y="3196"/>
                  </a:cubicBezTo>
                  <a:cubicBezTo>
                    <a:pt x="1301" y="2055"/>
                    <a:pt x="845" y="1051"/>
                    <a:pt x="571" y="23"/>
                  </a:cubicBezTo>
                  <a:cubicBezTo>
                    <a:pt x="457" y="1"/>
                    <a:pt x="388" y="1"/>
                    <a:pt x="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3"/>
            <p:cNvSpPr/>
            <p:nvPr/>
          </p:nvSpPr>
          <p:spPr>
            <a:xfrm>
              <a:off x="3726400" y="4143150"/>
              <a:ext cx="34825" cy="67050"/>
            </a:xfrm>
            <a:custGeom>
              <a:avLst/>
              <a:gdLst/>
              <a:ahLst/>
              <a:cxnLst/>
              <a:rect l="l" t="t" r="r" b="b"/>
              <a:pathLst>
                <a:path w="1393" h="2682" extrusionOk="0">
                  <a:moveTo>
                    <a:pt x="685" y="1"/>
                  </a:moveTo>
                  <a:cubicBezTo>
                    <a:pt x="662" y="1"/>
                    <a:pt x="639" y="3"/>
                    <a:pt x="616" y="11"/>
                  </a:cubicBezTo>
                  <a:cubicBezTo>
                    <a:pt x="525" y="34"/>
                    <a:pt x="457" y="79"/>
                    <a:pt x="388" y="102"/>
                  </a:cubicBezTo>
                  <a:cubicBezTo>
                    <a:pt x="0" y="1198"/>
                    <a:pt x="137" y="2316"/>
                    <a:pt x="867" y="2681"/>
                  </a:cubicBezTo>
                  <a:cubicBezTo>
                    <a:pt x="1392" y="2042"/>
                    <a:pt x="1187" y="467"/>
                    <a:pt x="822" y="11"/>
                  </a:cubicBezTo>
                  <a:cubicBezTo>
                    <a:pt x="776" y="11"/>
                    <a:pt x="731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3"/>
            <p:cNvSpPr/>
            <p:nvPr/>
          </p:nvSpPr>
          <p:spPr>
            <a:xfrm>
              <a:off x="3534075" y="4946275"/>
              <a:ext cx="25725" cy="74775"/>
            </a:xfrm>
            <a:custGeom>
              <a:avLst/>
              <a:gdLst/>
              <a:ahLst/>
              <a:cxnLst/>
              <a:rect l="l" t="t" r="r" b="b"/>
              <a:pathLst>
                <a:path w="1029" h="2991" extrusionOk="0">
                  <a:moveTo>
                    <a:pt x="92" y="1"/>
                  </a:moveTo>
                  <a:cubicBezTo>
                    <a:pt x="69" y="663"/>
                    <a:pt x="1" y="1325"/>
                    <a:pt x="1" y="1964"/>
                  </a:cubicBezTo>
                  <a:cubicBezTo>
                    <a:pt x="24" y="2375"/>
                    <a:pt x="206" y="2763"/>
                    <a:pt x="617" y="2991"/>
                  </a:cubicBezTo>
                  <a:cubicBezTo>
                    <a:pt x="1005" y="2580"/>
                    <a:pt x="1028" y="2078"/>
                    <a:pt x="937" y="1599"/>
                  </a:cubicBezTo>
                  <a:cubicBezTo>
                    <a:pt x="823" y="1051"/>
                    <a:pt x="594" y="549"/>
                    <a:pt x="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3"/>
            <p:cNvSpPr/>
            <p:nvPr/>
          </p:nvSpPr>
          <p:spPr>
            <a:xfrm>
              <a:off x="3810850" y="4508050"/>
              <a:ext cx="22275" cy="82750"/>
            </a:xfrm>
            <a:custGeom>
              <a:avLst/>
              <a:gdLst/>
              <a:ahLst/>
              <a:cxnLst/>
              <a:rect l="l" t="t" r="r" b="b"/>
              <a:pathLst>
                <a:path w="891" h="3310" extrusionOk="0">
                  <a:moveTo>
                    <a:pt x="411" y="0"/>
                  </a:moveTo>
                  <a:cubicBezTo>
                    <a:pt x="365" y="0"/>
                    <a:pt x="320" y="23"/>
                    <a:pt x="297" y="23"/>
                  </a:cubicBezTo>
                  <a:cubicBezTo>
                    <a:pt x="228" y="320"/>
                    <a:pt x="160" y="616"/>
                    <a:pt x="137" y="913"/>
                  </a:cubicBezTo>
                  <a:cubicBezTo>
                    <a:pt x="69" y="1438"/>
                    <a:pt x="0" y="1963"/>
                    <a:pt x="23" y="2465"/>
                  </a:cubicBezTo>
                  <a:cubicBezTo>
                    <a:pt x="46" y="2808"/>
                    <a:pt x="160" y="3150"/>
                    <a:pt x="548" y="3310"/>
                  </a:cubicBezTo>
                  <a:cubicBezTo>
                    <a:pt x="753" y="3036"/>
                    <a:pt x="890" y="2739"/>
                    <a:pt x="868" y="2420"/>
                  </a:cubicBezTo>
                  <a:cubicBezTo>
                    <a:pt x="776" y="1689"/>
                    <a:pt x="685" y="936"/>
                    <a:pt x="594" y="206"/>
                  </a:cubicBezTo>
                  <a:cubicBezTo>
                    <a:pt x="571" y="114"/>
                    <a:pt x="480" y="69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73"/>
            <p:cNvSpPr/>
            <p:nvPr/>
          </p:nvSpPr>
          <p:spPr>
            <a:xfrm>
              <a:off x="3337225" y="4368800"/>
              <a:ext cx="34250" cy="80500"/>
            </a:xfrm>
            <a:custGeom>
              <a:avLst/>
              <a:gdLst/>
              <a:ahLst/>
              <a:cxnLst/>
              <a:rect l="l" t="t" r="r" b="b"/>
              <a:pathLst>
                <a:path w="1370" h="3220" extrusionOk="0">
                  <a:moveTo>
                    <a:pt x="365" y="1"/>
                  </a:moveTo>
                  <a:cubicBezTo>
                    <a:pt x="228" y="46"/>
                    <a:pt x="137" y="69"/>
                    <a:pt x="0" y="115"/>
                  </a:cubicBezTo>
                  <a:cubicBezTo>
                    <a:pt x="0" y="252"/>
                    <a:pt x="0" y="389"/>
                    <a:pt x="0" y="526"/>
                  </a:cubicBezTo>
                  <a:cubicBezTo>
                    <a:pt x="69" y="1051"/>
                    <a:pt x="92" y="1598"/>
                    <a:pt x="183" y="2146"/>
                  </a:cubicBezTo>
                  <a:cubicBezTo>
                    <a:pt x="251" y="2534"/>
                    <a:pt x="434" y="2877"/>
                    <a:pt x="776" y="3219"/>
                  </a:cubicBezTo>
                  <a:cubicBezTo>
                    <a:pt x="1370" y="1987"/>
                    <a:pt x="776" y="1028"/>
                    <a:pt x="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3"/>
            <p:cNvSpPr/>
            <p:nvPr/>
          </p:nvSpPr>
          <p:spPr>
            <a:xfrm>
              <a:off x="3387425" y="4338000"/>
              <a:ext cx="32550" cy="69050"/>
            </a:xfrm>
            <a:custGeom>
              <a:avLst/>
              <a:gdLst/>
              <a:ahLst/>
              <a:cxnLst/>
              <a:rect l="l" t="t" r="r" b="b"/>
              <a:pathLst>
                <a:path w="1302" h="2762" extrusionOk="0">
                  <a:moveTo>
                    <a:pt x="754" y="0"/>
                  </a:moveTo>
                  <a:cubicBezTo>
                    <a:pt x="549" y="23"/>
                    <a:pt x="366" y="23"/>
                    <a:pt x="183" y="46"/>
                  </a:cubicBezTo>
                  <a:cubicBezTo>
                    <a:pt x="1" y="1370"/>
                    <a:pt x="206" y="2328"/>
                    <a:pt x="823" y="2762"/>
                  </a:cubicBezTo>
                  <a:cubicBezTo>
                    <a:pt x="1302" y="1826"/>
                    <a:pt x="1051" y="936"/>
                    <a:pt x="7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3"/>
            <p:cNvSpPr/>
            <p:nvPr/>
          </p:nvSpPr>
          <p:spPr>
            <a:xfrm>
              <a:off x="3533525" y="3878625"/>
              <a:ext cx="30825" cy="66800"/>
            </a:xfrm>
            <a:custGeom>
              <a:avLst/>
              <a:gdLst/>
              <a:ahLst/>
              <a:cxnLst/>
              <a:rect l="l" t="t" r="r" b="b"/>
              <a:pathLst>
                <a:path w="1233" h="2672" extrusionOk="0">
                  <a:moveTo>
                    <a:pt x="868" y="1"/>
                  </a:moveTo>
                  <a:lnTo>
                    <a:pt x="868" y="1"/>
                  </a:lnTo>
                  <a:cubicBezTo>
                    <a:pt x="616" y="24"/>
                    <a:pt x="434" y="24"/>
                    <a:pt x="251" y="24"/>
                  </a:cubicBezTo>
                  <a:cubicBezTo>
                    <a:pt x="0" y="1028"/>
                    <a:pt x="69" y="1918"/>
                    <a:pt x="731" y="2671"/>
                  </a:cubicBezTo>
                  <a:cubicBezTo>
                    <a:pt x="1233" y="1804"/>
                    <a:pt x="1096" y="914"/>
                    <a:pt x="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3"/>
            <p:cNvSpPr/>
            <p:nvPr/>
          </p:nvSpPr>
          <p:spPr>
            <a:xfrm>
              <a:off x="3382300" y="4109175"/>
              <a:ext cx="28550" cy="81050"/>
            </a:xfrm>
            <a:custGeom>
              <a:avLst/>
              <a:gdLst/>
              <a:ahLst/>
              <a:cxnLst/>
              <a:rect l="l" t="t" r="r" b="b"/>
              <a:pathLst>
                <a:path w="1142" h="3242" extrusionOk="0">
                  <a:moveTo>
                    <a:pt x="457" y="0"/>
                  </a:moveTo>
                  <a:cubicBezTo>
                    <a:pt x="343" y="46"/>
                    <a:pt x="274" y="92"/>
                    <a:pt x="183" y="114"/>
                  </a:cubicBezTo>
                  <a:cubicBezTo>
                    <a:pt x="183" y="251"/>
                    <a:pt x="183" y="388"/>
                    <a:pt x="160" y="502"/>
                  </a:cubicBezTo>
                  <a:cubicBezTo>
                    <a:pt x="0" y="1278"/>
                    <a:pt x="46" y="2054"/>
                    <a:pt x="343" y="2808"/>
                  </a:cubicBezTo>
                  <a:cubicBezTo>
                    <a:pt x="411" y="2945"/>
                    <a:pt x="525" y="3059"/>
                    <a:pt x="640" y="3241"/>
                  </a:cubicBezTo>
                  <a:cubicBezTo>
                    <a:pt x="1142" y="2077"/>
                    <a:pt x="959" y="1050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3"/>
            <p:cNvSpPr/>
            <p:nvPr/>
          </p:nvSpPr>
          <p:spPr>
            <a:xfrm>
              <a:off x="3831375" y="4423025"/>
              <a:ext cx="24000" cy="70200"/>
            </a:xfrm>
            <a:custGeom>
              <a:avLst/>
              <a:gdLst/>
              <a:ahLst/>
              <a:cxnLst/>
              <a:rect l="l" t="t" r="r" b="b"/>
              <a:pathLst>
                <a:path w="960" h="2808" extrusionOk="0">
                  <a:moveTo>
                    <a:pt x="594" y="0"/>
                  </a:moveTo>
                  <a:cubicBezTo>
                    <a:pt x="457" y="23"/>
                    <a:pt x="343" y="46"/>
                    <a:pt x="229" y="46"/>
                  </a:cubicBezTo>
                  <a:cubicBezTo>
                    <a:pt x="206" y="137"/>
                    <a:pt x="184" y="183"/>
                    <a:pt x="184" y="228"/>
                  </a:cubicBezTo>
                  <a:cubicBezTo>
                    <a:pt x="115" y="708"/>
                    <a:pt x="24" y="1187"/>
                    <a:pt x="1" y="1666"/>
                  </a:cubicBezTo>
                  <a:cubicBezTo>
                    <a:pt x="1" y="2100"/>
                    <a:pt x="184" y="2488"/>
                    <a:pt x="572" y="2808"/>
                  </a:cubicBezTo>
                  <a:cubicBezTo>
                    <a:pt x="845" y="2511"/>
                    <a:pt x="960" y="2237"/>
                    <a:pt x="937" y="1917"/>
                  </a:cubicBezTo>
                  <a:cubicBezTo>
                    <a:pt x="868" y="1324"/>
                    <a:pt x="754" y="731"/>
                    <a:pt x="663" y="137"/>
                  </a:cubicBezTo>
                  <a:cubicBezTo>
                    <a:pt x="663" y="91"/>
                    <a:pt x="617" y="69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3"/>
            <p:cNvSpPr/>
            <p:nvPr/>
          </p:nvSpPr>
          <p:spPr>
            <a:xfrm>
              <a:off x="3657925" y="4593625"/>
              <a:ext cx="27975" cy="73650"/>
            </a:xfrm>
            <a:custGeom>
              <a:avLst/>
              <a:gdLst/>
              <a:ahLst/>
              <a:cxnLst/>
              <a:rect l="l" t="t" r="r" b="b"/>
              <a:pathLst>
                <a:path w="1119" h="2946" extrusionOk="0">
                  <a:moveTo>
                    <a:pt x="479" y="1"/>
                  </a:moveTo>
                  <a:cubicBezTo>
                    <a:pt x="274" y="1"/>
                    <a:pt x="251" y="115"/>
                    <a:pt x="228" y="275"/>
                  </a:cubicBezTo>
                  <a:cubicBezTo>
                    <a:pt x="183" y="686"/>
                    <a:pt x="114" y="1074"/>
                    <a:pt x="69" y="1462"/>
                  </a:cubicBezTo>
                  <a:cubicBezTo>
                    <a:pt x="0" y="2009"/>
                    <a:pt x="183" y="2489"/>
                    <a:pt x="571" y="2945"/>
                  </a:cubicBezTo>
                  <a:cubicBezTo>
                    <a:pt x="1119" y="2169"/>
                    <a:pt x="1050" y="640"/>
                    <a:pt x="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3"/>
            <p:cNvSpPr/>
            <p:nvPr/>
          </p:nvSpPr>
          <p:spPr>
            <a:xfrm>
              <a:off x="3596850" y="3822800"/>
              <a:ext cx="31975" cy="72400"/>
            </a:xfrm>
            <a:custGeom>
              <a:avLst/>
              <a:gdLst/>
              <a:ahLst/>
              <a:cxnLst/>
              <a:rect l="l" t="t" r="r" b="b"/>
              <a:pathLst>
                <a:path w="1279" h="2896" extrusionOk="0">
                  <a:moveTo>
                    <a:pt x="527" y="0"/>
                  </a:moveTo>
                  <a:cubicBezTo>
                    <a:pt x="485" y="0"/>
                    <a:pt x="438" y="7"/>
                    <a:pt x="389" y="20"/>
                  </a:cubicBezTo>
                  <a:cubicBezTo>
                    <a:pt x="1" y="864"/>
                    <a:pt x="252" y="2394"/>
                    <a:pt x="822" y="2896"/>
                  </a:cubicBezTo>
                  <a:cubicBezTo>
                    <a:pt x="868" y="2850"/>
                    <a:pt x="937" y="2827"/>
                    <a:pt x="959" y="2759"/>
                  </a:cubicBezTo>
                  <a:cubicBezTo>
                    <a:pt x="982" y="2713"/>
                    <a:pt x="1005" y="2645"/>
                    <a:pt x="1028" y="2576"/>
                  </a:cubicBezTo>
                  <a:cubicBezTo>
                    <a:pt x="1279" y="1754"/>
                    <a:pt x="1028" y="978"/>
                    <a:pt x="777" y="202"/>
                  </a:cubicBezTo>
                  <a:cubicBezTo>
                    <a:pt x="727" y="53"/>
                    <a:pt x="641" y="0"/>
                    <a:pt x="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3"/>
            <p:cNvSpPr/>
            <p:nvPr/>
          </p:nvSpPr>
          <p:spPr>
            <a:xfrm>
              <a:off x="3769750" y="4157100"/>
              <a:ext cx="26850" cy="62800"/>
            </a:xfrm>
            <a:custGeom>
              <a:avLst/>
              <a:gdLst/>
              <a:ahLst/>
              <a:cxnLst/>
              <a:rect l="l" t="t" r="r" b="b"/>
              <a:pathLst>
                <a:path w="1074" h="2512" extrusionOk="0">
                  <a:moveTo>
                    <a:pt x="138" y="1"/>
                  </a:moveTo>
                  <a:cubicBezTo>
                    <a:pt x="115" y="92"/>
                    <a:pt x="46" y="160"/>
                    <a:pt x="46" y="229"/>
                  </a:cubicBezTo>
                  <a:cubicBezTo>
                    <a:pt x="46" y="708"/>
                    <a:pt x="1" y="1187"/>
                    <a:pt x="69" y="1644"/>
                  </a:cubicBezTo>
                  <a:cubicBezTo>
                    <a:pt x="92" y="2009"/>
                    <a:pt x="252" y="2352"/>
                    <a:pt x="617" y="2511"/>
                  </a:cubicBezTo>
                  <a:cubicBezTo>
                    <a:pt x="959" y="2192"/>
                    <a:pt x="1074" y="1804"/>
                    <a:pt x="982" y="1416"/>
                  </a:cubicBezTo>
                  <a:cubicBezTo>
                    <a:pt x="891" y="936"/>
                    <a:pt x="823" y="434"/>
                    <a:pt x="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3"/>
            <p:cNvSpPr/>
            <p:nvPr/>
          </p:nvSpPr>
          <p:spPr>
            <a:xfrm>
              <a:off x="3656775" y="4730575"/>
              <a:ext cx="30825" cy="67375"/>
            </a:xfrm>
            <a:custGeom>
              <a:avLst/>
              <a:gdLst/>
              <a:ahLst/>
              <a:cxnLst/>
              <a:rect l="l" t="t" r="r" b="b"/>
              <a:pathLst>
                <a:path w="1233" h="2695" extrusionOk="0">
                  <a:moveTo>
                    <a:pt x="160" y="1"/>
                  </a:moveTo>
                  <a:cubicBezTo>
                    <a:pt x="160" y="366"/>
                    <a:pt x="229" y="709"/>
                    <a:pt x="137" y="1005"/>
                  </a:cubicBezTo>
                  <a:cubicBezTo>
                    <a:pt x="0" y="1599"/>
                    <a:pt x="229" y="2055"/>
                    <a:pt x="480" y="2512"/>
                  </a:cubicBezTo>
                  <a:cubicBezTo>
                    <a:pt x="548" y="2603"/>
                    <a:pt x="662" y="2649"/>
                    <a:pt x="754" y="2694"/>
                  </a:cubicBezTo>
                  <a:cubicBezTo>
                    <a:pt x="1233" y="2146"/>
                    <a:pt x="1050" y="891"/>
                    <a:pt x="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3"/>
            <p:cNvSpPr/>
            <p:nvPr/>
          </p:nvSpPr>
          <p:spPr>
            <a:xfrm>
              <a:off x="3720675" y="3953375"/>
              <a:ext cx="28575" cy="69650"/>
            </a:xfrm>
            <a:custGeom>
              <a:avLst/>
              <a:gdLst/>
              <a:ahLst/>
              <a:cxnLst/>
              <a:rect l="l" t="t" r="r" b="b"/>
              <a:pathLst>
                <a:path w="1143" h="2786" extrusionOk="0">
                  <a:moveTo>
                    <a:pt x="435" y="1"/>
                  </a:moveTo>
                  <a:cubicBezTo>
                    <a:pt x="115" y="47"/>
                    <a:pt x="46" y="229"/>
                    <a:pt x="46" y="480"/>
                  </a:cubicBezTo>
                  <a:cubicBezTo>
                    <a:pt x="46" y="845"/>
                    <a:pt x="1" y="1211"/>
                    <a:pt x="46" y="1553"/>
                  </a:cubicBezTo>
                  <a:cubicBezTo>
                    <a:pt x="115" y="2010"/>
                    <a:pt x="183" y="2466"/>
                    <a:pt x="594" y="2786"/>
                  </a:cubicBezTo>
                  <a:cubicBezTo>
                    <a:pt x="1142" y="2283"/>
                    <a:pt x="868" y="617"/>
                    <a:pt x="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3"/>
            <p:cNvSpPr/>
            <p:nvPr/>
          </p:nvSpPr>
          <p:spPr>
            <a:xfrm>
              <a:off x="3568900" y="4640425"/>
              <a:ext cx="23425" cy="78775"/>
            </a:xfrm>
            <a:custGeom>
              <a:avLst/>
              <a:gdLst/>
              <a:ahLst/>
              <a:cxnLst/>
              <a:rect l="l" t="t" r="r" b="b"/>
              <a:pathLst>
                <a:path w="937" h="3151" extrusionOk="0">
                  <a:moveTo>
                    <a:pt x="434" y="1"/>
                  </a:moveTo>
                  <a:cubicBezTo>
                    <a:pt x="343" y="1"/>
                    <a:pt x="274" y="1"/>
                    <a:pt x="229" y="23"/>
                  </a:cubicBezTo>
                  <a:cubicBezTo>
                    <a:pt x="183" y="23"/>
                    <a:pt x="137" y="46"/>
                    <a:pt x="0" y="69"/>
                  </a:cubicBezTo>
                  <a:cubicBezTo>
                    <a:pt x="46" y="777"/>
                    <a:pt x="46" y="1439"/>
                    <a:pt x="137" y="2123"/>
                  </a:cubicBezTo>
                  <a:cubicBezTo>
                    <a:pt x="206" y="2466"/>
                    <a:pt x="274" y="2877"/>
                    <a:pt x="708" y="3150"/>
                  </a:cubicBezTo>
                  <a:cubicBezTo>
                    <a:pt x="936" y="2032"/>
                    <a:pt x="776" y="1028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3"/>
            <p:cNvSpPr/>
            <p:nvPr/>
          </p:nvSpPr>
          <p:spPr>
            <a:xfrm>
              <a:off x="3748075" y="4709475"/>
              <a:ext cx="28550" cy="67350"/>
            </a:xfrm>
            <a:custGeom>
              <a:avLst/>
              <a:gdLst/>
              <a:ahLst/>
              <a:cxnLst/>
              <a:rect l="l" t="t" r="r" b="b"/>
              <a:pathLst>
                <a:path w="1142" h="2694" extrusionOk="0">
                  <a:moveTo>
                    <a:pt x="274" y="0"/>
                  </a:moveTo>
                  <a:cubicBezTo>
                    <a:pt x="183" y="92"/>
                    <a:pt x="92" y="160"/>
                    <a:pt x="23" y="251"/>
                  </a:cubicBezTo>
                  <a:cubicBezTo>
                    <a:pt x="23" y="776"/>
                    <a:pt x="0" y="1279"/>
                    <a:pt x="23" y="1781"/>
                  </a:cubicBezTo>
                  <a:cubicBezTo>
                    <a:pt x="46" y="2146"/>
                    <a:pt x="183" y="2488"/>
                    <a:pt x="571" y="2694"/>
                  </a:cubicBezTo>
                  <a:cubicBezTo>
                    <a:pt x="1142" y="1781"/>
                    <a:pt x="799" y="982"/>
                    <a:pt x="503" y="160"/>
                  </a:cubicBezTo>
                  <a:cubicBezTo>
                    <a:pt x="480" y="92"/>
                    <a:pt x="366" y="69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3"/>
            <p:cNvSpPr/>
            <p:nvPr/>
          </p:nvSpPr>
          <p:spPr>
            <a:xfrm>
              <a:off x="3475300" y="4441275"/>
              <a:ext cx="29150" cy="68500"/>
            </a:xfrm>
            <a:custGeom>
              <a:avLst/>
              <a:gdLst/>
              <a:ahLst/>
              <a:cxnLst/>
              <a:rect l="l" t="t" r="r" b="b"/>
              <a:pathLst>
                <a:path w="1166" h="2740" extrusionOk="0">
                  <a:moveTo>
                    <a:pt x="503" y="1"/>
                  </a:moveTo>
                  <a:cubicBezTo>
                    <a:pt x="138" y="69"/>
                    <a:pt x="47" y="137"/>
                    <a:pt x="24" y="457"/>
                  </a:cubicBezTo>
                  <a:cubicBezTo>
                    <a:pt x="1" y="754"/>
                    <a:pt x="47" y="1050"/>
                    <a:pt x="24" y="1347"/>
                  </a:cubicBezTo>
                  <a:cubicBezTo>
                    <a:pt x="1" y="1781"/>
                    <a:pt x="138" y="2146"/>
                    <a:pt x="366" y="2511"/>
                  </a:cubicBezTo>
                  <a:cubicBezTo>
                    <a:pt x="412" y="2603"/>
                    <a:pt x="503" y="2648"/>
                    <a:pt x="594" y="2740"/>
                  </a:cubicBezTo>
                  <a:cubicBezTo>
                    <a:pt x="1165" y="1758"/>
                    <a:pt x="731" y="891"/>
                    <a:pt x="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3"/>
            <p:cNvSpPr/>
            <p:nvPr/>
          </p:nvSpPr>
          <p:spPr>
            <a:xfrm>
              <a:off x="3746350" y="4579950"/>
              <a:ext cx="27425" cy="67350"/>
            </a:xfrm>
            <a:custGeom>
              <a:avLst/>
              <a:gdLst/>
              <a:ahLst/>
              <a:cxnLst/>
              <a:rect l="l" t="t" r="r" b="b"/>
              <a:pathLst>
                <a:path w="1097" h="2694" extrusionOk="0">
                  <a:moveTo>
                    <a:pt x="663" y="0"/>
                  </a:moveTo>
                  <a:cubicBezTo>
                    <a:pt x="572" y="23"/>
                    <a:pt x="457" y="23"/>
                    <a:pt x="321" y="46"/>
                  </a:cubicBezTo>
                  <a:cubicBezTo>
                    <a:pt x="161" y="982"/>
                    <a:pt x="1" y="1872"/>
                    <a:pt x="686" y="2693"/>
                  </a:cubicBezTo>
                  <a:cubicBezTo>
                    <a:pt x="1097" y="2146"/>
                    <a:pt x="1074" y="297"/>
                    <a:pt x="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3"/>
            <p:cNvSpPr/>
            <p:nvPr/>
          </p:nvSpPr>
          <p:spPr>
            <a:xfrm>
              <a:off x="3785725" y="4075500"/>
              <a:ext cx="28575" cy="65650"/>
            </a:xfrm>
            <a:custGeom>
              <a:avLst/>
              <a:gdLst/>
              <a:ahLst/>
              <a:cxnLst/>
              <a:rect l="l" t="t" r="r" b="b"/>
              <a:pathLst>
                <a:path w="1143" h="2626" extrusionOk="0">
                  <a:moveTo>
                    <a:pt x="389" y="1"/>
                  </a:moveTo>
                  <a:cubicBezTo>
                    <a:pt x="275" y="46"/>
                    <a:pt x="161" y="92"/>
                    <a:pt x="24" y="137"/>
                  </a:cubicBezTo>
                  <a:cubicBezTo>
                    <a:pt x="24" y="685"/>
                    <a:pt x="1" y="1210"/>
                    <a:pt x="47" y="1712"/>
                  </a:cubicBezTo>
                  <a:cubicBezTo>
                    <a:pt x="69" y="2100"/>
                    <a:pt x="252" y="2420"/>
                    <a:pt x="617" y="2625"/>
                  </a:cubicBezTo>
                  <a:cubicBezTo>
                    <a:pt x="1142" y="2100"/>
                    <a:pt x="845" y="914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3"/>
            <p:cNvSpPr/>
            <p:nvPr/>
          </p:nvSpPr>
          <p:spPr>
            <a:xfrm>
              <a:off x="3533525" y="4734575"/>
              <a:ext cx="21125" cy="81625"/>
            </a:xfrm>
            <a:custGeom>
              <a:avLst/>
              <a:gdLst/>
              <a:ahLst/>
              <a:cxnLst/>
              <a:rect l="l" t="t" r="r" b="b"/>
              <a:pathLst>
                <a:path w="845" h="3265" extrusionOk="0">
                  <a:moveTo>
                    <a:pt x="183" y="1"/>
                  </a:moveTo>
                  <a:cubicBezTo>
                    <a:pt x="137" y="206"/>
                    <a:pt x="114" y="320"/>
                    <a:pt x="114" y="412"/>
                  </a:cubicBezTo>
                  <a:cubicBezTo>
                    <a:pt x="69" y="868"/>
                    <a:pt x="46" y="1325"/>
                    <a:pt x="23" y="1781"/>
                  </a:cubicBezTo>
                  <a:cubicBezTo>
                    <a:pt x="0" y="2306"/>
                    <a:pt x="114" y="2785"/>
                    <a:pt x="479" y="3265"/>
                  </a:cubicBezTo>
                  <a:cubicBezTo>
                    <a:pt x="753" y="3036"/>
                    <a:pt x="776" y="2808"/>
                    <a:pt x="799" y="2557"/>
                  </a:cubicBezTo>
                  <a:cubicBezTo>
                    <a:pt x="845" y="1781"/>
                    <a:pt x="594" y="1051"/>
                    <a:pt x="434" y="297"/>
                  </a:cubicBezTo>
                  <a:cubicBezTo>
                    <a:pt x="411" y="206"/>
                    <a:pt x="297" y="160"/>
                    <a:pt x="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3"/>
            <p:cNvSpPr/>
            <p:nvPr/>
          </p:nvSpPr>
          <p:spPr>
            <a:xfrm>
              <a:off x="3556350" y="4360575"/>
              <a:ext cx="28550" cy="67600"/>
            </a:xfrm>
            <a:custGeom>
              <a:avLst/>
              <a:gdLst/>
              <a:ahLst/>
              <a:cxnLst/>
              <a:rect l="l" t="t" r="r" b="b"/>
              <a:pathLst>
                <a:path w="1142" h="2704" extrusionOk="0">
                  <a:moveTo>
                    <a:pt x="355" y="1"/>
                  </a:moveTo>
                  <a:cubicBezTo>
                    <a:pt x="306" y="1"/>
                    <a:pt x="249" y="11"/>
                    <a:pt x="183" y="33"/>
                  </a:cubicBezTo>
                  <a:cubicBezTo>
                    <a:pt x="183" y="969"/>
                    <a:pt x="0" y="1927"/>
                    <a:pt x="890" y="2704"/>
                  </a:cubicBezTo>
                  <a:cubicBezTo>
                    <a:pt x="959" y="2521"/>
                    <a:pt x="1004" y="2407"/>
                    <a:pt x="1027" y="2293"/>
                  </a:cubicBezTo>
                  <a:cubicBezTo>
                    <a:pt x="1141" y="1562"/>
                    <a:pt x="959" y="878"/>
                    <a:pt x="662" y="238"/>
                  </a:cubicBezTo>
                  <a:cubicBezTo>
                    <a:pt x="593" y="100"/>
                    <a:pt x="510" y="1"/>
                    <a:pt x="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3"/>
            <p:cNvSpPr/>
            <p:nvPr/>
          </p:nvSpPr>
          <p:spPr>
            <a:xfrm>
              <a:off x="3444500" y="3782200"/>
              <a:ext cx="22275" cy="66775"/>
            </a:xfrm>
            <a:custGeom>
              <a:avLst/>
              <a:gdLst/>
              <a:ahLst/>
              <a:cxnLst/>
              <a:rect l="l" t="t" r="r" b="b"/>
              <a:pathLst>
                <a:path w="891" h="2671" extrusionOk="0">
                  <a:moveTo>
                    <a:pt x="457" y="0"/>
                  </a:moveTo>
                  <a:cubicBezTo>
                    <a:pt x="320" y="23"/>
                    <a:pt x="229" y="46"/>
                    <a:pt x="115" y="69"/>
                  </a:cubicBezTo>
                  <a:cubicBezTo>
                    <a:pt x="69" y="594"/>
                    <a:pt x="0" y="1073"/>
                    <a:pt x="0" y="1530"/>
                  </a:cubicBezTo>
                  <a:cubicBezTo>
                    <a:pt x="23" y="1986"/>
                    <a:pt x="160" y="2374"/>
                    <a:pt x="525" y="2671"/>
                  </a:cubicBezTo>
                  <a:cubicBezTo>
                    <a:pt x="822" y="2488"/>
                    <a:pt x="845" y="2214"/>
                    <a:pt x="868" y="1940"/>
                  </a:cubicBezTo>
                  <a:cubicBezTo>
                    <a:pt x="891" y="1279"/>
                    <a:pt x="640" y="662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3"/>
            <p:cNvSpPr/>
            <p:nvPr/>
          </p:nvSpPr>
          <p:spPr>
            <a:xfrm>
              <a:off x="3382875" y="3818725"/>
              <a:ext cx="24550" cy="74775"/>
            </a:xfrm>
            <a:custGeom>
              <a:avLst/>
              <a:gdLst/>
              <a:ahLst/>
              <a:cxnLst/>
              <a:rect l="l" t="t" r="r" b="b"/>
              <a:pathLst>
                <a:path w="982" h="2991" extrusionOk="0">
                  <a:moveTo>
                    <a:pt x="69" y="0"/>
                  </a:moveTo>
                  <a:cubicBezTo>
                    <a:pt x="0" y="913"/>
                    <a:pt x="69" y="1781"/>
                    <a:pt x="388" y="2602"/>
                  </a:cubicBezTo>
                  <a:cubicBezTo>
                    <a:pt x="434" y="2785"/>
                    <a:pt x="480" y="2945"/>
                    <a:pt x="708" y="2990"/>
                  </a:cubicBezTo>
                  <a:cubicBezTo>
                    <a:pt x="982" y="2397"/>
                    <a:pt x="822" y="913"/>
                    <a:pt x="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3"/>
            <p:cNvSpPr/>
            <p:nvPr/>
          </p:nvSpPr>
          <p:spPr>
            <a:xfrm>
              <a:off x="3514125" y="4445800"/>
              <a:ext cx="25700" cy="74825"/>
            </a:xfrm>
            <a:custGeom>
              <a:avLst/>
              <a:gdLst/>
              <a:ahLst/>
              <a:cxnLst/>
              <a:rect l="l" t="t" r="r" b="b"/>
              <a:pathLst>
                <a:path w="1028" h="2993" extrusionOk="0">
                  <a:moveTo>
                    <a:pt x="296" y="1"/>
                  </a:moveTo>
                  <a:cubicBezTo>
                    <a:pt x="282" y="1"/>
                    <a:pt x="267" y="1"/>
                    <a:pt x="251" y="2"/>
                  </a:cubicBezTo>
                  <a:cubicBezTo>
                    <a:pt x="228" y="162"/>
                    <a:pt x="183" y="322"/>
                    <a:pt x="183" y="481"/>
                  </a:cubicBezTo>
                  <a:cubicBezTo>
                    <a:pt x="160" y="755"/>
                    <a:pt x="228" y="1052"/>
                    <a:pt x="137" y="1326"/>
                  </a:cubicBezTo>
                  <a:cubicBezTo>
                    <a:pt x="0" y="1782"/>
                    <a:pt x="183" y="2193"/>
                    <a:pt x="342" y="2604"/>
                  </a:cubicBezTo>
                  <a:cubicBezTo>
                    <a:pt x="365" y="2718"/>
                    <a:pt x="502" y="2832"/>
                    <a:pt x="616" y="2992"/>
                  </a:cubicBezTo>
                  <a:cubicBezTo>
                    <a:pt x="1027" y="2056"/>
                    <a:pt x="822" y="1212"/>
                    <a:pt x="639" y="367"/>
                  </a:cubicBezTo>
                  <a:cubicBezTo>
                    <a:pt x="596" y="236"/>
                    <a:pt x="615" y="1"/>
                    <a:pt x="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3"/>
            <p:cNvSpPr/>
            <p:nvPr/>
          </p:nvSpPr>
          <p:spPr>
            <a:xfrm>
              <a:off x="3587725" y="4257525"/>
              <a:ext cx="27975" cy="66225"/>
            </a:xfrm>
            <a:custGeom>
              <a:avLst/>
              <a:gdLst/>
              <a:ahLst/>
              <a:cxnLst/>
              <a:rect l="l" t="t" r="r" b="b"/>
              <a:pathLst>
                <a:path w="1119" h="2649" extrusionOk="0">
                  <a:moveTo>
                    <a:pt x="343" y="1"/>
                  </a:moveTo>
                  <a:cubicBezTo>
                    <a:pt x="252" y="1"/>
                    <a:pt x="138" y="24"/>
                    <a:pt x="1" y="46"/>
                  </a:cubicBezTo>
                  <a:cubicBezTo>
                    <a:pt x="1" y="229"/>
                    <a:pt x="1" y="389"/>
                    <a:pt x="1" y="549"/>
                  </a:cubicBezTo>
                  <a:cubicBezTo>
                    <a:pt x="23" y="800"/>
                    <a:pt x="92" y="1051"/>
                    <a:pt x="69" y="1302"/>
                  </a:cubicBezTo>
                  <a:cubicBezTo>
                    <a:pt x="69" y="1713"/>
                    <a:pt x="206" y="2055"/>
                    <a:pt x="411" y="2397"/>
                  </a:cubicBezTo>
                  <a:cubicBezTo>
                    <a:pt x="457" y="2489"/>
                    <a:pt x="571" y="2557"/>
                    <a:pt x="662" y="2649"/>
                  </a:cubicBezTo>
                  <a:cubicBezTo>
                    <a:pt x="1119" y="1621"/>
                    <a:pt x="708" y="320"/>
                    <a:pt x="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3"/>
            <p:cNvSpPr/>
            <p:nvPr/>
          </p:nvSpPr>
          <p:spPr>
            <a:xfrm>
              <a:off x="3684725" y="3995050"/>
              <a:ext cx="28575" cy="56500"/>
            </a:xfrm>
            <a:custGeom>
              <a:avLst/>
              <a:gdLst/>
              <a:ahLst/>
              <a:cxnLst/>
              <a:rect l="l" t="t" r="r" b="b"/>
              <a:pathLst>
                <a:path w="1143" h="2260" extrusionOk="0">
                  <a:moveTo>
                    <a:pt x="571" y="0"/>
                  </a:moveTo>
                  <a:cubicBezTo>
                    <a:pt x="457" y="23"/>
                    <a:pt x="320" y="23"/>
                    <a:pt x="183" y="46"/>
                  </a:cubicBezTo>
                  <a:cubicBezTo>
                    <a:pt x="1" y="1529"/>
                    <a:pt x="69" y="1895"/>
                    <a:pt x="640" y="2260"/>
                  </a:cubicBezTo>
                  <a:cubicBezTo>
                    <a:pt x="1142" y="1735"/>
                    <a:pt x="1119" y="89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3"/>
            <p:cNvSpPr/>
            <p:nvPr/>
          </p:nvSpPr>
          <p:spPr>
            <a:xfrm>
              <a:off x="3734375" y="4053825"/>
              <a:ext cx="28000" cy="59925"/>
            </a:xfrm>
            <a:custGeom>
              <a:avLst/>
              <a:gdLst/>
              <a:ahLst/>
              <a:cxnLst/>
              <a:rect l="l" t="t" r="r" b="b"/>
              <a:pathLst>
                <a:path w="1120" h="2397" extrusionOk="0">
                  <a:moveTo>
                    <a:pt x="457" y="0"/>
                  </a:moveTo>
                  <a:cubicBezTo>
                    <a:pt x="1" y="685"/>
                    <a:pt x="206" y="2169"/>
                    <a:pt x="777" y="2397"/>
                  </a:cubicBezTo>
                  <a:cubicBezTo>
                    <a:pt x="1119" y="1849"/>
                    <a:pt x="1096" y="274"/>
                    <a:pt x="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3"/>
            <p:cNvSpPr/>
            <p:nvPr/>
          </p:nvSpPr>
          <p:spPr>
            <a:xfrm>
              <a:off x="3705850" y="4376225"/>
              <a:ext cx="22275" cy="69075"/>
            </a:xfrm>
            <a:custGeom>
              <a:avLst/>
              <a:gdLst/>
              <a:ahLst/>
              <a:cxnLst/>
              <a:rect l="l" t="t" r="r" b="b"/>
              <a:pathLst>
                <a:path w="891" h="2763" extrusionOk="0">
                  <a:moveTo>
                    <a:pt x="297" y="0"/>
                  </a:moveTo>
                  <a:cubicBezTo>
                    <a:pt x="229" y="92"/>
                    <a:pt x="115" y="183"/>
                    <a:pt x="115" y="274"/>
                  </a:cubicBezTo>
                  <a:cubicBezTo>
                    <a:pt x="69" y="822"/>
                    <a:pt x="0" y="1347"/>
                    <a:pt x="23" y="1872"/>
                  </a:cubicBezTo>
                  <a:cubicBezTo>
                    <a:pt x="23" y="2214"/>
                    <a:pt x="160" y="2557"/>
                    <a:pt x="548" y="2762"/>
                  </a:cubicBezTo>
                  <a:cubicBezTo>
                    <a:pt x="891" y="2100"/>
                    <a:pt x="731" y="503"/>
                    <a:pt x="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3"/>
            <p:cNvSpPr/>
            <p:nvPr/>
          </p:nvSpPr>
          <p:spPr>
            <a:xfrm>
              <a:off x="3575750" y="4917750"/>
              <a:ext cx="26275" cy="55950"/>
            </a:xfrm>
            <a:custGeom>
              <a:avLst/>
              <a:gdLst/>
              <a:ahLst/>
              <a:cxnLst/>
              <a:rect l="l" t="t" r="r" b="b"/>
              <a:pathLst>
                <a:path w="1051" h="2238" extrusionOk="0">
                  <a:moveTo>
                    <a:pt x="571" y="1"/>
                  </a:moveTo>
                  <a:cubicBezTo>
                    <a:pt x="411" y="23"/>
                    <a:pt x="274" y="46"/>
                    <a:pt x="160" y="69"/>
                  </a:cubicBezTo>
                  <a:cubicBezTo>
                    <a:pt x="114" y="480"/>
                    <a:pt x="46" y="822"/>
                    <a:pt x="23" y="1165"/>
                  </a:cubicBezTo>
                  <a:cubicBezTo>
                    <a:pt x="0" y="1667"/>
                    <a:pt x="251" y="2078"/>
                    <a:pt x="662" y="2237"/>
                  </a:cubicBezTo>
                  <a:cubicBezTo>
                    <a:pt x="913" y="1918"/>
                    <a:pt x="1050" y="1553"/>
                    <a:pt x="959" y="1165"/>
                  </a:cubicBezTo>
                  <a:cubicBezTo>
                    <a:pt x="868" y="799"/>
                    <a:pt x="708" y="41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3"/>
            <p:cNvSpPr/>
            <p:nvPr/>
          </p:nvSpPr>
          <p:spPr>
            <a:xfrm>
              <a:off x="3716125" y="4521175"/>
              <a:ext cx="22850" cy="75325"/>
            </a:xfrm>
            <a:custGeom>
              <a:avLst/>
              <a:gdLst/>
              <a:ahLst/>
              <a:cxnLst/>
              <a:rect l="l" t="t" r="r" b="b"/>
              <a:pathLst>
                <a:path w="914" h="3013" extrusionOk="0">
                  <a:moveTo>
                    <a:pt x="411" y="0"/>
                  </a:moveTo>
                  <a:cubicBezTo>
                    <a:pt x="251" y="1027"/>
                    <a:pt x="0" y="2032"/>
                    <a:pt x="617" y="3013"/>
                  </a:cubicBezTo>
                  <a:cubicBezTo>
                    <a:pt x="845" y="2808"/>
                    <a:pt x="913" y="2648"/>
                    <a:pt x="913" y="2442"/>
                  </a:cubicBezTo>
                  <a:cubicBezTo>
                    <a:pt x="868" y="1963"/>
                    <a:pt x="845" y="1484"/>
                    <a:pt x="799" y="1027"/>
                  </a:cubicBezTo>
                  <a:cubicBezTo>
                    <a:pt x="776" y="753"/>
                    <a:pt x="708" y="479"/>
                    <a:pt x="617" y="205"/>
                  </a:cubicBezTo>
                  <a:cubicBezTo>
                    <a:pt x="594" y="137"/>
                    <a:pt x="502" y="69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3"/>
            <p:cNvSpPr/>
            <p:nvPr/>
          </p:nvSpPr>
          <p:spPr>
            <a:xfrm>
              <a:off x="3770900" y="4502325"/>
              <a:ext cx="27975" cy="51950"/>
            </a:xfrm>
            <a:custGeom>
              <a:avLst/>
              <a:gdLst/>
              <a:ahLst/>
              <a:cxnLst/>
              <a:rect l="l" t="t" r="r" b="b"/>
              <a:pathLst>
                <a:path w="1119" h="2078" extrusionOk="0">
                  <a:moveTo>
                    <a:pt x="343" y="1"/>
                  </a:moveTo>
                  <a:cubicBezTo>
                    <a:pt x="274" y="161"/>
                    <a:pt x="206" y="275"/>
                    <a:pt x="183" y="389"/>
                  </a:cubicBezTo>
                  <a:cubicBezTo>
                    <a:pt x="137" y="549"/>
                    <a:pt x="137" y="686"/>
                    <a:pt x="115" y="823"/>
                  </a:cubicBezTo>
                  <a:cubicBezTo>
                    <a:pt x="0" y="1348"/>
                    <a:pt x="183" y="1758"/>
                    <a:pt x="617" y="2078"/>
                  </a:cubicBezTo>
                  <a:cubicBezTo>
                    <a:pt x="1119" y="1690"/>
                    <a:pt x="1119" y="777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3"/>
            <p:cNvSpPr/>
            <p:nvPr/>
          </p:nvSpPr>
          <p:spPr>
            <a:xfrm>
              <a:off x="3503850" y="3832400"/>
              <a:ext cx="21700" cy="66800"/>
            </a:xfrm>
            <a:custGeom>
              <a:avLst/>
              <a:gdLst/>
              <a:ahLst/>
              <a:cxnLst/>
              <a:rect l="l" t="t" r="r" b="b"/>
              <a:pathLst>
                <a:path w="868" h="2672" extrusionOk="0">
                  <a:moveTo>
                    <a:pt x="46" y="1"/>
                  </a:moveTo>
                  <a:cubicBezTo>
                    <a:pt x="46" y="549"/>
                    <a:pt x="0" y="1074"/>
                    <a:pt x="46" y="1599"/>
                  </a:cubicBezTo>
                  <a:cubicBezTo>
                    <a:pt x="92" y="1964"/>
                    <a:pt x="160" y="2375"/>
                    <a:pt x="617" y="2672"/>
                  </a:cubicBezTo>
                  <a:cubicBezTo>
                    <a:pt x="731" y="2329"/>
                    <a:pt x="868" y="2010"/>
                    <a:pt x="799" y="1690"/>
                  </a:cubicBezTo>
                  <a:cubicBezTo>
                    <a:pt x="708" y="1142"/>
                    <a:pt x="548" y="594"/>
                    <a:pt x="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3"/>
            <p:cNvSpPr/>
            <p:nvPr/>
          </p:nvSpPr>
          <p:spPr>
            <a:xfrm>
              <a:off x="3566625" y="4824175"/>
              <a:ext cx="28550" cy="56500"/>
            </a:xfrm>
            <a:custGeom>
              <a:avLst/>
              <a:gdLst/>
              <a:ahLst/>
              <a:cxnLst/>
              <a:rect l="l" t="t" r="r" b="b"/>
              <a:pathLst>
                <a:path w="1142" h="2260" extrusionOk="0">
                  <a:moveTo>
                    <a:pt x="365" y="0"/>
                  </a:moveTo>
                  <a:cubicBezTo>
                    <a:pt x="0" y="548"/>
                    <a:pt x="320" y="1986"/>
                    <a:pt x="799" y="2260"/>
                  </a:cubicBezTo>
                  <a:cubicBezTo>
                    <a:pt x="1141" y="1758"/>
                    <a:pt x="1096" y="251"/>
                    <a:pt x="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3"/>
            <p:cNvSpPr/>
            <p:nvPr/>
          </p:nvSpPr>
          <p:spPr>
            <a:xfrm>
              <a:off x="3679600" y="4100050"/>
              <a:ext cx="29125" cy="54800"/>
            </a:xfrm>
            <a:custGeom>
              <a:avLst/>
              <a:gdLst/>
              <a:ahLst/>
              <a:cxnLst/>
              <a:rect l="l" t="t" r="r" b="b"/>
              <a:pathLst>
                <a:path w="1165" h="2192" extrusionOk="0">
                  <a:moveTo>
                    <a:pt x="617" y="0"/>
                  </a:moveTo>
                  <a:cubicBezTo>
                    <a:pt x="503" y="23"/>
                    <a:pt x="366" y="46"/>
                    <a:pt x="160" y="68"/>
                  </a:cubicBezTo>
                  <a:cubicBezTo>
                    <a:pt x="183" y="845"/>
                    <a:pt x="0" y="1621"/>
                    <a:pt x="708" y="2191"/>
                  </a:cubicBezTo>
                  <a:cubicBezTo>
                    <a:pt x="1165" y="1529"/>
                    <a:pt x="1142" y="776"/>
                    <a:pt x="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3"/>
            <p:cNvSpPr/>
            <p:nvPr/>
          </p:nvSpPr>
          <p:spPr>
            <a:xfrm>
              <a:off x="3676750" y="4304325"/>
              <a:ext cx="29125" cy="57650"/>
            </a:xfrm>
            <a:custGeom>
              <a:avLst/>
              <a:gdLst/>
              <a:ahLst/>
              <a:cxnLst/>
              <a:rect l="l" t="t" r="r" b="b"/>
              <a:pathLst>
                <a:path w="1165" h="2306" extrusionOk="0">
                  <a:moveTo>
                    <a:pt x="525" y="0"/>
                  </a:moveTo>
                  <a:cubicBezTo>
                    <a:pt x="457" y="0"/>
                    <a:pt x="388" y="23"/>
                    <a:pt x="320" y="23"/>
                  </a:cubicBezTo>
                  <a:cubicBezTo>
                    <a:pt x="0" y="913"/>
                    <a:pt x="160" y="1941"/>
                    <a:pt x="731" y="2306"/>
                  </a:cubicBezTo>
                  <a:cubicBezTo>
                    <a:pt x="1164" y="1530"/>
                    <a:pt x="890" y="799"/>
                    <a:pt x="731" y="46"/>
                  </a:cubicBezTo>
                  <a:cubicBezTo>
                    <a:pt x="639" y="23"/>
                    <a:pt x="594" y="0"/>
                    <a:pt x="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3"/>
            <p:cNvSpPr/>
            <p:nvPr/>
          </p:nvSpPr>
          <p:spPr>
            <a:xfrm>
              <a:off x="3450200" y="4245550"/>
              <a:ext cx="26850" cy="67925"/>
            </a:xfrm>
            <a:custGeom>
              <a:avLst/>
              <a:gdLst/>
              <a:ahLst/>
              <a:cxnLst/>
              <a:rect l="l" t="t" r="r" b="b"/>
              <a:pathLst>
                <a:path w="1074" h="2717" extrusionOk="0">
                  <a:moveTo>
                    <a:pt x="297" y="0"/>
                  </a:moveTo>
                  <a:lnTo>
                    <a:pt x="297" y="0"/>
                  </a:lnTo>
                  <a:cubicBezTo>
                    <a:pt x="1" y="845"/>
                    <a:pt x="252" y="2374"/>
                    <a:pt x="731" y="2717"/>
                  </a:cubicBezTo>
                  <a:cubicBezTo>
                    <a:pt x="1073" y="1918"/>
                    <a:pt x="845" y="343"/>
                    <a:pt x="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3"/>
            <p:cNvSpPr/>
            <p:nvPr/>
          </p:nvSpPr>
          <p:spPr>
            <a:xfrm>
              <a:off x="3579175" y="3928275"/>
              <a:ext cx="23975" cy="55375"/>
            </a:xfrm>
            <a:custGeom>
              <a:avLst/>
              <a:gdLst/>
              <a:ahLst/>
              <a:cxnLst/>
              <a:rect l="l" t="t" r="r" b="b"/>
              <a:pathLst>
                <a:path w="959" h="2215" extrusionOk="0">
                  <a:moveTo>
                    <a:pt x="434" y="1"/>
                  </a:moveTo>
                  <a:cubicBezTo>
                    <a:pt x="343" y="1"/>
                    <a:pt x="206" y="23"/>
                    <a:pt x="46" y="46"/>
                  </a:cubicBezTo>
                  <a:cubicBezTo>
                    <a:pt x="46" y="457"/>
                    <a:pt x="0" y="845"/>
                    <a:pt x="46" y="1210"/>
                  </a:cubicBezTo>
                  <a:cubicBezTo>
                    <a:pt x="91" y="1598"/>
                    <a:pt x="206" y="1964"/>
                    <a:pt x="594" y="2215"/>
                  </a:cubicBezTo>
                  <a:cubicBezTo>
                    <a:pt x="959" y="1530"/>
                    <a:pt x="913" y="1073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3"/>
            <p:cNvSpPr/>
            <p:nvPr/>
          </p:nvSpPr>
          <p:spPr>
            <a:xfrm>
              <a:off x="3638525" y="4053250"/>
              <a:ext cx="22275" cy="62225"/>
            </a:xfrm>
            <a:custGeom>
              <a:avLst/>
              <a:gdLst/>
              <a:ahLst/>
              <a:cxnLst/>
              <a:rect l="l" t="t" r="r" b="b"/>
              <a:pathLst>
                <a:path w="891" h="2489" extrusionOk="0">
                  <a:moveTo>
                    <a:pt x="457" y="0"/>
                  </a:moveTo>
                  <a:cubicBezTo>
                    <a:pt x="342" y="23"/>
                    <a:pt x="228" y="23"/>
                    <a:pt x="137" y="46"/>
                  </a:cubicBezTo>
                  <a:cubicBezTo>
                    <a:pt x="91" y="913"/>
                    <a:pt x="0" y="1758"/>
                    <a:pt x="593" y="2488"/>
                  </a:cubicBezTo>
                  <a:cubicBezTo>
                    <a:pt x="890" y="1621"/>
                    <a:pt x="845" y="799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3"/>
            <p:cNvSpPr/>
            <p:nvPr/>
          </p:nvSpPr>
          <p:spPr>
            <a:xfrm>
              <a:off x="3481025" y="3733350"/>
              <a:ext cx="21125" cy="63700"/>
            </a:xfrm>
            <a:custGeom>
              <a:avLst/>
              <a:gdLst/>
              <a:ahLst/>
              <a:cxnLst/>
              <a:rect l="l" t="t" r="r" b="b"/>
              <a:pathLst>
                <a:path w="845" h="2548" extrusionOk="0">
                  <a:moveTo>
                    <a:pt x="386" y="0"/>
                  </a:moveTo>
                  <a:cubicBezTo>
                    <a:pt x="346" y="0"/>
                    <a:pt x="302" y="5"/>
                    <a:pt x="251" y="14"/>
                  </a:cubicBezTo>
                  <a:cubicBezTo>
                    <a:pt x="0" y="767"/>
                    <a:pt x="228" y="1498"/>
                    <a:pt x="411" y="2228"/>
                  </a:cubicBezTo>
                  <a:cubicBezTo>
                    <a:pt x="457" y="2388"/>
                    <a:pt x="525" y="2502"/>
                    <a:pt x="731" y="2548"/>
                  </a:cubicBezTo>
                  <a:cubicBezTo>
                    <a:pt x="776" y="2274"/>
                    <a:pt x="845" y="2000"/>
                    <a:pt x="822" y="1749"/>
                  </a:cubicBezTo>
                  <a:cubicBezTo>
                    <a:pt x="799" y="1224"/>
                    <a:pt x="708" y="722"/>
                    <a:pt x="639" y="220"/>
                  </a:cubicBezTo>
                  <a:cubicBezTo>
                    <a:pt x="621" y="74"/>
                    <a:pt x="544" y="0"/>
                    <a:pt x="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3"/>
            <p:cNvSpPr/>
            <p:nvPr/>
          </p:nvSpPr>
          <p:spPr>
            <a:xfrm>
              <a:off x="3739525" y="4323150"/>
              <a:ext cx="20550" cy="62800"/>
            </a:xfrm>
            <a:custGeom>
              <a:avLst/>
              <a:gdLst/>
              <a:ahLst/>
              <a:cxnLst/>
              <a:rect l="l" t="t" r="r" b="b"/>
              <a:pathLst>
                <a:path w="822" h="2512" extrusionOk="0">
                  <a:moveTo>
                    <a:pt x="297" y="1"/>
                  </a:moveTo>
                  <a:cubicBezTo>
                    <a:pt x="228" y="115"/>
                    <a:pt x="114" y="183"/>
                    <a:pt x="91" y="275"/>
                  </a:cubicBezTo>
                  <a:cubicBezTo>
                    <a:pt x="46" y="685"/>
                    <a:pt x="0" y="1096"/>
                    <a:pt x="0" y="1507"/>
                  </a:cubicBezTo>
                  <a:cubicBezTo>
                    <a:pt x="0" y="1895"/>
                    <a:pt x="137" y="2260"/>
                    <a:pt x="457" y="2511"/>
                  </a:cubicBezTo>
                  <a:cubicBezTo>
                    <a:pt x="822" y="2032"/>
                    <a:pt x="730" y="800"/>
                    <a:pt x="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3"/>
            <p:cNvSpPr/>
            <p:nvPr/>
          </p:nvSpPr>
          <p:spPr>
            <a:xfrm>
              <a:off x="3528950" y="4857825"/>
              <a:ext cx="24000" cy="56525"/>
            </a:xfrm>
            <a:custGeom>
              <a:avLst/>
              <a:gdLst/>
              <a:ahLst/>
              <a:cxnLst/>
              <a:rect l="l" t="t" r="r" b="b"/>
              <a:pathLst>
                <a:path w="960" h="2261" extrusionOk="0">
                  <a:moveTo>
                    <a:pt x="252" y="1"/>
                  </a:moveTo>
                  <a:cubicBezTo>
                    <a:pt x="183" y="1"/>
                    <a:pt x="115" y="24"/>
                    <a:pt x="23" y="24"/>
                  </a:cubicBezTo>
                  <a:cubicBezTo>
                    <a:pt x="23" y="526"/>
                    <a:pt x="1" y="1005"/>
                    <a:pt x="23" y="1485"/>
                  </a:cubicBezTo>
                  <a:cubicBezTo>
                    <a:pt x="69" y="1781"/>
                    <a:pt x="183" y="2101"/>
                    <a:pt x="503" y="2261"/>
                  </a:cubicBezTo>
                  <a:cubicBezTo>
                    <a:pt x="959" y="1690"/>
                    <a:pt x="845" y="1074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3"/>
            <p:cNvSpPr/>
            <p:nvPr/>
          </p:nvSpPr>
          <p:spPr>
            <a:xfrm>
              <a:off x="3725250" y="4640425"/>
              <a:ext cx="24000" cy="60500"/>
            </a:xfrm>
            <a:custGeom>
              <a:avLst/>
              <a:gdLst/>
              <a:ahLst/>
              <a:cxnLst/>
              <a:rect l="l" t="t" r="r" b="b"/>
              <a:pathLst>
                <a:path w="960" h="2420" extrusionOk="0">
                  <a:moveTo>
                    <a:pt x="411" y="1"/>
                  </a:moveTo>
                  <a:cubicBezTo>
                    <a:pt x="69" y="69"/>
                    <a:pt x="46" y="69"/>
                    <a:pt x="46" y="297"/>
                  </a:cubicBezTo>
                  <a:cubicBezTo>
                    <a:pt x="23" y="754"/>
                    <a:pt x="0" y="1187"/>
                    <a:pt x="46" y="1644"/>
                  </a:cubicBezTo>
                  <a:cubicBezTo>
                    <a:pt x="69" y="1918"/>
                    <a:pt x="160" y="2215"/>
                    <a:pt x="503" y="2420"/>
                  </a:cubicBezTo>
                  <a:cubicBezTo>
                    <a:pt x="959" y="1553"/>
                    <a:pt x="548" y="799"/>
                    <a:pt x="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3"/>
            <p:cNvSpPr/>
            <p:nvPr/>
          </p:nvSpPr>
          <p:spPr>
            <a:xfrm>
              <a:off x="3602575" y="4736875"/>
              <a:ext cx="22850" cy="59925"/>
            </a:xfrm>
            <a:custGeom>
              <a:avLst/>
              <a:gdLst/>
              <a:ahLst/>
              <a:cxnLst/>
              <a:rect l="l" t="t" r="r" b="b"/>
              <a:pathLst>
                <a:path w="914" h="2397" extrusionOk="0">
                  <a:moveTo>
                    <a:pt x="479" y="0"/>
                  </a:moveTo>
                  <a:cubicBezTo>
                    <a:pt x="342" y="23"/>
                    <a:pt x="251" y="23"/>
                    <a:pt x="114" y="46"/>
                  </a:cubicBezTo>
                  <a:cubicBezTo>
                    <a:pt x="137" y="708"/>
                    <a:pt x="0" y="1347"/>
                    <a:pt x="274" y="1963"/>
                  </a:cubicBezTo>
                  <a:cubicBezTo>
                    <a:pt x="342" y="2100"/>
                    <a:pt x="457" y="2214"/>
                    <a:pt x="593" y="2397"/>
                  </a:cubicBezTo>
                  <a:cubicBezTo>
                    <a:pt x="913" y="1506"/>
                    <a:pt x="845" y="753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3"/>
            <p:cNvSpPr/>
            <p:nvPr/>
          </p:nvSpPr>
          <p:spPr>
            <a:xfrm>
              <a:off x="3463900" y="4330575"/>
              <a:ext cx="20000" cy="57650"/>
            </a:xfrm>
            <a:custGeom>
              <a:avLst/>
              <a:gdLst/>
              <a:ahLst/>
              <a:cxnLst/>
              <a:rect l="l" t="t" r="r" b="b"/>
              <a:pathLst>
                <a:path w="800" h="2306" extrusionOk="0">
                  <a:moveTo>
                    <a:pt x="160" y="0"/>
                  </a:moveTo>
                  <a:cubicBezTo>
                    <a:pt x="115" y="92"/>
                    <a:pt x="46" y="206"/>
                    <a:pt x="46" y="297"/>
                  </a:cubicBezTo>
                  <a:cubicBezTo>
                    <a:pt x="23" y="640"/>
                    <a:pt x="0" y="1005"/>
                    <a:pt x="46" y="1347"/>
                  </a:cubicBezTo>
                  <a:cubicBezTo>
                    <a:pt x="92" y="1712"/>
                    <a:pt x="206" y="2055"/>
                    <a:pt x="525" y="2306"/>
                  </a:cubicBezTo>
                  <a:cubicBezTo>
                    <a:pt x="799" y="2032"/>
                    <a:pt x="799" y="1667"/>
                    <a:pt x="777" y="1393"/>
                  </a:cubicBezTo>
                  <a:cubicBezTo>
                    <a:pt x="731" y="913"/>
                    <a:pt x="571" y="434"/>
                    <a:pt x="320" y="23"/>
                  </a:cubicBezTo>
                  <a:cubicBezTo>
                    <a:pt x="274" y="23"/>
                    <a:pt x="206" y="23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3"/>
            <p:cNvSpPr/>
            <p:nvPr/>
          </p:nvSpPr>
          <p:spPr>
            <a:xfrm>
              <a:off x="3718400" y="4252975"/>
              <a:ext cx="26275" cy="55375"/>
            </a:xfrm>
            <a:custGeom>
              <a:avLst/>
              <a:gdLst/>
              <a:ahLst/>
              <a:cxnLst/>
              <a:rect l="l" t="t" r="r" b="b"/>
              <a:pathLst>
                <a:path w="1051" h="2215" extrusionOk="0">
                  <a:moveTo>
                    <a:pt x="274" y="0"/>
                  </a:moveTo>
                  <a:cubicBezTo>
                    <a:pt x="1" y="343"/>
                    <a:pt x="115" y="753"/>
                    <a:pt x="137" y="1119"/>
                  </a:cubicBezTo>
                  <a:cubicBezTo>
                    <a:pt x="183" y="1529"/>
                    <a:pt x="274" y="1940"/>
                    <a:pt x="685" y="2214"/>
                  </a:cubicBezTo>
                  <a:cubicBezTo>
                    <a:pt x="1051" y="1461"/>
                    <a:pt x="822" y="274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3"/>
            <p:cNvSpPr/>
            <p:nvPr/>
          </p:nvSpPr>
          <p:spPr>
            <a:xfrm>
              <a:off x="3477025" y="5012475"/>
              <a:ext cx="24550" cy="50825"/>
            </a:xfrm>
            <a:custGeom>
              <a:avLst/>
              <a:gdLst/>
              <a:ahLst/>
              <a:cxnLst/>
              <a:rect l="l" t="t" r="r" b="b"/>
              <a:pathLst>
                <a:path w="982" h="2033" extrusionOk="0">
                  <a:moveTo>
                    <a:pt x="594" y="1"/>
                  </a:moveTo>
                  <a:cubicBezTo>
                    <a:pt x="457" y="23"/>
                    <a:pt x="366" y="23"/>
                    <a:pt x="229" y="46"/>
                  </a:cubicBezTo>
                  <a:cubicBezTo>
                    <a:pt x="160" y="411"/>
                    <a:pt x="92" y="777"/>
                    <a:pt x="46" y="1119"/>
                  </a:cubicBezTo>
                  <a:cubicBezTo>
                    <a:pt x="0" y="1553"/>
                    <a:pt x="252" y="1918"/>
                    <a:pt x="617" y="2032"/>
                  </a:cubicBezTo>
                  <a:cubicBezTo>
                    <a:pt x="982" y="1370"/>
                    <a:pt x="799" y="708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3"/>
            <p:cNvSpPr/>
            <p:nvPr/>
          </p:nvSpPr>
          <p:spPr>
            <a:xfrm>
              <a:off x="3613975" y="4533725"/>
              <a:ext cx="24000" cy="64500"/>
            </a:xfrm>
            <a:custGeom>
              <a:avLst/>
              <a:gdLst/>
              <a:ahLst/>
              <a:cxnLst/>
              <a:rect l="l" t="t" r="r" b="b"/>
              <a:pathLst>
                <a:path w="960" h="2580" extrusionOk="0">
                  <a:moveTo>
                    <a:pt x="366" y="0"/>
                  </a:moveTo>
                  <a:lnTo>
                    <a:pt x="366" y="0"/>
                  </a:lnTo>
                  <a:cubicBezTo>
                    <a:pt x="1" y="525"/>
                    <a:pt x="206" y="2146"/>
                    <a:pt x="685" y="2579"/>
                  </a:cubicBezTo>
                  <a:cubicBezTo>
                    <a:pt x="959" y="1986"/>
                    <a:pt x="777" y="388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3"/>
            <p:cNvSpPr/>
            <p:nvPr/>
          </p:nvSpPr>
          <p:spPr>
            <a:xfrm>
              <a:off x="3497000" y="3984200"/>
              <a:ext cx="22850" cy="61075"/>
            </a:xfrm>
            <a:custGeom>
              <a:avLst/>
              <a:gdLst/>
              <a:ahLst/>
              <a:cxnLst/>
              <a:rect l="l" t="t" r="r" b="b"/>
              <a:pathLst>
                <a:path w="914" h="2443" extrusionOk="0">
                  <a:moveTo>
                    <a:pt x="137" y="0"/>
                  </a:moveTo>
                  <a:lnTo>
                    <a:pt x="137" y="0"/>
                  </a:lnTo>
                  <a:cubicBezTo>
                    <a:pt x="160" y="845"/>
                    <a:pt x="0" y="1690"/>
                    <a:pt x="685" y="2443"/>
                  </a:cubicBezTo>
                  <a:cubicBezTo>
                    <a:pt x="913" y="1827"/>
                    <a:pt x="868" y="1302"/>
                    <a:pt x="685" y="777"/>
                  </a:cubicBezTo>
                  <a:cubicBezTo>
                    <a:pt x="594" y="503"/>
                    <a:pt x="525" y="137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3"/>
            <p:cNvSpPr/>
            <p:nvPr/>
          </p:nvSpPr>
          <p:spPr>
            <a:xfrm>
              <a:off x="3508400" y="4363100"/>
              <a:ext cx="23425" cy="49675"/>
            </a:xfrm>
            <a:custGeom>
              <a:avLst/>
              <a:gdLst/>
              <a:ahLst/>
              <a:cxnLst/>
              <a:rect l="l" t="t" r="r" b="b"/>
              <a:pathLst>
                <a:path w="937" h="1987" extrusionOk="0">
                  <a:moveTo>
                    <a:pt x="275" y="0"/>
                  </a:moveTo>
                  <a:cubicBezTo>
                    <a:pt x="1" y="548"/>
                    <a:pt x="115" y="1553"/>
                    <a:pt x="526" y="1986"/>
                  </a:cubicBezTo>
                  <a:cubicBezTo>
                    <a:pt x="937" y="1324"/>
                    <a:pt x="891" y="229"/>
                    <a:pt x="5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3"/>
            <p:cNvSpPr/>
            <p:nvPr/>
          </p:nvSpPr>
          <p:spPr>
            <a:xfrm>
              <a:off x="3529525" y="4257525"/>
              <a:ext cx="25125" cy="48525"/>
            </a:xfrm>
            <a:custGeom>
              <a:avLst/>
              <a:gdLst/>
              <a:ahLst/>
              <a:cxnLst/>
              <a:rect l="l" t="t" r="r" b="b"/>
              <a:pathLst>
                <a:path w="1005" h="1941" extrusionOk="0">
                  <a:moveTo>
                    <a:pt x="548" y="1"/>
                  </a:moveTo>
                  <a:cubicBezTo>
                    <a:pt x="434" y="24"/>
                    <a:pt x="320" y="24"/>
                    <a:pt x="229" y="46"/>
                  </a:cubicBezTo>
                  <a:cubicBezTo>
                    <a:pt x="46" y="754"/>
                    <a:pt x="0" y="1370"/>
                    <a:pt x="571" y="1941"/>
                  </a:cubicBezTo>
                  <a:cubicBezTo>
                    <a:pt x="1005" y="1279"/>
                    <a:pt x="868" y="640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3"/>
            <p:cNvSpPr/>
            <p:nvPr/>
          </p:nvSpPr>
          <p:spPr>
            <a:xfrm>
              <a:off x="3749775" y="4423575"/>
              <a:ext cx="20575" cy="63950"/>
            </a:xfrm>
            <a:custGeom>
              <a:avLst/>
              <a:gdLst/>
              <a:ahLst/>
              <a:cxnLst/>
              <a:rect l="l" t="t" r="r" b="b"/>
              <a:pathLst>
                <a:path w="823" h="2558" extrusionOk="0">
                  <a:moveTo>
                    <a:pt x="161" y="1"/>
                  </a:moveTo>
                  <a:cubicBezTo>
                    <a:pt x="115" y="24"/>
                    <a:pt x="92" y="24"/>
                    <a:pt x="47" y="24"/>
                  </a:cubicBezTo>
                  <a:cubicBezTo>
                    <a:pt x="47" y="594"/>
                    <a:pt x="1" y="1165"/>
                    <a:pt x="47" y="1736"/>
                  </a:cubicBezTo>
                  <a:cubicBezTo>
                    <a:pt x="92" y="2010"/>
                    <a:pt x="115" y="2352"/>
                    <a:pt x="503" y="2557"/>
                  </a:cubicBezTo>
                  <a:cubicBezTo>
                    <a:pt x="823" y="1622"/>
                    <a:pt x="412" y="823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3"/>
            <p:cNvSpPr/>
            <p:nvPr/>
          </p:nvSpPr>
          <p:spPr>
            <a:xfrm>
              <a:off x="3664200" y="4477225"/>
              <a:ext cx="24550" cy="47950"/>
            </a:xfrm>
            <a:custGeom>
              <a:avLst/>
              <a:gdLst/>
              <a:ahLst/>
              <a:cxnLst/>
              <a:rect l="l" t="t" r="r" b="b"/>
              <a:pathLst>
                <a:path w="982" h="1918" extrusionOk="0">
                  <a:moveTo>
                    <a:pt x="457" y="1"/>
                  </a:moveTo>
                  <a:cubicBezTo>
                    <a:pt x="0" y="366"/>
                    <a:pt x="46" y="1416"/>
                    <a:pt x="548" y="1918"/>
                  </a:cubicBezTo>
                  <a:cubicBezTo>
                    <a:pt x="982" y="1553"/>
                    <a:pt x="959" y="548"/>
                    <a:pt x="4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3"/>
            <p:cNvSpPr/>
            <p:nvPr/>
          </p:nvSpPr>
          <p:spPr>
            <a:xfrm>
              <a:off x="3587150" y="4045825"/>
              <a:ext cx="20575" cy="50825"/>
            </a:xfrm>
            <a:custGeom>
              <a:avLst/>
              <a:gdLst/>
              <a:ahLst/>
              <a:cxnLst/>
              <a:rect l="l" t="t" r="r" b="b"/>
              <a:pathLst>
                <a:path w="823" h="2033" extrusionOk="0">
                  <a:moveTo>
                    <a:pt x="252" y="1"/>
                  </a:moveTo>
                  <a:cubicBezTo>
                    <a:pt x="1" y="69"/>
                    <a:pt x="24" y="252"/>
                    <a:pt x="24" y="457"/>
                  </a:cubicBezTo>
                  <a:cubicBezTo>
                    <a:pt x="24" y="1005"/>
                    <a:pt x="1" y="1553"/>
                    <a:pt x="457" y="2032"/>
                  </a:cubicBezTo>
                  <a:cubicBezTo>
                    <a:pt x="822" y="1393"/>
                    <a:pt x="708" y="343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3"/>
            <p:cNvSpPr/>
            <p:nvPr/>
          </p:nvSpPr>
          <p:spPr>
            <a:xfrm>
              <a:off x="3478725" y="4186200"/>
              <a:ext cx="21150" cy="48525"/>
            </a:xfrm>
            <a:custGeom>
              <a:avLst/>
              <a:gdLst/>
              <a:ahLst/>
              <a:cxnLst/>
              <a:rect l="l" t="t" r="r" b="b"/>
              <a:pathLst>
                <a:path w="846" h="1941" extrusionOk="0">
                  <a:moveTo>
                    <a:pt x="206" y="1"/>
                  </a:moveTo>
                  <a:cubicBezTo>
                    <a:pt x="1" y="548"/>
                    <a:pt x="138" y="1461"/>
                    <a:pt x="526" y="1941"/>
                  </a:cubicBezTo>
                  <a:cubicBezTo>
                    <a:pt x="845" y="1370"/>
                    <a:pt x="663" y="160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3"/>
            <p:cNvSpPr/>
            <p:nvPr/>
          </p:nvSpPr>
          <p:spPr>
            <a:xfrm>
              <a:off x="3374300" y="3677675"/>
              <a:ext cx="14875" cy="47475"/>
            </a:xfrm>
            <a:custGeom>
              <a:avLst/>
              <a:gdLst/>
              <a:ahLst/>
              <a:cxnLst/>
              <a:rect l="l" t="t" r="r" b="b"/>
              <a:pathLst>
                <a:path w="595" h="1899" extrusionOk="0">
                  <a:moveTo>
                    <a:pt x="245" y="1"/>
                  </a:moveTo>
                  <a:cubicBezTo>
                    <a:pt x="102" y="1"/>
                    <a:pt x="47" y="89"/>
                    <a:pt x="47" y="233"/>
                  </a:cubicBezTo>
                  <a:cubicBezTo>
                    <a:pt x="47" y="506"/>
                    <a:pt x="1" y="803"/>
                    <a:pt x="47" y="1077"/>
                  </a:cubicBezTo>
                  <a:cubicBezTo>
                    <a:pt x="115" y="1374"/>
                    <a:pt x="115" y="1693"/>
                    <a:pt x="480" y="1899"/>
                  </a:cubicBezTo>
                  <a:cubicBezTo>
                    <a:pt x="594" y="1214"/>
                    <a:pt x="594" y="598"/>
                    <a:pt x="298" y="4"/>
                  </a:cubicBezTo>
                  <a:cubicBezTo>
                    <a:pt x="279" y="2"/>
                    <a:pt x="262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3"/>
            <p:cNvSpPr/>
            <p:nvPr/>
          </p:nvSpPr>
          <p:spPr>
            <a:xfrm>
              <a:off x="3632800" y="3967650"/>
              <a:ext cx="17150" cy="47950"/>
            </a:xfrm>
            <a:custGeom>
              <a:avLst/>
              <a:gdLst/>
              <a:ahLst/>
              <a:cxnLst/>
              <a:rect l="l" t="t" r="r" b="b"/>
              <a:pathLst>
                <a:path w="686" h="1918" extrusionOk="0">
                  <a:moveTo>
                    <a:pt x="161" y="1"/>
                  </a:moveTo>
                  <a:lnTo>
                    <a:pt x="161" y="1"/>
                  </a:lnTo>
                  <a:cubicBezTo>
                    <a:pt x="1" y="685"/>
                    <a:pt x="1" y="1302"/>
                    <a:pt x="412" y="1918"/>
                  </a:cubicBezTo>
                  <a:cubicBezTo>
                    <a:pt x="686" y="1347"/>
                    <a:pt x="571" y="366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1" name="Google Shape;2401;p73"/>
          <p:cNvGrpSpPr/>
          <p:nvPr/>
        </p:nvGrpSpPr>
        <p:grpSpPr>
          <a:xfrm>
            <a:off x="4770813" y="3540902"/>
            <a:ext cx="1047355" cy="1011993"/>
            <a:chOff x="4581200" y="3239200"/>
            <a:chExt cx="1214325" cy="1173325"/>
          </a:xfrm>
        </p:grpSpPr>
        <p:sp>
          <p:nvSpPr>
            <p:cNvPr id="2402" name="Google Shape;2402;p73"/>
            <p:cNvSpPr/>
            <p:nvPr/>
          </p:nvSpPr>
          <p:spPr>
            <a:xfrm>
              <a:off x="4581200" y="3239200"/>
              <a:ext cx="1214325" cy="1173325"/>
            </a:xfrm>
            <a:custGeom>
              <a:avLst/>
              <a:gdLst/>
              <a:ahLst/>
              <a:cxnLst/>
              <a:rect l="l" t="t" r="r" b="b"/>
              <a:pathLst>
                <a:path w="48573" h="46933" extrusionOk="0">
                  <a:moveTo>
                    <a:pt x="25643" y="1"/>
                  </a:moveTo>
                  <a:cubicBezTo>
                    <a:pt x="24734" y="1"/>
                    <a:pt x="23826" y="128"/>
                    <a:pt x="22917" y="254"/>
                  </a:cubicBezTo>
                  <a:cubicBezTo>
                    <a:pt x="21296" y="437"/>
                    <a:pt x="19744" y="825"/>
                    <a:pt x="18215" y="1304"/>
                  </a:cubicBezTo>
                  <a:cubicBezTo>
                    <a:pt x="15796" y="2035"/>
                    <a:pt x="13536" y="3108"/>
                    <a:pt x="11413" y="4477"/>
                  </a:cubicBezTo>
                  <a:cubicBezTo>
                    <a:pt x="10203" y="5253"/>
                    <a:pt x="9039" y="6121"/>
                    <a:pt x="7989" y="7102"/>
                  </a:cubicBezTo>
                  <a:cubicBezTo>
                    <a:pt x="6688" y="8357"/>
                    <a:pt x="5684" y="9818"/>
                    <a:pt x="4771" y="11348"/>
                  </a:cubicBezTo>
                  <a:cubicBezTo>
                    <a:pt x="3424" y="13630"/>
                    <a:pt x="2420" y="16050"/>
                    <a:pt x="1781" y="18629"/>
                  </a:cubicBezTo>
                  <a:cubicBezTo>
                    <a:pt x="1484" y="19770"/>
                    <a:pt x="1256" y="20957"/>
                    <a:pt x="1005" y="22121"/>
                  </a:cubicBezTo>
                  <a:cubicBezTo>
                    <a:pt x="845" y="22943"/>
                    <a:pt x="708" y="23787"/>
                    <a:pt x="571" y="24632"/>
                  </a:cubicBezTo>
                  <a:cubicBezTo>
                    <a:pt x="480" y="25202"/>
                    <a:pt x="434" y="25750"/>
                    <a:pt x="366" y="26321"/>
                  </a:cubicBezTo>
                  <a:cubicBezTo>
                    <a:pt x="297" y="27051"/>
                    <a:pt x="206" y="27782"/>
                    <a:pt x="115" y="28512"/>
                  </a:cubicBezTo>
                  <a:cubicBezTo>
                    <a:pt x="92" y="28786"/>
                    <a:pt x="115" y="29037"/>
                    <a:pt x="115" y="29311"/>
                  </a:cubicBezTo>
                  <a:cubicBezTo>
                    <a:pt x="92" y="29448"/>
                    <a:pt x="46" y="29585"/>
                    <a:pt x="0" y="29722"/>
                  </a:cubicBezTo>
                  <a:lnTo>
                    <a:pt x="0" y="34926"/>
                  </a:lnTo>
                  <a:cubicBezTo>
                    <a:pt x="46" y="35063"/>
                    <a:pt x="92" y="35223"/>
                    <a:pt x="115" y="35383"/>
                  </a:cubicBezTo>
                  <a:cubicBezTo>
                    <a:pt x="137" y="36204"/>
                    <a:pt x="160" y="37049"/>
                    <a:pt x="206" y="37870"/>
                  </a:cubicBezTo>
                  <a:cubicBezTo>
                    <a:pt x="251" y="38647"/>
                    <a:pt x="320" y="39445"/>
                    <a:pt x="388" y="40221"/>
                  </a:cubicBezTo>
                  <a:cubicBezTo>
                    <a:pt x="457" y="41112"/>
                    <a:pt x="571" y="42002"/>
                    <a:pt x="640" y="42915"/>
                  </a:cubicBezTo>
                  <a:cubicBezTo>
                    <a:pt x="731" y="43805"/>
                    <a:pt x="822" y="44695"/>
                    <a:pt x="913" y="45608"/>
                  </a:cubicBezTo>
                  <a:cubicBezTo>
                    <a:pt x="959" y="46042"/>
                    <a:pt x="1028" y="46476"/>
                    <a:pt x="1073" y="46932"/>
                  </a:cubicBezTo>
                  <a:lnTo>
                    <a:pt x="2603" y="46932"/>
                  </a:lnTo>
                  <a:cubicBezTo>
                    <a:pt x="2625" y="46864"/>
                    <a:pt x="2671" y="46795"/>
                    <a:pt x="2671" y="46704"/>
                  </a:cubicBezTo>
                  <a:cubicBezTo>
                    <a:pt x="2694" y="46156"/>
                    <a:pt x="2739" y="45608"/>
                    <a:pt x="2762" y="45060"/>
                  </a:cubicBezTo>
                  <a:cubicBezTo>
                    <a:pt x="2808" y="44079"/>
                    <a:pt x="2831" y="43075"/>
                    <a:pt x="2854" y="42093"/>
                  </a:cubicBezTo>
                  <a:cubicBezTo>
                    <a:pt x="2876" y="41317"/>
                    <a:pt x="2922" y="40541"/>
                    <a:pt x="2945" y="39765"/>
                  </a:cubicBezTo>
                  <a:cubicBezTo>
                    <a:pt x="2968" y="38966"/>
                    <a:pt x="2991" y="38167"/>
                    <a:pt x="3036" y="37368"/>
                  </a:cubicBezTo>
                  <a:cubicBezTo>
                    <a:pt x="3059" y="36706"/>
                    <a:pt x="3082" y="36044"/>
                    <a:pt x="3127" y="35405"/>
                  </a:cubicBezTo>
                  <a:cubicBezTo>
                    <a:pt x="3173" y="34675"/>
                    <a:pt x="3242" y="33967"/>
                    <a:pt x="3287" y="33237"/>
                  </a:cubicBezTo>
                  <a:cubicBezTo>
                    <a:pt x="3333" y="32735"/>
                    <a:pt x="3356" y="32255"/>
                    <a:pt x="3401" y="31776"/>
                  </a:cubicBezTo>
                  <a:cubicBezTo>
                    <a:pt x="3447" y="31000"/>
                    <a:pt x="3470" y="30224"/>
                    <a:pt x="3584" y="29471"/>
                  </a:cubicBezTo>
                  <a:cubicBezTo>
                    <a:pt x="3789" y="28056"/>
                    <a:pt x="4041" y="26640"/>
                    <a:pt x="4292" y="25248"/>
                  </a:cubicBezTo>
                  <a:cubicBezTo>
                    <a:pt x="4565" y="23559"/>
                    <a:pt x="4954" y="21916"/>
                    <a:pt x="5433" y="20295"/>
                  </a:cubicBezTo>
                  <a:cubicBezTo>
                    <a:pt x="5775" y="19040"/>
                    <a:pt x="6209" y="17807"/>
                    <a:pt x="6780" y="16643"/>
                  </a:cubicBezTo>
                  <a:cubicBezTo>
                    <a:pt x="7396" y="15365"/>
                    <a:pt x="8126" y="14178"/>
                    <a:pt x="8971" y="13059"/>
                  </a:cubicBezTo>
                  <a:cubicBezTo>
                    <a:pt x="10386" y="11188"/>
                    <a:pt x="12166" y="9773"/>
                    <a:pt x="14129" y="8563"/>
                  </a:cubicBezTo>
                  <a:cubicBezTo>
                    <a:pt x="16047" y="7353"/>
                    <a:pt x="18078" y="6417"/>
                    <a:pt x="20246" y="5755"/>
                  </a:cubicBezTo>
                  <a:cubicBezTo>
                    <a:pt x="21182" y="5459"/>
                    <a:pt x="22118" y="5276"/>
                    <a:pt x="23100" y="5139"/>
                  </a:cubicBezTo>
                  <a:cubicBezTo>
                    <a:pt x="23819" y="5027"/>
                    <a:pt x="24549" y="4971"/>
                    <a:pt x="25275" y="4971"/>
                  </a:cubicBezTo>
                  <a:cubicBezTo>
                    <a:pt x="25586" y="4971"/>
                    <a:pt x="25896" y="4982"/>
                    <a:pt x="26204" y="5002"/>
                  </a:cubicBezTo>
                  <a:cubicBezTo>
                    <a:pt x="27573" y="5071"/>
                    <a:pt x="28920" y="5344"/>
                    <a:pt x="30153" y="6006"/>
                  </a:cubicBezTo>
                  <a:cubicBezTo>
                    <a:pt x="31317" y="6623"/>
                    <a:pt x="32435" y="7262"/>
                    <a:pt x="33303" y="8220"/>
                  </a:cubicBezTo>
                  <a:cubicBezTo>
                    <a:pt x="34238" y="9225"/>
                    <a:pt x="35014" y="10343"/>
                    <a:pt x="35722" y="11530"/>
                  </a:cubicBezTo>
                  <a:cubicBezTo>
                    <a:pt x="37297" y="14155"/>
                    <a:pt x="38370" y="17008"/>
                    <a:pt x="39328" y="19884"/>
                  </a:cubicBezTo>
                  <a:cubicBezTo>
                    <a:pt x="40127" y="22235"/>
                    <a:pt x="40721" y="24609"/>
                    <a:pt x="41223" y="27028"/>
                  </a:cubicBezTo>
                  <a:cubicBezTo>
                    <a:pt x="41657" y="29220"/>
                    <a:pt x="42067" y="31411"/>
                    <a:pt x="42501" y="33579"/>
                  </a:cubicBezTo>
                  <a:cubicBezTo>
                    <a:pt x="42844" y="35405"/>
                    <a:pt x="43209" y="37209"/>
                    <a:pt x="43551" y="39012"/>
                  </a:cubicBezTo>
                  <a:cubicBezTo>
                    <a:pt x="43734" y="39993"/>
                    <a:pt x="43848" y="40998"/>
                    <a:pt x="44008" y="42002"/>
                  </a:cubicBezTo>
                  <a:cubicBezTo>
                    <a:pt x="44145" y="42709"/>
                    <a:pt x="44304" y="43417"/>
                    <a:pt x="44418" y="44125"/>
                  </a:cubicBezTo>
                  <a:cubicBezTo>
                    <a:pt x="44555" y="44946"/>
                    <a:pt x="44692" y="45791"/>
                    <a:pt x="44806" y="46613"/>
                  </a:cubicBezTo>
                  <a:cubicBezTo>
                    <a:pt x="44829" y="46704"/>
                    <a:pt x="44806" y="46818"/>
                    <a:pt x="44806" y="46932"/>
                  </a:cubicBezTo>
                  <a:lnTo>
                    <a:pt x="48573" y="46932"/>
                  </a:lnTo>
                  <a:cubicBezTo>
                    <a:pt x="48481" y="46202"/>
                    <a:pt x="48367" y="45494"/>
                    <a:pt x="48276" y="44764"/>
                  </a:cubicBezTo>
                  <a:cubicBezTo>
                    <a:pt x="48185" y="44033"/>
                    <a:pt x="48116" y="43280"/>
                    <a:pt x="48002" y="42527"/>
                  </a:cubicBezTo>
                  <a:cubicBezTo>
                    <a:pt x="47911" y="41865"/>
                    <a:pt x="47774" y="41203"/>
                    <a:pt x="47682" y="40518"/>
                  </a:cubicBezTo>
                  <a:cubicBezTo>
                    <a:pt x="47568" y="39879"/>
                    <a:pt x="47477" y="39217"/>
                    <a:pt x="47386" y="38555"/>
                  </a:cubicBezTo>
                  <a:cubicBezTo>
                    <a:pt x="47249" y="37756"/>
                    <a:pt x="47135" y="36957"/>
                    <a:pt x="46998" y="36159"/>
                  </a:cubicBezTo>
                  <a:cubicBezTo>
                    <a:pt x="46884" y="35497"/>
                    <a:pt x="46769" y="34858"/>
                    <a:pt x="46678" y="34196"/>
                  </a:cubicBezTo>
                  <a:cubicBezTo>
                    <a:pt x="46541" y="33397"/>
                    <a:pt x="46427" y="32598"/>
                    <a:pt x="46290" y="31799"/>
                  </a:cubicBezTo>
                  <a:cubicBezTo>
                    <a:pt x="46108" y="30863"/>
                    <a:pt x="45948" y="29950"/>
                    <a:pt x="45765" y="29014"/>
                  </a:cubicBezTo>
                  <a:cubicBezTo>
                    <a:pt x="45605" y="28170"/>
                    <a:pt x="45468" y="27302"/>
                    <a:pt x="45309" y="26458"/>
                  </a:cubicBezTo>
                  <a:cubicBezTo>
                    <a:pt x="45058" y="25202"/>
                    <a:pt x="44806" y="23947"/>
                    <a:pt x="44510" y="22692"/>
                  </a:cubicBezTo>
                  <a:cubicBezTo>
                    <a:pt x="43893" y="20044"/>
                    <a:pt x="43095" y="17442"/>
                    <a:pt x="42090" y="14908"/>
                  </a:cubicBezTo>
                  <a:cubicBezTo>
                    <a:pt x="41132" y="12489"/>
                    <a:pt x="39968" y="10161"/>
                    <a:pt x="38598" y="7969"/>
                  </a:cubicBezTo>
                  <a:cubicBezTo>
                    <a:pt x="37982" y="6965"/>
                    <a:pt x="37297" y="6006"/>
                    <a:pt x="36521" y="5093"/>
                  </a:cubicBezTo>
                  <a:cubicBezTo>
                    <a:pt x="35311" y="3678"/>
                    <a:pt x="33828" y="2628"/>
                    <a:pt x="32230" y="1738"/>
                  </a:cubicBezTo>
                  <a:cubicBezTo>
                    <a:pt x="31522" y="1350"/>
                    <a:pt x="30769" y="985"/>
                    <a:pt x="29993" y="665"/>
                  </a:cubicBezTo>
                  <a:cubicBezTo>
                    <a:pt x="29103" y="323"/>
                    <a:pt x="28167" y="117"/>
                    <a:pt x="27208" y="72"/>
                  </a:cubicBezTo>
                  <a:cubicBezTo>
                    <a:pt x="26752" y="72"/>
                    <a:pt x="26318" y="3"/>
                    <a:pt x="25861" y="3"/>
                  </a:cubicBezTo>
                  <a:cubicBezTo>
                    <a:pt x="25789" y="2"/>
                    <a:pt x="25716" y="1"/>
                    <a:pt x="256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3"/>
            <p:cNvSpPr/>
            <p:nvPr/>
          </p:nvSpPr>
          <p:spPr>
            <a:xfrm>
              <a:off x="4689625" y="3395125"/>
              <a:ext cx="975800" cy="1017400"/>
            </a:xfrm>
            <a:custGeom>
              <a:avLst/>
              <a:gdLst/>
              <a:ahLst/>
              <a:cxnLst/>
              <a:rect l="l" t="t" r="r" b="b"/>
              <a:pathLst>
                <a:path w="39032" h="40696" extrusionOk="0">
                  <a:moveTo>
                    <a:pt x="21361" y="0"/>
                  </a:moveTo>
                  <a:cubicBezTo>
                    <a:pt x="20793" y="0"/>
                    <a:pt x="20223" y="22"/>
                    <a:pt x="19653" y="43"/>
                  </a:cubicBezTo>
                  <a:cubicBezTo>
                    <a:pt x="18603" y="89"/>
                    <a:pt x="17553" y="340"/>
                    <a:pt x="16503" y="477"/>
                  </a:cubicBezTo>
                  <a:cubicBezTo>
                    <a:pt x="15339" y="614"/>
                    <a:pt x="14220" y="911"/>
                    <a:pt x="13125" y="1367"/>
                  </a:cubicBezTo>
                  <a:cubicBezTo>
                    <a:pt x="11573" y="2029"/>
                    <a:pt x="10135" y="2896"/>
                    <a:pt x="8834" y="4015"/>
                  </a:cubicBezTo>
                  <a:cubicBezTo>
                    <a:pt x="6825" y="5750"/>
                    <a:pt x="5296" y="7872"/>
                    <a:pt x="4063" y="10223"/>
                  </a:cubicBezTo>
                  <a:cubicBezTo>
                    <a:pt x="3287" y="11684"/>
                    <a:pt x="2808" y="13259"/>
                    <a:pt x="2397" y="14834"/>
                  </a:cubicBezTo>
                  <a:cubicBezTo>
                    <a:pt x="2032" y="16318"/>
                    <a:pt x="1666" y="17779"/>
                    <a:pt x="1347" y="19262"/>
                  </a:cubicBezTo>
                  <a:cubicBezTo>
                    <a:pt x="1141" y="20221"/>
                    <a:pt x="1027" y="21202"/>
                    <a:pt x="868" y="22184"/>
                  </a:cubicBezTo>
                  <a:cubicBezTo>
                    <a:pt x="731" y="23188"/>
                    <a:pt x="571" y="24192"/>
                    <a:pt x="434" y="25197"/>
                  </a:cubicBezTo>
                  <a:cubicBezTo>
                    <a:pt x="388" y="25653"/>
                    <a:pt x="388" y="26087"/>
                    <a:pt x="343" y="26543"/>
                  </a:cubicBezTo>
                  <a:cubicBezTo>
                    <a:pt x="297" y="27183"/>
                    <a:pt x="228" y="27822"/>
                    <a:pt x="160" y="28484"/>
                  </a:cubicBezTo>
                  <a:cubicBezTo>
                    <a:pt x="160" y="28506"/>
                    <a:pt x="160" y="28529"/>
                    <a:pt x="160" y="28575"/>
                  </a:cubicBezTo>
                  <a:cubicBezTo>
                    <a:pt x="137" y="29260"/>
                    <a:pt x="114" y="29944"/>
                    <a:pt x="69" y="30606"/>
                  </a:cubicBezTo>
                  <a:cubicBezTo>
                    <a:pt x="46" y="31154"/>
                    <a:pt x="0" y="31679"/>
                    <a:pt x="0" y="32227"/>
                  </a:cubicBezTo>
                  <a:cubicBezTo>
                    <a:pt x="0" y="32661"/>
                    <a:pt x="46" y="33117"/>
                    <a:pt x="46" y="33551"/>
                  </a:cubicBezTo>
                  <a:cubicBezTo>
                    <a:pt x="69" y="34167"/>
                    <a:pt x="46" y="34761"/>
                    <a:pt x="69" y="35354"/>
                  </a:cubicBezTo>
                  <a:cubicBezTo>
                    <a:pt x="114" y="36267"/>
                    <a:pt x="206" y="37180"/>
                    <a:pt x="251" y="38093"/>
                  </a:cubicBezTo>
                  <a:cubicBezTo>
                    <a:pt x="297" y="38960"/>
                    <a:pt x="297" y="39828"/>
                    <a:pt x="320" y="40695"/>
                  </a:cubicBezTo>
                  <a:lnTo>
                    <a:pt x="2739" y="40695"/>
                  </a:lnTo>
                  <a:cubicBezTo>
                    <a:pt x="2831" y="39873"/>
                    <a:pt x="2899" y="39052"/>
                    <a:pt x="2990" y="38230"/>
                  </a:cubicBezTo>
                  <a:cubicBezTo>
                    <a:pt x="2990" y="38184"/>
                    <a:pt x="2990" y="38161"/>
                    <a:pt x="2990" y="38139"/>
                  </a:cubicBezTo>
                  <a:cubicBezTo>
                    <a:pt x="3036" y="37477"/>
                    <a:pt x="3059" y="36838"/>
                    <a:pt x="3082" y="36176"/>
                  </a:cubicBezTo>
                  <a:cubicBezTo>
                    <a:pt x="3127" y="35285"/>
                    <a:pt x="3127" y="34395"/>
                    <a:pt x="3173" y="33505"/>
                  </a:cubicBezTo>
                  <a:cubicBezTo>
                    <a:pt x="3219" y="32729"/>
                    <a:pt x="3287" y="31953"/>
                    <a:pt x="3356" y="31200"/>
                  </a:cubicBezTo>
                  <a:cubicBezTo>
                    <a:pt x="3424" y="30447"/>
                    <a:pt x="3538" y="29693"/>
                    <a:pt x="3607" y="28963"/>
                  </a:cubicBezTo>
                  <a:cubicBezTo>
                    <a:pt x="3698" y="28232"/>
                    <a:pt x="3721" y="27502"/>
                    <a:pt x="3812" y="26795"/>
                  </a:cubicBezTo>
                  <a:cubicBezTo>
                    <a:pt x="3903" y="26018"/>
                    <a:pt x="4017" y="25265"/>
                    <a:pt x="4132" y="24512"/>
                  </a:cubicBezTo>
                  <a:cubicBezTo>
                    <a:pt x="4246" y="23896"/>
                    <a:pt x="4314" y="23302"/>
                    <a:pt x="4428" y="22686"/>
                  </a:cubicBezTo>
                  <a:cubicBezTo>
                    <a:pt x="4634" y="21522"/>
                    <a:pt x="4794" y="20358"/>
                    <a:pt x="5067" y="19217"/>
                  </a:cubicBezTo>
                  <a:cubicBezTo>
                    <a:pt x="5501" y="17459"/>
                    <a:pt x="5980" y="15724"/>
                    <a:pt x="6460" y="14012"/>
                  </a:cubicBezTo>
                  <a:cubicBezTo>
                    <a:pt x="6802" y="12803"/>
                    <a:pt x="7487" y="11775"/>
                    <a:pt x="8172" y="10748"/>
                  </a:cubicBezTo>
                  <a:cubicBezTo>
                    <a:pt x="8811" y="9813"/>
                    <a:pt x="9518" y="8899"/>
                    <a:pt x="10317" y="8078"/>
                  </a:cubicBezTo>
                  <a:cubicBezTo>
                    <a:pt x="11207" y="7142"/>
                    <a:pt x="12235" y="6366"/>
                    <a:pt x="13353" y="5704"/>
                  </a:cubicBezTo>
                  <a:cubicBezTo>
                    <a:pt x="14357" y="5111"/>
                    <a:pt x="15384" y="4563"/>
                    <a:pt x="16526" y="4357"/>
                  </a:cubicBezTo>
                  <a:cubicBezTo>
                    <a:pt x="17256" y="4220"/>
                    <a:pt x="17987" y="4129"/>
                    <a:pt x="18717" y="4015"/>
                  </a:cubicBezTo>
                  <a:cubicBezTo>
                    <a:pt x="19577" y="3900"/>
                    <a:pt x="20454" y="3850"/>
                    <a:pt x="21320" y="3850"/>
                  </a:cubicBezTo>
                  <a:cubicBezTo>
                    <a:pt x="21487" y="3850"/>
                    <a:pt x="21655" y="3851"/>
                    <a:pt x="21821" y="3855"/>
                  </a:cubicBezTo>
                  <a:cubicBezTo>
                    <a:pt x="22506" y="3855"/>
                    <a:pt x="23191" y="3969"/>
                    <a:pt x="23830" y="4220"/>
                  </a:cubicBezTo>
                  <a:cubicBezTo>
                    <a:pt x="24149" y="4357"/>
                    <a:pt x="24446" y="4563"/>
                    <a:pt x="24697" y="4791"/>
                  </a:cubicBezTo>
                  <a:cubicBezTo>
                    <a:pt x="25861" y="5887"/>
                    <a:pt x="26683" y="7233"/>
                    <a:pt x="27573" y="8511"/>
                  </a:cubicBezTo>
                  <a:cubicBezTo>
                    <a:pt x="28692" y="10109"/>
                    <a:pt x="29239" y="11912"/>
                    <a:pt x="29719" y="13738"/>
                  </a:cubicBezTo>
                  <a:cubicBezTo>
                    <a:pt x="30563" y="16957"/>
                    <a:pt x="31339" y="20198"/>
                    <a:pt x="32161" y="23416"/>
                  </a:cubicBezTo>
                  <a:cubicBezTo>
                    <a:pt x="32595" y="25242"/>
                    <a:pt x="33051" y="27046"/>
                    <a:pt x="33462" y="28872"/>
                  </a:cubicBezTo>
                  <a:cubicBezTo>
                    <a:pt x="33850" y="30538"/>
                    <a:pt x="34193" y="32204"/>
                    <a:pt x="34581" y="33893"/>
                  </a:cubicBezTo>
                  <a:cubicBezTo>
                    <a:pt x="35060" y="36084"/>
                    <a:pt x="35585" y="38298"/>
                    <a:pt x="36087" y="40512"/>
                  </a:cubicBezTo>
                  <a:cubicBezTo>
                    <a:pt x="36087" y="40558"/>
                    <a:pt x="36087" y="40627"/>
                    <a:pt x="36064" y="40695"/>
                  </a:cubicBezTo>
                  <a:lnTo>
                    <a:pt x="39032" y="40695"/>
                  </a:lnTo>
                  <a:cubicBezTo>
                    <a:pt x="38940" y="40010"/>
                    <a:pt x="38849" y="39303"/>
                    <a:pt x="38735" y="38641"/>
                  </a:cubicBezTo>
                  <a:cubicBezTo>
                    <a:pt x="38598" y="37842"/>
                    <a:pt x="38438" y="37066"/>
                    <a:pt x="38301" y="36290"/>
                  </a:cubicBezTo>
                  <a:cubicBezTo>
                    <a:pt x="38073" y="35126"/>
                    <a:pt x="37845" y="33984"/>
                    <a:pt x="37616" y="32820"/>
                  </a:cubicBezTo>
                  <a:cubicBezTo>
                    <a:pt x="37365" y="31542"/>
                    <a:pt x="37114" y="30287"/>
                    <a:pt x="36863" y="29009"/>
                  </a:cubicBezTo>
                  <a:cubicBezTo>
                    <a:pt x="36635" y="27867"/>
                    <a:pt x="36384" y="26726"/>
                    <a:pt x="36133" y="25608"/>
                  </a:cubicBezTo>
                  <a:cubicBezTo>
                    <a:pt x="35745" y="23919"/>
                    <a:pt x="35334" y="22229"/>
                    <a:pt x="34900" y="20540"/>
                  </a:cubicBezTo>
                  <a:cubicBezTo>
                    <a:pt x="34444" y="18737"/>
                    <a:pt x="33941" y="16934"/>
                    <a:pt x="33485" y="15131"/>
                  </a:cubicBezTo>
                  <a:cubicBezTo>
                    <a:pt x="33028" y="13328"/>
                    <a:pt x="32503" y="11547"/>
                    <a:pt x="31864" y="9790"/>
                  </a:cubicBezTo>
                  <a:cubicBezTo>
                    <a:pt x="31522" y="8899"/>
                    <a:pt x="31088" y="8032"/>
                    <a:pt x="30609" y="7210"/>
                  </a:cubicBezTo>
                  <a:cubicBezTo>
                    <a:pt x="29833" y="5909"/>
                    <a:pt x="29011" y="4631"/>
                    <a:pt x="28144" y="3399"/>
                  </a:cubicBezTo>
                  <a:cubicBezTo>
                    <a:pt x="27528" y="2554"/>
                    <a:pt x="26797" y="1801"/>
                    <a:pt x="25953" y="1207"/>
                  </a:cubicBezTo>
                  <a:cubicBezTo>
                    <a:pt x="25154" y="637"/>
                    <a:pt x="24264" y="249"/>
                    <a:pt x="23259" y="112"/>
                  </a:cubicBezTo>
                  <a:cubicBezTo>
                    <a:pt x="22632" y="27"/>
                    <a:pt x="21998" y="0"/>
                    <a:pt x="21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3"/>
            <p:cNvSpPr/>
            <p:nvPr/>
          </p:nvSpPr>
          <p:spPr>
            <a:xfrm>
              <a:off x="4805450" y="3562075"/>
              <a:ext cx="727600" cy="850450"/>
            </a:xfrm>
            <a:custGeom>
              <a:avLst/>
              <a:gdLst/>
              <a:ahLst/>
              <a:cxnLst/>
              <a:rect l="l" t="t" r="r" b="b"/>
              <a:pathLst>
                <a:path w="29104" h="34018" extrusionOk="0">
                  <a:moveTo>
                    <a:pt x="13235" y="1"/>
                  </a:moveTo>
                  <a:cubicBezTo>
                    <a:pt x="12980" y="1"/>
                    <a:pt x="12723" y="16"/>
                    <a:pt x="12463" y="53"/>
                  </a:cubicBezTo>
                  <a:cubicBezTo>
                    <a:pt x="11505" y="167"/>
                    <a:pt x="10592" y="350"/>
                    <a:pt x="9656" y="601"/>
                  </a:cubicBezTo>
                  <a:cubicBezTo>
                    <a:pt x="8400" y="943"/>
                    <a:pt x="7373" y="1697"/>
                    <a:pt x="6597" y="2724"/>
                  </a:cubicBezTo>
                  <a:cubicBezTo>
                    <a:pt x="5547" y="4162"/>
                    <a:pt x="4543" y="5645"/>
                    <a:pt x="3584" y="7175"/>
                  </a:cubicBezTo>
                  <a:cubicBezTo>
                    <a:pt x="2854" y="8339"/>
                    <a:pt x="2397" y="9640"/>
                    <a:pt x="1895" y="10941"/>
                  </a:cubicBezTo>
                  <a:cubicBezTo>
                    <a:pt x="1370" y="12287"/>
                    <a:pt x="982" y="13680"/>
                    <a:pt x="731" y="15095"/>
                  </a:cubicBezTo>
                  <a:cubicBezTo>
                    <a:pt x="594" y="15871"/>
                    <a:pt x="549" y="16670"/>
                    <a:pt x="457" y="17469"/>
                  </a:cubicBezTo>
                  <a:cubicBezTo>
                    <a:pt x="366" y="18131"/>
                    <a:pt x="275" y="18793"/>
                    <a:pt x="206" y="19455"/>
                  </a:cubicBezTo>
                  <a:cubicBezTo>
                    <a:pt x="161" y="19774"/>
                    <a:pt x="115" y="20117"/>
                    <a:pt x="115" y="20459"/>
                  </a:cubicBezTo>
                  <a:cubicBezTo>
                    <a:pt x="69" y="21098"/>
                    <a:pt x="24" y="21737"/>
                    <a:pt x="24" y="22376"/>
                  </a:cubicBezTo>
                  <a:cubicBezTo>
                    <a:pt x="1" y="23769"/>
                    <a:pt x="1" y="25184"/>
                    <a:pt x="24" y="26576"/>
                  </a:cubicBezTo>
                  <a:cubicBezTo>
                    <a:pt x="24" y="27398"/>
                    <a:pt x="46" y="28219"/>
                    <a:pt x="115" y="29041"/>
                  </a:cubicBezTo>
                  <a:cubicBezTo>
                    <a:pt x="183" y="30045"/>
                    <a:pt x="275" y="31027"/>
                    <a:pt x="366" y="32031"/>
                  </a:cubicBezTo>
                  <a:cubicBezTo>
                    <a:pt x="434" y="32693"/>
                    <a:pt x="526" y="33355"/>
                    <a:pt x="617" y="34017"/>
                  </a:cubicBezTo>
                  <a:lnTo>
                    <a:pt x="2763" y="34017"/>
                  </a:lnTo>
                  <a:cubicBezTo>
                    <a:pt x="2785" y="33515"/>
                    <a:pt x="2831" y="33036"/>
                    <a:pt x="2831" y="32556"/>
                  </a:cubicBezTo>
                  <a:cubicBezTo>
                    <a:pt x="2854" y="31940"/>
                    <a:pt x="2831" y="31347"/>
                    <a:pt x="2854" y="30753"/>
                  </a:cubicBezTo>
                  <a:cubicBezTo>
                    <a:pt x="2877" y="29612"/>
                    <a:pt x="2900" y="28493"/>
                    <a:pt x="2945" y="27352"/>
                  </a:cubicBezTo>
                  <a:cubicBezTo>
                    <a:pt x="2945" y="26736"/>
                    <a:pt x="2968" y="26120"/>
                    <a:pt x="3037" y="25503"/>
                  </a:cubicBezTo>
                  <a:cubicBezTo>
                    <a:pt x="3105" y="24590"/>
                    <a:pt x="3196" y="23677"/>
                    <a:pt x="3288" y="22764"/>
                  </a:cubicBezTo>
                  <a:cubicBezTo>
                    <a:pt x="3310" y="22399"/>
                    <a:pt x="3333" y="22057"/>
                    <a:pt x="3379" y="21691"/>
                  </a:cubicBezTo>
                  <a:cubicBezTo>
                    <a:pt x="3493" y="20893"/>
                    <a:pt x="3607" y="20094"/>
                    <a:pt x="3721" y="19295"/>
                  </a:cubicBezTo>
                  <a:cubicBezTo>
                    <a:pt x="3813" y="18587"/>
                    <a:pt x="3904" y="17880"/>
                    <a:pt x="4018" y="17195"/>
                  </a:cubicBezTo>
                  <a:cubicBezTo>
                    <a:pt x="4269" y="15666"/>
                    <a:pt x="4634" y="14159"/>
                    <a:pt x="5182" y="12698"/>
                  </a:cubicBezTo>
                  <a:cubicBezTo>
                    <a:pt x="5798" y="11055"/>
                    <a:pt x="6620" y="9526"/>
                    <a:pt x="7647" y="8088"/>
                  </a:cubicBezTo>
                  <a:cubicBezTo>
                    <a:pt x="8149" y="7403"/>
                    <a:pt x="8583" y="6627"/>
                    <a:pt x="9108" y="5988"/>
                  </a:cubicBezTo>
                  <a:cubicBezTo>
                    <a:pt x="9884" y="5052"/>
                    <a:pt x="10820" y="4367"/>
                    <a:pt x="12098" y="4230"/>
                  </a:cubicBezTo>
                  <a:cubicBezTo>
                    <a:pt x="12477" y="4189"/>
                    <a:pt x="12850" y="4157"/>
                    <a:pt x="13220" y="4157"/>
                  </a:cubicBezTo>
                  <a:cubicBezTo>
                    <a:pt x="13674" y="4157"/>
                    <a:pt x="14122" y="4206"/>
                    <a:pt x="14563" y="4344"/>
                  </a:cubicBezTo>
                  <a:cubicBezTo>
                    <a:pt x="15522" y="4618"/>
                    <a:pt x="16344" y="5166"/>
                    <a:pt x="16891" y="6033"/>
                  </a:cubicBezTo>
                  <a:cubicBezTo>
                    <a:pt x="17280" y="6627"/>
                    <a:pt x="17713" y="7197"/>
                    <a:pt x="18033" y="7814"/>
                  </a:cubicBezTo>
                  <a:cubicBezTo>
                    <a:pt x="18398" y="8521"/>
                    <a:pt x="18672" y="9275"/>
                    <a:pt x="18900" y="10051"/>
                  </a:cubicBezTo>
                  <a:cubicBezTo>
                    <a:pt x="19676" y="12675"/>
                    <a:pt x="20429" y="15300"/>
                    <a:pt x="21160" y="17948"/>
                  </a:cubicBezTo>
                  <a:cubicBezTo>
                    <a:pt x="21616" y="19660"/>
                    <a:pt x="22073" y="21395"/>
                    <a:pt x="22507" y="23129"/>
                  </a:cubicBezTo>
                  <a:cubicBezTo>
                    <a:pt x="22986" y="25070"/>
                    <a:pt x="23442" y="27033"/>
                    <a:pt x="23945" y="28973"/>
                  </a:cubicBezTo>
                  <a:cubicBezTo>
                    <a:pt x="24355" y="30616"/>
                    <a:pt x="24812" y="32260"/>
                    <a:pt x="25268" y="33926"/>
                  </a:cubicBezTo>
                  <a:cubicBezTo>
                    <a:pt x="25268" y="33949"/>
                    <a:pt x="25268" y="33971"/>
                    <a:pt x="25268" y="34017"/>
                  </a:cubicBezTo>
                  <a:lnTo>
                    <a:pt x="29103" y="34017"/>
                  </a:lnTo>
                  <a:cubicBezTo>
                    <a:pt x="28943" y="33424"/>
                    <a:pt x="28783" y="32853"/>
                    <a:pt x="28624" y="32260"/>
                  </a:cubicBezTo>
                  <a:cubicBezTo>
                    <a:pt x="27848" y="29452"/>
                    <a:pt x="27094" y="26645"/>
                    <a:pt x="26318" y="23837"/>
                  </a:cubicBezTo>
                  <a:cubicBezTo>
                    <a:pt x="25771" y="21828"/>
                    <a:pt x="25268" y="19820"/>
                    <a:pt x="24721" y="17811"/>
                  </a:cubicBezTo>
                  <a:cubicBezTo>
                    <a:pt x="24059" y="15414"/>
                    <a:pt x="23397" y="13018"/>
                    <a:pt x="22735" y="10621"/>
                  </a:cubicBezTo>
                  <a:cubicBezTo>
                    <a:pt x="22324" y="9160"/>
                    <a:pt x="21845" y="7745"/>
                    <a:pt x="21205" y="6376"/>
                  </a:cubicBezTo>
                  <a:cubicBezTo>
                    <a:pt x="21000" y="5942"/>
                    <a:pt x="20749" y="5531"/>
                    <a:pt x="20521" y="5143"/>
                  </a:cubicBezTo>
                  <a:cubicBezTo>
                    <a:pt x="20201" y="4595"/>
                    <a:pt x="19836" y="4093"/>
                    <a:pt x="19516" y="3568"/>
                  </a:cubicBezTo>
                  <a:cubicBezTo>
                    <a:pt x="18786" y="2381"/>
                    <a:pt x="17759" y="1537"/>
                    <a:pt x="16549" y="875"/>
                  </a:cubicBezTo>
                  <a:cubicBezTo>
                    <a:pt x="16001" y="578"/>
                    <a:pt x="15453" y="236"/>
                    <a:pt x="14814" y="144"/>
                  </a:cubicBezTo>
                  <a:cubicBezTo>
                    <a:pt x="14290" y="67"/>
                    <a:pt x="13766" y="1"/>
                    <a:pt x="13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3"/>
            <p:cNvSpPr/>
            <p:nvPr/>
          </p:nvSpPr>
          <p:spPr>
            <a:xfrm>
              <a:off x="4953825" y="3702475"/>
              <a:ext cx="438275" cy="710050"/>
            </a:xfrm>
            <a:custGeom>
              <a:avLst/>
              <a:gdLst/>
              <a:ahLst/>
              <a:cxnLst/>
              <a:rect l="l" t="t" r="r" b="b"/>
              <a:pathLst>
                <a:path w="17531" h="28402" extrusionOk="0">
                  <a:moveTo>
                    <a:pt x="7818" y="0"/>
                  </a:moveTo>
                  <a:cubicBezTo>
                    <a:pt x="7769" y="0"/>
                    <a:pt x="7720" y="2"/>
                    <a:pt x="7670" y="6"/>
                  </a:cubicBezTo>
                  <a:cubicBezTo>
                    <a:pt x="7327" y="52"/>
                    <a:pt x="6985" y="98"/>
                    <a:pt x="6665" y="189"/>
                  </a:cubicBezTo>
                  <a:cubicBezTo>
                    <a:pt x="6140" y="349"/>
                    <a:pt x="5615" y="486"/>
                    <a:pt x="5113" y="714"/>
                  </a:cubicBezTo>
                  <a:cubicBezTo>
                    <a:pt x="4406" y="1034"/>
                    <a:pt x="4040" y="1718"/>
                    <a:pt x="3698" y="2380"/>
                  </a:cubicBezTo>
                  <a:cubicBezTo>
                    <a:pt x="2922" y="3773"/>
                    <a:pt x="2397" y="5256"/>
                    <a:pt x="2055" y="6808"/>
                  </a:cubicBezTo>
                  <a:cubicBezTo>
                    <a:pt x="1644" y="8589"/>
                    <a:pt x="1256" y="10392"/>
                    <a:pt x="913" y="12195"/>
                  </a:cubicBezTo>
                  <a:cubicBezTo>
                    <a:pt x="731" y="13017"/>
                    <a:pt x="639" y="13861"/>
                    <a:pt x="525" y="14683"/>
                  </a:cubicBezTo>
                  <a:cubicBezTo>
                    <a:pt x="411" y="15505"/>
                    <a:pt x="366" y="16327"/>
                    <a:pt x="251" y="17148"/>
                  </a:cubicBezTo>
                  <a:cubicBezTo>
                    <a:pt x="137" y="18107"/>
                    <a:pt x="69" y="19066"/>
                    <a:pt x="69" y="20047"/>
                  </a:cubicBezTo>
                  <a:cubicBezTo>
                    <a:pt x="69" y="20549"/>
                    <a:pt x="0" y="21074"/>
                    <a:pt x="0" y="21599"/>
                  </a:cubicBezTo>
                  <a:cubicBezTo>
                    <a:pt x="0" y="22330"/>
                    <a:pt x="46" y="23083"/>
                    <a:pt x="92" y="23813"/>
                  </a:cubicBezTo>
                  <a:cubicBezTo>
                    <a:pt x="137" y="24703"/>
                    <a:pt x="183" y="25594"/>
                    <a:pt x="251" y="26484"/>
                  </a:cubicBezTo>
                  <a:cubicBezTo>
                    <a:pt x="297" y="27009"/>
                    <a:pt x="366" y="27557"/>
                    <a:pt x="434" y="28082"/>
                  </a:cubicBezTo>
                  <a:cubicBezTo>
                    <a:pt x="434" y="28173"/>
                    <a:pt x="411" y="28287"/>
                    <a:pt x="411" y="28401"/>
                  </a:cubicBezTo>
                  <a:lnTo>
                    <a:pt x="2214" y="28401"/>
                  </a:lnTo>
                  <a:cubicBezTo>
                    <a:pt x="2260" y="27602"/>
                    <a:pt x="2306" y="26826"/>
                    <a:pt x="2351" y="26050"/>
                  </a:cubicBezTo>
                  <a:cubicBezTo>
                    <a:pt x="2374" y="26004"/>
                    <a:pt x="2374" y="25959"/>
                    <a:pt x="2374" y="25913"/>
                  </a:cubicBezTo>
                  <a:cubicBezTo>
                    <a:pt x="2397" y="25091"/>
                    <a:pt x="2420" y="24270"/>
                    <a:pt x="2465" y="23471"/>
                  </a:cubicBezTo>
                  <a:cubicBezTo>
                    <a:pt x="2511" y="22809"/>
                    <a:pt x="2580" y="22170"/>
                    <a:pt x="2648" y="21531"/>
                  </a:cubicBezTo>
                  <a:cubicBezTo>
                    <a:pt x="2694" y="20892"/>
                    <a:pt x="2739" y="20252"/>
                    <a:pt x="2831" y="19636"/>
                  </a:cubicBezTo>
                  <a:cubicBezTo>
                    <a:pt x="2899" y="18974"/>
                    <a:pt x="2990" y="18312"/>
                    <a:pt x="3105" y="17650"/>
                  </a:cubicBezTo>
                  <a:cubicBezTo>
                    <a:pt x="3219" y="16874"/>
                    <a:pt x="3378" y="16098"/>
                    <a:pt x="3538" y="15322"/>
                  </a:cubicBezTo>
                  <a:cubicBezTo>
                    <a:pt x="3789" y="14044"/>
                    <a:pt x="4063" y="12789"/>
                    <a:pt x="4360" y="11533"/>
                  </a:cubicBezTo>
                  <a:cubicBezTo>
                    <a:pt x="4725" y="10027"/>
                    <a:pt x="5113" y="8520"/>
                    <a:pt x="5524" y="7037"/>
                  </a:cubicBezTo>
                  <a:cubicBezTo>
                    <a:pt x="5752" y="6146"/>
                    <a:pt x="6049" y="5279"/>
                    <a:pt x="6665" y="4572"/>
                  </a:cubicBezTo>
                  <a:cubicBezTo>
                    <a:pt x="6939" y="4252"/>
                    <a:pt x="7213" y="4001"/>
                    <a:pt x="7670" y="4001"/>
                  </a:cubicBezTo>
                  <a:cubicBezTo>
                    <a:pt x="7921" y="4001"/>
                    <a:pt x="8103" y="4115"/>
                    <a:pt x="8263" y="4320"/>
                  </a:cubicBezTo>
                  <a:cubicBezTo>
                    <a:pt x="8765" y="4914"/>
                    <a:pt x="8971" y="5644"/>
                    <a:pt x="9199" y="6352"/>
                  </a:cubicBezTo>
                  <a:cubicBezTo>
                    <a:pt x="9678" y="7881"/>
                    <a:pt x="9998" y="9433"/>
                    <a:pt x="10295" y="10985"/>
                  </a:cubicBezTo>
                  <a:cubicBezTo>
                    <a:pt x="10568" y="12446"/>
                    <a:pt x="10888" y="13884"/>
                    <a:pt x="11162" y="15322"/>
                  </a:cubicBezTo>
                  <a:cubicBezTo>
                    <a:pt x="11390" y="16441"/>
                    <a:pt x="11596" y="17559"/>
                    <a:pt x="11824" y="18678"/>
                  </a:cubicBezTo>
                  <a:cubicBezTo>
                    <a:pt x="12052" y="19842"/>
                    <a:pt x="12303" y="21029"/>
                    <a:pt x="12554" y="22215"/>
                  </a:cubicBezTo>
                  <a:cubicBezTo>
                    <a:pt x="12874" y="23676"/>
                    <a:pt x="13193" y="25160"/>
                    <a:pt x="13513" y="26621"/>
                  </a:cubicBezTo>
                  <a:cubicBezTo>
                    <a:pt x="13604" y="27077"/>
                    <a:pt x="13718" y="27511"/>
                    <a:pt x="13810" y="27967"/>
                  </a:cubicBezTo>
                  <a:cubicBezTo>
                    <a:pt x="13855" y="28104"/>
                    <a:pt x="13855" y="28241"/>
                    <a:pt x="13855" y="28401"/>
                  </a:cubicBezTo>
                  <a:lnTo>
                    <a:pt x="17530" y="28401"/>
                  </a:lnTo>
                  <a:cubicBezTo>
                    <a:pt x="17325" y="27534"/>
                    <a:pt x="17096" y="26689"/>
                    <a:pt x="16891" y="25822"/>
                  </a:cubicBezTo>
                  <a:cubicBezTo>
                    <a:pt x="16594" y="24521"/>
                    <a:pt x="16298" y="23220"/>
                    <a:pt x="16024" y="21896"/>
                  </a:cubicBezTo>
                  <a:cubicBezTo>
                    <a:pt x="15636" y="20138"/>
                    <a:pt x="15270" y="18358"/>
                    <a:pt x="14905" y="16578"/>
                  </a:cubicBezTo>
                  <a:cubicBezTo>
                    <a:pt x="14563" y="14889"/>
                    <a:pt x="14175" y="13177"/>
                    <a:pt x="13855" y="11488"/>
                  </a:cubicBezTo>
                  <a:cubicBezTo>
                    <a:pt x="13559" y="9821"/>
                    <a:pt x="13216" y="8155"/>
                    <a:pt x="12760" y="6512"/>
                  </a:cubicBezTo>
                  <a:cubicBezTo>
                    <a:pt x="12326" y="4914"/>
                    <a:pt x="11778" y="3339"/>
                    <a:pt x="10820" y="1924"/>
                  </a:cubicBezTo>
                  <a:cubicBezTo>
                    <a:pt x="10363" y="1285"/>
                    <a:pt x="9861" y="714"/>
                    <a:pt x="9108" y="372"/>
                  </a:cubicBezTo>
                  <a:cubicBezTo>
                    <a:pt x="8674" y="186"/>
                    <a:pt x="8278" y="0"/>
                    <a:pt x="7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3"/>
            <p:cNvSpPr/>
            <p:nvPr/>
          </p:nvSpPr>
          <p:spPr>
            <a:xfrm>
              <a:off x="5075375" y="3962225"/>
              <a:ext cx="175775" cy="450300"/>
            </a:xfrm>
            <a:custGeom>
              <a:avLst/>
              <a:gdLst/>
              <a:ahLst/>
              <a:cxnLst/>
              <a:rect l="l" t="t" r="r" b="b"/>
              <a:pathLst>
                <a:path w="7031" h="18012" extrusionOk="0">
                  <a:moveTo>
                    <a:pt x="3029" y="0"/>
                  </a:moveTo>
                  <a:cubicBezTo>
                    <a:pt x="2899" y="0"/>
                    <a:pt x="2738" y="59"/>
                    <a:pt x="2602" y="93"/>
                  </a:cubicBezTo>
                  <a:cubicBezTo>
                    <a:pt x="2077" y="253"/>
                    <a:pt x="1438" y="230"/>
                    <a:pt x="1119" y="778"/>
                  </a:cubicBezTo>
                  <a:cubicBezTo>
                    <a:pt x="936" y="1098"/>
                    <a:pt x="776" y="1440"/>
                    <a:pt x="685" y="1805"/>
                  </a:cubicBezTo>
                  <a:cubicBezTo>
                    <a:pt x="502" y="2536"/>
                    <a:pt x="365" y="3289"/>
                    <a:pt x="228" y="4042"/>
                  </a:cubicBezTo>
                  <a:cubicBezTo>
                    <a:pt x="0" y="5571"/>
                    <a:pt x="46" y="7101"/>
                    <a:pt x="69" y="8630"/>
                  </a:cubicBezTo>
                  <a:cubicBezTo>
                    <a:pt x="69" y="9474"/>
                    <a:pt x="114" y="10319"/>
                    <a:pt x="137" y="11164"/>
                  </a:cubicBezTo>
                  <a:cubicBezTo>
                    <a:pt x="160" y="11757"/>
                    <a:pt x="206" y="12328"/>
                    <a:pt x="228" y="12898"/>
                  </a:cubicBezTo>
                  <a:cubicBezTo>
                    <a:pt x="297" y="13857"/>
                    <a:pt x="343" y="14838"/>
                    <a:pt x="411" y="15797"/>
                  </a:cubicBezTo>
                  <a:cubicBezTo>
                    <a:pt x="457" y="16527"/>
                    <a:pt x="525" y="17258"/>
                    <a:pt x="571" y="18011"/>
                  </a:cubicBezTo>
                  <a:lnTo>
                    <a:pt x="7030" y="18011"/>
                  </a:lnTo>
                  <a:cubicBezTo>
                    <a:pt x="6962" y="17737"/>
                    <a:pt x="6893" y="17463"/>
                    <a:pt x="6825" y="17189"/>
                  </a:cubicBezTo>
                  <a:cubicBezTo>
                    <a:pt x="6665" y="16185"/>
                    <a:pt x="6483" y="15158"/>
                    <a:pt x="6323" y="14154"/>
                  </a:cubicBezTo>
                  <a:cubicBezTo>
                    <a:pt x="6186" y="13309"/>
                    <a:pt x="6072" y="12465"/>
                    <a:pt x="5935" y="11597"/>
                  </a:cubicBezTo>
                  <a:cubicBezTo>
                    <a:pt x="5843" y="10981"/>
                    <a:pt x="5729" y="10365"/>
                    <a:pt x="5638" y="9726"/>
                  </a:cubicBezTo>
                  <a:cubicBezTo>
                    <a:pt x="5547" y="9201"/>
                    <a:pt x="5478" y="8676"/>
                    <a:pt x="5387" y="8173"/>
                  </a:cubicBezTo>
                  <a:cubicBezTo>
                    <a:pt x="5318" y="7648"/>
                    <a:pt x="5227" y="7123"/>
                    <a:pt x="5159" y="6598"/>
                  </a:cubicBezTo>
                  <a:cubicBezTo>
                    <a:pt x="5067" y="6073"/>
                    <a:pt x="5022" y="5548"/>
                    <a:pt x="4953" y="5024"/>
                  </a:cubicBezTo>
                  <a:cubicBezTo>
                    <a:pt x="4839" y="4293"/>
                    <a:pt x="4748" y="3563"/>
                    <a:pt x="4611" y="2832"/>
                  </a:cubicBezTo>
                  <a:cubicBezTo>
                    <a:pt x="4497" y="2216"/>
                    <a:pt x="4337" y="1623"/>
                    <a:pt x="4246" y="1029"/>
                  </a:cubicBezTo>
                  <a:cubicBezTo>
                    <a:pt x="4132" y="390"/>
                    <a:pt x="3607" y="253"/>
                    <a:pt x="3150" y="25"/>
                  </a:cubicBezTo>
                  <a:cubicBezTo>
                    <a:pt x="3115" y="7"/>
                    <a:pt x="3074" y="0"/>
                    <a:pt x="3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7" name="Google Shape;2407;p73"/>
          <p:cNvGrpSpPr/>
          <p:nvPr/>
        </p:nvGrpSpPr>
        <p:grpSpPr>
          <a:xfrm>
            <a:off x="1351845" y="2942219"/>
            <a:ext cx="1323463" cy="1779726"/>
            <a:chOff x="-230375" y="769250"/>
            <a:chExt cx="1534450" cy="2063450"/>
          </a:xfrm>
        </p:grpSpPr>
        <p:sp>
          <p:nvSpPr>
            <p:cNvPr id="2408" name="Google Shape;2408;p73"/>
            <p:cNvSpPr/>
            <p:nvPr/>
          </p:nvSpPr>
          <p:spPr>
            <a:xfrm>
              <a:off x="-230375" y="769250"/>
              <a:ext cx="1281100" cy="1934475"/>
            </a:xfrm>
            <a:custGeom>
              <a:avLst/>
              <a:gdLst/>
              <a:ahLst/>
              <a:cxnLst/>
              <a:rect l="l" t="t" r="r" b="b"/>
              <a:pathLst>
                <a:path w="51244" h="77379" extrusionOk="0">
                  <a:moveTo>
                    <a:pt x="45012" y="8994"/>
                  </a:moveTo>
                  <a:cubicBezTo>
                    <a:pt x="45012" y="8994"/>
                    <a:pt x="45035" y="9017"/>
                    <a:pt x="45035" y="9017"/>
                  </a:cubicBezTo>
                  <a:cubicBezTo>
                    <a:pt x="45035" y="9017"/>
                    <a:pt x="45012" y="9040"/>
                    <a:pt x="45012" y="9040"/>
                  </a:cubicBezTo>
                  <a:cubicBezTo>
                    <a:pt x="45012" y="9040"/>
                    <a:pt x="44989" y="9017"/>
                    <a:pt x="44989" y="9017"/>
                  </a:cubicBezTo>
                  <a:cubicBezTo>
                    <a:pt x="44989" y="9017"/>
                    <a:pt x="45012" y="8994"/>
                    <a:pt x="45012" y="8994"/>
                  </a:cubicBezTo>
                  <a:close/>
                  <a:moveTo>
                    <a:pt x="39802" y="13824"/>
                  </a:moveTo>
                  <a:cubicBezTo>
                    <a:pt x="39825" y="13824"/>
                    <a:pt x="39850" y="13826"/>
                    <a:pt x="39876" y="13833"/>
                  </a:cubicBezTo>
                  <a:cubicBezTo>
                    <a:pt x="39808" y="13902"/>
                    <a:pt x="39785" y="13970"/>
                    <a:pt x="39716" y="14038"/>
                  </a:cubicBezTo>
                  <a:cubicBezTo>
                    <a:pt x="39580" y="14153"/>
                    <a:pt x="39488" y="14312"/>
                    <a:pt x="39397" y="14472"/>
                  </a:cubicBezTo>
                  <a:cubicBezTo>
                    <a:pt x="39169" y="14860"/>
                    <a:pt x="38918" y="15225"/>
                    <a:pt x="38598" y="15545"/>
                  </a:cubicBezTo>
                  <a:cubicBezTo>
                    <a:pt x="38530" y="15613"/>
                    <a:pt x="38461" y="15682"/>
                    <a:pt x="38393" y="15773"/>
                  </a:cubicBezTo>
                  <a:cubicBezTo>
                    <a:pt x="38187" y="16116"/>
                    <a:pt x="37890" y="16389"/>
                    <a:pt x="37708" y="16755"/>
                  </a:cubicBezTo>
                  <a:cubicBezTo>
                    <a:pt x="37457" y="16892"/>
                    <a:pt x="37411" y="17166"/>
                    <a:pt x="37183" y="17325"/>
                  </a:cubicBezTo>
                  <a:cubicBezTo>
                    <a:pt x="36932" y="17485"/>
                    <a:pt x="36795" y="17759"/>
                    <a:pt x="36612" y="17987"/>
                  </a:cubicBezTo>
                  <a:cubicBezTo>
                    <a:pt x="36498" y="18147"/>
                    <a:pt x="36430" y="18193"/>
                    <a:pt x="36247" y="18238"/>
                  </a:cubicBezTo>
                  <a:cubicBezTo>
                    <a:pt x="36087" y="18467"/>
                    <a:pt x="35996" y="18718"/>
                    <a:pt x="35882" y="18946"/>
                  </a:cubicBezTo>
                  <a:cubicBezTo>
                    <a:pt x="35859" y="19060"/>
                    <a:pt x="35676" y="19037"/>
                    <a:pt x="35722" y="19174"/>
                  </a:cubicBezTo>
                  <a:cubicBezTo>
                    <a:pt x="35585" y="19311"/>
                    <a:pt x="35585" y="19494"/>
                    <a:pt x="35539" y="19654"/>
                  </a:cubicBezTo>
                  <a:cubicBezTo>
                    <a:pt x="35494" y="19813"/>
                    <a:pt x="35425" y="19927"/>
                    <a:pt x="35288" y="20019"/>
                  </a:cubicBezTo>
                  <a:cubicBezTo>
                    <a:pt x="35151" y="20110"/>
                    <a:pt x="35151" y="20315"/>
                    <a:pt x="34969" y="20361"/>
                  </a:cubicBezTo>
                  <a:cubicBezTo>
                    <a:pt x="34969" y="20407"/>
                    <a:pt x="34969" y="20430"/>
                    <a:pt x="34969" y="20475"/>
                  </a:cubicBezTo>
                  <a:cubicBezTo>
                    <a:pt x="34832" y="20498"/>
                    <a:pt x="34695" y="20521"/>
                    <a:pt x="34672" y="20726"/>
                  </a:cubicBezTo>
                  <a:cubicBezTo>
                    <a:pt x="34672" y="20840"/>
                    <a:pt x="34512" y="20932"/>
                    <a:pt x="34444" y="21023"/>
                  </a:cubicBezTo>
                  <a:cubicBezTo>
                    <a:pt x="34444" y="21046"/>
                    <a:pt x="34467" y="21092"/>
                    <a:pt x="34489" y="21137"/>
                  </a:cubicBezTo>
                  <a:cubicBezTo>
                    <a:pt x="34421" y="21206"/>
                    <a:pt x="34330" y="21228"/>
                    <a:pt x="34238" y="21274"/>
                  </a:cubicBezTo>
                  <a:cubicBezTo>
                    <a:pt x="34216" y="21320"/>
                    <a:pt x="34261" y="21343"/>
                    <a:pt x="34261" y="21365"/>
                  </a:cubicBezTo>
                  <a:cubicBezTo>
                    <a:pt x="34330" y="21480"/>
                    <a:pt x="34238" y="21571"/>
                    <a:pt x="34170" y="21662"/>
                  </a:cubicBezTo>
                  <a:cubicBezTo>
                    <a:pt x="34079" y="21799"/>
                    <a:pt x="33964" y="21936"/>
                    <a:pt x="33850" y="22050"/>
                  </a:cubicBezTo>
                  <a:cubicBezTo>
                    <a:pt x="33736" y="22187"/>
                    <a:pt x="33736" y="22393"/>
                    <a:pt x="33554" y="22438"/>
                  </a:cubicBezTo>
                  <a:cubicBezTo>
                    <a:pt x="33485" y="22735"/>
                    <a:pt x="33257" y="22918"/>
                    <a:pt x="33074" y="23123"/>
                  </a:cubicBezTo>
                  <a:cubicBezTo>
                    <a:pt x="33006" y="23214"/>
                    <a:pt x="33006" y="23328"/>
                    <a:pt x="32960" y="23443"/>
                  </a:cubicBezTo>
                  <a:cubicBezTo>
                    <a:pt x="32869" y="23488"/>
                    <a:pt x="32778" y="23534"/>
                    <a:pt x="32641" y="23602"/>
                  </a:cubicBezTo>
                  <a:cubicBezTo>
                    <a:pt x="32641" y="23488"/>
                    <a:pt x="32641" y="23397"/>
                    <a:pt x="32618" y="23306"/>
                  </a:cubicBezTo>
                  <a:cubicBezTo>
                    <a:pt x="32846" y="23100"/>
                    <a:pt x="32983" y="22826"/>
                    <a:pt x="33097" y="22552"/>
                  </a:cubicBezTo>
                  <a:cubicBezTo>
                    <a:pt x="33166" y="22393"/>
                    <a:pt x="33234" y="22233"/>
                    <a:pt x="33394" y="22141"/>
                  </a:cubicBezTo>
                  <a:lnTo>
                    <a:pt x="33394" y="21936"/>
                  </a:lnTo>
                  <a:cubicBezTo>
                    <a:pt x="33622" y="21753"/>
                    <a:pt x="33782" y="21548"/>
                    <a:pt x="33896" y="21297"/>
                  </a:cubicBezTo>
                  <a:cubicBezTo>
                    <a:pt x="33937" y="21215"/>
                    <a:pt x="33996" y="21134"/>
                    <a:pt x="34106" y="21134"/>
                  </a:cubicBezTo>
                  <a:cubicBezTo>
                    <a:pt x="34119" y="21134"/>
                    <a:pt x="34133" y="21135"/>
                    <a:pt x="34147" y="21137"/>
                  </a:cubicBezTo>
                  <a:cubicBezTo>
                    <a:pt x="34193" y="21137"/>
                    <a:pt x="34238" y="21069"/>
                    <a:pt x="34284" y="21023"/>
                  </a:cubicBezTo>
                  <a:cubicBezTo>
                    <a:pt x="34261" y="21000"/>
                    <a:pt x="34238" y="20977"/>
                    <a:pt x="34238" y="20955"/>
                  </a:cubicBezTo>
                  <a:cubicBezTo>
                    <a:pt x="34353" y="20909"/>
                    <a:pt x="34467" y="20818"/>
                    <a:pt x="34512" y="20726"/>
                  </a:cubicBezTo>
                  <a:cubicBezTo>
                    <a:pt x="34581" y="20567"/>
                    <a:pt x="34718" y="20475"/>
                    <a:pt x="34832" y="20361"/>
                  </a:cubicBezTo>
                  <a:cubicBezTo>
                    <a:pt x="34809" y="20361"/>
                    <a:pt x="34786" y="20338"/>
                    <a:pt x="34763" y="20270"/>
                  </a:cubicBezTo>
                  <a:cubicBezTo>
                    <a:pt x="34969" y="20156"/>
                    <a:pt x="35083" y="19950"/>
                    <a:pt x="35151" y="19745"/>
                  </a:cubicBezTo>
                  <a:cubicBezTo>
                    <a:pt x="35197" y="19608"/>
                    <a:pt x="35266" y="19494"/>
                    <a:pt x="35334" y="19380"/>
                  </a:cubicBezTo>
                  <a:cubicBezTo>
                    <a:pt x="35380" y="19288"/>
                    <a:pt x="35494" y="19197"/>
                    <a:pt x="35471" y="19060"/>
                  </a:cubicBezTo>
                  <a:cubicBezTo>
                    <a:pt x="35448" y="18992"/>
                    <a:pt x="35494" y="18923"/>
                    <a:pt x="35539" y="18877"/>
                  </a:cubicBezTo>
                  <a:cubicBezTo>
                    <a:pt x="35676" y="18741"/>
                    <a:pt x="35699" y="18558"/>
                    <a:pt x="35745" y="18398"/>
                  </a:cubicBezTo>
                  <a:cubicBezTo>
                    <a:pt x="35859" y="18352"/>
                    <a:pt x="35950" y="18352"/>
                    <a:pt x="36019" y="18238"/>
                  </a:cubicBezTo>
                  <a:cubicBezTo>
                    <a:pt x="36133" y="17987"/>
                    <a:pt x="36338" y="17782"/>
                    <a:pt x="36589" y="17599"/>
                  </a:cubicBezTo>
                  <a:cubicBezTo>
                    <a:pt x="36658" y="17554"/>
                    <a:pt x="36681" y="17485"/>
                    <a:pt x="36704" y="17417"/>
                  </a:cubicBezTo>
                  <a:cubicBezTo>
                    <a:pt x="36772" y="17303"/>
                    <a:pt x="36932" y="17234"/>
                    <a:pt x="36977" y="17097"/>
                  </a:cubicBezTo>
                  <a:cubicBezTo>
                    <a:pt x="37000" y="16960"/>
                    <a:pt x="37114" y="16892"/>
                    <a:pt x="37183" y="16778"/>
                  </a:cubicBezTo>
                  <a:cubicBezTo>
                    <a:pt x="37320" y="16595"/>
                    <a:pt x="37525" y="16458"/>
                    <a:pt x="37548" y="16184"/>
                  </a:cubicBezTo>
                  <a:cubicBezTo>
                    <a:pt x="37708" y="16070"/>
                    <a:pt x="37799" y="15887"/>
                    <a:pt x="37936" y="15728"/>
                  </a:cubicBezTo>
                  <a:cubicBezTo>
                    <a:pt x="38256" y="15271"/>
                    <a:pt x="38621" y="14860"/>
                    <a:pt x="38918" y="14404"/>
                  </a:cubicBezTo>
                  <a:cubicBezTo>
                    <a:pt x="39146" y="14290"/>
                    <a:pt x="39283" y="14061"/>
                    <a:pt x="39488" y="13902"/>
                  </a:cubicBezTo>
                  <a:cubicBezTo>
                    <a:pt x="39497" y="13903"/>
                    <a:pt x="39506" y="13904"/>
                    <a:pt x="39515" y="13904"/>
                  </a:cubicBezTo>
                  <a:cubicBezTo>
                    <a:pt x="39601" y="13904"/>
                    <a:pt x="39679" y="13824"/>
                    <a:pt x="39802" y="13824"/>
                  </a:cubicBezTo>
                  <a:close/>
                  <a:moveTo>
                    <a:pt x="32492" y="23819"/>
                  </a:moveTo>
                  <a:cubicBezTo>
                    <a:pt x="32509" y="23819"/>
                    <a:pt x="32526" y="23831"/>
                    <a:pt x="32549" y="23853"/>
                  </a:cubicBezTo>
                  <a:cubicBezTo>
                    <a:pt x="32526" y="23876"/>
                    <a:pt x="32509" y="23888"/>
                    <a:pt x="32492" y="23888"/>
                  </a:cubicBezTo>
                  <a:cubicBezTo>
                    <a:pt x="32475" y="23888"/>
                    <a:pt x="32458" y="23876"/>
                    <a:pt x="32435" y="23853"/>
                  </a:cubicBezTo>
                  <a:cubicBezTo>
                    <a:pt x="32458" y="23831"/>
                    <a:pt x="32475" y="23819"/>
                    <a:pt x="32492" y="23819"/>
                  </a:cubicBezTo>
                  <a:close/>
                  <a:moveTo>
                    <a:pt x="31968" y="24395"/>
                  </a:moveTo>
                  <a:cubicBezTo>
                    <a:pt x="31971" y="24395"/>
                    <a:pt x="31974" y="24397"/>
                    <a:pt x="31979" y="24401"/>
                  </a:cubicBezTo>
                  <a:cubicBezTo>
                    <a:pt x="32002" y="24424"/>
                    <a:pt x="31956" y="24424"/>
                    <a:pt x="31933" y="24447"/>
                  </a:cubicBezTo>
                  <a:cubicBezTo>
                    <a:pt x="31956" y="24561"/>
                    <a:pt x="31842" y="24629"/>
                    <a:pt x="31819" y="24721"/>
                  </a:cubicBezTo>
                  <a:cubicBezTo>
                    <a:pt x="31705" y="24675"/>
                    <a:pt x="31796" y="24652"/>
                    <a:pt x="31796" y="24629"/>
                  </a:cubicBezTo>
                  <a:cubicBezTo>
                    <a:pt x="31773" y="24584"/>
                    <a:pt x="31750" y="24561"/>
                    <a:pt x="31750" y="24538"/>
                  </a:cubicBezTo>
                  <a:cubicBezTo>
                    <a:pt x="31788" y="24482"/>
                    <a:pt x="31826" y="24441"/>
                    <a:pt x="31889" y="24441"/>
                  </a:cubicBezTo>
                  <a:cubicBezTo>
                    <a:pt x="31902" y="24441"/>
                    <a:pt x="31917" y="24443"/>
                    <a:pt x="31933" y="24447"/>
                  </a:cubicBezTo>
                  <a:cubicBezTo>
                    <a:pt x="31951" y="24428"/>
                    <a:pt x="31955" y="24395"/>
                    <a:pt x="31968" y="24395"/>
                  </a:cubicBezTo>
                  <a:close/>
                  <a:moveTo>
                    <a:pt x="31499" y="25223"/>
                  </a:moveTo>
                  <a:cubicBezTo>
                    <a:pt x="31499" y="25383"/>
                    <a:pt x="31454" y="25474"/>
                    <a:pt x="31271" y="25611"/>
                  </a:cubicBezTo>
                  <a:cubicBezTo>
                    <a:pt x="31225" y="25679"/>
                    <a:pt x="31157" y="25725"/>
                    <a:pt x="31180" y="25816"/>
                  </a:cubicBezTo>
                  <a:cubicBezTo>
                    <a:pt x="31225" y="25794"/>
                    <a:pt x="31271" y="25771"/>
                    <a:pt x="31340" y="25748"/>
                  </a:cubicBezTo>
                  <a:lnTo>
                    <a:pt x="31340" y="25748"/>
                  </a:lnTo>
                  <a:cubicBezTo>
                    <a:pt x="31294" y="25999"/>
                    <a:pt x="31020" y="26387"/>
                    <a:pt x="30837" y="26433"/>
                  </a:cubicBezTo>
                  <a:cubicBezTo>
                    <a:pt x="30700" y="26455"/>
                    <a:pt x="30609" y="26524"/>
                    <a:pt x="30564" y="26615"/>
                  </a:cubicBezTo>
                  <a:cubicBezTo>
                    <a:pt x="30541" y="26729"/>
                    <a:pt x="30381" y="26707"/>
                    <a:pt x="30427" y="26843"/>
                  </a:cubicBezTo>
                  <a:cubicBezTo>
                    <a:pt x="30427" y="26866"/>
                    <a:pt x="30404" y="26889"/>
                    <a:pt x="30404" y="26912"/>
                  </a:cubicBezTo>
                  <a:cubicBezTo>
                    <a:pt x="30175" y="27072"/>
                    <a:pt x="30061" y="27323"/>
                    <a:pt x="29856" y="27505"/>
                  </a:cubicBezTo>
                  <a:cubicBezTo>
                    <a:pt x="29833" y="27528"/>
                    <a:pt x="29787" y="27551"/>
                    <a:pt x="29765" y="27551"/>
                  </a:cubicBezTo>
                  <a:cubicBezTo>
                    <a:pt x="29696" y="27642"/>
                    <a:pt x="29673" y="27779"/>
                    <a:pt x="29582" y="27871"/>
                  </a:cubicBezTo>
                  <a:cubicBezTo>
                    <a:pt x="29491" y="27939"/>
                    <a:pt x="29628" y="28053"/>
                    <a:pt x="29514" y="28122"/>
                  </a:cubicBezTo>
                  <a:cubicBezTo>
                    <a:pt x="29445" y="28167"/>
                    <a:pt x="29331" y="28190"/>
                    <a:pt x="29308" y="28281"/>
                  </a:cubicBezTo>
                  <a:cubicBezTo>
                    <a:pt x="29217" y="28578"/>
                    <a:pt x="28852" y="28715"/>
                    <a:pt x="28829" y="29035"/>
                  </a:cubicBezTo>
                  <a:cubicBezTo>
                    <a:pt x="28715" y="29149"/>
                    <a:pt x="28601" y="29149"/>
                    <a:pt x="28509" y="29217"/>
                  </a:cubicBezTo>
                  <a:cubicBezTo>
                    <a:pt x="28486" y="29263"/>
                    <a:pt x="28486" y="29309"/>
                    <a:pt x="28532" y="29354"/>
                  </a:cubicBezTo>
                  <a:cubicBezTo>
                    <a:pt x="28486" y="29560"/>
                    <a:pt x="28350" y="29674"/>
                    <a:pt x="28144" y="29742"/>
                  </a:cubicBezTo>
                  <a:lnTo>
                    <a:pt x="28144" y="29742"/>
                  </a:lnTo>
                  <a:cubicBezTo>
                    <a:pt x="28151" y="29480"/>
                    <a:pt x="28264" y="29281"/>
                    <a:pt x="28464" y="29126"/>
                  </a:cubicBezTo>
                  <a:cubicBezTo>
                    <a:pt x="28509" y="29058"/>
                    <a:pt x="28418" y="29058"/>
                    <a:pt x="28418" y="28989"/>
                  </a:cubicBezTo>
                  <a:cubicBezTo>
                    <a:pt x="28464" y="28898"/>
                    <a:pt x="28623" y="28829"/>
                    <a:pt x="28555" y="28692"/>
                  </a:cubicBezTo>
                  <a:cubicBezTo>
                    <a:pt x="28669" y="28624"/>
                    <a:pt x="28783" y="28555"/>
                    <a:pt x="28897" y="28464"/>
                  </a:cubicBezTo>
                  <a:cubicBezTo>
                    <a:pt x="28920" y="28441"/>
                    <a:pt x="28874" y="28350"/>
                    <a:pt x="28943" y="28304"/>
                  </a:cubicBezTo>
                  <a:cubicBezTo>
                    <a:pt x="29057" y="28190"/>
                    <a:pt x="29148" y="28099"/>
                    <a:pt x="29217" y="27962"/>
                  </a:cubicBezTo>
                  <a:cubicBezTo>
                    <a:pt x="29285" y="27848"/>
                    <a:pt x="29399" y="27802"/>
                    <a:pt x="29399" y="27642"/>
                  </a:cubicBezTo>
                  <a:cubicBezTo>
                    <a:pt x="29399" y="27597"/>
                    <a:pt x="29491" y="27528"/>
                    <a:pt x="29536" y="27505"/>
                  </a:cubicBezTo>
                  <a:cubicBezTo>
                    <a:pt x="29696" y="27437"/>
                    <a:pt x="29696" y="27277"/>
                    <a:pt x="29833" y="27209"/>
                  </a:cubicBezTo>
                  <a:cubicBezTo>
                    <a:pt x="29993" y="27140"/>
                    <a:pt x="29993" y="26935"/>
                    <a:pt x="30130" y="26912"/>
                  </a:cubicBezTo>
                  <a:cubicBezTo>
                    <a:pt x="30290" y="26866"/>
                    <a:pt x="30335" y="26707"/>
                    <a:pt x="30449" y="26638"/>
                  </a:cubicBezTo>
                  <a:cubicBezTo>
                    <a:pt x="30586" y="26547"/>
                    <a:pt x="30586" y="26341"/>
                    <a:pt x="30678" y="26204"/>
                  </a:cubicBezTo>
                  <a:cubicBezTo>
                    <a:pt x="30792" y="26045"/>
                    <a:pt x="30906" y="25885"/>
                    <a:pt x="31020" y="25702"/>
                  </a:cubicBezTo>
                  <a:cubicBezTo>
                    <a:pt x="31088" y="25565"/>
                    <a:pt x="31248" y="25428"/>
                    <a:pt x="31385" y="25337"/>
                  </a:cubicBezTo>
                  <a:cubicBezTo>
                    <a:pt x="31454" y="25314"/>
                    <a:pt x="31431" y="25223"/>
                    <a:pt x="31499" y="25223"/>
                  </a:cubicBezTo>
                  <a:close/>
                  <a:moveTo>
                    <a:pt x="28144" y="29743"/>
                  </a:moveTo>
                  <a:lnTo>
                    <a:pt x="28144" y="29743"/>
                  </a:lnTo>
                  <a:cubicBezTo>
                    <a:pt x="28167" y="29788"/>
                    <a:pt x="28190" y="29834"/>
                    <a:pt x="28190" y="29856"/>
                  </a:cubicBezTo>
                  <a:cubicBezTo>
                    <a:pt x="28167" y="29902"/>
                    <a:pt x="28144" y="29948"/>
                    <a:pt x="28076" y="29948"/>
                  </a:cubicBezTo>
                  <a:cubicBezTo>
                    <a:pt x="28053" y="29948"/>
                    <a:pt x="28030" y="29953"/>
                    <a:pt x="28007" y="29953"/>
                  </a:cubicBezTo>
                  <a:cubicBezTo>
                    <a:pt x="27984" y="29953"/>
                    <a:pt x="27961" y="29948"/>
                    <a:pt x="27939" y="29925"/>
                  </a:cubicBezTo>
                  <a:cubicBezTo>
                    <a:pt x="27939" y="29788"/>
                    <a:pt x="28098" y="29834"/>
                    <a:pt x="28144" y="29765"/>
                  </a:cubicBezTo>
                  <a:cubicBezTo>
                    <a:pt x="28144" y="29758"/>
                    <a:pt x="28144" y="29750"/>
                    <a:pt x="28144" y="29743"/>
                  </a:cubicBezTo>
                  <a:close/>
                  <a:moveTo>
                    <a:pt x="27916" y="30039"/>
                  </a:moveTo>
                  <a:lnTo>
                    <a:pt x="27916" y="30039"/>
                  </a:lnTo>
                  <a:cubicBezTo>
                    <a:pt x="27961" y="30153"/>
                    <a:pt x="27893" y="30199"/>
                    <a:pt x="27802" y="30222"/>
                  </a:cubicBezTo>
                  <a:cubicBezTo>
                    <a:pt x="27802" y="30230"/>
                    <a:pt x="27802" y="30237"/>
                    <a:pt x="27801" y="30243"/>
                  </a:cubicBezTo>
                  <a:lnTo>
                    <a:pt x="27801" y="30243"/>
                  </a:lnTo>
                  <a:cubicBezTo>
                    <a:pt x="27779" y="30153"/>
                    <a:pt x="27825" y="30084"/>
                    <a:pt x="27916" y="30039"/>
                  </a:cubicBezTo>
                  <a:close/>
                  <a:moveTo>
                    <a:pt x="27801" y="30244"/>
                  </a:moveTo>
                  <a:cubicBezTo>
                    <a:pt x="27800" y="30275"/>
                    <a:pt x="27793" y="30290"/>
                    <a:pt x="27756" y="30290"/>
                  </a:cubicBezTo>
                  <a:cubicBezTo>
                    <a:pt x="27756" y="30245"/>
                    <a:pt x="27779" y="30244"/>
                    <a:pt x="27801" y="30244"/>
                  </a:cubicBezTo>
                  <a:close/>
                  <a:moveTo>
                    <a:pt x="27551" y="30610"/>
                  </a:moveTo>
                  <a:cubicBezTo>
                    <a:pt x="27596" y="30632"/>
                    <a:pt x="27665" y="30655"/>
                    <a:pt x="27710" y="30678"/>
                  </a:cubicBezTo>
                  <a:cubicBezTo>
                    <a:pt x="27665" y="30724"/>
                    <a:pt x="27596" y="30792"/>
                    <a:pt x="27551" y="30838"/>
                  </a:cubicBezTo>
                  <a:cubicBezTo>
                    <a:pt x="27528" y="30815"/>
                    <a:pt x="27482" y="30769"/>
                    <a:pt x="27459" y="30747"/>
                  </a:cubicBezTo>
                  <a:cubicBezTo>
                    <a:pt x="27459" y="30678"/>
                    <a:pt x="27505" y="30632"/>
                    <a:pt x="27551" y="30610"/>
                  </a:cubicBezTo>
                  <a:close/>
                  <a:moveTo>
                    <a:pt x="27331" y="30857"/>
                  </a:moveTo>
                  <a:cubicBezTo>
                    <a:pt x="27363" y="30857"/>
                    <a:pt x="27400" y="30861"/>
                    <a:pt x="27436" y="30861"/>
                  </a:cubicBezTo>
                  <a:cubicBezTo>
                    <a:pt x="27459" y="31112"/>
                    <a:pt x="27322" y="31272"/>
                    <a:pt x="27277" y="31500"/>
                  </a:cubicBezTo>
                  <a:cubicBezTo>
                    <a:pt x="27140" y="31431"/>
                    <a:pt x="27277" y="31409"/>
                    <a:pt x="27208" y="31363"/>
                  </a:cubicBezTo>
                  <a:cubicBezTo>
                    <a:pt x="27208" y="31363"/>
                    <a:pt x="27208" y="31340"/>
                    <a:pt x="27140" y="31340"/>
                  </a:cubicBezTo>
                  <a:cubicBezTo>
                    <a:pt x="27071" y="31500"/>
                    <a:pt x="26957" y="31637"/>
                    <a:pt x="27026" y="31865"/>
                  </a:cubicBezTo>
                  <a:cubicBezTo>
                    <a:pt x="27016" y="31874"/>
                    <a:pt x="27008" y="31878"/>
                    <a:pt x="27001" y="31878"/>
                  </a:cubicBezTo>
                  <a:cubicBezTo>
                    <a:pt x="26970" y="31878"/>
                    <a:pt x="26948" y="31819"/>
                    <a:pt x="26911" y="31819"/>
                  </a:cubicBezTo>
                  <a:cubicBezTo>
                    <a:pt x="26752" y="31934"/>
                    <a:pt x="26729" y="31979"/>
                    <a:pt x="26752" y="32139"/>
                  </a:cubicBezTo>
                  <a:cubicBezTo>
                    <a:pt x="26644" y="32247"/>
                    <a:pt x="26474" y="32294"/>
                    <a:pt x="26359" y="32415"/>
                  </a:cubicBezTo>
                  <a:lnTo>
                    <a:pt x="26359" y="32415"/>
                  </a:lnTo>
                  <a:cubicBezTo>
                    <a:pt x="26344" y="32328"/>
                    <a:pt x="26369" y="32225"/>
                    <a:pt x="26432" y="32162"/>
                  </a:cubicBezTo>
                  <a:cubicBezTo>
                    <a:pt x="26660" y="31911"/>
                    <a:pt x="26797" y="31568"/>
                    <a:pt x="26957" y="31294"/>
                  </a:cubicBezTo>
                  <a:cubicBezTo>
                    <a:pt x="27048" y="31157"/>
                    <a:pt x="27185" y="31066"/>
                    <a:pt x="27231" y="30906"/>
                  </a:cubicBezTo>
                  <a:cubicBezTo>
                    <a:pt x="27245" y="30865"/>
                    <a:pt x="27283" y="30857"/>
                    <a:pt x="27331" y="30857"/>
                  </a:cubicBezTo>
                  <a:close/>
                  <a:moveTo>
                    <a:pt x="26341" y="32446"/>
                  </a:moveTo>
                  <a:cubicBezTo>
                    <a:pt x="26340" y="32465"/>
                    <a:pt x="26337" y="32488"/>
                    <a:pt x="26317" y="32488"/>
                  </a:cubicBezTo>
                  <a:cubicBezTo>
                    <a:pt x="26311" y="32488"/>
                    <a:pt x="26304" y="32486"/>
                    <a:pt x="26295" y="32481"/>
                  </a:cubicBezTo>
                  <a:cubicBezTo>
                    <a:pt x="26295" y="32463"/>
                    <a:pt x="26310" y="32459"/>
                    <a:pt x="26341" y="32446"/>
                  </a:cubicBezTo>
                  <a:close/>
                  <a:moveTo>
                    <a:pt x="26090" y="32458"/>
                  </a:moveTo>
                  <a:cubicBezTo>
                    <a:pt x="26181" y="32481"/>
                    <a:pt x="26204" y="32550"/>
                    <a:pt x="26204" y="32664"/>
                  </a:cubicBezTo>
                  <a:cubicBezTo>
                    <a:pt x="26021" y="32915"/>
                    <a:pt x="25816" y="33189"/>
                    <a:pt x="25610" y="33440"/>
                  </a:cubicBezTo>
                  <a:cubicBezTo>
                    <a:pt x="25610" y="33508"/>
                    <a:pt x="25725" y="33463"/>
                    <a:pt x="25725" y="33577"/>
                  </a:cubicBezTo>
                  <a:cubicBezTo>
                    <a:pt x="25633" y="33691"/>
                    <a:pt x="25473" y="33828"/>
                    <a:pt x="25428" y="34011"/>
                  </a:cubicBezTo>
                  <a:cubicBezTo>
                    <a:pt x="25409" y="34025"/>
                    <a:pt x="25393" y="34030"/>
                    <a:pt x="25380" y="34030"/>
                  </a:cubicBezTo>
                  <a:cubicBezTo>
                    <a:pt x="25331" y="34030"/>
                    <a:pt x="25305" y="33962"/>
                    <a:pt x="25261" y="33962"/>
                  </a:cubicBezTo>
                  <a:cubicBezTo>
                    <a:pt x="25256" y="33962"/>
                    <a:pt x="25251" y="33963"/>
                    <a:pt x="25245" y="33965"/>
                  </a:cubicBezTo>
                  <a:cubicBezTo>
                    <a:pt x="25245" y="34033"/>
                    <a:pt x="25245" y="34102"/>
                    <a:pt x="25314" y="34125"/>
                  </a:cubicBezTo>
                  <a:cubicBezTo>
                    <a:pt x="25222" y="34216"/>
                    <a:pt x="25154" y="34330"/>
                    <a:pt x="25040" y="34376"/>
                  </a:cubicBezTo>
                  <a:cubicBezTo>
                    <a:pt x="25040" y="34399"/>
                    <a:pt x="25040" y="34421"/>
                    <a:pt x="24994" y="34421"/>
                  </a:cubicBezTo>
                  <a:cubicBezTo>
                    <a:pt x="24994" y="34376"/>
                    <a:pt x="25017" y="34376"/>
                    <a:pt x="25040" y="34376"/>
                  </a:cubicBezTo>
                  <a:lnTo>
                    <a:pt x="25040" y="34148"/>
                  </a:lnTo>
                  <a:cubicBezTo>
                    <a:pt x="25108" y="34079"/>
                    <a:pt x="25154" y="33988"/>
                    <a:pt x="25245" y="33965"/>
                  </a:cubicBezTo>
                  <a:cubicBezTo>
                    <a:pt x="25268" y="33851"/>
                    <a:pt x="25291" y="33714"/>
                    <a:pt x="25428" y="33668"/>
                  </a:cubicBezTo>
                  <a:cubicBezTo>
                    <a:pt x="25451" y="33600"/>
                    <a:pt x="25337" y="33577"/>
                    <a:pt x="25382" y="33486"/>
                  </a:cubicBezTo>
                  <a:cubicBezTo>
                    <a:pt x="25473" y="33349"/>
                    <a:pt x="25565" y="33212"/>
                    <a:pt x="25656" y="33098"/>
                  </a:cubicBezTo>
                  <a:cubicBezTo>
                    <a:pt x="25633" y="33075"/>
                    <a:pt x="25610" y="33052"/>
                    <a:pt x="25610" y="33029"/>
                  </a:cubicBezTo>
                  <a:cubicBezTo>
                    <a:pt x="25702" y="32938"/>
                    <a:pt x="25816" y="32869"/>
                    <a:pt x="25861" y="32755"/>
                  </a:cubicBezTo>
                  <a:cubicBezTo>
                    <a:pt x="25907" y="32618"/>
                    <a:pt x="26021" y="32573"/>
                    <a:pt x="26090" y="32458"/>
                  </a:cubicBezTo>
                  <a:close/>
                  <a:moveTo>
                    <a:pt x="24720" y="34809"/>
                  </a:moveTo>
                  <a:cubicBezTo>
                    <a:pt x="24743" y="34809"/>
                    <a:pt x="24743" y="34809"/>
                    <a:pt x="24743" y="34832"/>
                  </a:cubicBezTo>
                  <a:cubicBezTo>
                    <a:pt x="24743" y="34844"/>
                    <a:pt x="24737" y="34849"/>
                    <a:pt x="24729" y="34849"/>
                  </a:cubicBezTo>
                  <a:cubicBezTo>
                    <a:pt x="24720" y="34849"/>
                    <a:pt x="24709" y="34844"/>
                    <a:pt x="24697" y="34832"/>
                  </a:cubicBezTo>
                  <a:cubicBezTo>
                    <a:pt x="24697" y="34809"/>
                    <a:pt x="24720" y="34809"/>
                    <a:pt x="24720" y="34809"/>
                  </a:cubicBezTo>
                  <a:close/>
                  <a:moveTo>
                    <a:pt x="24332" y="35289"/>
                  </a:moveTo>
                  <a:cubicBezTo>
                    <a:pt x="24332" y="35334"/>
                    <a:pt x="24309" y="35334"/>
                    <a:pt x="24287" y="35334"/>
                  </a:cubicBezTo>
                  <a:cubicBezTo>
                    <a:pt x="24287" y="35312"/>
                    <a:pt x="24287" y="35289"/>
                    <a:pt x="24332" y="35289"/>
                  </a:cubicBezTo>
                  <a:close/>
                  <a:moveTo>
                    <a:pt x="24494" y="35287"/>
                  </a:moveTo>
                  <a:cubicBezTo>
                    <a:pt x="24500" y="35287"/>
                    <a:pt x="24507" y="35288"/>
                    <a:pt x="24515" y="35289"/>
                  </a:cubicBezTo>
                  <a:cubicBezTo>
                    <a:pt x="24538" y="35289"/>
                    <a:pt x="24538" y="35289"/>
                    <a:pt x="24538" y="35312"/>
                  </a:cubicBezTo>
                  <a:cubicBezTo>
                    <a:pt x="24469" y="35540"/>
                    <a:pt x="24355" y="35722"/>
                    <a:pt x="24195" y="35882"/>
                  </a:cubicBezTo>
                  <a:cubicBezTo>
                    <a:pt x="24058" y="35996"/>
                    <a:pt x="23967" y="36156"/>
                    <a:pt x="23830" y="36270"/>
                  </a:cubicBezTo>
                  <a:cubicBezTo>
                    <a:pt x="23693" y="36362"/>
                    <a:pt x="23625" y="36521"/>
                    <a:pt x="23488" y="36636"/>
                  </a:cubicBezTo>
                  <a:cubicBezTo>
                    <a:pt x="23351" y="36772"/>
                    <a:pt x="23282" y="36955"/>
                    <a:pt x="23214" y="37160"/>
                  </a:cubicBezTo>
                  <a:cubicBezTo>
                    <a:pt x="23191" y="37206"/>
                    <a:pt x="23077" y="37229"/>
                    <a:pt x="23031" y="37320"/>
                  </a:cubicBezTo>
                  <a:cubicBezTo>
                    <a:pt x="23008" y="37389"/>
                    <a:pt x="23122" y="37434"/>
                    <a:pt x="23100" y="37503"/>
                  </a:cubicBezTo>
                  <a:cubicBezTo>
                    <a:pt x="22917" y="37731"/>
                    <a:pt x="22689" y="37914"/>
                    <a:pt x="22575" y="38165"/>
                  </a:cubicBezTo>
                  <a:cubicBezTo>
                    <a:pt x="22483" y="38279"/>
                    <a:pt x="22369" y="38210"/>
                    <a:pt x="22324" y="38302"/>
                  </a:cubicBezTo>
                  <a:cubicBezTo>
                    <a:pt x="22209" y="38233"/>
                    <a:pt x="22187" y="38142"/>
                    <a:pt x="22232" y="38028"/>
                  </a:cubicBezTo>
                  <a:cubicBezTo>
                    <a:pt x="22392" y="37868"/>
                    <a:pt x="22461" y="37640"/>
                    <a:pt x="22666" y="37503"/>
                  </a:cubicBezTo>
                  <a:cubicBezTo>
                    <a:pt x="22689" y="37480"/>
                    <a:pt x="22734" y="37480"/>
                    <a:pt x="22757" y="37457"/>
                  </a:cubicBezTo>
                  <a:cubicBezTo>
                    <a:pt x="22803" y="37092"/>
                    <a:pt x="23237" y="36955"/>
                    <a:pt x="23259" y="36567"/>
                  </a:cubicBezTo>
                  <a:cubicBezTo>
                    <a:pt x="23465" y="36293"/>
                    <a:pt x="23647" y="35951"/>
                    <a:pt x="24035" y="35814"/>
                  </a:cubicBezTo>
                  <a:cubicBezTo>
                    <a:pt x="24058" y="35814"/>
                    <a:pt x="24081" y="35768"/>
                    <a:pt x="24127" y="35745"/>
                  </a:cubicBezTo>
                  <a:cubicBezTo>
                    <a:pt x="24150" y="35722"/>
                    <a:pt x="24172" y="35677"/>
                    <a:pt x="24218" y="35654"/>
                  </a:cubicBezTo>
                  <a:cubicBezTo>
                    <a:pt x="24172" y="35586"/>
                    <a:pt x="24081" y="35631"/>
                    <a:pt x="24081" y="35540"/>
                  </a:cubicBezTo>
                  <a:cubicBezTo>
                    <a:pt x="24127" y="35471"/>
                    <a:pt x="24195" y="35380"/>
                    <a:pt x="24287" y="35334"/>
                  </a:cubicBezTo>
                  <a:lnTo>
                    <a:pt x="24287" y="35334"/>
                  </a:lnTo>
                  <a:cubicBezTo>
                    <a:pt x="24287" y="35403"/>
                    <a:pt x="24264" y="35449"/>
                    <a:pt x="24332" y="35471"/>
                  </a:cubicBezTo>
                  <a:cubicBezTo>
                    <a:pt x="24340" y="35473"/>
                    <a:pt x="24347" y="35473"/>
                    <a:pt x="24353" y="35473"/>
                  </a:cubicBezTo>
                  <a:cubicBezTo>
                    <a:pt x="24473" y="35473"/>
                    <a:pt x="24374" y="35287"/>
                    <a:pt x="24494" y="35287"/>
                  </a:cubicBezTo>
                  <a:close/>
                  <a:moveTo>
                    <a:pt x="21570" y="39375"/>
                  </a:moveTo>
                  <a:lnTo>
                    <a:pt x="21570" y="39375"/>
                  </a:lnTo>
                  <a:cubicBezTo>
                    <a:pt x="21545" y="39477"/>
                    <a:pt x="21534" y="39522"/>
                    <a:pt x="21505" y="39522"/>
                  </a:cubicBezTo>
                  <a:cubicBezTo>
                    <a:pt x="21482" y="39522"/>
                    <a:pt x="21448" y="39493"/>
                    <a:pt x="21388" y="39443"/>
                  </a:cubicBezTo>
                  <a:cubicBezTo>
                    <a:pt x="21456" y="39420"/>
                    <a:pt x="21502" y="39397"/>
                    <a:pt x="21570" y="39375"/>
                  </a:cubicBezTo>
                  <a:close/>
                  <a:moveTo>
                    <a:pt x="21274" y="39489"/>
                  </a:moveTo>
                  <a:cubicBezTo>
                    <a:pt x="21296" y="39489"/>
                    <a:pt x="21296" y="39511"/>
                    <a:pt x="21296" y="39511"/>
                  </a:cubicBezTo>
                  <a:cubicBezTo>
                    <a:pt x="21296" y="39534"/>
                    <a:pt x="21296" y="39534"/>
                    <a:pt x="21274" y="39534"/>
                  </a:cubicBezTo>
                  <a:cubicBezTo>
                    <a:pt x="21274" y="39534"/>
                    <a:pt x="21251" y="39534"/>
                    <a:pt x="21251" y="39511"/>
                  </a:cubicBezTo>
                  <a:cubicBezTo>
                    <a:pt x="21251" y="39511"/>
                    <a:pt x="21274" y="39489"/>
                    <a:pt x="21274" y="39489"/>
                  </a:cubicBezTo>
                  <a:close/>
                  <a:moveTo>
                    <a:pt x="21411" y="39626"/>
                  </a:moveTo>
                  <a:cubicBezTo>
                    <a:pt x="21433" y="39648"/>
                    <a:pt x="21456" y="39671"/>
                    <a:pt x="21433" y="39694"/>
                  </a:cubicBezTo>
                  <a:cubicBezTo>
                    <a:pt x="21365" y="39808"/>
                    <a:pt x="21411" y="40036"/>
                    <a:pt x="21182" y="40036"/>
                  </a:cubicBezTo>
                  <a:cubicBezTo>
                    <a:pt x="21159" y="40151"/>
                    <a:pt x="21182" y="40265"/>
                    <a:pt x="21114" y="40379"/>
                  </a:cubicBezTo>
                  <a:cubicBezTo>
                    <a:pt x="20886" y="40744"/>
                    <a:pt x="20612" y="41086"/>
                    <a:pt x="20315" y="41406"/>
                  </a:cubicBezTo>
                  <a:cubicBezTo>
                    <a:pt x="20278" y="41443"/>
                    <a:pt x="20240" y="41481"/>
                    <a:pt x="20178" y="41481"/>
                  </a:cubicBezTo>
                  <a:cubicBezTo>
                    <a:pt x="20168" y="41481"/>
                    <a:pt x="20156" y="41479"/>
                    <a:pt x="20144" y="41477"/>
                  </a:cubicBezTo>
                  <a:lnTo>
                    <a:pt x="20144" y="41477"/>
                  </a:lnTo>
                  <a:cubicBezTo>
                    <a:pt x="20147" y="41476"/>
                    <a:pt x="20151" y="41475"/>
                    <a:pt x="20155" y="41474"/>
                  </a:cubicBezTo>
                  <a:cubicBezTo>
                    <a:pt x="20224" y="41223"/>
                    <a:pt x="20224" y="41223"/>
                    <a:pt x="20155" y="41041"/>
                  </a:cubicBezTo>
                  <a:cubicBezTo>
                    <a:pt x="20178" y="40972"/>
                    <a:pt x="20246" y="40927"/>
                    <a:pt x="20338" y="40904"/>
                  </a:cubicBezTo>
                  <a:cubicBezTo>
                    <a:pt x="20315" y="40881"/>
                    <a:pt x="20292" y="40835"/>
                    <a:pt x="20292" y="40790"/>
                  </a:cubicBezTo>
                  <a:cubicBezTo>
                    <a:pt x="20406" y="40447"/>
                    <a:pt x="20657" y="40173"/>
                    <a:pt x="20886" y="39854"/>
                  </a:cubicBezTo>
                  <a:cubicBezTo>
                    <a:pt x="21000" y="39785"/>
                    <a:pt x="21137" y="39717"/>
                    <a:pt x="21228" y="39626"/>
                  </a:cubicBezTo>
                  <a:cubicBezTo>
                    <a:pt x="21271" y="39640"/>
                    <a:pt x="21313" y="39672"/>
                    <a:pt x="21350" y="39672"/>
                  </a:cubicBezTo>
                  <a:cubicBezTo>
                    <a:pt x="21373" y="39672"/>
                    <a:pt x="21393" y="39660"/>
                    <a:pt x="21411" y="39626"/>
                  </a:cubicBezTo>
                  <a:close/>
                  <a:moveTo>
                    <a:pt x="20132" y="41480"/>
                  </a:moveTo>
                  <a:cubicBezTo>
                    <a:pt x="20134" y="41545"/>
                    <a:pt x="20152" y="41609"/>
                    <a:pt x="20069" y="41611"/>
                  </a:cubicBezTo>
                  <a:lnTo>
                    <a:pt x="20069" y="41611"/>
                  </a:lnTo>
                  <a:cubicBezTo>
                    <a:pt x="20078" y="41556"/>
                    <a:pt x="20058" y="41504"/>
                    <a:pt x="20132" y="41480"/>
                  </a:cubicBezTo>
                  <a:close/>
                  <a:moveTo>
                    <a:pt x="20067" y="41624"/>
                  </a:moveTo>
                  <a:cubicBezTo>
                    <a:pt x="20082" y="41709"/>
                    <a:pt x="20037" y="41773"/>
                    <a:pt x="19950" y="41817"/>
                  </a:cubicBezTo>
                  <a:cubicBezTo>
                    <a:pt x="19927" y="41703"/>
                    <a:pt x="19995" y="41657"/>
                    <a:pt x="20064" y="41634"/>
                  </a:cubicBezTo>
                  <a:cubicBezTo>
                    <a:pt x="20065" y="41631"/>
                    <a:pt x="20066" y="41628"/>
                    <a:pt x="20067" y="41624"/>
                  </a:cubicBezTo>
                  <a:close/>
                  <a:moveTo>
                    <a:pt x="20612" y="44054"/>
                  </a:moveTo>
                  <a:cubicBezTo>
                    <a:pt x="20612" y="44091"/>
                    <a:pt x="20596" y="44098"/>
                    <a:pt x="20566" y="44099"/>
                  </a:cubicBezTo>
                  <a:lnTo>
                    <a:pt x="20566" y="44099"/>
                  </a:lnTo>
                  <a:cubicBezTo>
                    <a:pt x="20566" y="44076"/>
                    <a:pt x="20566" y="44054"/>
                    <a:pt x="20612" y="44054"/>
                  </a:cubicBezTo>
                  <a:close/>
                  <a:moveTo>
                    <a:pt x="19014" y="43300"/>
                  </a:moveTo>
                  <a:cubicBezTo>
                    <a:pt x="19037" y="43323"/>
                    <a:pt x="19037" y="43369"/>
                    <a:pt x="19014" y="43392"/>
                  </a:cubicBezTo>
                  <a:cubicBezTo>
                    <a:pt x="18945" y="43437"/>
                    <a:pt x="18854" y="43620"/>
                    <a:pt x="18808" y="43711"/>
                  </a:cubicBezTo>
                  <a:cubicBezTo>
                    <a:pt x="18763" y="43803"/>
                    <a:pt x="18717" y="43917"/>
                    <a:pt x="18626" y="43962"/>
                  </a:cubicBezTo>
                  <a:cubicBezTo>
                    <a:pt x="18489" y="44008"/>
                    <a:pt x="18489" y="44122"/>
                    <a:pt x="18420" y="44213"/>
                  </a:cubicBezTo>
                  <a:cubicBezTo>
                    <a:pt x="18466" y="44236"/>
                    <a:pt x="18489" y="44236"/>
                    <a:pt x="18535" y="44259"/>
                  </a:cubicBezTo>
                  <a:cubicBezTo>
                    <a:pt x="18557" y="44328"/>
                    <a:pt x="18420" y="44350"/>
                    <a:pt x="18489" y="44419"/>
                  </a:cubicBezTo>
                  <a:cubicBezTo>
                    <a:pt x="18420" y="44442"/>
                    <a:pt x="18352" y="44442"/>
                    <a:pt x="18306" y="44465"/>
                  </a:cubicBezTo>
                  <a:cubicBezTo>
                    <a:pt x="18306" y="44487"/>
                    <a:pt x="18283" y="44510"/>
                    <a:pt x="18283" y="44533"/>
                  </a:cubicBezTo>
                  <a:cubicBezTo>
                    <a:pt x="18283" y="44784"/>
                    <a:pt x="18147" y="44967"/>
                    <a:pt x="18010" y="45149"/>
                  </a:cubicBezTo>
                  <a:cubicBezTo>
                    <a:pt x="17895" y="45309"/>
                    <a:pt x="17759" y="45423"/>
                    <a:pt x="17644" y="45606"/>
                  </a:cubicBezTo>
                  <a:cubicBezTo>
                    <a:pt x="17485" y="45834"/>
                    <a:pt x="17165" y="45925"/>
                    <a:pt x="17005" y="46176"/>
                  </a:cubicBezTo>
                  <a:cubicBezTo>
                    <a:pt x="17051" y="46062"/>
                    <a:pt x="17028" y="45971"/>
                    <a:pt x="17051" y="45857"/>
                  </a:cubicBezTo>
                  <a:cubicBezTo>
                    <a:pt x="17325" y="45743"/>
                    <a:pt x="17416" y="45492"/>
                    <a:pt x="17599" y="45263"/>
                  </a:cubicBezTo>
                  <a:cubicBezTo>
                    <a:pt x="17690" y="45172"/>
                    <a:pt x="17736" y="45012"/>
                    <a:pt x="17827" y="44921"/>
                  </a:cubicBezTo>
                  <a:cubicBezTo>
                    <a:pt x="17918" y="44807"/>
                    <a:pt x="17987" y="44693"/>
                    <a:pt x="18010" y="44556"/>
                  </a:cubicBezTo>
                  <a:cubicBezTo>
                    <a:pt x="18215" y="44465"/>
                    <a:pt x="18169" y="44259"/>
                    <a:pt x="18283" y="44122"/>
                  </a:cubicBezTo>
                  <a:cubicBezTo>
                    <a:pt x="18375" y="43985"/>
                    <a:pt x="18443" y="43803"/>
                    <a:pt x="18535" y="43666"/>
                  </a:cubicBezTo>
                  <a:cubicBezTo>
                    <a:pt x="18649" y="43620"/>
                    <a:pt x="18740" y="43574"/>
                    <a:pt x="18808" y="43529"/>
                  </a:cubicBezTo>
                  <a:cubicBezTo>
                    <a:pt x="18808" y="43483"/>
                    <a:pt x="18786" y="43460"/>
                    <a:pt x="18763" y="43415"/>
                  </a:cubicBezTo>
                  <a:cubicBezTo>
                    <a:pt x="18808" y="43300"/>
                    <a:pt x="18945" y="43392"/>
                    <a:pt x="19014" y="43300"/>
                  </a:cubicBezTo>
                  <a:close/>
                  <a:moveTo>
                    <a:pt x="16868" y="46405"/>
                  </a:moveTo>
                  <a:cubicBezTo>
                    <a:pt x="16891" y="46450"/>
                    <a:pt x="16846" y="46450"/>
                    <a:pt x="16823" y="46450"/>
                  </a:cubicBezTo>
                  <a:cubicBezTo>
                    <a:pt x="16823" y="46473"/>
                    <a:pt x="16823" y="46496"/>
                    <a:pt x="16777" y="46496"/>
                  </a:cubicBezTo>
                  <a:cubicBezTo>
                    <a:pt x="16777" y="46450"/>
                    <a:pt x="16800" y="46450"/>
                    <a:pt x="16823" y="46450"/>
                  </a:cubicBezTo>
                  <a:cubicBezTo>
                    <a:pt x="16846" y="46428"/>
                    <a:pt x="16846" y="46405"/>
                    <a:pt x="16868" y="46405"/>
                  </a:cubicBezTo>
                  <a:close/>
                  <a:moveTo>
                    <a:pt x="16298" y="47272"/>
                  </a:moveTo>
                  <a:lnTo>
                    <a:pt x="16298" y="47272"/>
                  </a:lnTo>
                  <a:cubicBezTo>
                    <a:pt x="16366" y="47363"/>
                    <a:pt x="16343" y="47386"/>
                    <a:pt x="16275" y="47409"/>
                  </a:cubicBezTo>
                  <a:lnTo>
                    <a:pt x="16275" y="47409"/>
                  </a:lnTo>
                  <a:cubicBezTo>
                    <a:pt x="16275" y="47370"/>
                    <a:pt x="16279" y="47329"/>
                    <a:pt x="16298" y="47272"/>
                  </a:cubicBezTo>
                  <a:close/>
                  <a:moveTo>
                    <a:pt x="16275" y="47410"/>
                  </a:moveTo>
                  <a:cubicBezTo>
                    <a:pt x="16297" y="47523"/>
                    <a:pt x="16206" y="47615"/>
                    <a:pt x="16161" y="47683"/>
                  </a:cubicBezTo>
                  <a:cubicBezTo>
                    <a:pt x="16138" y="47751"/>
                    <a:pt x="16184" y="47774"/>
                    <a:pt x="16184" y="47797"/>
                  </a:cubicBezTo>
                  <a:cubicBezTo>
                    <a:pt x="16024" y="47980"/>
                    <a:pt x="15818" y="48139"/>
                    <a:pt x="15796" y="48413"/>
                  </a:cubicBezTo>
                  <a:cubicBezTo>
                    <a:pt x="15567" y="48505"/>
                    <a:pt x="15590" y="48756"/>
                    <a:pt x="15453" y="48915"/>
                  </a:cubicBezTo>
                  <a:cubicBezTo>
                    <a:pt x="15362" y="49075"/>
                    <a:pt x="15293" y="49281"/>
                    <a:pt x="15225" y="49440"/>
                  </a:cubicBezTo>
                  <a:cubicBezTo>
                    <a:pt x="15042" y="49783"/>
                    <a:pt x="14791" y="50080"/>
                    <a:pt x="14586" y="50376"/>
                  </a:cubicBezTo>
                  <a:cubicBezTo>
                    <a:pt x="14544" y="50418"/>
                    <a:pt x="14559" y="50516"/>
                    <a:pt x="14459" y="50516"/>
                  </a:cubicBezTo>
                  <a:cubicBezTo>
                    <a:pt x="14449" y="50516"/>
                    <a:pt x="14438" y="50515"/>
                    <a:pt x="14426" y="50513"/>
                  </a:cubicBezTo>
                  <a:cubicBezTo>
                    <a:pt x="14472" y="50422"/>
                    <a:pt x="14517" y="50331"/>
                    <a:pt x="14426" y="50262"/>
                  </a:cubicBezTo>
                  <a:cubicBezTo>
                    <a:pt x="14472" y="50102"/>
                    <a:pt x="14586" y="49965"/>
                    <a:pt x="14700" y="49829"/>
                  </a:cubicBezTo>
                  <a:cubicBezTo>
                    <a:pt x="14791" y="49760"/>
                    <a:pt x="14814" y="49623"/>
                    <a:pt x="14883" y="49532"/>
                  </a:cubicBezTo>
                  <a:cubicBezTo>
                    <a:pt x="15042" y="49304"/>
                    <a:pt x="15134" y="49030"/>
                    <a:pt x="15316" y="48824"/>
                  </a:cubicBezTo>
                  <a:cubicBezTo>
                    <a:pt x="15385" y="48710"/>
                    <a:pt x="15408" y="48550"/>
                    <a:pt x="15453" y="48413"/>
                  </a:cubicBezTo>
                  <a:cubicBezTo>
                    <a:pt x="15476" y="48322"/>
                    <a:pt x="15499" y="48276"/>
                    <a:pt x="15590" y="48254"/>
                  </a:cubicBezTo>
                  <a:cubicBezTo>
                    <a:pt x="15544" y="48071"/>
                    <a:pt x="15681" y="47934"/>
                    <a:pt x="15796" y="47843"/>
                  </a:cubicBezTo>
                  <a:cubicBezTo>
                    <a:pt x="15887" y="47774"/>
                    <a:pt x="15887" y="47683"/>
                    <a:pt x="15978" y="47592"/>
                  </a:cubicBezTo>
                  <a:cubicBezTo>
                    <a:pt x="16060" y="47592"/>
                    <a:pt x="16106" y="47425"/>
                    <a:pt x="16230" y="47425"/>
                  </a:cubicBezTo>
                  <a:cubicBezTo>
                    <a:pt x="16244" y="47425"/>
                    <a:pt x="16259" y="47427"/>
                    <a:pt x="16275" y="47432"/>
                  </a:cubicBezTo>
                  <a:cubicBezTo>
                    <a:pt x="16275" y="47424"/>
                    <a:pt x="16275" y="47417"/>
                    <a:pt x="16275" y="47410"/>
                  </a:cubicBezTo>
                  <a:close/>
                  <a:moveTo>
                    <a:pt x="14415" y="50593"/>
                  </a:moveTo>
                  <a:cubicBezTo>
                    <a:pt x="14432" y="50593"/>
                    <a:pt x="14449" y="50605"/>
                    <a:pt x="14472" y="50627"/>
                  </a:cubicBezTo>
                  <a:cubicBezTo>
                    <a:pt x="14449" y="50650"/>
                    <a:pt x="14432" y="50662"/>
                    <a:pt x="14415" y="50662"/>
                  </a:cubicBezTo>
                  <a:cubicBezTo>
                    <a:pt x="14397" y="50662"/>
                    <a:pt x="14380" y="50650"/>
                    <a:pt x="14358" y="50627"/>
                  </a:cubicBezTo>
                  <a:cubicBezTo>
                    <a:pt x="14380" y="50605"/>
                    <a:pt x="14397" y="50593"/>
                    <a:pt x="14415" y="50593"/>
                  </a:cubicBezTo>
                  <a:close/>
                  <a:moveTo>
                    <a:pt x="14261" y="50880"/>
                  </a:moveTo>
                  <a:cubicBezTo>
                    <a:pt x="14280" y="50880"/>
                    <a:pt x="14304" y="50886"/>
                    <a:pt x="14335" y="50901"/>
                  </a:cubicBezTo>
                  <a:cubicBezTo>
                    <a:pt x="14358" y="50993"/>
                    <a:pt x="14289" y="51015"/>
                    <a:pt x="14243" y="51061"/>
                  </a:cubicBezTo>
                  <a:cubicBezTo>
                    <a:pt x="14221" y="51038"/>
                    <a:pt x="14198" y="51015"/>
                    <a:pt x="14152" y="50970"/>
                  </a:cubicBezTo>
                  <a:cubicBezTo>
                    <a:pt x="14187" y="50952"/>
                    <a:pt x="14195" y="50880"/>
                    <a:pt x="14261" y="50880"/>
                  </a:cubicBezTo>
                  <a:close/>
                  <a:moveTo>
                    <a:pt x="14106" y="51152"/>
                  </a:moveTo>
                  <a:cubicBezTo>
                    <a:pt x="14106" y="51175"/>
                    <a:pt x="14129" y="51175"/>
                    <a:pt x="14129" y="51175"/>
                  </a:cubicBezTo>
                  <a:cubicBezTo>
                    <a:pt x="14118" y="51198"/>
                    <a:pt x="14106" y="51209"/>
                    <a:pt x="14098" y="51209"/>
                  </a:cubicBezTo>
                  <a:cubicBezTo>
                    <a:pt x="14089" y="51209"/>
                    <a:pt x="14084" y="51198"/>
                    <a:pt x="14084" y="51175"/>
                  </a:cubicBezTo>
                  <a:cubicBezTo>
                    <a:pt x="14084" y="51175"/>
                    <a:pt x="14106" y="51152"/>
                    <a:pt x="14106" y="51152"/>
                  </a:cubicBezTo>
                  <a:close/>
                  <a:moveTo>
                    <a:pt x="15978" y="51221"/>
                  </a:moveTo>
                  <a:cubicBezTo>
                    <a:pt x="15978" y="51244"/>
                    <a:pt x="15978" y="51244"/>
                    <a:pt x="16001" y="51244"/>
                  </a:cubicBezTo>
                  <a:cubicBezTo>
                    <a:pt x="15978" y="51266"/>
                    <a:pt x="15978" y="51266"/>
                    <a:pt x="15955" y="51266"/>
                  </a:cubicBezTo>
                  <a:cubicBezTo>
                    <a:pt x="15955" y="51266"/>
                    <a:pt x="15955" y="51266"/>
                    <a:pt x="15955" y="51244"/>
                  </a:cubicBezTo>
                  <a:cubicBezTo>
                    <a:pt x="15955" y="51244"/>
                    <a:pt x="15955" y="51244"/>
                    <a:pt x="15978" y="51221"/>
                  </a:cubicBezTo>
                  <a:close/>
                  <a:moveTo>
                    <a:pt x="936" y="75028"/>
                  </a:moveTo>
                  <a:cubicBezTo>
                    <a:pt x="936" y="75028"/>
                    <a:pt x="936" y="75050"/>
                    <a:pt x="959" y="75050"/>
                  </a:cubicBezTo>
                  <a:cubicBezTo>
                    <a:pt x="936" y="75073"/>
                    <a:pt x="936" y="75073"/>
                    <a:pt x="936" y="75073"/>
                  </a:cubicBezTo>
                  <a:cubicBezTo>
                    <a:pt x="891" y="75073"/>
                    <a:pt x="891" y="75050"/>
                    <a:pt x="936" y="75028"/>
                  </a:cubicBezTo>
                  <a:close/>
                  <a:moveTo>
                    <a:pt x="388" y="76762"/>
                  </a:moveTo>
                  <a:cubicBezTo>
                    <a:pt x="388" y="76762"/>
                    <a:pt x="388" y="76785"/>
                    <a:pt x="388" y="76785"/>
                  </a:cubicBezTo>
                  <a:cubicBezTo>
                    <a:pt x="388" y="76785"/>
                    <a:pt x="388" y="76808"/>
                    <a:pt x="366" y="76808"/>
                  </a:cubicBezTo>
                  <a:cubicBezTo>
                    <a:pt x="366" y="76808"/>
                    <a:pt x="343" y="76785"/>
                    <a:pt x="343" y="76785"/>
                  </a:cubicBezTo>
                  <a:cubicBezTo>
                    <a:pt x="366" y="76785"/>
                    <a:pt x="366" y="76762"/>
                    <a:pt x="388" y="76762"/>
                  </a:cubicBezTo>
                  <a:close/>
                  <a:moveTo>
                    <a:pt x="49965" y="1"/>
                  </a:moveTo>
                  <a:cubicBezTo>
                    <a:pt x="49931" y="35"/>
                    <a:pt x="49885" y="35"/>
                    <a:pt x="49837" y="35"/>
                  </a:cubicBezTo>
                  <a:cubicBezTo>
                    <a:pt x="49788" y="35"/>
                    <a:pt x="49737" y="35"/>
                    <a:pt x="49691" y="69"/>
                  </a:cubicBezTo>
                  <a:cubicBezTo>
                    <a:pt x="49600" y="161"/>
                    <a:pt x="49486" y="184"/>
                    <a:pt x="49440" y="321"/>
                  </a:cubicBezTo>
                  <a:cubicBezTo>
                    <a:pt x="49417" y="366"/>
                    <a:pt x="49326" y="457"/>
                    <a:pt x="49280" y="480"/>
                  </a:cubicBezTo>
                  <a:cubicBezTo>
                    <a:pt x="48938" y="572"/>
                    <a:pt x="48755" y="891"/>
                    <a:pt x="48459" y="1051"/>
                  </a:cubicBezTo>
                  <a:cubicBezTo>
                    <a:pt x="48253" y="1188"/>
                    <a:pt x="48093" y="1416"/>
                    <a:pt x="47979" y="1622"/>
                  </a:cubicBezTo>
                  <a:cubicBezTo>
                    <a:pt x="47911" y="1736"/>
                    <a:pt x="47774" y="1781"/>
                    <a:pt x="47728" y="1873"/>
                  </a:cubicBezTo>
                  <a:cubicBezTo>
                    <a:pt x="47682" y="2032"/>
                    <a:pt x="47500" y="1964"/>
                    <a:pt x="47409" y="2101"/>
                  </a:cubicBezTo>
                  <a:cubicBezTo>
                    <a:pt x="47409" y="2238"/>
                    <a:pt x="47294" y="2352"/>
                    <a:pt x="47180" y="2466"/>
                  </a:cubicBezTo>
                  <a:cubicBezTo>
                    <a:pt x="46998" y="2626"/>
                    <a:pt x="46906" y="2900"/>
                    <a:pt x="46633" y="2991"/>
                  </a:cubicBezTo>
                  <a:cubicBezTo>
                    <a:pt x="46633" y="3014"/>
                    <a:pt x="46610" y="3037"/>
                    <a:pt x="46587" y="3060"/>
                  </a:cubicBezTo>
                  <a:cubicBezTo>
                    <a:pt x="46359" y="3402"/>
                    <a:pt x="46062" y="3676"/>
                    <a:pt x="45742" y="3904"/>
                  </a:cubicBezTo>
                  <a:cubicBezTo>
                    <a:pt x="45697" y="3950"/>
                    <a:pt x="45651" y="3995"/>
                    <a:pt x="45605" y="4041"/>
                  </a:cubicBezTo>
                  <a:cubicBezTo>
                    <a:pt x="45491" y="4269"/>
                    <a:pt x="45286" y="4406"/>
                    <a:pt x="45103" y="4566"/>
                  </a:cubicBezTo>
                  <a:cubicBezTo>
                    <a:pt x="45012" y="4657"/>
                    <a:pt x="44898" y="4703"/>
                    <a:pt x="44852" y="4817"/>
                  </a:cubicBezTo>
                  <a:cubicBezTo>
                    <a:pt x="44647" y="5137"/>
                    <a:pt x="44418" y="5433"/>
                    <a:pt x="44099" y="5684"/>
                  </a:cubicBezTo>
                  <a:cubicBezTo>
                    <a:pt x="44076" y="5707"/>
                    <a:pt x="44030" y="5730"/>
                    <a:pt x="44008" y="5776"/>
                  </a:cubicBezTo>
                  <a:cubicBezTo>
                    <a:pt x="43916" y="5981"/>
                    <a:pt x="43757" y="6095"/>
                    <a:pt x="43551" y="6209"/>
                  </a:cubicBezTo>
                  <a:cubicBezTo>
                    <a:pt x="43483" y="6392"/>
                    <a:pt x="43346" y="6529"/>
                    <a:pt x="43209" y="6689"/>
                  </a:cubicBezTo>
                  <a:cubicBezTo>
                    <a:pt x="42980" y="6894"/>
                    <a:pt x="42821" y="7191"/>
                    <a:pt x="42661" y="7442"/>
                  </a:cubicBezTo>
                  <a:cubicBezTo>
                    <a:pt x="42524" y="7625"/>
                    <a:pt x="42387" y="7784"/>
                    <a:pt x="42227" y="7967"/>
                  </a:cubicBezTo>
                  <a:cubicBezTo>
                    <a:pt x="42067" y="8150"/>
                    <a:pt x="41885" y="8355"/>
                    <a:pt x="41725" y="8560"/>
                  </a:cubicBezTo>
                  <a:cubicBezTo>
                    <a:pt x="41406" y="8926"/>
                    <a:pt x="41132" y="9314"/>
                    <a:pt x="40789" y="9679"/>
                  </a:cubicBezTo>
                  <a:cubicBezTo>
                    <a:pt x="40652" y="9839"/>
                    <a:pt x="40515" y="10021"/>
                    <a:pt x="40378" y="10204"/>
                  </a:cubicBezTo>
                  <a:cubicBezTo>
                    <a:pt x="40219" y="10478"/>
                    <a:pt x="40059" y="10752"/>
                    <a:pt x="39831" y="10980"/>
                  </a:cubicBezTo>
                  <a:cubicBezTo>
                    <a:pt x="39557" y="11277"/>
                    <a:pt x="39328" y="11619"/>
                    <a:pt x="39055" y="11916"/>
                  </a:cubicBezTo>
                  <a:cubicBezTo>
                    <a:pt x="39055" y="11916"/>
                    <a:pt x="39032" y="11893"/>
                    <a:pt x="39009" y="11893"/>
                  </a:cubicBezTo>
                  <a:cubicBezTo>
                    <a:pt x="38963" y="11961"/>
                    <a:pt x="38940" y="12076"/>
                    <a:pt x="38895" y="12144"/>
                  </a:cubicBezTo>
                  <a:cubicBezTo>
                    <a:pt x="38712" y="12372"/>
                    <a:pt x="38530" y="12555"/>
                    <a:pt x="38415" y="12806"/>
                  </a:cubicBezTo>
                  <a:cubicBezTo>
                    <a:pt x="38370" y="12920"/>
                    <a:pt x="38278" y="13011"/>
                    <a:pt x="38210" y="13103"/>
                  </a:cubicBezTo>
                  <a:cubicBezTo>
                    <a:pt x="38164" y="13262"/>
                    <a:pt x="37982" y="13308"/>
                    <a:pt x="37982" y="13468"/>
                  </a:cubicBezTo>
                  <a:lnTo>
                    <a:pt x="37845" y="13468"/>
                  </a:lnTo>
                  <a:cubicBezTo>
                    <a:pt x="37799" y="13536"/>
                    <a:pt x="37776" y="13605"/>
                    <a:pt x="37708" y="13650"/>
                  </a:cubicBezTo>
                  <a:cubicBezTo>
                    <a:pt x="37639" y="13696"/>
                    <a:pt x="37525" y="13650"/>
                    <a:pt x="37480" y="13742"/>
                  </a:cubicBezTo>
                  <a:cubicBezTo>
                    <a:pt x="37434" y="13856"/>
                    <a:pt x="37480" y="13947"/>
                    <a:pt x="37411" y="14107"/>
                  </a:cubicBezTo>
                  <a:cubicBezTo>
                    <a:pt x="37388" y="14153"/>
                    <a:pt x="37251" y="14221"/>
                    <a:pt x="37206" y="14312"/>
                  </a:cubicBezTo>
                  <a:cubicBezTo>
                    <a:pt x="37114" y="14472"/>
                    <a:pt x="37000" y="14609"/>
                    <a:pt x="36886" y="14746"/>
                  </a:cubicBezTo>
                  <a:cubicBezTo>
                    <a:pt x="36772" y="14906"/>
                    <a:pt x="36635" y="15066"/>
                    <a:pt x="36498" y="15225"/>
                  </a:cubicBezTo>
                  <a:cubicBezTo>
                    <a:pt x="36407" y="15362"/>
                    <a:pt x="36293" y="15522"/>
                    <a:pt x="36201" y="15659"/>
                  </a:cubicBezTo>
                  <a:cubicBezTo>
                    <a:pt x="36019" y="15910"/>
                    <a:pt x="35745" y="16070"/>
                    <a:pt x="35631" y="16344"/>
                  </a:cubicBezTo>
                  <a:cubicBezTo>
                    <a:pt x="35631" y="16367"/>
                    <a:pt x="35608" y="16389"/>
                    <a:pt x="35585" y="16412"/>
                  </a:cubicBezTo>
                  <a:cubicBezTo>
                    <a:pt x="35311" y="16504"/>
                    <a:pt x="35243" y="16800"/>
                    <a:pt x="35060" y="16983"/>
                  </a:cubicBezTo>
                  <a:cubicBezTo>
                    <a:pt x="35037" y="16983"/>
                    <a:pt x="35014" y="16977"/>
                    <a:pt x="34992" y="16977"/>
                  </a:cubicBezTo>
                  <a:cubicBezTo>
                    <a:pt x="34969" y="16977"/>
                    <a:pt x="34946" y="16983"/>
                    <a:pt x="34923" y="17006"/>
                  </a:cubicBezTo>
                  <a:cubicBezTo>
                    <a:pt x="34832" y="17211"/>
                    <a:pt x="34741" y="17417"/>
                    <a:pt x="34558" y="17576"/>
                  </a:cubicBezTo>
                  <a:cubicBezTo>
                    <a:pt x="34489" y="17622"/>
                    <a:pt x="34444" y="17713"/>
                    <a:pt x="34421" y="17805"/>
                  </a:cubicBezTo>
                  <a:cubicBezTo>
                    <a:pt x="34375" y="17942"/>
                    <a:pt x="34261" y="18079"/>
                    <a:pt x="34193" y="18193"/>
                  </a:cubicBezTo>
                  <a:cubicBezTo>
                    <a:pt x="34101" y="18330"/>
                    <a:pt x="33987" y="18444"/>
                    <a:pt x="33828" y="18444"/>
                  </a:cubicBezTo>
                  <a:cubicBezTo>
                    <a:pt x="33759" y="18626"/>
                    <a:pt x="33759" y="18786"/>
                    <a:pt x="33668" y="18923"/>
                  </a:cubicBezTo>
                  <a:cubicBezTo>
                    <a:pt x="33645" y="18969"/>
                    <a:pt x="33622" y="18992"/>
                    <a:pt x="33576" y="18992"/>
                  </a:cubicBezTo>
                  <a:cubicBezTo>
                    <a:pt x="33554" y="18992"/>
                    <a:pt x="33533" y="18989"/>
                    <a:pt x="33516" y="18989"/>
                  </a:cubicBezTo>
                  <a:cubicBezTo>
                    <a:pt x="33483" y="18989"/>
                    <a:pt x="33462" y="18999"/>
                    <a:pt x="33462" y="19060"/>
                  </a:cubicBezTo>
                  <a:cubicBezTo>
                    <a:pt x="33485" y="19060"/>
                    <a:pt x="33508" y="19060"/>
                    <a:pt x="33508" y="19083"/>
                  </a:cubicBezTo>
                  <a:cubicBezTo>
                    <a:pt x="33508" y="19106"/>
                    <a:pt x="33485" y="19129"/>
                    <a:pt x="33462" y="19129"/>
                  </a:cubicBezTo>
                  <a:cubicBezTo>
                    <a:pt x="33462" y="19380"/>
                    <a:pt x="33371" y="19608"/>
                    <a:pt x="33188" y="19790"/>
                  </a:cubicBezTo>
                  <a:cubicBezTo>
                    <a:pt x="33051" y="19882"/>
                    <a:pt x="32960" y="19996"/>
                    <a:pt x="32869" y="20133"/>
                  </a:cubicBezTo>
                  <a:cubicBezTo>
                    <a:pt x="32800" y="20293"/>
                    <a:pt x="32686" y="20430"/>
                    <a:pt x="32549" y="20521"/>
                  </a:cubicBezTo>
                  <a:cubicBezTo>
                    <a:pt x="32412" y="20635"/>
                    <a:pt x="32344" y="20749"/>
                    <a:pt x="32275" y="20886"/>
                  </a:cubicBezTo>
                  <a:cubicBezTo>
                    <a:pt x="32161" y="21137"/>
                    <a:pt x="31933" y="21365"/>
                    <a:pt x="31910" y="21662"/>
                  </a:cubicBezTo>
                  <a:cubicBezTo>
                    <a:pt x="31910" y="21708"/>
                    <a:pt x="31865" y="21776"/>
                    <a:pt x="31842" y="21822"/>
                  </a:cubicBezTo>
                  <a:cubicBezTo>
                    <a:pt x="31682" y="22050"/>
                    <a:pt x="31499" y="22256"/>
                    <a:pt x="31362" y="22507"/>
                  </a:cubicBezTo>
                  <a:cubicBezTo>
                    <a:pt x="31294" y="22598"/>
                    <a:pt x="31180" y="22552"/>
                    <a:pt x="31134" y="22598"/>
                  </a:cubicBezTo>
                  <a:cubicBezTo>
                    <a:pt x="31043" y="22918"/>
                    <a:pt x="30769" y="23077"/>
                    <a:pt x="30564" y="23260"/>
                  </a:cubicBezTo>
                  <a:cubicBezTo>
                    <a:pt x="30404" y="23351"/>
                    <a:pt x="30312" y="23511"/>
                    <a:pt x="30221" y="23648"/>
                  </a:cubicBezTo>
                  <a:cubicBezTo>
                    <a:pt x="30061" y="23876"/>
                    <a:pt x="29947" y="24127"/>
                    <a:pt x="29787" y="24333"/>
                  </a:cubicBezTo>
                  <a:cubicBezTo>
                    <a:pt x="29514" y="24675"/>
                    <a:pt x="29262" y="25017"/>
                    <a:pt x="29057" y="25405"/>
                  </a:cubicBezTo>
                  <a:cubicBezTo>
                    <a:pt x="29034" y="25474"/>
                    <a:pt x="29011" y="25520"/>
                    <a:pt x="28966" y="25588"/>
                  </a:cubicBezTo>
                  <a:cubicBezTo>
                    <a:pt x="28829" y="25839"/>
                    <a:pt x="28601" y="26067"/>
                    <a:pt x="28418" y="26296"/>
                  </a:cubicBezTo>
                  <a:cubicBezTo>
                    <a:pt x="28441" y="26318"/>
                    <a:pt x="28464" y="26318"/>
                    <a:pt x="28464" y="26318"/>
                  </a:cubicBezTo>
                  <a:cubicBezTo>
                    <a:pt x="28486" y="26364"/>
                    <a:pt x="28441" y="26364"/>
                    <a:pt x="28418" y="26364"/>
                  </a:cubicBezTo>
                  <a:cubicBezTo>
                    <a:pt x="28258" y="26615"/>
                    <a:pt x="28098" y="26843"/>
                    <a:pt x="27870" y="27026"/>
                  </a:cubicBezTo>
                  <a:cubicBezTo>
                    <a:pt x="27824" y="27072"/>
                    <a:pt x="27779" y="27095"/>
                    <a:pt x="27756" y="27140"/>
                  </a:cubicBezTo>
                  <a:cubicBezTo>
                    <a:pt x="27551" y="27437"/>
                    <a:pt x="27368" y="27711"/>
                    <a:pt x="27163" y="28008"/>
                  </a:cubicBezTo>
                  <a:cubicBezTo>
                    <a:pt x="27003" y="28236"/>
                    <a:pt x="26866" y="28441"/>
                    <a:pt x="26683" y="28647"/>
                  </a:cubicBezTo>
                  <a:cubicBezTo>
                    <a:pt x="26478" y="28921"/>
                    <a:pt x="26318" y="29240"/>
                    <a:pt x="26158" y="29537"/>
                  </a:cubicBezTo>
                  <a:cubicBezTo>
                    <a:pt x="25976" y="29811"/>
                    <a:pt x="25770" y="30062"/>
                    <a:pt x="25656" y="30381"/>
                  </a:cubicBezTo>
                  <a:cubicBezTo>
                    <a:pt x="25633" y="30450"/>
                    <a:pt x="25588" y="30473"/>
                    <a:pt x="25519" y="30518"/>
                  </a:cubicBezTo>
                  <a:cubicBezTo>
                    <a:pt x="25428" y="30564"/>
                    <a:pt x="25314" y="30610"/>
                    <a:pt x="25245" y="30701"/>
                  </a:cubicBezTo>
                  <a:cubicBezTo>
                    <a:pt x="25085" y="30952"/>
                    <a:pt x="24926" y="31226"/>
                    <a:pt x="24697" y="31454"/>
                  </a:cubicBezTo>
                  <a:lnTo>
                    <a:pt x="24697" y="31637"/>
                  </a:lnTo>
                  <a:cubicBezTo>
                    <a:pt x="24583" y="31705"/>
                    <a:pt x="24560" y="31865"/>
                    <a:pt x="24446" y="31956"/>
                  </a:cubicBezTo>
                  <a:cubicBezTo>
                    <a:pt x="24424" y="31934"/>
                    <a:pt x="24401" y="31911"/>
                    <a:pt x="24378" y="31888"/>
                  </a:cubicBezTo>
                  <a:cubicBezTo>
                    <a:pt x="24332" y="31934"/>
                    <a:pt x="24309" y="31956"/>
                    <a:pt x="24287" y="31979"/>
                  </a:cubicBezTo>
                  <a:cubicBezTo>
                    <a:pt x="24309" y="32025"/>
                    <a:pt x="24355" y="32048"/>
                    <a:pt x="24309" y="32093"/>
                  </a:cubicBezTo>
                  <a:cubicBezTo>
                    <a:pt x="24081" y="32299"/>
                    <a:pt x="23967" y="32573"/>
                    <a:pt x="23784" y="32824"/>
                  </a:cubicBezTo>
                  <a:cubicBezTo>
                    <a:pt x="23716" y="32915"/>
                    <a:pt x="23647" y="32983"/>
                    <a:pt x="23647" y="33120"/>
                  </a:cubicBezTo>
                  <a:cubicBezTo>
                    <a:pt x="23647" y="33235"/>
                    <a:pt x="23579" y="33371"/>
                    <a:pt x="23465" y="33417"/>
                  </a:cubicBezTo>
                  <a:cubicBezTo>
                    <a:pt x="23237" y="33531"/>
                    <a:pt x="23145" y="33805"/>
                    <a:pt x="22963" y="33965"/>
                  </a:cubicBezTo>
                  <a:cubicBezTo>
                    <a:pt x="22849" y="34079"/>
                    <a:pt x="22780" y="34239"/>
                    <a:pt x="22689" y="34376"/>
                  </a:cubicBezTo>
                  <a:cubicBezTo>
                    <a:pt x="22712" y="34513"/>
                    <a:pt x="22643" y="34627"/>
                    <a:pt x="22552" y="34741"/>
                  </a:cubicBezTo>
                  <a:cubicBezTo>
                    <a:pt x="22392" y="34969"/>
                    <a:pt x="22232" y="35175"/>
                    <a:pt x="22072" y="35380"/>
                  </a:cubicBezTo>
                  <a:cubicBezTo>
                    <a:pt x="22118" y="35426"/>
                    <a:pt x="22141" y="35449"/>
                    <a:pt x="22141" y="35494"/>
                  </a:cubicBezTo>
                  <a:cubicBezTo>
                    <a:pt x="21844" y="35791"/>
                    <a:pt x="21548" y="36065"/>
                    <a:pt x="21251" y="36339"/>
                  </a:cubicBezTo>
                  <a:cubicBezTo>
                    <a:pt x="21228" y="36362"/>
                    <a:pt x="21205" y="36384"/>
                    <a:pt x="21182" y="36430"/>
                  </a:cubicBezTo>
                  <a:cubicBezTo>
                    <a:pt x="20954" y="36795"/>
                    <a:pt x="20726" y="37183"/>
                    <a:pt x="20520" y="37549"/>
                  </a:cubicBezTo>
                  <a:cubicBezTo>
                    <a:pt x="20383" y="37800"/>
                    <a:pt x="20224" y="38005"/>
                    <a:pt x="20018" y="38165"/>
                  </a:cubicBezTo>
                  <a:cubicBezTo>
                    <a:pt x="19973" y="38165"/>
                    <a:pt x="19950" y="38142"/>
                    <a:pt x="19927" y="38096"/>
                  </a:cubicBezTo>
                  <a:cubicBezTo>
                    <a:pt x="19836" y="38119"/>
                    <a:pt x="19858" y="38210"/>
                    <a:pt x="19858" y="38256"/>
                  </a:cubicBezTo>
                  <a:cubicBezTo>
                    <a:pt x="19881" y="38325"/>
                    <a:pt x="19950" y="38370"/>
                    <a:pt x="19927" y="38484"/>
                  </a:cubicBezTo>
                  <a:cubicBezTo>
                    <a:pt x="19790" y="38667"/>
                    <a:pt x="19630" y="38895"/>
                    <a:pt x="19379" y="39055"/>
                  </a:cubicBezTo>
                  <a:cubicBezTo>
                    <a:pt x="19379" y="39101"/>
                    <a:pt x="19402" y="39123"/>
                    <a:pt x="19425" y="39146"/>
                  </a:cubicBezTo>
                  <a:cubicBezTo>
                    <a:pt x="19379" y="39329"/>
                    <a:pt x="19219" y="39329"/>
                    <a:pt x="19082" y="39375"/>
                  </a:cubicBezTo>
                  <a:cubicBezTo>
                    <a:pt x="18968" y="39648"/>
                    <a:pt x="18786" y="39854"/>
                    <a:pt x="18649" y="40082"/>
                  </a:cubicBezTo>
                  <a:cubicBezTo>
                    <a:pt x="18603" y="40105"/>
                    <a:pt x="18535" y="40082"/>
                    <a:pt x="18489" y="40151"/>
                  </a:cubicBezTo>
                  <a:cubicBezTo>
                    <a:pt x="18535" y="40173"/>
                    <a:pt x="18580" y="40173"/>
                    <a:pt x="18603" y="40196"/>
                  </a:cubicBezTo>
                  <a:cubicBezTo>
                    <a:pt x="18580" y="40242"/>
                    <a:pt x="18557" y="40265"/>
                    <a:pt x="18557" y="40288"/>
                  </a:cubicBezTo>
                  <a:cubicBezTo>
                    <a:pt x="18580" y="40470"/>
                    <a:pt x="18512" y="40630"/>
                    <a:pt x="18398" y="40744"/>
                  </a:cubicBezTo>
                  <a:cubicBezTo>
                    <a:pt x="18283" y="40904"/>
                    <a:pt x="18215" y="41064"/>
                    <a:pt x="18124" y="41223"/>
                  </a:cubicBezTo>
                  <a:cubicBezTo>
                    <a:pt x="17987" y="41474"/>
                    <a:pt x="17827" y="41726"/>
                    <a:pt x="17622" y="41954"/>
                  </a:cubicBezTo>
                  <a:cubicBezTo>
                    <a:pt x="17553" y="42045"/>
                    <a:pt x="17507" y="42114"/>
                    <a:pt x="17462" y="42205"/>
                  </a:cubicBezTo>
                  <a:cubicBezTo>
                    <a:pt x="17234" y="42616"/>
                    <a:pt x="17005" y="43027"/>
                    <a:pt x="16731" y="43392"/>
                  </a:cubicBezTo>
                  <a:cubicBezTo>
                    <a:pt x="16725" y="43399"/>
                    <a:pt x="16719" y="43401"/>
                    <a:pt x="16714" y="43401"/>
                  </a:cubicBezTo>
                  <a:cubicBezTo>
                    <a:pt x="16692" y="43401"/>
                    <a:pt x="16683" y="43349"/>
                    <a:pt x="16663" y="43349"/>
                  </a:cubicBezTo>
                  <a:cubicBezTo>
                    <a:pt x="16657" y="43349"/>
                    <a:pt x="16650" y="43355"/>
                    <a:pt x="16640" y="43369"/>
                  </a:cubicBezTo>
                  <a:cubicBezTo>
                    <a:pt x="16594" y="43483"/>
                    <a:pt x="16663" y="43597"/>
                    <a:pt x="16594" y="43666"/>
                  </a:cubicBezTo>
                  <a:cubicBezTo>
                    <a:pt x="16572" y="43689"/>
                    <a:pt x="16572" y="43734"/>
                    <a:pt x="16549" y="43734"/>
                  </a:cubicBezTo>
                  <a:cubicBezTo>
                    <a:pt x="16298" y="43757"/>
                    <a:pt x="16206" y="43940"/>
                    <a:pt x="16161" y="44122"/>
                  </a:cubicBezTo>
                  <a:cubicBezTo>
                    <a:pt x="16138" y="44259"/>
                    <a:pt x="16092" y="44396"/>
                    <a:pt x="15978" y="44419"/>
                  </a:cubicBezTo>
                  <a:cubicBezTo>
                    <a:pt x="15841" y="44465"/>
                    <a:pt x="15864" y="44602"/>
                    <a:pt x="15727" y="44624"/>
                  </a:cubicBezTo>
                  <a:cubicBezTo>
                    <a:pt x="15590" y="44647"/>
                    <a:pt x="15636" y="44807"/>
                    <a:pt x="15590" y="44898"/>
                  </a:cubicBezTo>
                  <a:cubicBezTo>
                    <a:pt x="15430" y="45104"/>
                    <a:pt x="15248" y="45309"/>
                    <a:pt x="15202" y="45560"/>
                  </a:cubicBezTo>
                  <a:cubicBezTo>
                    <a:pt x="15179" y="45651"/>
                    <a:pt x="15202" y="45743"/>
                    <a:pt x="15156" y="45788"/>
                  </a:cubicBezTo>
                  <a:cubicBezTo>
                    <a:pt x="14928" y="45994"/>
                    <a:pt x="14837" y="46291"/>
                    <a:pt x="14654" y="46519"/>
                  </a:cubicBezTo>
                  <a:cubicBezTo>
                    <a:pt x="14472" y="46724"/>
                    <a:pt x="14358" y="46953"/>
                    <a:pt x="14243" y="47204"/>
                  </a:cubicBezTo>
                  <a:cubicBezTo>
                    <a:pt x="14175" y="47341"/>
                    <a:pt x="14129" y="47478"/>
                    <a:pt x="14061" y="47614"/>
                  </a:cubicBezTo>
                  <a:cubicBezTo>
                    <a:pt x="13696" y="48139"/>
                    <a:pt x="13308" y="48664"/>
                    <a:pt x="13056" y="49235"/>
                  </a:cubicBezTo>
                  <a:cubicBezTo>
                    <a:pt x="12942" y="49463"/>
                    <a:pt x="12851" y="49692"/>
                    <a:pt x="12691" y="49874"/>
                  </a:cubicBezTo>
                  <a:cubicBezTo>
                    <a:pt x="12623" y="49965"/>
                    <a:pt x="12577" y="50080"/>
                    <a:pt x="12509" y="50194"/>
                  </a:cubicBezTo>
                  <a:cubicBezTo>
                    <a:pt x="12440" y="50308"/>
                    <a:pt x="12509" y="50468"/>
                    <a:pt x="12349" y="50559"/>
                  </a:cubicBezTo>
                  <a:cubicBezTo>
                    <a:pt x="12395" y="50605"/>
                    <a:pt x="12395" y="50627"/>
                    <a:pt x="12395" y="50650"/>
                  </a:cubicBezTo>
                  <a:cubicBezTo>
                    <a:pt x="12417" y="50764"/>
                    <a:pt x="12303" y="50719"/>
                    <a:pt x="12280" y="50787"/>
                  </a:cubicBezTo>
                  <a:cubicBezTo>
                    <a:pt x="12280" y="50924"/>
                    <a:pt x="12235" y="51038"/>
                    <a:pt x="12143" y="51175"/>
                  </a:cubicBezTo>
                  <a:cubicBezTo>
                    <a:pt x="12098" y="51244"/>
                    <a:pt x="12029" y="51312"/>
                    <a:pt x="12007" y="51403"/>
                  </a:cubicBezTo>
                  <a:cubicBezTo>
                    <a:pt x="11870" y="51746"/>
                    <a:pt x="11619" y="52043"/>
                    <a:pt x="11459" y="52385"/>
                  </a:cubicBezTo>
                  <a:cubicBezTo>
                    <a:pt x="11390" y="52499"/>
                    <a:pt x="11276" y="52568"/>
                    <a:pt x="11208" y="52704"/>
                  </a:cubicBezTo>
                  <a:cubicBezTo>
                    <a:pt x="11094" y="52956"/>
                    <a:pt x="10934" y="53207"/>
                    <a:pt x="10774" y="53435"/>
                  </a:cubicBezTo>
                  <a:cubicBezTo>
                    <a:pt x="10683" y="53595"/>
                    <a:pt x="10569" y="53754"/>
                    <a:pt x="10500" y="53937"/>
                  </a:cubicBezTo>
                  <a:cubicBezTo>
                    <a:pt x="10432" y="54097"/>
                    <a:pt x="10249" y="54234"/>
                    <a:pt x="10317" y="54439"/>
                  </a:cubicBezTo>
                  <a:cubicBezTo>
                    <a:pt x="10226" y="54599"/>
                    <a:pt x="10112" y="54759"/>
                    <a:pt x="9998" y="54941"/>
                  </a:cubicBezTo>
                  <a:cubicBezTo>
                    <a:pt x="9975" y="54987"/>
                    <a:pt x="9929" y="55033"/>
                    <a:pt x="9929" y="55078"/>
                  </a:cubicBezTo>
                  <a:cubicBezTo>
                    <a:pt x="9907" y="55329"/>
                    <a:pt x="9701" y="55512"/>
                    <a:pt x="9678" y="55763"/>
                  </a:cubicBezTo>
                  <a:cubicBezTo>
                    <a:pt x="9678" y="55832"/>
                    <a:pt x="9610" y="55900"/>
                    <a:pt x="9564" y="55969"/>
                  </a:cubicBezTo>
                  <a:cubicBezTo>
                    <a:pt x="9404" y="56197"/>
                    <a:pt x="9245" y="56425"/>
                    <a:pt x="9108" y="56653"/>
                  </a:cubicBezTo>
                  <a:cubicBezTo>
                    <a:pt x="9016" y="56790"/>
                    <a:pt x="8948" y="56927"/>
                    <a:pt x="8834" y="57041"/>
                  </a:cubicBezTo>
                  <a:cubicBezTo>
                    <a:pt x="8857" y="57064"/>
                    <a:pt x="8857" y="57087"/>
                    <a:pt x="8879" y="57110"/>
                  </a:cubicBezTo>
                  <a:cubicBezTo>
                    <a:pt x="8857" y="57201"/>
                    <a:pt x="8765" y="57224"/>
                    <a:pt x="8743" y="57315"/>
                  </a:cubicBezTo>
                  <a:cubicBezTo>
                    <a:pt x="8743" y="57543"/>
                    <a:pt x="8628" y="57749"/>
                    <a:pt x="8446" y="57909"/>
                  </a:cubicBezTo>
                  <a:cubicBezTo>
                    <a:pt x="8354" y="58000"/>
                    <a:pt x="8286" y="58114"/>
                    <a:pt x="8286" y="58251"/>
                  </a:cubicBezTo>
                  <a:cubicBezTo>
                    <a:pt x="8286" y="58320"/>
                    <a:pt x="8218" y="58388"/>
                    <a:pt x="8218" y="58434"/>
                  </a:cubicBezTo>
                  <a:cubicBezTo>
                    <a:pt x="8126" y="58685"/>
                    <a:pt x="8058" y="58959"/>
                    <a:pt x="7852" y="59141"/>
                  </a:cubicBezTo>
                  <a:cubicBezTo>
                    <a:pt x="7830" y="59164"/>
                    <a:pt x="7807" y="59255"/>
                    <a:pt x="7807" y="59255"/>
                  </a:cubicBezTo>
                  <a:cubicBezTo>
                    <a:pt x="7898" y="59347"/>
                    <a:pt x="7784" y="59438"/>
                    <a:pt x="7761" y="59461"/>
                  </a:cubicBezTo>
                  <a:cubicBezTo>
                    <a:pt x="7647" y="59598"/>
                    <a:pt x="7601" y="59757"/>
                    <a:pt x="7510" y="59894"/>
                  </a:cubicBezTo>
                  <a:cubicBezTo>
                    <a:pt x="7441" y="60031"/>
                    <a:pt x="7350" y="60168"/>
                    <a:pt x="7259" y="60305"/>
                  </a:cubicBezTo>
                  <a:cubicBezTo>
                    <a:pt x="7122" y="60556"/>
                    <a:pt x="6985" y="60785"/>
                    <a:pt x="6871" y="61036"/>
                  </a:cubicBezTo>
                  <a:cubicBezTo>
                    <a:pt x="6825" y="61173"/>
                    <a:pt x="6757" y="61310"/>
                    <a:pt x="6688" y="61424"/>
                  </a:cubicBezTo>
                  <a:cubicBezTo>
                    <a:pt x="6620" y="61561"/>
                    <a:pt x="6528" y="61675"/>
                    <a:pt x="6460" y="61812"/>
                  </a:cubicBezTo>
                  <a:cubicBezTo>
                    <a:pt x="6209" y="62314"/>
                    <a:pt x="5889" y="62770"/>
                    <a:pt x="5638" y="63295"/>
                  </a:cubicBezTo>
                  <a:cubicBezTo>
                    <a:pt x="5615" y="63341"/>
                    <a:pt x="5593" y="63387"/>
                    <a:pt x="5547" y="63432"/>
                  </a:cubicBezTo>
                  <a:cubicBezTo>
                    <a:pt x="5478" y="63478"/>
                    <a:pt x="5547" y="63569"/>
                    <a:pt x="5478" y="63615"/>
                  </a:cubicBezTo>
                  <a:cubicBezTo>
                    <a:pt x="5410" y="63638"/>
                    <a:pt x="5342" y="63661"/>
                    <a:pt x="5319" y="63752"/>
                  </a:cubicBezTo>
                  <a:cubicBezTo>
                    <a:pt x="5342" y="63798"/>
                    <a:pt x="5387" y="63820"/>
                    <a:pt x="5364" y="63889"/>
                  </a:cubicBezTo>
                  <a:cubicBezTo>
                    <a:pt x="5273" y="64003"/>
                    <a:pt x="5090" y="64003"/>
                    <a:pt x="5045" y="64163"/>
                  </a:cubicBezTo>
                  <a:cubicBezTo>
                    <a:pt x="4999" y="64231"/>
                    <a:pt x="5045" y="64300"/>
                    <a:pt x="4999" y="64391"/>
                  </a:cubicBezTo>
                  <a:cubicBezTo>
                    <a:pt x="4954" y="64528"/>
                    <a:pt x="4931" y="64688"/>
                    <a:pt x="4817" y="64802"/>
                  </a:cubicBezTo>
                  <a:cubicBezTo>
                    <a:pt x="4862" y="65053"/>
                    <a:pt x="4680" y="65236"/>
                    <a:pt x="4611" y="65441"/>
                  </a:cubicBezTo>
                  <a:cubicBezTo>
                    <a:pt x="4588" y="65487"/>
                    <a:pt x="4543" y="65532"/>
                    <a:pt x="4543" y="65578"/>
                  </a:cubicBezTo>
                  <a:cubicBezTo>
                    <a:pt x="4543" y="65715"/>
                    <a:pt x="4543" y="65829"/>
                    <a:pt x="4451" y="65920"/>
                  </a:cubicBezTo>
                  <a:cubicBezTo>
                    <a:pt x="4360" y="66034"/>
                    <a:pt x="4360" y="66171"/>
                    <a:pt x="4269" y="66286"/>
                  </a:cubicBezTo>
                  <a:cubicBezTo>
                    <a:pt x="4155" y="66468"/>
                    <a:pt x="4109" y="66696"/>
                    <a:pt x="3926" y="66856"/>
                  </a:cubicBezTo>
                  <a:cubicBezTo>
                    <a:pt x="3904" y="67130"/>
                    <a:pt x="3698" y="67335"/>
                    <a:pt x="3652" y="67587"/>
                  </a:cubicBezTo>
                  <a:cubicBezTo>
                    <a:pt x="3607" y="67883"/>
                    <a:pt x="3470" y="68157"/>
                    <a:pt x="3356" y="68431"/>
                  </a:cubicBezTo>
                  <a:cubicBezTo>
                    <a:pt x="3310" y="68591"/>
                    <a:pt x="3219" y="68751"/>
                    <a:pt x="3127" y="68865"/>
                  </a:cubicBezTo>
                  <a:cubicBezTo>
                    <a:pt x="2968" y="69025"/>
                    <a:pt x="2899" y="69207"/>
                    <a:pt x="2831" y="69390"/>
                  </a:cubicBezTo>
                  <a:cubicBezTo>
                    <a:pt x="2717" y="69641"/>
                    <a:pt x="2648" y="69892"/>
                    <a:pt x="2511" y="70120"/>
                  </a:cubicBezTo>
                  <a:cubicBezTo>
                    <a:pt x="2397" y="70326"/>
                    <a:pt x="2260" y="70554"/>
                    <a:pt x="2146" y="70759"/>
                  </a:cubicBezTo>
                  <a:cubicBezTo>
                    <a:pt x="2032" y="71010"/>
                    <a:pt x="2055" y="71330"/>
                    <a:pt x="1849" y="71558"/>
                  </a:cubicBezTo>
                  <a:cubicBezTo>
                    <a:pt x="1849" y="71581"/>
                    <a:pt x="1849" y="71627"/>
                    <a:pt x="1849" y="71649"/>
                  </a:cubicBezTo>
                  <a:cubicBezTo>
                    <a:pt x="1804" y="72015"/>
                    <a:pt x="1689" y="72357"/>
                    <a:pt x="1461" y="72631"/>
                  </a:cubicBezTo>
                  <a:cubicBezTo>
                    <a:pt x="1438" y="72654"/>
                    <a:pt x="1438" y="72677"/>
                    <a:pt x="1438" y="72699"/>
                  </a:cubicBezTo>
                  <a:cubicBezTo>
                    <a:pt x="1461" y="72722"/>
                    <a:pt x="1461" y="72745"/>
                    <a:pt x="1507" y="72791"/>
                  </a:cubicBezTo>
                  <a:cubicBezTo>
                    <a:pt x="1484" y="72814"/>
                    <a:pt x="1438" y="72836"/>
                    <a:pt x="1416" y="72882"/>
                  </a:cubicBezTo>
                  <a:cubicBezTo>
                    <a:pt x="1370" y="72928"/>
                    <a:pt x="1324" y="72996"/>
                    <a:pt x="1301" y="73065"/>
                  </a:cubicBezTo>
                  <a:cubicBezTo>
                    <a:pt x="1256" y="73224"/>
                    <a:pt x="1210" y="73361"/>
                    <a:pt x="1165" y="73544"/>
                  </a:cubicBezTo>
                  <a:cubicBezTo>
                    <a:pt x="1142" y="73681"/>
                    <a:pt x="936" y="73795"/>
                    <a:pt x="959" y="73932"/>
                  </a:cubicBezTo>
                  <a:cubicBezTo>
                    <a:pt x="1005" y="74137"/>
                    <a:pt x="868" y="74252"/>
                    <a:pt x="799" y="74411"/>
                  </a:cubicBezTo>
                  <a:cubicBezTo>
                    <a:pt x="754" y="74548"/>
                    <a:pt x="754" y="74731"/>
                    <a:pt x="640" y="74845"/>
                  </a:cubicBezTo>
                  <a:cubicBezTo>
                    <a:pt x="731" y="75050"/>
                    <a:pt x="525" y="75210"/>
                    <a:pt x="571" y="75416"/>
                  </a:cubicBezTo>
                  <a:cubicBezTo>
                    <a:pt x="594" y="75438"/>
                    <a:pt x="640" y="75461"/>
                    <a:pt x="708" y="75484"/>
                  </a:cubicBezTo>
                  <a:cubicBezTo>
                    <a:pt x="571" y="75758"/>
                    <a:pt x="183" y="75941"/>
                    <a:pt x="274" y="76306"/>
                  </a:cubicBezTo>
                  <a:cubicBezTo>
                    <a:pt x="343" y="76329"/>
                    <a:pt x="366" y="76351"/>
                    <a:pt x="388" y="76351"/>
                  </a:cubicBezTo>
                  <a:cubicBezTo>
                    <a:pt x="366" y="76397"/>
                    <a:pt x="326" y="76397"/>
                    <a:pt x="286" y="76397"/>
                  </a:cubicBezTo>
                  <a:cubicBezTo>
                    <a:pt x="246" y="76397"/>
                    <a:pt x="206" y="76397"/>
                    <a:pt x="183" y="76443"/>
                  </a:cubicBezTo>
                  <a:cubicBezTo>
                    <a:pt x="115" y="76557"/>
                    <a:pt x="46" y="76648"/>
                    <a:pt x="69" y="76785"/>
                  </a:cubicBezTo>
                  <a:cubicBezTo>
                    <a:pt x="69" y="76831"/>
                    <a:pt x="46" y="76876"/>
                    <a:pt x="0" y="76876"/>
                  </a:cubicBezTo>
                  <a:lnTo>
                    <a:pt x="0" y="77082"/>
                  </a:lnTo>
                  <a:cubicBezTo>
                    <a:pt x="137" y="77105"/>
                    <a:pt x="115" y="77264"/>
                    <a:pt x="183" y="77379"/>
                  </a:cubicBezTo>
                  <a:cubicBezTo>
                    <a:pt x="320" y="77219"/>
                    <a:pt x="366" y="76991"/>
                    <a:pt x="571" y="76899"/>
                  </a:cubicBezTo>
                  <a:cubicBezTo>
                    <a:pt x="525" y="76831"/>
                    <a:pt x="503" y="76785"/>
                    <a:pt x="480" y="76739"/>
                  </a:cubicBezTo>
                  <a:cubicBezTo>
                    <a:pt x="617" y="76671"/>
                    <a:pt x="662" y="76534"/>
                    <a:pt x="754" y="76443"/>
                  </a:cubicBezTo>
                  <a:cubicBezTo>
                    <a:pt x="685" y="76215"/>
                    <a:pt x="662" y="76192"/>
                    <a:pt x="731" y="76123"/>
                  </a:cubicBezTo>
                  <a:cubicBezTo>
                    <a:pt x="868" y="75963"/>
                    <a:pt x="891" y="75781"/>
                    <a:pt x="982" y="75598"/>
                  </a:cubicBezTo>
                  <a:cubicBezTo>
                    <a:pt x="913" y="75575"/>
                    <a:pt x="868" y="75575"/>
                    <a:pt x="845" y="75553"/>
                  </a:cubicBezTo>
                  <a:cubicBezTo>
                    <a:pt x="868" y="75507"/>
                    <a:pt x="891" y="75438"/>
                    <a:pt x="959" y="75438"/>
                  </a:cubicBezTo>
                  <a:cubicBezTo>
                    <a:pt x="1005" y="75324"/>
                    <a:pt x="1096" y="75233"/>
                    <a:pt x="1119" y="75096"/>
                  </a:cubicBezTo>
                  <a:cubicBezTo>
                    <a:pt x="1119" y="75028"/>
                    <a:pt x="1142" y="74959"/>
                    <a:pt x="1187" y="74913"/>
                  </a:cubicBezTo>
                  <a:cubicBezTo>
                    <a:pt x="1393" y="74777"/>
                    <a:pt x="1461" y="74525"/>
                    <a:pt x="1621" y="74343"/>
                  </a:cubicBezTo>
                  <a:cubicBezTo>
                    <a:pt x="1781" y="74160"/>
                    <a:pt x="1849" y="73955"/>
                    <a:pt x="1941" y="73727"/>
                  </a:cubicBezTo>
                  <a:cubicBezTo>
                    <a:pt x="1963" y="73658"/>
                    <a:pt x="1986" y="73567"/>
                    <a:pt x="2032" y="73521"/>
                  </a:cubicBezTo>
                  <a:cubicBezTo>
                    <a:pt x="2214" y="73316"/>
                    <a:pt x="2374" y="73087"/>
                    <a:pt x="2420" y="72791"/>
                  </a:cubicBezTo>
                  <a:cubicBezTo>
                    <a:pt x="2420" y="72791"/>
                    <a:pt x="2443" y="72768"/>
                    <a:pt x="2466" y="72745"/>
                  </a:cubicBezTo>
                  <a:cubicBezTo>
                    <a:pt x="2580" y="72654"/>
                    <a:pt x="2625" y="72540"/>
                    <a:pt x="2694" y="72426"/>
                  </a:cubicBezTo>
                  <a:cubicBezTo>
                    <a:pt x="2762" y="72289"/>
                    <a:pt x="2854" y="72174"/>
                    <a:pt x="2899" y="72037"/>
                  </a:cubicBezTo>
                  <a:cubicBezTo>
                    <a:pt x="2876" y="71992"/>
                    <a:pt x="2854" y="71969"/>
                    <a:pt x="2831" y="71946"/>
                  </a:cubicBezTo>
                  <a:cubicBezTo>
                    <a:pt x="2876" y="71923"/>
                    <a:pt x="2899" y="71923"/>
                    <a:pt x="2945" y="71901"/>
                  </a:cubicBezTo>
                  <a:cubicBezTo>
                    <a:pt x="3013" y="71695"/>
                    <a:pt x="2991" y="71467"/>
                    <a:pt x="3173" y="71284"/>
                  </a:cubicBezTo>
                  <a:cubicBezTo>
                    <a:pt x="3264" y="71170"/>
                    <a:pt x="3196" y="70942"/>
                    <a:pt x="3379" y="70828"/>
                  </a:cubicBezTo>
                  <a:cubicBezTo>
                    <a:pt x="3333" y="70622"/>
                    <a:pt x="3538" y="70485"/>
                    <a:pt x="3607" y="70280"/>
                  </a:cubicBezTo>
                  <a:cubicBezTo>
                    <a:pt x="3698" y="69983"/>
                    <a:pt x="3926" y="69732"/>
                    <a:pt x="4086" y="69458"/>
                  </a:cubicBezTo>
                  <a:cubicBezTo>
                    <a:pt x="4132" y="69390"/>
                    <a:pt x="4041" y="69321"/>
                    <a:pt x="4109" y="69298"/>
                  </a:cubicBezTo>
                  <a:cubicBezTo>
                    <a:pt x="4269" y="69253"/>
                    <a:pt x="4292" y="69070"/>
                    <a:pt x="4337" y="68956"/>
                  </a:cubicBezTo>
                  <a:cubicBezTo>
                    <a:pt x="4451" y="68682"/>
                    <a:pt x="4543" y="68431"/>
                    <a:pt x="4680" y="68157"/>
                  </a:cubicBezTo>
                  <a:cubicBezTo>
                    <a:pt x="4817" y="67838"/>
                    <a:pt x="5068" y="67541"/>
                    <a:pt x="5159" y="67176"/>
                  </a:cubicBezTo>
                  <a:cubicBezTo>
                    <a:pt x="5182" y="67062"/>
                    <a:pt x="5250" y="66993"/>
                    <a:pt x="5319" y="66902"/>
                  </a:cubicBezTo>
                  <a:cubicBezTo>
                    <a:pt x="5227" y="66696"/>
                    <a:pt x="5250" y="66559"/>
                    <a:pt x="5364" y="66377"/>
                  </a:cubicBezTo>
                  <a:cubicBezTo>
                    <a:pt x="5501" y="66194"/>
                    <a:pt x="5661" y="66034"/>
                    <a:pt x="5661" y="65806"/>
                  </a:cubicBezTo>
                  <a:cubicBezTo>
                    <a:pt x="5867" y="65624"/>
                    <a:pt x="6003" y="65418"/>
                    <a:pt x="6140" y="65213"/>
                  </a:cubicBezTo>
                  <a:cubicBezTo>
                    <a:pt x="6232" y="65076"/>
                    <a:pt x="6346" y="65007"/>
                    <a:pt x="6392" y="64848"/>
                  </a:cubicBezTo>
                  <a:cubicBezTo>
                    <a:pt x="6460" y="64665"/>
                    <a:pt x="6574" y="64482"/>
                    <a:pt x="6665" y="64300"/>
                  </a:cubicBezTo>
                  <a:cubicBezTo>
                    <a:pt x="6734" y="64163"/>
                    <a:pt x="6802" y="64026"/>
                    <a:pt x="6825" y="63866"/>
                  </a:cubicBezTo>
                  <a:cubicBezTo>
                    <a:pt x="6848" y="63729"/>
                    <a:pt x="6939" y="63615"/>
                    <a:pt x="6894" y="63478"/>
                  </a:cubicBezTo>
                  <a:cubicBezTo>
                    <a:pt x="7076" y="63432"/>
                    <a:pt x="7053" y="63250"/>
                    <a:pt x="7145" y="63136"/>
                  </a:cubicBezTo>
                  <a:cubicBezTo>
                    <a:pt x="7373" y="62862"/>
                    <a:pt x="7624" y="62588"/>
                    <a:pt x="7715" y="62223"/>
                  </a:cubicBezTo>
                  <a:cubicBezTo>
                    <a:pt x="7738" y="62108"/>
                    <a:pt x="7875" y="62131"/>
                    <a:pt x="7898" y="62040"/>
                  </a:cubicBezTo>
                  <a:cubicBezTo>
                    <a:pt x="7966" y="61812"/>
                    <a:pt x="8126" y="61629"/>
                    <a:pt x="8195" y="61424"/>
                  </a:cubicBezTo>
                  <a:cubicBezTo>
                    <a:pt x="8240" y="61310"/>
                    <a:pt x="8332" y="61241"/>
                    <a:pt x="8354" y="61127"/>
                  </a:cubicBezTo>
                  <a:cubicBezTo>
                    <a:pt x="8377" y="61059"/>
                    <a:pt x="8423" y="60899"/>
                    <a:pt x="8514" y="60899"/>
                  </a:cubicBezTo>
                  <a:cubicBezTo>
                    <a:pt x="8697" y="60876"/>
                    <a:pt x="8560" y="60671"/>
                    <a:pt x="8697" y="60625"/>
                  </a:cubicBezTo>
                  <a:cubicBezTo>
                    <a:pt x="8720" y="60625"/>
                    <a:pt x="8765" y="60602"/>
                    <a:pt x="8788" y="60602"/>
                  </a:cubicBezTo>
                  <a:cubicBezTo>
                    <a:pt x="8811" y="60579"/>
                    <a:pt x="8811" y="60556"/>
                    <a:pt x="8811" y="60556"/>
                  </a:cubicBezTo>
                  <a:cubicBezTo>
                    <a:pt x="8765" y="60534"/>
                    <a:pt x="8743" y="60511"/>
                    <a:pt x="8720" y="60511"/>
                  </a:cubicBezTo>
                  <a:cubicBezTo>
                    <a:pt x="8994" y="60282"/>
                    <a:pt x="8994" y="60282"/>
                    <a:pt x="9153" y="59917"/>
                  </a:cubicBezTo>
                  <a:cubicBezTo>
                    <a:pt x="9199" y="59757"/>
                    <a:pt x="9290" y="59643"/>
                    <a:pt x="9313" y="59484"/>
                  </a:cubicBezTo>
                  <a:cubicBezTo>
                    <a:pt x="9336" y="59324"/>
                    <a:pt x="9496" y="59233"/>
                    <a:pt x="9541" y="59073"/>
                  </a:cubicBezTo>
                  <a:cubicBezTo>
                    <a:pt x="9562" y="58969"/>
                    <a:pt x="9659" y="58864"/>
                    <a:pt x="9780" y="58864"/>
                  </a:cubicBezTo>
                  <a:cubicBezTo>
                    <a:pt x="9792" y="58864"/>
                    <a:pt x="9803" y="58865"/>
                    <a:pt x="9815" y="58867"/>
                  </a:cubicBezTo>
                  <a:cubicBezTo>
                    <a:pt x="9838" y="58867"/>
                    <a:pt x="9838" y="58844"/>
                    <a:pt x="9861" y="58822"/>
                  </a:cubicBezTo>
                  <a:cubicBezTo>
                    <a:pt x="9884" y="58753"/>
                    <a:pt x="9792" y="58730"/>
                    <a:pt x="9792" y="58639"/>
                  </a:cubicBezTo>
                  <a:cubicBezTo>
                    <a:pt x="9884" y="58571"/>
                    <a:pt x="9815" y="58434"/>
                    <a:pt x="9884" y="58365"/>
                  </a:cubicBezTo>
                  <a:cubicBezTo>
                    <a:pt x="10066" y="58160"/>
                    <a:pt x="10089" y="57909"/>
                    <a:pt x="10272" y="57726"/>
                  </a:cubicBezTo>
                  <a:cubicBezTo>
                    <a:pt x="10386" y="57635"/>
                    <a:pt x="10432" y="57521"/>
                    <a:pt x="10432" y="57361"/>
                  </a:cubicBezTo>
                  <a:cubicBezTo>
                    <a:pt x="10409" y="57338"/>
                    <a:pt x="10432" y="57315"/>
                    <a:pt x="10454" y="57315"/>
                  </a:cubicBezTo>
                  <a:cubicBezTo>
                    <a:pt x="10523" y="57270"/>
                    <a:pt x="10591" y="57270"/>
                    <a:pt x="10614" y="57178"/>
                  </a:cubicBezTo>
                  <a:cubicBezTo>
                    <a:pt x="10591" y="57155"/>
                    <a:pt x="10569" y="57133"/>
                    <a:pt x="10569" y="57110"/>
                  </a:cubicBezTo>
                  <a:cubicBezTo>
                    <a:pt x="10660" y="56996"/>
                    <a:pt x="10751" y="56904"/>
                    <a:pt x="10888" y="56836"/>
                  </a:cubicBezTo>
                  <a:cubicBezTo>
                    <a:pt x="10865" y="56790"/>
                    <a:pt x="10820" y="56767"/>
                    <a:pt x="10842" y="56699"/>
                  </a:cubicBezTo>
                  <a:cubicBezTo>
                    <a:pt x="11002" y="56608"/>
                    <a:pt x="11162" y="56516"/>
                    <a:pt x="11139" y="56265"/>
                  </a:cubicBezTo>
                  <a:cubicBezTo>
                    <a:pt x="11139" y="56242"/>
                    <a:pt x="11139" y="56128"/>
                    <a:pt x="11230" y="56105"/>
                  </a:cubicBezTo>
                  <a:lnTo>
                    <a:pt x="11253" y="56105"/>
                  </a:lnTo>
                  <a:cubicBezTo>
                    <a:pt x="11253" y="56037"/>
                    <a:pt x="11230" y="55969"/>
                    <a:pt x="11299" y="55877"/>
                  </a:cubicBezTo>
                  <a:cubicBezTo>
                    <a:pt x="11436" y="55740"/>
                    <a:pt x="11482" y="55512"/>
                    <a:pt x="11596" y="55352"/>
                  </a:cubicBezTo>
                  <a:cubicBezTo>
                    <a:pt x="11573" y="55307"/>
                    <a:pt x="11550" y="55284"/>
                    <a:pt x="11527" y="55238"/>
                  </a:cubicBezTo>
                  <a:cubicBezTo>
                    <a:pt x="11619" y="55192"/>
                    <a:pt x="11710" y="55170"/>
                    <a:pt x="11778" y="55124"/>
                  </a:cubicBezTo>
                  <a:cubicBezTo>
                    <a:pt x="11801" y="55055"/>
                    <a:pt x="11778" y="55010"/>
                    <a:pt x="11733" y="54987"/>
                  </a:cubicBezTo>
                  <a:cubicBezTo>
                    <a:pt x="11870" y="54804"/>
                    <a:pt x="11984" y="54645"/>
                    <a:pt x="12098" y="54462"/>
                  </a:cubicBezTo>
                  <a:cubicBezTo>
                    <a:pt x="12143" y="54416"/>
                    <a:pt x="12121" y="54348"/>
                    <a:pt x="12166" y="54279"/>
                  </a:cubicBezTo>
                  <a:cubicBezTo>
                    <a:pt x="12189" y="54234"/>
                    <a:pt x="12326" y="54279"/>
                    <a:pt x="12235" y="54165"/>
                  </a:cubicBezTo>
                  <a:cubicBezTo>
                    <a:pt x="12349" y="53937"/>
                    <a:pt x="12463" y="53732"/>
                    <a:pt x="12600" y="53503"/>
                  </a:cubicBezTo>
                  <a:cubicBezTo>
                    <a:pt x="12760" y="53458"/>
                    <a:pt x="12714" y="53252"/>
                    <a:pt x="12851" y="53184"/>
                  </a:cubicBezTo>
                  <a:cubicBezTo>
                    <a:pt x="12965" y="53093"/>
                    <a:pt x="13011" y="52933"/>
                    <a:pt x="13079" y="52796"/>
                  </a:cubicBezTo>
                  <a:cubicBezTo>
                    <a:pt x="13216" y="52522"/>
                    <a:pt x="13376" y="52248"/>
                    <a:pt x="13581" y="51997"/>
                  </a:cubicBezTo>
                  <a:cubicBezTo>
                    <a:pt x="13559" y="51974"/>
                    <a:pt x="13513" y="51951"/>
                    <a:pt x="13559" y="51906"/>
                  </a:cubicBezTo>
                  <a:cubicBezTo>
                    <a:pt x="13570" y="51837"/>
                    <a:pt x="13621" y="51837"/>
                    <a:pt x="13673" y="51837"/>
                  </a:cubicBezTo>
                  <a:cubicBezTo>
                    <a:pt x="13724" y="51837"/>
                    <a:pt x="13775" y="51837"/>
                    <a:pt x="13787" y="51769"/>
                  </a:cubicBezTo>
                  <a:cubicBezTo>
                    <a:pt x="13764" y="51723"/>
                    <a:pt x="13741" y="51677"/>
                    <a:pt x="13741" y="51677"/>
                  </a:cubicBezTo>
                  <a:cubicBezTo>
                    <a:pt x="13878" y="51540"/>
                    <a:pt x="13970" y="51449"/>
                    <a:pt x="14061" y="51335"/>
                  </a:cubicBezTo>
                  <a:lnTo>
                    <a:pt x="14061" y="51335"/>
                  </a:lnTo>
                  <a:cubicBezTo>
                    <a:pt x="13992" y="51449"/>
                    <a:pt x="13901" y="51563"/>
                    <a:pt x="13855" y="51723"/>
                  </a:cubicBezTo>
                  <a:cubicBezTo>
                    <a:pt x="13878" y="51769"/>
                    <a:pt x="13947" y="51814"/>
                    <a:pt x="13901" y="51883"/>
                  </a:cubicBezTo>
                  <a:cubicBezTo>
                    <a:pt x="13886" y="51898"/>
                    <a:pt x="13866" y="51901"/>
                    <a:pt x="13844" y="51901"/>
                  </a:cubicBezTo>
                  <a:cubicBezTo>
                    <a:pt x="13833" y="51901"/>
                    <a:pt x="13821" y="51900"/>
                    <a:pt x="13810" y="51900"/>
                  </a:cubicBezTo>
                  <a:cubicBezTo>
                    <a:pt x="13775" y="51900"/>
                    <a:pt x="13741" y="51906"/>
                    <a:pt x="13718" y="51951"/>
                  </a:cubicBezTo>
                  <a:lnTo>
                    <a:pt x="13718" y="52043"/>
                  </a:lnTo>
                  <a:cubicBezTo>
                    <a:pt x="13741" y="52043"/>
                    <a:pt x="13764" y="52065"/>
                    <a:pt x="13764" y="52065"/>
                  </a:cubicBezTo>
                  <a:cubicBezTo>
                    <a:pt x="13787" y="52111"/>
                    <a:pt x="13741" y="52111"/>
                    <a:pt x="13718" y="52111"/>
                  </a:cubicBezTo>
                  <a:cubicBezTo>
                    <a:pt x="13741" y="52248"/>
                    <a:pt x="13718" y="52385"/>
                    <a:pt x="13604" y="52499"/>
                  </a:cubicBezTo>
                  <a:cubicBezTo>
                    <a:pt x="13604" y="52476"/>
                    <a:pt x="13581" y="52431"/>
                    <a:pt x="13559" y="52385"/>
                  </a:cubicBezTo>
                  <a:cubicBezTo>
                    <a:pt x="13467" y="52431"/>
                    <a:pt x="13445" y="52499"/>
                    <a:pt x="13445" y="52590"/>
                  </a:cubicBezTo>
                  <a:cubicBezTo>
                    <a:pt x="13467" y="52613"/>
                    <a:pt x="13490" y="52613"/>
                    <a:pt x="13490" y="52613"/>
                  </a:cubicBezTo>
                  <a:cubicBezTo>
                    <a:pt x="13513" y="52659"/>
                    <a:pt x="13467" y="52659"/>
                    <a:pt x="13445" y="52659"/>
                  </a:cubicBezTo>
                  <a:cubicBezTo>
                    <a:pt x="13445" y="52727"/>
                    <a:pt x="13467" y="52796"/>
                    <a:pt x="13376" y="52796"/>
                  </a:cubicBezTo>
                  <a:cubicBezTo>
                    <a:pt x="13330" y="53001"/>
                    <a:pt x="13193" y="53161"/>
                    <a:pt x="13102" y="53321"/>
                  </a:cubicBezTo>
                  <a:cubicBezTo>
                    <a:pt x="12920" y="53595"/>
                    <a:pt x="12737" y="53869"/>
                    <a:pt x="12554" y="54120"/>
                  </a:cubicBezTo>
                  <a:cubicBezTo>
                    <a:pt x="12395" y="54348"/>
                    <a:pt x="12280" y="54576"/>
                    <a:pt x="12166" y="54827"/>
                  </a:cubicBezTo>
                  <a:cubicBezTo>
                    <a:pt x="12052" y="55055"/>
                    <a:pt x="11847" y="55261"/>
                    <a:pt x="11733" y="55489"/>
                  </a:cubicBezTo>
                  <a:cubicBezTo>
                    <a:pt x="11664" y="55649"/>
                    <a:pt x="11664" y="55832"/>
                    <a:pt x="11573" y="55923"/>
                  </a:cubicBezTo>
                  <a:cubicBezTo>
                    <a:pt x="11367" y="56128"/>
                    <a:pt x="11299" y="56402"/>
                    <a:pt x="11185" y="56653"/>
                  </a:cubicBezTo>
                  <a:cubicBezTo>
                    <a:pt x="11094" y="56836"/>
                    <a:pt x="10934" y="57018"/>
                    <a:pt x="10957" y="57270"/>
                  </a:cubicBezTo>
                  <a:cubicBezTo>
                    <a:pt x="10751" y="57361"/>
                    <a:pt x="10774" y="57612"/>
                    <a:pt x="10637" y="57749"/>
                  </a:cubicBezTo>
                  <a:cubicBezTo>
                    <a:pt x="10660" y="57772"/>
                    <a:pt x="10660" y="57795"/>
                    <a:pt x="10683" y="57817"/>
                  </a:cubicBezTo>
                  <a:cubicBezTo>
                    <a:pt x="10591" y="57886"/>
                    <a:pt x="10523" y="57977"/>
                    <a:pt x="10432" y="58000"/>
                  </a:cubicBezTo>
                  <a:cubicBezTo>
                    <a:pt x="10363" y="58091"/>
                    <a:pt x="10546" y="58137"/>
                    <a:pt x="10454" y="58228"/>
                  </a:cubicBezTo>
                  <a:cubicBezTo>
                    <a:pt x="10440" y="58243"/>
                    <a:pt x="10426" y="58248"/>
                    <a:pt x="10412" y="58248"/>
                  </a:cubicBezTo>
                  <a:cubicBezTo>
                    <a:pt x="10380" y="58248"/>
                    <a:pt x="10348" y="58218"/>
                    <a:pt x="10305" y="58218"/>
                  </a:cubicBezTo>
                  <a:cubicBezTo>
                    <a:pt x="10283" y="58218"/>
                    <a:pt x="10257" y="58227"/>
                    <a:pt x="10226" y="58251"/>
                  </a:cubicBezTo>
                  <a:cubicBezTo>
                    <a:pt x="10249" y="58548"/>
                    <a:pt x="9884" y="58730"/>
                    <a:pt x="9907" y="59096"/>
                  </a:cubicBezTo>
                  <a:cubicBezTo>
                    <a:pt x="9929" y="59164"/>
                    <a:pt x="9861" y="59278"/>
                    <a:pt x="9770" y="59347"/>
                  </a:cubicBezTo>
                  <a:cubicBezTo>
                    <a:pt x="9724" y="59392"/>
                    <a:pt x="9678" y="59438"/>
                    <a:pt x="9656" y="59461"/>
                  </a:cubicBezTo>
                  <a:lnTo>
                    <a:pt x="9656" y="59643"/>
                  </a:lnTo>
                  <a:cubicBezTo>
                    <a:pt x="9473" y="59826"/>
                    <a:pt x="9427" y="60054"/>
                    <a:pt x="9359" y="60305"/>
                  </a:cubicBezTo>
                  <a:cubicBezTo>
                    <a:pt x="9290" y="60397"/>
                    <a:pt x="9153" y="60465"/>
                    <a:pt x="9131" y="60602"/>
                  </a:cubicBezTo>
                  <a:cubicBezTo>
                    <a:pt x="9108" y="60762"/>
                    <a:pt x="8994" y="60876"/>
                    <a:pt x="8925" y="61013"/>
                  </a:cubicBezTo>
                  <a:cubicBezTo>
                    <a:pt x="8811" y="61195"/>
                    <a:pt x="8674" y="61355"/>
                    <a:pt x="8606" y="61561"/>
                  </a:cubicBezTo>
                  <a:cubicBezTo>
                    <a:pt x="8537" y="61743"/>
                    <a:pt x="8423" y="61926"/>
                    <a:pt x="8332" y="62108"/>
                  </a:cubicBezTo>
                  <a:cubicBezTo>
                    <a:pt x="8240" y="62291"/>
                    <a:pt x="8218" y="62497"/>
                    <a:pt x="8058" y="62633"/>
                  </a:cubicBezTo>
                  <a:cubicBezTo>
                    <a:pt x="7944" y="62748"/>
                    <a:pt x="7875" y="62885"/>
                    <a:pt x="7830" y="63022"/>
                  </a:cubicBezTo>
                  <a:cubicBezTo>
                    <a:pt x="7784" y="63204"/>
                    <a:pt x="7670" y="63341"/>
                    <a:pt x="7487" y="63410"/>
                  </a:cubicBezTo>
                  <a:cubicBezTo>
                    <a:pt x="7305" y="63775"/>
                    <a:pt x="7122" y="64117"/>
                    <a:pt x="6962" y="64482"/>
                  </a:cubicBezTo>
                  <a:lnTo>
                    <a:pt x="6962" y="64848"/>
                  </a:lnTo>
                  <a:cubicBezTo>
                    <a:pt x="6894" y="64939"/>
                    <a:pt x="6780" y="64984"/>
                    <a:pt x="6757" y="65076"/>
                  </a:cubicBezTo>
                  <a:cubicBezTo>
                    <a:pt x="6780" y="65121"/>
                    <a:pt x="6780" y="65167"/>
                    <a:pt x="6802" y="65167"/>
                  </a:cubicBezTo>
                  <a:cubicBezTo>
                    <a:pt x="6643" y="65532"/>
                    <a:pt x="6323" y="65783"/>
                    <a:pt x="6232" y="66149"/>
                  </a:cubicBezTo>
                  <a:cubicBezTo>
                    <a:pt x="6163" y="66400"/>
                    <a:pt x="6003" y="66605"/>
                    <a:pt x="5912" y="66833"/>
                  </a:cubicBezTo>
                  <a:cubicBezTo>
                    <a:pt x="5730" y="67221"/>
                    <a:pt x="5638" y="67655"/>
                    <a:pt x="5364" y="67997"/>
                  </a:cubicBezTo>
                  <a:cubicBezTo>
                    <a:pt x="5387" y="68043"/>
                    <a:pt x="5410" y="68066"/>
                    <a:pt x="5433" y="68089"/>
                  </a:cubicBezTo>
                  <a:cubicBezTo>
                    <a:pt x="5250" y="68363"/>
                    <a:pt x="5068" y="68614"/>
                    <a:pt x="4908" y="68865"/>
                  </a:cubicBezTo>
                  <a:cubicBezTo>
                    <a:pt x="4885" y="68933"/>
                    <a:pt x="4954" y="68956"/>
                    <a:pt x="4931" y="69002"/>
                  </a:cubicBezTo>
                  <a:cubicBezTo>
                    <a:pt x="4794" y="69184"/>
                    <a:pt x="4725" y="69413"/>
                    <a:pt x="4634" y="69618"/>
                  </a:cubicBezTo>
                  <a:cubicBezTo>
                    <a:pt x="4657" y="69664"/>
                    <a:pt x="4702" y="69686"/>
                    <a:pt x="4680" y="69755"/>
                  </a:cubicBezTo>
                  <a:cubicBezTo>
                    <a:pt x="4611" y="69801"/>
                    <a:pt x="4520" y="69732"/>
                    <a:pt x="4429" y="69892"/>
                  </a:cubicBezTo>
                  <a:cubicBezTo>
                    <a:pt x="4406" y="70029"/>
                    <a:pt x="4314" y="70234"/>
                    <a:pt x="4132" y="70348"/>
                  </a:cubicBezTo>
                  <a:cubicBezTo>
                    <a:pt x="4132" y="70463"/>
                    <a:pt x="4109" y="70554"/>
                    <a:pt x="4063" y="70645"/>
                  </a:cubicBezTo>
                  <a:cubicBezTo>
                    <a:pt x="3904" y="71056"/>
                    <a:pt x="3767" y="71467"/>
                    <a:pt x="3607" y="71855"/>
                  </a:cubicBezTo>
                  <a:cubicBezTo>
                    <a:pt x="3561" y="71946"/>
                    <a:pt x="3607" y="72015"/>
                    <a:pt x="3630" y="72106"/>
                  </a:cubicBezTo>
                  <a:cubicBezTo>
                    <a:pt x="3561" y="72174"/>
                    <a:pt x="3516" y="72243"/>
                    <a:pt x="3447" y="72311"/>
                  </a:cubicBezTo>
                  <a:cubicBezTo>
                    <a:pt x="3401" y="72380"/>
                    <a:pt x="3516" y="72403"/>
                    <a:pt x="3493" y="72448"/>
                  </a:cubicBezTo>
                  <a:cubicBezTo>
                    <a:pt x="3447" y="72494"/>
                    <a:pt x="3424" y="72540"/>
                    <a:pt x="3379" y="72585"/>
                  </a:cubicBezTo>
                  <a:lnTo>
                    <a:pt x="3379" y="72905"/>
                  </a:lnTo>
                  <a:cubicBezTo>
                    <a:pt x="3196" y="73110"/>
                    <a:pt x="3127" y="73384"/>
                    <a:pt x="2899" y="73521"/>
                  </a:cubicBezTo>
                  <a:cubicBezTo>
                    <a:pt x="2922" y="73567"/>
                    <a:pt x="2922" y="73567"/>
                    <a:pt x="2945" y="73612"/>
                  </a:cubicBezTo>
                  <a:cubicBezTo>
                    <a:pt x="2762" y="73727"/>
                    <a:pt x="2854" y="74023"/>
                    <a:pt x="2625" y="74092"/>
                  </a:cubicBezTo>
                  <a:cubicBezTo>
                    <a:pt x="2580" y="74252"/>
                    <a:pt x="2671" y="74411"/>
                    <a:pt x="2694" y="74548"/>
                  </a:cubicBezTo>
                  <a:cubicBezTo>
                    <a:pt x="2648" y="74617"/>
                    <a:pt x="2603" y="74662"/>
                    <a:pt x="2557" y="74708"/>
                  </a:cubicBezTo>
                  <a:cubicBezTo>
                    <a:pt x="2603" y="74731"/>
                    <a:pt x="2625" y="74754"/>
                    <a:pt x="2671" y="74777"/>
                  </a:cubicBezTo>
                  <a:cubicBezTo>
                    <a:pt x="2739" y="74913"/>
                    <a:pt x="2466" y="75096"/>
                    <a:pt x="2739" y="75210"/>
                  </a:cubicBezTo>
                  <a:cubicBezTo>
                    <a:pt x="2762" y="75028"/>
                    <a:pt x="2991" y="74982"/>
                    <a:pt x="3036" y="74822"/>
                  </a:cubicBezTo>
                  <a:cubicBezTo>
                    <a:pt x="3013" y="74731"/>
                    <a:pt x="2945" y="74754"/>
                    <a:pt x="2922" y="74708"/>
                  </a:cubicBezTo>
                  <a:cubicBezTo>
                    <a:pt x="2945" y="74685"/>
                    <a:pt x="3013" y="74662"/>
                    <a:pt x="3036" y="74640"/>
                  </a:cubicBezTo>
                  <a:cubicBezTo>
                    <a:pt x="3196" y="74366"/>
                    <a:pt x="3333" y="74092"/>
                    <a:pt x="3516" y="73841"/>
                  </a:cubicBezTo>
                  <a:cubicBezTo>
                    <a:pt x="3744" y="73544"/>
                    <a:pt x="3881" y="73202"/>
                    <a:pt x="3972" y="72859"/>
                  </a:cubicBezTo>
                  <a:cubicBezTo>
                    <a:pt x="4018" y="72699"/>
                    <a:pt x="4155" y="72517"/>
                    <a:pt x="4018" y="72357"/>
                  </a:cubicBezTo>
                  <a:cubicBezTo>
                    <a:pt x="4086" y="72334"/>
                    <a:pt x="4132" y="72334"/>
                    <a:pt x="4200" y="72311"/>
                  </a:cubicBezTo>
                  <a:cubicBezTo>
                    <a:pt x="4177" y="72289"/>
                    <a:pt x="4177" y="72266"/>
                    <a:pt x="4155" y="72220"/>
                  </a:cubicBezTo>
                  <a:cubicBezTo>
                    <a:pt x="4177" y="72197"/>
                    <a:pt x="4223" y="72197"/>
                    <a:pt x="4269" y="72174"/>
                  </a:cubicBezTo>
                  <a:cubicBezTo>
                    <a:pt x="4383" y="72060"/>
                    <a:pt x="4383" y="71878"/>
                    <a:pt x="4543" y="71786"/>
                  </a:cubicBezTo>
                  <a:cubicBezTo>
                    <a:pt x="4588" y="71764"/>
                    <a:pt x="4611" y="71695"/>
                    <a:pt x="4611" y="71627"/>
                  </a:cubicBezTo>
                  <a:cubicBezTo>
                    <a:pt x="4748" y="71330"/>
                    <a:pt x="4862" y="71010"/>
                    <a:pt x="4976" y="70714"/>
                  </a:cubicBezTo>
                  <a:cubicBezTo>
                    <a:pt x="5136" y="70622"/>
                    <a:pt x="5068" y="70440"/>
                    <a:pt x="5205" y="70348"/>
                  </a:cubicBezTo>
                  <a:cubicBezTo>
                    <a:pt x="5296" y="70257"/>
                    <a:pt x="5387" y="70166"/>
                    <a:pt x="5410" y="70006"/>
                  </a:cubicBezTo>
                  <a:cubicBezTo>
                    <a:pt x="5433" y="69892"/>
                    <a:pt x="5501" y="69801"/>
                    <a:pt x="5547" y="69709"/>
                  </a:cubicBezTo>
                  <a:cubicBezTo>
                    <a:pt x="5775" y="69390"/>
                    <a:pt x="5958" y="69047"/>
                    <a:pt x="6049" y="68705"/>
                  </a:cubicBezTo>
                  <a:cubicBezTo>
                    <a:pt x="6140" y="68385"/>
                    <a:pt x="6323" y="68134"/>
                    <a:pt x="6437" y="67860"/>
                  </a:cubicBezTo>
                  <a:cubicBezTo>
                    <a:pt x="6506" y="67655"/>
                    <a:pt x="6643" y="67472"/>
                    <a:pt x="6711" y="67267"/>
                  </a:cubicBezTo>
                  <a:cubicBezTo>
                    <a:pt x="6802" y="66993"/>
                    <a:pt x="6962" y="66719"/>
                    <a:pt x="7168" y="66491"/>
                  </a:cubicBezTo>
                  <a:cubicBezTo>
                    <a:pt x="7305" y="66331"/>
                    <a:pt x="7464" y="66194"/>
                    <a:pt x="7556" y="65989"/>
                  </a:cubicBezTo>
                  <a:cubicBezTo>
                    <a:pt x="7670" y="65738"/>
                    <a:pt x="7738" y="65464"/>
                    <a:pt x="7921" y="65258"/>
                  </a:cubicBezTo>
                  <a:cubicBezTo>
                    <a:pt x="7921" y="65076"/>
                    <a:pt x="8103" y="64939"/>
                    <a:pt x="8081" y="64756"/>
                  </a:cubicBezTo>
                  <a:cubicBezTo>
                    <a:pt x="8081" y="64733"/>
                    <a:pt x="8081" y="64711"/>
                    <a:pt x="8103" y="64688"/>
                  </a:cubicBezTo>
                  <a:cubicBezTo>
                    <a:pt x="8172" y="64688"/>
                    <a:pt x="8218" y="64642"/>
                    <a:pt x="8263" y="64574"/>
                  </a:cubicBezTo>
                  <a:cubicBezTo>
                    <a:pt x="8240" y="64528"/>
                    <a:pt x="8195" y="64482"/>
                    <a:pt x="8263" y="64437"/>
                  </a:cubicBezTo>
                  <a:cubicBezTo>
                    <a:pt x="8377" y="64368"/>
                    <a:pt x="8377" y="64254"/>
                    <a:pt x="8286" y="64140"/>
                  </a:cubicBezTo>
                  <a:cubicBezTo>
                    <a:pt x="8491" y="63980"/>
                    <a:pt x="8583" y="63752"/>
                    <a:pt x="8697" y="63524"/>
                  </a:cubicBezTo>
                  <a:cubicBezTo>
                    <a:pt x="8788" y="63501"/>
                    <a:pt x="8879" y="63432"/>
                    <a:pt x="8925" y="63410"/>
                  </a:cubicBezTo>
                  <a:cubicBezTo>
                    <a:pt x="9153" y="63090"/>
                    <a:pt x="9336" y="62793"/>
                    <a:pt x="9450" y="62451"/>
                  </a:cubicBezTo>
                  <a:cubicBezTo>
                    <a:pt x="9541" y="62154"/>
                    <a:pt x="9724" y="61880"/>
                    <a:pt x="9907" y="61606"/>
                  </a:cubicBezTo>
                  <a:cubicBezTo>
                    <a:pt x="9952" y="61561"/>
                    <a:pt x="9952" y="61515"/>
                    <a:pt x="10021" y="61492"/>
                  </a:cubicBezTo>
                  <a:cubicBezTo>
                    <a:pt x="10272" y="61355"/>
                    <a:pt x="10363" y="61104"/>
                    <a:pt x="10477" y="60853"/>
                  </a:cubicBezTo>
                  <a:cubicBezTo>
                    <a:pt x="10523" y="60739"/>
                    <a:pt x="10591" y="60648"/>
                    <a:pt x="10705" y="60602"/>
                  </a:cubicBezTo>
                  <a:cubicBezTo>
                    <a:pt x="10728" y="60602"/>
                    <a:pt x="10728" y="60579"/>
                    <a:pt x="10751" y="60556"/>
                  </a:cubicBezTo>
                  <a:cubicBezTo>
                    <a:pt x="10728" y="60534"/>
                    <a:pt x="10705" y="60488"/>
                    <a:pt x="10683" y="60465"/>
                  </a:cubicBezTo>
                  <a:cubicBezTo>
                    <a:pt x="10705" y="60374"/>
                    <a:pt x="10820" y="60328"/>
                    <a:pt x="10842" y="60237"/>
                  </a:cubicBezTo>
                  <a:cubicBezTo>
                    <a:pt x="10865" y="60054"/>
                    <a:pt x="10957" y="59894"/>
                    <a:pt x="11071" y="59757"/>
                  </a:cubicBezTo>
                  <a:cubicBezTo>
                    <a:pt x="11116" y="59712"/>
                    <a:pt x="11185" y="59621"/>
                    <a:pt x="11162" y="59552"/>
                  </a:cubicBezTo>
                  <a:cubicBezTo>
                    <a:pt x="11139" y="59415"/>
                    <a:pt x="11253" y="59324"/>
                    <a:pt x="11322" y="59233"/>
                  </a:cubicBezTo>
                  <a:cubicBezTo>
                    <a:pt x="11413" y="59073"/>
                    <a:pt x="11550" y="58936"/>
                    <a:pt x="11596" y="58730"/>
                  </a:cubicBezTo>
                  <a:cubicBezTo>
                    <a:pt x="11596" y="58639"/>
                    <a:pt x="11710" y="58685"/>
                    <a:pt x="11733" y="58571"/>
                  </a:cubicBezTo>
                  <a:lnTo>
                    <a:pt x="11733" y="58434"/>
                  </a:lnTo>
                  <a:cubicBezTo>
                    <a:pt x="11824" y="58320"/>
                    <a:pt x="11915" y="58205"/>
                    <a:pt x="12007" y="58091"/>
                  </a:cubicBezTo>
                  <a:cubicBezTo>
                    <a:pt x="12098" y="58000"/>
                    <a:pt x="12029" y="57863"/>
                    <a:pt x="12121" y="57749"/>
                  </a:cubicBezTo>
                  <a:cubicBezTo>
                    <a:pt x="12280" y="57566"/>
                    <a:pt x="12395" y="57315"/>
                    <a:pt x="12532" y="57110"/>
                  </a:cubicBezTo>
                  <a:cubicBezTo>
                    <a:pt x="12646" y="56950"/>
                    <a:pt x="12805" y="56790"/>
                    <a:pt x="12760" y="56562"/>
                  </a:cubicBezTo>
                  <a:cubicBezTo>
                    <a:pt x="12874" y="56471"/>
                    <a:pt x="12874" y="56288"/>
                    <a:pt x="13011" y="56174"/>
                  </a:cubicBezTo>
                  <a:cubicBezTo>
                    <a:pt x="13018" y="56170"/>
                    <a:pt x="13027" y="56169"/>
                    <a:pt x="13036" y="56169"/>
                  </a:cubicBezTo>
                  <a:cubicBezTo>
                    <a:pt x="13059" y="56169"/>
                    <a:pt x="13087" y="56177"/>
                    <a:pt x="13112" y="56177"/>
                  </a:cubicBezTo>
                  <a:cubicBezTo>
                    <a:pt x="13138" y="56177"/>
                    <a:pt x="13161" y="56168"/>
                    <a:pt x="13171" y="56128"/>
                  </a:cubicBezTo>
                  <a:cubicBezTo>
                    <a:pt x="13193" y="56060"/>
                    <a:pt x="13079" y="56014"/>
                    <a:pt x="13125" y="55900"/>
                  </a:cubicBezTo>
                  <a:cubicBezTo>
                    <a:pt x="13239" y="55809"/>
                    <a:pt x="13376" y="55672"/>
                    <a:pt x="13513" y="55558"/>
                  </a:cubicBezTo>
                  <a:cubicBezTo>
                    <a:pt x="13536" y="55078"/>
                    <a:pt x="13878" y="54804"/>
                    <a:pt x="14106" y="54462"/>
                  </a:cubicBezTo>
                  <a:cubicBezTo>
                    <a:pt x="14084" y="54439"/>
                    <a:pt x="14061" y="54394"/>
                    <a:pt x="14084" y="54348"/>
                  </a:cubicBezTo>
                  <a:cubicBezTo>
                    <a:pt x="14175" y="54302"/>
                    <a:pt x="14243" y="54257"/>
                    <a:pt x="14335" y="54211"/>
                  </a:cubicBezTo>
                  <a:cubicBezTo>
                    <a:pt x="14312" y="54165"/>
                    <a:pt x="14243" y="54120"/>
                    <a:pt x="14312" y="54051"/>
                  </a:cubicBezTo>
                  <a:lnTo>
                    <a:pt x="14312" y="54051"/>
                  </a:lnTo>
                  <a:cubicBezTo>
                    <a:pt x="14341" y="54080"/>
                    <a:pt x="14370" y="54119"/>
                    <a:pt x="14406" y="54119"/>
                  </a:cubicBezTo>
                  <a:cubicBezTo>
                    <a:pt x="14425" y="54119"/>
                    <a:pt x="14447" y="54107"/>
                    <a:pt x="14472" y="54074"/>
                  </a:cubicBezTo>
                  <a:cubicBezTo>
                    <a:pt x="14449" y="54051"/>
                    <a:pt x="14449" y="54028"/>
                    <a:pt x="14403" y="53983"/>
                  </a:cubicBezTo>
                  <a:cubicBezTo>
                    <a:pt x="14494" y="53777"/>
                    <a:pt x="14700" y="53595"/>
                    <a:pt x="14700" y="53321"/>
                  </a:cubicBezTo>
                  <a:cubicBezTo>
                    <a:pt x="14746" y="53252"/>
                    <a:pt x="14837" y="53207"/>
                    <a:pt x="14883" y="53138"/>
                  </a:cubicBezTo>
                  <a:cubicBezTo>
                    <a:pt x="14951" y="52978"/>
                    <a:pt x="15088" y="52841"/>
                    <a:pt x="15111" y="52659"/>
                  </a:cubicBezTo>
                  <a:cubicBezTo>
                    <a:pt x="15156" y="52499"/>
                    <a:pt x="15362" y="52431"/>
                    <a:pt x="15453" y="52294"/>
                  </a:cubicBezTo>
                  <a:cubicBezTo>
                    <a:pt x="15681" y="52020"/>
                    <a:pt x="15727" y="51677"/>
                    <a:pt x="15910" y="51381"/>
                  </a:cubicBezTo>
                  <a:cubicBezTo>
                    <a:pt x="15978" y="51358"/>
                    <a:pt x="16069" y="51358"/>
                    <a:pt x="16115" y="51266"/>
                  </a:cubicBezTo>
                  <a:cubicBezTo>
                    <a:pt x="16184" y="51175"/>
                    <a:pt x="16092" y="51107"/>
                    <a:pt x="16092" y="51015"/>
                  </a:cubicBezTo>
                  <a:cubicBezTo>
                    <a:pt x="16229" y="50810"/>
                    <a:pt x="16298" y="50582"/>
                    <a:pt x="16457" y="50376"/>
                  </a:cubicBezTo>
                  <a:cubicBezTo>
                    <a:pt x="16617" y="50194"/>
                    <a:pt x="16640" y="49943"/>
                    <a:pt x="16754" y="49737"/>
                  </a:cubicBezTo>
                  <a:cubicBezTo>
                    <a:pt x="16914" y="49440"/>
                    <a:pt x="17028" y="49121"/>
                    <a:pt x="17234" y="48847"/>
                  </a:cubicBezTo>
                  <a:cubicBezTo>
                    <a:pt x="17348" y="48687"/>
                    <a:pt x="17462" y="48527"/>
                    <a:pt x="17553" y="48345"/>
                  </a:cubicBezTo>
                  <a:cubicBezTo>
                    <a:pt x="17713" y="48276"/>
                    <a:pt x="17781" y="48139"/>
                    <a:pt x="17918" y="48025"/>
                  </a:cubicBezTo>
                  <a:cubicBezTo>
                    <a:pt x="17979" y="47985"/>
                    <a:pt x="18022" y="47908"/>
                    <a:pt x="18112" y="47908"/>
                  </a:cubicBezTo>
                  <a:cubicBezTo>
                    <a:pt x="18123" y="47908"/>
                    <a:pt x="18134" y="47909"/>
                    <a:pt x="18147" y="47911"/>
                  </a:cubicBezTo>
                  <a:cubicBezTo>
                    <a:pt x="18124" y="47774"/>
                    <a:pt x="18238" y="47706"/>
                    <a:pt x="18306" y="47637"/>
                  </a:cubicBezTo>
                  <a:cubicBezTo>
                    <a:pt x="18338" y="47653"/>
                    <a:pt x="18348" y="47680"/>
                    <a:pt x="18373" y="47680"/>
                  </a:cubicBezTo>
                  <a:cubicBezTo>
                    <a:pt x="18385" y="47680"/>
                    <a:pt x="18399" y="47674"/>
                    <a:pt x="18420" y="47660"/>
                  </a:cubicBezTo>
                  <a:cubicBezTo>
                    <a:pt x="18489" y="47592"/>
                    <a:pt x="18557" y="47478"/>
                    <a:pt x="18557" y="47341"/>
                  </a:cubicBezTo>
                  <a:lnTo>
                    <a:pt x="18557" y="47341"/>
                  </a:lnTo>
                  <a:cubicBezTo>
                    <a:pt x="18489" y="47363"/>
                    <a:pt x="18466" y="47386"/>
                    <a:pt x="18398" y="47432"/>
                  </a:cubicBezTo>
                  <a:cubicBezTo>
                    <a:pt x="18466" y="47181"/>
                    <a:pt x="18535" y="46998"/>
                    <a:pt x="18580" y="46816"/>
                  </a:cubicBezTo>
                  <a:cubicBezTo>
                    <a:pt x="18649" y="46816"/>
                    <a:pt x="18672" y="46793"/>
                    <a:pt x="18717" y="46793"/>
                  </a:cubicBezTo>
                  <a:cubicBezTo>
                    <a:pt x="18786" y="46701"/>
                    <a:pt x="18808" y="46610"/>
                    <a:pt x="18808" y="46519"/>
                  </a:cubicBezTo>
                  <a:cubicBezTo>
                    <a:pt x="18877" y="46428"/>
                    <a:pt x="19037" y="46496"/>
                    <a:pt x="19105" y="46359"/>
                  </a:cubicBezTo>
                  <a:cubicBezTo>
                    <a:pt x="19082" y="46336"/>
                    <a:pt x="19060" y="46313"/>
                    <a:pt x="19060" y="46268"/>
                  </a:cubicBezTo>
                  <a:cubicBezTo>
                    <a:pt x="19082" y="46245"/>
                    <a:pt x="19128" y="46245"/>
                    <a:pt x="19174" y="46222"/>
                  </a:cubicBezTo>
                  <a:cubicBezTo>
                    <a:pt x="19197" y="46199"/>
                    <a:pt x="19151" y="46131"/>
                    <a:pt x="19197" y="46131"/>
                  </a:cubicBezTo>
                  <a:cubicBezTo>
                    <a:pt x="19265" y="46154"/>
                    <a:pt x="19288" y="46176"/>
                    <a:pt x="19311" y="46176"/>
                  </a:cubicBezTo>
                  <a:cubicBezTo>
                    <a:pt x="19379" y="46154"/>
                    <a:pt x="19448" y="46108"/>
                    <a:pt x="19448" y="46040"/>
                  </a:cubicBezTo>
                  <a:cubicBezTo>
                    <a:pt x="19425" y="45994"/>
                    <a:pt x="19425" y="45971"/>
                    <a:pt x="19402" y="45925"/>
                  </a:cubicBezTo>
                  <a:cubicBezTo>
                    <a:pt x="19425" y="45903"/>
                    <a:pt x="19448" y="45880"/>
                    <a:pt x="19470" y="45857"/>
                  </a:cubicBezTo>
                  <a:cubicBezTo>
                    <a:pt x="19477" y="45850"/>
                    <a:pt x="19483" y="45847"/>
                    <a:pt x="19489" y="45847"/>
                  </a:cubicBezTo>
                  <a:cubicBezTo>
                    <a:pt x="19515" y="45847"/>
                    <a:pt x="19534" y="45899"/>
                    <a:pt x="19559" y="45899"/>
                  </a:cubicBezTo>
                  <a:cubicBezTo>
                    <a:pt x="19567" y="45899"/>
                    <a:pt x="19575" y="45894"/>
                    <a:pt x="19585" y="45880"/>
                  </a:cubicBezTo>
                  <a:cubicBezTo>
                    <a:pt x="19607" y="45788"/>
                    <a:pt x="19562" y="45766"/>
                    <a:pt x="19539" y="45720"/>
                  </a:cubicBezTo>
                  <a:cubicBezTo>
                    <a:pt x="19516" y="45651"/>
                    <a:pt x="19607" y="45606"/>
                    <a:pt x="19585" y="45560"/>
                  </a:cubicBezTo>
                  <a:cubicBezTo>
                    <a:pt x="19539" y="45378"/>
                    <a:pt x="19676" y="45263"/>
                    <a:pt x="19721" y="45104"/>
                  </a:cubicBezTo>
                  <a:cubicBezTo>
                    <a:pt x="19790" y="44921"/>
                    <a:pt x="19927" y="44830"/>
                    <a:pt x="20087" y="44761"/>
                  </a:cubicBezTo>
                  <a:cubicBezTo>
                    <a:pt x="20110" y="44738"/>
                    <a:pt x="20132" y="44716"/>
                    <a:pt x="20155" y="44693"/>
                  </a:cubicBezTo>
                  <a:cubicBezTo>
                    <a:pt x="20201" y="44533"/>
                    <a:pt x="20338" y="44442"/>
                    <a:pt x="20475" y="44373"/>
                  </a:cubicBezTo>
                  <a:cubicBezTo>
                    <a:pt x="20475" y="44305"/>
                    <a:pt x="20406" y="44282"/>
                    <a:pt x="20429" y="44213"/>
                  </a:cubicBezTo>
                  <a:cubicBezTo>
                    <a:pt x="20470" y="44173"/>
                    <a:pt x="20492" y="44132"/>
                    <a:pt x="20545" y="44108"/>
                  </a:cubicBezTo>
                  <a:lnTo>
                    <a:pt x="20545" y="44108"/>
                  </a:lnTo>
                  <a:cubicBezTo>
                    <a:pt x="20561" y="44162"/>
                    <a:pt x="20585" y="44181"/>
                    <a:pt x="20613" y="44181"/>
                  </a:cubicBezTo>
                  <a:cubicBezTo>
                    <a:pt x="20627" y="44181"/>
                    <a:pt x="20642" y="44175"/>
                    <a:pt x="20657" y="44168"/>
                  </a:cubicBezTo>
                  <a:cubicBezTo>
                    <a:pt x="20726" y="44077"/>
                    <a:pt x="20657" y="43985"/>
                    <a:pt x="20726" y="43894"/>
                  </a:cubicBezTo>
                  <a:cubicBezTo>
                    <a:pt x="20931" y="43803"/>
                    <a:pt x="21000" y="43620"/>
                    <a:pt x="21045" y="43415"/>
                  </a:cubicBezTo>
                  <a:cubicBezTo>
                    <a:pt x="21023" y="43415"/>
                    <a:pt x="20977" y="43415"/>
                    <a:pt x="21000" y="43369"/>
                  </a:cubicBezTo>
                  <a:cubicBezTo>
                    <a:pt x="21023" y="43369"/>
                    <a:pt x="21023" y="43392"/>
                    <a:pt x="21045" y="43415"/>
                  </a:cubicBezTo>
                  <a:cubicBezTo>
                    <a:pt x="21159" y="43392"/>
                    <a:pt x="21205" y="43300"/>
                    <a:pt x="21182" y="43186"/>
                  </a:cubicBezTo>
                  <a:cubicBezTo>
                    <a:pt x="21159" y="43049"/>
                    <a:pt x="21342" y="43072"/>
                    <a:pt x="21319" y="42912"/>
                  </a:cubicBezTo>
                  <a:cubicBezTo>
                    <a:pt x="21319" y="42776"/>
                    <a:pt x="21365" y="42593"/>
                    <a:pt x="21433" y="42456"/>
                  </a:cubicBezTo>
                  <a:cubicBezTo>
                    <a:pt x="21525" y="42319"/>
                    <a:pt x="21593" y="42182"/>
                    <a:pt x="21662" y="42045"/>
                  </a:cubicBezTo>
                  <a:cubicBezTo>
                    <a:pt x="21799" y="41748"/>
                    <a:pt x="22004" y="41497"/>
                    <a:pt x="22187" y="41223"/>
                  </a:cubicBezTo>
                  <a:cubicBezTo>
                    <a:pt x="22255" y="41086"/>
                    <a:pt x="22392" y="40949"/>
                    <a:pt x="22438" y="40813"/>
                  </a:cubicBezTo>
                  <a:cubicBezTo>
                    <a:pt x="22757" y="40584"/>
                    <a:pt x="22917" y="40265"/>
                    <a:pt x="23168" y="40036"/>
                  </a:cubicBezTo>
                  <a:cubicBezTo>
                    <a:pt x="23168" y="39922"/>
                    <a:pt x="23214" y="39854"/>
                    <a:pt x="23305" y="39831"/>
                  </a:cubicBezTo>
                  <a:lnTo>
                    <a:pt x="23328" y="39831"/>
                  </a:lnTo>
                  <a:cubicBezTo>
                    <a:pt x="23328" y="39763"/>
                    <a:pt x="23305" y="39694"/>
                    <a:pt x="23351" y="39626"/>
                  </a:cubicBezTo>
                  <a:cubicBezTo>
                    <a:pt x="23533" y="39260"/>
                    <a:pt x="23807" y="38941"/>
                    <a:pt x="24150" y="38690"/>
                  </a:cubicBezTo>
                  <a:cubicBezTo>
                    <a:pt x="24172" y="38598"/>
                    <a:pt x="24058" y="38576"/>
                    <a:pt x="24081" y="38530"/>
                  </a:cubicBezTo>
                  <a:cubicBezTo>
                    <a:pt x="24218" y="38188"/>
                    <a:pt x="24424" y="37891"/>
                    <a:pt x="24538" y="37549"/>
                  </a:cubicBezTo>
                  <a:cubicBezTo>
                    <a:pt x="24789" y="37366"/>
                    <a:pt x="25063" y="37206"/>
                    <a:pt x="25314" y="37024"/>
                  </a:cubicBezTo>
                  <a:cubicBezTo>
                    <a:pt x="25337" y="36818"/>
                    <a:pt x="25542" y="36704"/>
                    <a:pt x="25610" y="36499"/>
                  </a:cubicBezTo>
                  <a:cubicBezTo>
                    <a:pt x="25656" y="36567"/>
                    <a:pt x="25679" y="36613"/>
                    <a:pt x="25702" y="36658"/>
                  </a:cubicBezTo>
                  <a:cubicBezTo>
                    <a:pt x="25747" y="36544"/>
                    <a:pt x="25725" y="36430"/>
                    <a:pt x="25884" y="36407"/>
                  </a:cubicBezTo>
                  <a:cubicBezTo>
                    <a:pt x="25816" y="36156"/>
                    <a:pt x="25998" y="35951"/>
                    <a:pt x="26067" y="35745"/>
                  </a:cubicBezTo>
                  <a:cubicBezTo>
                    <a:pt x="26113" y="35608"/>
                    <a:pt x="26181" y="35471"/>
                    <a:pt x="26364" y="35471"/>
                  </a:cubicBezTo>
                  <a:cubicBezTo>
                    <a:pt x="26409" y="35471"/>
                    <a:pt x="26455" y="35426"/>
                    <a:pt x="26478" y="35380"/>
                  </a:cubicBezTo>
                  <a:cubicBezTo>
                    <a:pt x="26455" y="35334"/>
                    <a:pt x="26455" y="35312"/>
                    <a:pt x="26432" y="35289"/>
                  </a:cubicBezTo>
                  <a:cubicBezTo>
                    <a:pt x="26523" y="35289"/>
                    <a:pt x="26592" y="35243"/>
                    <a:pt x="26592" y="35198"/>
                  </a:cubicBezTo>
                  <a:cubicBezTo>
                    <a:pt x="26615" y="35038"/>
                    <a:pt x="26752" y="34946"/>
                    <a:pt x="26797" y="34787"/>
                  </a:cubicBezTo>
                  <a:cubicBezTo>
                    <a:pt x="26820" y="34604"/>
                    <a:pt x="26866" y="34399"/>
                    <a:pt x="26957" y="34216"/>
                  </a:cubicBezTo>
                  <a:cubicBezTo>
                    <a:pt x="27185" y="33782"/>
                    <a:pt x="27482" y="33394"/>
                    <a:pt x="27847" y="33075"/>
                  </a:cubicBezTo>
                  <a:cubicBezTo>
                    <a:pt x="28053" y="32892"/>
                    <a:pt x="28258" y="32710"/>
                    <a:pt x="28372" y="32458"/>
                  </a:cubicBezTo>
                  <a:cubicBezTo>
                    <a:pt x="28509" y="32139"/>
                    <a:pt x="28806" y="31911"/>
                    <a:pt x="28920" y="31591"/>
                  </a:cubicBezTo>
                  <a:cubicBezTo>
                    <a:pt x="28943" y="31500"/>
                    <a:pt x="29011" y="31431"/>
                    <a:pt x="29103" y="31409"/>
                  </a:cubicBezTo>
                  <a:cubicBezTo>
                    <a:pt x="29194" y="31431"/>
                    <a:pt x="29148" y="31523"/>
                    <a:pt x="29217" y="31545"/>
                  </a:cubicBezTo>
                  <a:cubicBezTo>
                    <a:pt x="29262" y="31500"/>
                    <a:pt x="29331" y="31454"/>
                    <a:pt x="29308" y="31363"/>
                  </a:cubicBezTo>
                  <a:cubicBezTo>
                    <a:pt x="29285" y="31317"/>
                    <a:pt x="29194" y="31363"/>
                    <a:pt x="29194" y="31249"/>
                  </a:cubicBezTo>
                  <a:cubicBezTo>
                    <a:pt x="29285" y="31157"/>
                    <a:pt x="29240" y="30929"/>
                    <a:pt x="29445" y="30884"/>
                  </a:cubicBezTo>
                  <a:cubicBezTo>
                    <a:pt x="29445" y="30884"/>
                    <a:pt x="29468" y="30906"/>
                    <a:pt x="29514" y="30929"/>
                  </a:cubicBezTo>
                  <a:cubicBezTo>
                    <a:pt x="29536" y="30792"/>
                    <a:pt x="29628" y="30701"/>
                    <a:pt x="29719" y="30655"/>
                  </a:cubicBezTo>
                  <a:lnTo>
                    <a:pt x="29742" y="30655"/>
                  </a:lnTo>
                  <a:cubicBezTo>
                    <a:pt x="29742" y="30632"/>
                    <a:pt x="29742" y="30610"/>
                    <a:pt x="29765" y="30610"/>
                  </a:cubicBezTo>
                  <a:cubicBezTo>
                    <a:pt x="29769" y="30605"/>
                    <a:pt x="29773" y="30603"/>
                    <a:pt x="29775" y="30603"/>
                  </a:cubicBezTo>
                  <a:cubicBezTo>
                    <a:pt x="29787" y="30603"/>
                    <a:pt x="29787" y="30637"/>
                    <a:pt x="29787" y="30655"/>
                  </a:cubicBezTo>
                  <a:lnTo>
                    <a:pt x="29810" y="30655"/>
                  </a:lnTo>
                  <a:cubicBezTo>
                    <a:pt x="29810" y="30632"/>
                    <a:pt x="29856" y="30632"/>
                    <a:pt x="29856" y="30632"/>
                  </a:cubicBezTo>
                  <a:cubicBezTo>
                    <a:pt x="29902" y="30541"/>
                    <a:pt x="29765" y="30473"/>
                    <a:pt x="29856" y="30381"/>
                  </a:cubicBezTo>
                  <a:cubicBezTo>
                    <a:pt x="29856" y="30381"/>
                    <a:pt x="29810" y="30336"/>
                    <a:pt x="29810" y="30313"/>
                  </a:cubicBezTo>
                  <a:cubicBezTo>
                    <a:pt x="29810" y="30222"/>
                    <a:pt x="29902" y="30199"/>
                    <a:pt x="29924" y="30153"/>
                  </a:cubicBezTo>
                  <a:cubicBezTo>
                    <a:pt x="29947" y="29993"/>
                    <a:pt x="30039" y="29902"/>
                    <a:pt x="30175" y="29811"/>
                  </a:cubicBezTo>
                  <a:cubicBezTo>
                    <a:pt x="30290" y="29719"/>
                    <a:pt x="30335" y="29537"/>
                    <a:pt x="30312" y="29354"/>
                  </a:cubicBezTo>
                  <a:cubicBezTo>
                    <a:pt x="30518" y="29217"/>
                    <a:pt x="30837" y="28761"/>
                    <a:pt x="30952" y="28441"/>
                  </a:cubicBezTo>
                  <a:cubicBezTo>
                    <a:pt x="31157" y="28327"/>
                    <a:pt x="31294" y="28145"/>
                    <a:pt x="31477" y="27985"/>
                  </a:cubicBezTo>
                  <a:cubicBezTo>
                    <a:pt x="31454" y="27916"/>
                    <a:pt x="31431" y="27893"/>
                    <a:pt x="31408" y="27871"/>
                  </a:cubicBezTo>
                  <a:cubicBezTo>
                    <a:pt x="31819" y="27551"/>
                    <a:pt x="32161" y="27163"/>
                    <a:pt x="32481" y="26752"/>
                  </a:cubicBezTo>
                  <a:cubicBezTo>
                    <a:pt x="32504" y="26478"/>
                    <a:pt x="32641" y="26273"/>
                    <a:pt x="32732" y="26045"/>
                  </a:cubicBezTo>
                  <a:cubicBezTo>
                    <a:pt x="32800" y="25885"/>
                    <a:pt x="32892" y="25702"/>
                    <a:pt x="33029" y="25634"/>
                  </a:cubicBezTo>
                  <a:cubicBezTo>
                    <a:pt x="33166" y="25565"/>
                    <a:pt x="33166" y="25451"/>
                    <a:pt x="33211" y="25337"/>
                  </a:cubicBezTo>
                  <a:cubicBezTo>
                    <a:pt x="33257" y="25360"/>
                    <a:pt x="33280" y="25405"/>
                    <a:pt x="33348" y="25405"/>
                  </a:cubicBezTo>
                  <a:cubicBezTo>
                    <a:pt x="33668" y="25063"/>
                    <a:pt x="33805" y="24629"/>
                    <a:pt x="34056" y="24241"/>
                  </a:cubicBezTo>
                  <a:cubicBezTo>
                    <a:pt x="34261" y="24104"/>
                    <a:pt x="34330" y="24059"/>
                    <a:pt x="34353" y="23945"/>
                  </a:cubicBezTo>
                  <a:cubicBezTo>
                    <a:pt x="34375" y="23808"/>
                    <a:pt x="34467" y="23716"/>
                    <a:pt x="34512" y="23625"/>
                  </a:cubicBezTo>
                  <a:cubicBezTo>
                    <a:pt x="34626" y="23397"/>
                    <a:pt x="34809" y="23191"/>
                    <a:pt x="34877" y="22940"/>
                  </a:cubicBezTo>
                  <a:cubicBezTo>
                    <a:pt x="34923" y="22781"/>
                    <a:pt x="34969" y="22644"/>
                    <a:pt x="35060" y="22484"/>
                  </a:cubicBezTo>
                  <a:cubicBezTo>
                    <a:pt x="35060" y="22438"/>
                    <a:pt x="35106" y="22415"/>
                    <a:pt x="35129" y="22370"/>
                  </a:cubicBezTo>
                  <a:cubicBezTo>
                    <a:pt x="35174" y="22393"/>
                    <a:pt x="35197" y="22415"/>
                    <a:pt x="35220" y="22415"/>
                  </a:cubicBezTo>
                  <a:cubicBezTo>
                    <a:pt x="35380" y="22187"/>
                    <a:pt x="35585" y="21959"/>
                    <a:pt x="35676" y="21753"/>
                  </a:cubicBezTo>
                  <a:cubicBezTo>
                    <a:pt x="36064" y="21434"/>
                    <a:pt x="36315" y="21023"/>
                    <a:pt x="36658" y="20726"/>
                  </a:cubicBezTo>
                  <a:cubicBezTo>
                    <a:pt x="36612" y="20681"/>
                    <a:pt x="36589" y="20635"/>
                    <a:pt x="36589" y="20635"/>
                  </a:cubicBezTo>
                  <a:cubicBezTo>
                    <a:pt x="36658" y="20452"/>
                    <a:pt x="36658" y="20270"/>
                    <a:pt x="36772" y="20110"/>
                  </a:cubicBezTo>
                  <a:cubicBezTo>
                    <a:pt x="36932" y="19882"/>
                    <a:pt x="37092" y="19654"/>
                    <a:pt x="37046" y="19357"/>
                  </a:cubicBezTo>
                  <a:cubicBezTo>
                    <a:pt x="37411" y="19197"/>
                    <a:pt x="37799" y="18786"/>
                    <a:pt x="37936" y="18444"/>
                  </a:cubicBezTo>
                  <a:cubicBezTo>
                    <a:pt x="38005" y="18330"/>
                    <a:pt x="38096" y="18261"/>
                    <a:pt x="38164" y="18170"/>
                  </a:cubicBezTo>
                  <a:cubicBezTo>
                    <a:pt x="38210" y="18193"/>
                    <a:pt x="38233" y="18193"/>
                    <a:pt x="38256" y="18216"/>
                  </a:cubicBezTo>
                  <a:cubicBezTo>
                    <a:pt x="38324" y="18170"/>
                    <a:pt x="38256" y="18056"/>
                    <a:pt x="38324" y="18033"/>
                  </a:cubicBezTo>
                  <a:cubicBezTo>
                    <a:pt x="38461" y="18010"/>
                    <a:pt x="38484" y="17896"/>
                    <a:pt x="38530" y="17827"/>
                  </a:cubicBezTo>
                  <a:cubicBezTo>
                    <a:pt x="38644" y="17645"/>
                    <a:pt x="38735" y="17439"/>
                    <a:pt x="38895" y="17303"/>
                  </a:cubicBezTo>
                  <a:cubicBezTo>
                    <a:pt x="39055" y="17166"/>
                    <a:pt x="39123" y="17006"/>
                    <a:pt x="39191" y="16823"/>
                  </a:cubicBezTo>
                  <a:cubicBezTo>
                    <a:pt x="39283" y="16595"/>
                    <a:pt x="39420" y="16389"/>
                    <a:pt x="39580" y="16207"/>
                  </a:cubicBezTo>
                  <a:cubicBezTo>
                    <a:pt x="39694" y="16070"/>
                    <a:pt x="39831" y="15979"/>
                    <a:pt x="39922" y="15865"/>
                  </a:cubicBezTo>
                  <a:cubicBezTo>
                    <a:pt x="40127" y="15613"/>
                    <a:pt x="40310" y="15362"/>
                    <a:pt x="40470" y="15088"/>
                  </a:cubicBezTo>
                  <a:cubicBezTo>
                    <a:pt x="40652" y="14815"/>
                    <a:pt x="40881" y="14655"/>
                    <a:pt x="41154" y="14541"/>
                  </a:cubicBezTo>
                  <a:cubicBezTo>
                    <a:pt x="41246" y="14221"/>
                    <a:pt x="41520" y="14061"/>
                    <a:pt x="41725" y="13833"/>
                  </a:cubicBezTo>
                  <a:cubicBezTo>
                    <a:pt x="41611" y="13696"/>
                    <a:pt x="41931" y="13582"/>
                    <a:pt x="41748" y="13422"/>
                  </a:cubicBezTo>
                  <a:cubicBezTo>
                    <a:pt x="41839" y="13308"/>
                    <a:pt x="41976" y="13240"/>
                    <a:pt x="41999" y="13103"/>
                  </a:cubicBezTo>
                  <a:cubicBezTo>
                    <a:pt x="42045" y="12897"/>
                    <a:pt x="42227" y="12783"/>
                    <a:pt x="42296" y="12623"/>
                  </a:cubicBezTo>
                  <a:cubicBezTo>
                    <a:pt x="42547" y="12509"/>
                    <a:pt x="42615" y="12258"/>
                    <a:pt x="42798" y="12076"/>
                  </a:cubicBezTo>
                  <a:cubicBezTo>
                    <a:pt x="42821" y="12076"/>
                    <a:pt x="42821" y="12053"/>
                    <a:pt x="42821" y="12030"/>
                  </a:cubicBezTo>
                  <a:cubicBezTo>
                    <a:pt x="42798" y="12007"/>
                    <a:pt x="42798" y="11984"/>
                    <a:pt x="42752" y="11916"/>
                  </a:cubicBezTo>
                  <a:cubicBezTo>
                    <a:pt x="42980" y="11802"/>
                    <a:pt x="43026" y="11551"/>
                    <a:pt x="43232" y="11436"/>
                  </a:cubicBezTo>
                  <a:cubicBezTo>
                    <a:pt x="43232" y="11391"/>
                    <a:pt x="43209" y="11368"/>
                    <a:pt x="43209" y="11345"/>
                  </a:cubicBezTo>
                  <a:cubicBezTo>
                    <a:pt x="43323" y="11254"/>
                    <a:pt x="43391" y="11117"/>
                    <a:pt x="43483" y="10980"/>
                  </a:cubicBezTo>
                  <a:cubicBezTo>
                    <a:pt x="43597" y="10729"/>
                    <a:pt x="43711" y="10478"/>
                    <a:pt x="43962" y="10364"/>
                  </a:cubicBezTo>
                  <a:cubicBezTo>
                    <a:pt x="44030" y="10227"/>
                    <a:pt x="44167" y="10181"/>
                    <a:pt x="44259" y="10044"/>
                  </a:cubicBezTo>
                  <a:cubicBezTo>
                    <a:pt x="44373" y="9884"/>
                    <a:pt x="44510" y="9702"/>
                    <a:pt x="44647" y="9542"/>
                  </a:cubicBezTo>
                  <a:cubicBezTo>
                    <a:pt x="44784" y="9359"/>
                    <a:pt x="44966" y="9245"/>
                    <a:pt x="45126" y="9085"/>
                  </a:cubicBezTo>
                  <a:lnTo>
                    <a:pt x="45126" y="8857"/>
                  </a:lnTo>
                  <a:cubicBezTo>
                    <a:pt x="45286" y="8812"/>
                    <a:pt x="45354" y="8675"/>
                    <a:pt x="45423" y="8560"/>
                  </a:cubicBezTo>
                  <a:cubicBezTo>
                    <a:pt x="45537" y="8378"/>
                    <a:pt x="45674" y="8218"/>
                    <a:pt x="45879" y="8127"/>
                  </a:cubicBezTo>
                  <a:cubicBezTo>
                    <a:pt x="45902" y="8104"/>
                    <a:pt x="45948" y="8058"/>
                    <a:pt x="45948" y="8013"/>
                  </a:cubicBezTo>
                  <a:cubicBezTo>
                    <a:pt x="45925" y="8013"/>
                    <a:pt x="45879" y="8013"/>
                    <a:pt x="45902" y="7967"/>
                  </a:cubicBezTo>
                  <a:cubicBezTo>
                    <a:pt x="45948" y="7967"/>
                    <a:pt x="45948" y="7990"/>
                    <a:pt x="45948" y="8013"/>
                  </a:cubicBezTo>
                  <a:cubicBezTo>
                    <a:pt x="46062" y="8013"/>
                    <a:pt x="45971" y="7876"/>
                    <a:pt x="46039" y="7830"/>
                  </a:cubicBezTo>
                  <a:cubicBezTo>
                    <a:pt x="46085" y="7716"/>
                    <a:pt x="46267" y="7739"/>
                    <a:pt x="46290" y="7625"/>
                  </a:cubicBezTo>
                  <a:cubicBezTo>
                    <a:pt x="46313" y="7419"/>
                    <a:pt x="46450" y="7328"/>
                    <a:pt x="46587" y="7259"/>
                  </a:cubicBezTo>
                  <a:cubicBezTo>
                    <a:pt x="46655" y="7214"/>
                    <a:pt x="46701" y="7168"/>
                    <a:pt x="46747" y="7100"/>
                  </a:cubicBezTo>
                  <a:cubicBezTo>
                    <a:pt x="46861" y="6894"/>
                    <a:pt x="47043" y="6734"/>
                    <a:pt x="47180" y="6552"/>
                  </a:cubicBezTo>
                  <a:cubicBezTo>
                    <a:pt x="47272" y="6415"/>
                    <a:pt x="47340" y="6278"/>
                    <a:pt x="47340" y="6118"/>
                  </a:cubicBezTo>
                  <a:cubicBezTo>
                    <a:pt x="47523" y="5913"/>
                    <a:pt x="47660" y="5662"/>
                    <a:pt x="47888" y="5479"/>
                  </a:cubicBezTo>
                  <a:cubicBezTo>
                    <a:pt x="48002" y="5411"/>
                    <a:pt x="48093" y="5319"/>
                    <a:pt x="48162" y="5205"/>
                  </a:cubicBezTo>
                  <a:cubicBezTo>
                    <a:pt x="48344" y="4954"/>
                    <a:pt x="48573" y="4749"/>
                    <a:pt x="48778" y="4520"/>
                  </a:cubicBezTo>
                  <a:cubicBezTo>
                    <a:pt x="48824" y="4475"/>
                    <a:pt x="48869" y="4429"/>
                    <a:pt x="48915" y="4361"/>
                  </a:cubicBezTo>
                  <a:cubicBezTo>
                    <a:pt x="49006" y="4178"/>
                    <a:pt x="49143" y="3995"/>
                    <a:pt x="49303" y="3858"/>
                  </a:cubicBezTo>
                  <a:cubicBezTo>
                    <a:pt x="49394" y="3790"/>
                    <a:pt x="49394" y="3721"/>
                    <a:pt x="49417" y="3630"/>
                  </a:cubicBezTo>
                  <a:cubicBezTo>
                    <a:pt x="49623" y="3516"/>
                    <a:pt x="49760" y="3333"/>
                    <a:pt x="49919" y="3174"/>
                  </a:cubicBezTo>
                  <a:cubicBezTo>
                    <a:pt x="50102" y="3037"/>
                    <a:pt x="50216" y="2831"/>
                    <a:pt x="50422" y="2717"/>
                  </a:cubicBezTo>
                  <a:cubicBezTo>
                    <a:pt x="50444" y="2466"/>
                    <a:pt x="50673" y="2329"/>
                    <a:pt x="50787" y="2124"/>
                  </a:cubicBezTo>
                  <a:cubicBezTo>
                    <a:pt x="50901" y="1941"/>
                    <a:pt x="50992" y="1736"/>
                    <a:pt x="51083" y="1553"/>
                  </a:cubicBezTo>
                  <a:cubicBezTo>
                    <a:pt x="51129" y="1576"/>
                    <a:pt x="51152" y="1576"/>
                    <a:pt x="51175" y="1599"/>
                  </a:cubicBezTo>
                  <a:cubicBezTo>
                    <a:pt x="51220" y="1485"/>
                    <a:pt x="51152" y="1348"/>
                    <a:pt x="51243" y="1279"/>
                  </a:cubicBezTo>
                  <a:cubicBezTo>
                    <a:pt x="51175" y="1234"/>
                    <a:pt x="51220" y="1142"/>
                    <a:pt x="51129" y="1119"/>
                  </a:cubicBezTo>
                  <a:cubicBezTo>
                    <a:pt x="51115" y="1118"/>
                    <a:pt x="51102" y="1117"/>
                    <a:pt x="51089" y="1117"/>
                  </a:cubicBezTo>
                  <a:cubicBezTo>
                    <a:pt x="50932" y="1117"/>
                    <a:pt x="50845" y="1237"/>
                    <a:pt x="50718" y="1279"/>
                  </a:cubicBezTo>
                  <a:cubicBezTo>
                    <a:pt x="50673" y="1393"/>
                    <a:pt x="50627" y="1462"/>
                    <a:pt x="50627" y="1599"/>
                  </a:cubicBezTo>
                  <a:cubicBezTo>
                    <a:pt x="50595" y="1592"/>
                    <a:pt x="50566" y="1588"/>
                    <a:pt x="50538" y="1588"/>
                  </a:cubicBezTo>
                  <a:cubicBezTo>
                    <a:pt x="50385" y="1588"/>
                    <a:pt x="50283" y="1685"/>
                    <a:pt x="50148" y="1781"/>
                  </a:cubicBezTo>
                  <a:cubicBezTo>
                    <a:pt x="50011" y="1895"/>
                    <a:pt x="49965" y="2124"/>
                    <a:pt x="49782" y="2147"/>
                  </a:cubicBezTo>
                  <a:cubicBezTo>
                    <a:pt x="49714" y="2215"/>
                    <a:pt x="49760" y="2306"/>
                    <a:pt x="49668" y="2375"/>
                  </a:cubicBezTo>
                  <a:cubicBezTo>
                    <a:pt x="49577" y="2398"/>
                    <a:pt x="49509" y="2512"/>
                    <a:pt x="49394" y="2557"/>
                  </a:cubicBezTo>
                  <a:cubicBezTo>
                    <a:pt x="49417" y="2740"/>
                    <a:pt x="49257" y="2740"/>
                    <a:pt x="49189" y="2808"/>
                  </a:cubicBezTo>
                  <a:cubicBezTo>
                    <a:pt x="49166" y="2877"/>
                    <a:pt x="49189" y="2923"/>
                    <a:pt x="49166" y="2945"/>
                  </a:cubicBezTo>
                  <a:cubicBezTo>
                    <a:pt x="48938" y="3060"/>
                    <a:pt x="48732" y="3196"/>
                    <a:pt x="48596" y="3402"/>
                  </a:cubicBezTo>
                  <a:cubicBezTo>
                    <a:pt x="48550" y="3470"/>
                    <a:pt x="48481" y="3516"/>
                    <a:pt x="48413" y="3562"/>
                  </a:cubicBezTo>
                  <a:cubicBezTo>
                    <a:pt x="48071" y="3790"/>
                    <a:pt x="47819" y="4087"/>
                    <a:pt x="47591" y="4429"/>
                  </a:cubicBezTo>
                  <a:cubicBezTo>
                    <a:pt x="47546" y="4520"/>
                    <a:pt x="47454" y="4634"/>
                    <a:pt x="47363" y="4680"/>
                  </a:cubicBezTo>
                  <a:cubicBezTo>
                    <a:pt x="47249" y="4749"/>
                    <a:pt x="47158" y="4840"/>
                    <a:pt x="47089" y="4954"/>
                  </a:cubicBezTo>
                  <a:cubicBezTo>
                    <a:pt x="47043" y="5000"/>
                    <a:pt x="46975" y="5023"/>
                    <a:pt x="46975" y="5114"/>
                  </a:cubicBezTo>
                  <a:cubicBezTo>
                    <a:pt x="46952" y="5228"/>
                    <a:pt x="46815" y="5228"/>
                    <a:pt x="46769" y="5296"/>
                  </a:cubicBezTo>
                  <a:cubicBezTo>
                    <a:pt x="46633" y="5479"/>
                    <a:pt x="46496" y="5684"/>
                    <a:pt x="46359" y="5890"/>
                  </a:cubicBezTo>
                  <a:cubicBezTo>
                    <a:pt x="46336" y="5913"/>
                    <a:pt x="46359" y="5981"/>
                    <a:pt x="46313" y="6004"/>
                  </a:cubicBezTo>
                  <a:cubicBezTo>
                    <a:pt x="46267" y="6004"/>
                    <a:pt x="46222" y="6004"/>
                    <a:pt x="46199" y="6027"/>
                  </a:cubicBezTo>
                  <a:cubicBezTo>
                    <a:pt x="46130" y="6072"/>
                    <a:pt x="46176" y="6141"/>
                    <a:pt x="46153" y="6164"/>
                  </a:cubicBezTo>
                  <a:cubicBezTo>
                    <a:pt x="45879" y="6346"/>
                    <a:pt x="45674" y="6575"/>
                    <a:pt x="45468" y="6780"/>
                  </a:cubicBezTo>
                  <a:cubicBezTo>
                    <a:pt x="45217" y="7031"/>
                    <a:pt x="45058" y="7328"/>
                    <a:pt x="44829" y="7579"/>
                  </a:cubicBezTo>
                  <a:cubicBezTo>
                    <a:pt x="44601" y="7807"/>
                    <a:pt x="44396" y="8058"/>
                    <a:pt x="44190" y="8287"/>
                  </a:cubicBezTo>
                  <a:cubicBezTo>
                    <a:pt x="44008" y="8469"/>
                    <a:pt x="43871" y="8675"/>
                    <a:pt x="43757" y="8857"/>
                  </a:cubicBezTo>
                  <a:cubicBezTo>
                    <a:pt x="43574" y="9131"/>
                    <a:pt x="43277" y="9268"/>
                    <a:pt x="43163" y="9588"/>
                  </a:cubicBezTo>
                  <a:lnTo>
                    <a:pt x="43140" y="9588"/>
                  </a:lnTo>
                  <a:cubicBezTo>
                    <a:pt x="43072" y="9588"/>
                    <a:pt x="43026" y="9610"/>
                    <a:pt x="43003" y="9610"/>
                  </a:cubicBezTo>
                  <a:cubicBezTo>
                    <a:pt x="42958" y="9656"/>
                    <a:pt x="43049" y="9679"/>
                    <a:pt x="43026" y="9725"/>
                  </a:cubicBezTo>
                  <a:cubicBezTo>
                    <a:pt x="42866" y="9976"/>
                    <a:pt x="42615" y="10181"/>
                    <a:pt x="42478" y="10455"/>
                  </a:cubicBezTo>
                  <a:cubicBezTo>
                    <a:pt x="42455" y="10523"/>
                    <a:pt x="42273" y="10523"/>
                    <a:pt x="42296" y="10638"/>
                  </a:cubicBezTo>
                  <a:cubicBezTo>
                    <a:pt x="42296" y="10820"/>
                    <a:pt x="42090" y="10843"/>
                    <a:pt x="42067" y="11003"/>
                  </a:cubicBezTo>
                  <a:cubicBezTo>
                    <a:pt x="42067" y="11163"/>
                    <a:pt x="41908" y="11231"/>
                    <a:pt x="41816" y="11345"/>
                  </a:cubicBezTo>
                  <a:cubicBezTo>
                    <a:pt x="41657" y="11505"/>
                    <a:pt x="41497" y="11665"/>
                    <a:pt x="41337" y="11824"/>
                  </a:cubicBezTo>
                  <a:cubicBezTo>
                    <a:pt x="41269" y="11893"/>
                    <a:pt x="41223" y="11961"/>
                    <a:pt x="41177" y="12030"/>
                  </a:cubicBezTo>
                  <a:cubicBezTo>
                    <a:pt x="40949" y="12349"/>
                    <a:pt x="40835" y="12715"/>
                    <a:pt x="40561" y="12989"/>
                  </a:cubicBezTo>
                  <a:cubicBezTo>
                    <a:pt x="40538" y="13125"/>
                    <a:pt x="40378" y="13103"/>
                    <a:pt x="40333" y="13240"/>
                  </a:cubicBezTo>
                  <a:cubicBezTo>
                    <a:pt x="40264" y="13445"/>
                    <a:pt x="40082" y="13582"/>
                    <a:pt x="39876" y="13673"/>
                  </a:cubicBezTo>
                  <a:cubicBezTo>
                    <a:pt x="39876" y="13696"/>
                    <a:pt x="39876" y="13719"/>
                    <a:pt x="39831" y="13719"/>
                  </a:cubicBezTo>
                  <a:cubicBezTo>
                    <a:pt x="39808" y="13673"/>
                    <a:pt x="39853" y="13673"/>
                    <a:pt x="39876" y="13673"/>
                  </a:cubicBezTo>
                  <a:cubicBezTo>
                    <a:pt x="39899" y="13468"/>
                    <a:pt x="40013" y="13285"/>
                    <a:pt x="40127" y="13125"/>
                  </a:cubicBezTo>
                  <a:cubicBezTo>
                    <a:pt x="40264" y="12920"/>
                    <a:pt x="40356" y="12669"/>
                    <a:pt x="40493" y="12464"/>
                  </a:cubicBezTo>
                  <a:cubicBezTo>
                    <a:pt x="40629" y="12235"/>
                    <a:pt x="40812" y="12030"/>
                    <a:pt x="40858" y="11779"/>
                  </a:cubicBezTo>
                  <a:cubicBezTo>
                    <a:pt x="40995" y="11687"/>
                    <a:pt x="41109" y="11619"/>
                    <a:pt x="41223" y="11528"/>
                  </a:cubicBezTo>
                  <a:cubicBezTo>
                    <a:pt x="41269" y="11459"/>
                    <a:pt x="41246" y="11345"/>
                    <a:pt x="41337" y="11277"/>
                  </a:cubicBezTo>
                  <a:cubicBezTo>
                    <a:pt x="41542" y="11117"/>
                    <a:pt x="41679" y="10889"/>
                    <a:pt x="41816" y="10660"/>
                  </a:cubicBezTo>
                  <a:cubicBezTo>
                    <a:pt x="41862" y="10569"/>
                    <a:pt x="42022" y="10501"/>
                    <a:pt x="41953" y="10341"/>
                  </a:cubicBezTo>
                  <a:cubicBezTo>
                    <a:pt x="42090" y="10272"/>
                    <a:pt x="42113" y="10090"/>
                    <a:pt x="42273" y="10067"/>
                  </a:cubicBezTo>
                  <a:cubicBezTo>
                    <a:pt x="42273" y="10067"/>
                    <a:pt x="42296" y="10021"/>
                    <a:pt x="42296" y="9998"/>
                  </a:cubicBezTo>
                  <a:cubicBezTo>
                    <a:pt x="42273" y="9861"/>
                    <a:pt x="42410" y="9861"/>
                    <a:pt x="42478" y="9816"/>
                  </a:cubicBezTo>
                  <a:cubicBezTo>
                    <a:pt x="42592" y="9747"/>
                    <a:pt x="42478" y="9610"/>
                    <a:pt x="42570" y="9565"/>
                  </a:cubicBezTo>
                  <a:cubicBezTo>
                    <a:pt x="42707" y="9496"/>
                    <a:pt x="42752" y="9359"/>
                    <a:pt x="42844" y="9245"/>
                  </a:cubicBezTo>
                  <a:cubicBezTo>
                    <a:pt x="42958" y="9131"/>
                    <a:pt x="43003" y="8948"/>
                    <a:pt x="43140" y="8857"/>
                  </a:cubicBezTo>
                  <a:cubicBezTo>
                    <a:pt x="43186" y="8880"/>
                    <a:pt x="43209" y="8880"/>
                    <a:pt x="43232" y="8903"/>
                  </a:cubicBezTo>
                  <a:cubicBezTo>
                    <a:pt x="43232" y="8789"/>
                    <a:pt x="43346" y="8743"/>
                    <a:pt x="43391" y="8675"/>
                  </a:cubicBezTo>
                  <a:cubicBezTo>
                    <a:pt x="43346" y="8629"/>
                    <a:pt x="43323" y="8606"/>
                    <a:pt x="43346" y="8583"/>
                  </a:cubicBezTo>
                  <a:cubicBezTo>
                    <a:pt x="43460" y="8469"/>
                    <a:pt x="43620" y="8469"/>
                    <a:pt x="43642" y="8309"/>
                  </a:cubicBezTo>
                  <a:cubicBezTo>
                    <a:pt x="43642" y="8287"/>
                    <a:pt x="43597" y="8264"/>
                    <a:pt x="43597" y="8264"/>
                  </a:cubicBezTo>
                  <a:cubicBezTo>
                    <a:pt x="43711" y="8150"/>
                    <a:pt x="43779" y="8058"/>
                    <a:pt x="43871" y="7990"/>
                  </a:cubicBezTo>
                  <a:cubicBezTo>
                    <a:pt x="44122" y="7716"/>
                    <a:pt x="44304" y="7374"/>
                    <a:pt x="44578" y="7122"/>
                  </a:cubicBezTo>
                  <a:cubicBezTo>
                    <a:pt x="44943" y="6780"/>
                    <a:pt x="45263" y="6392"/>
                    <a:pt x="45605" y="6050"/>
                  </a:cubicBezTo>
                  <a:cubicBezTo>
                    <a:pt x="45697" y="5913"/>
                    <a:pt x="45811" y="5799"/>
                    <a:pt x="45879" y="5662"/>
                  </a:cubicBezTo>
                  <a:cubicBezTo>
                    <a:pt x="46085" y="5228"/>
                    <a:pt x="46450" y="4908"/>
                    <a:pt x="46747" y="4566"/>
                  </a:cubicBezTo>
                  <a:cubicBezTo>
                    <a:pt x="46861" y="4452"/>
                    <a:pt x="46975" y="4338"/>
                    <a:pt x="47043" y="4224"/>
                  </a:cubicBezTo>
                  <a:cubicBezTo>
                    <a:pt x="47226" y="3973"/>
                    <a:pt x="47386" y="3699"/>
                    <a:pt x="47614" y="3516"/>
                  </a:cubicBezTo>
                  <a:cubicBezTo>
                    <a:pt x="47819" y="3333"/>
                    <a:pt x="47979" y="3128"/>
                    <a:pt x="48162" y="2923"/>
                  </a:cubicBezTo>
                  <a:cubicBezTo>
                    <a:pt x="48276" y="2786"/>
                    <a:pt x="48413" y="2672"/>
                    <a:pt x="48550" y="2580"/>
                  </a:cubicBezTo>
                  <a:cubicBezTo>
                    <a:pt x="48732" y="2375"/>
                    <a:pt x="48938" y="2169"/>
                    <a:pt x="49120" y="1941"/>
                  </a:cubicBezTo>
                  <a:cubicBezTo>
                    <a:pt x="49280" y="1736"/>
                    <a:pt x="49417" y="1462"/>
                    <a:pt x="49600" y="1256"/>
                  </a:cubicBezTo>
                  <a:cubicBezTo>
                    <a:pt x="49805" y="1051"/>
                    <a:pt x="49851" y="731"/>
                    <a:pt x="50079" y="526"/>
                  </a:cubicBezTo>
                  <a:cubicBezTo>
                    <a:pt x="50056" y="503"/>
                    <a:pt x="50033" y="480"/>
                    <a:pt x="50033" y="457"/>
                  </a:cubicBezTo>
                  <a:cubicBezTo>
                    <a:pt x="50102" y="412"/>
                    <a:pt x="50079" y="298"/>
                    <a:pt x="50148" y="252"/>
                  </a:cubicBezTo>
                  <a:cubicBezTo>
                    <a:pt x="50079" y="184"/>
                    <a:pt x="50079" y="47"/>
                    <a:pt x="49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73"/>
            <p:cNvSpPr/>
            <p:nvPr/>
          </p:nvSpPr>
          <p:spPr>
            <a:xfrm>
              <a:off x="25825" y="952425"/>
              <a:ext cx="1220625" cy="1839175"/>
            </a:xfrm>
            <a:custGeom>
              <a:avLst/>
              <a:gdLst/>
              <a:ahLst/>
              <a:cxnLst/>
              <a:rect l="l" t="t" r="r" b="b"/>
              <a:pathLst>
                <a:path w="48825" h="73567" extrusionOk="0">
                  <a:moveTo>
                    <a:pt x="46793" y="1599"/>
                  </a:moveTo>
                  <a:cubicBezTo>
                    <a:pt x="46793" y="1631"/>
                    <a:pt x="46769" y="1641"/>
                    <a:pt x="46748" y="1643"/>
                  </a:cubicBezTo>
                  <a:lnTo>
                    <a:pt x="46748" y="1643"/>
                  </a:lnTo>
                  <a:cubicBezTo>
                    <a:pt x="46749" y="1614"/>
                    <a:pt x="46756" y="1599"/>
                    <a:pt x="46793" y="1599"/>
                  </a:cubicBezTo>
                  <a:close/>
                  <a:moveTo>
                    <a:pt x="46428" y="2146"/>
                  </a:moveTo>
                  <a:cubicBezTo>
                    <a:pt x="46428" y="2146"/>
                    <a:pt x="46450" y="2169"/>
                    <a:pt x="46450" y="2169"/>
                  </a:cubicBezTo>
                  <a:cubicBezTo>
                    <a:pt x="46428" y="2169"/>
                    <a:pt x="46428" y="2192"/>
                    <a:pt x="46428" y="2192"/>
                  </a:cubicBezTo>
                  <a:cubicBezTo>
                    <a:pt x="46405" y="2192"/>
                    <a:pt x="46405" y="2169"/>
                    <a:pt x="46405" y="2169"/>
                  </a:cubicBezTo>
                  <a:cubicBezTo>
                    <a:pt x="46405" y="2169"/>
                    <a:pt x="46428" y="2146"/>
                    <a:pt x="46428" y="2146"/>
                  </a:cubicBezTo>
                  <a:close/>
                  <a:moveTo>
                    <a:pt x="47318" y="2489"/>
                  </a:moveTo>
                  <a:cubicBezTo>
                    <a:pt x="47341" y="2489"/>
                    <a:pt x="47341" y="2512"/>
                    <a:pt x="47341" y="2512"/>
                  </a:cubicBezTo>
                  <a:cubicBezTo>
                    <a:pt x="47341" y="2534"/>
                    <a:pt x="47318" y="2534"/>
                    <a:pt x="47318" y="2534"/>
                  </a:cubicBezTo>
                  <a:cubicBezTo>
                    <a:pt x="47318" y="2534"/>
                    <a:pt x="47295" y="2512"/>
                    <a:pt x="47295" y="2512"/>
                  </a:cubicBezTo>
                  <a:cubicBezTo>
                    <a:pt x="47295" y="2512"/>
                    <a:pt x="47318" y="2489"/>
                    <a:pt x="47318" y="2489"/>
                  </a:cubicBezTo>
                  <a:close/>
                  <a:moveTo>
                    <a:pt x="46930" y="3180"/>
                  </a:moveTo>
                  <a:cubicBezTo>
                    <a:pt x="46927" y="3242"/>
                    <a:pt x="46882" y="3242"/>
                    <a:pt x="46816" y="3242"/>
                  </a:cubicBezTo>
                  <a:cubicBezTo>
                    <a:pt x="46831" y="3181"/>
                    <a:pt x="46866" y="3181"/>
                    <a:pt x="46902" y="3181"/>
                  </a:cubicBezTo>
                  <a:lnTo>
                    <a:pt x="46902" y="3181"/>
                  </a:lnTo>
                  <a:cubicBezTo>
                    <a:pt x="46911" y="3181"/>
                    <a:pt x="46921" y="3181"/>
                    <a:pt x="46930" y="3180"/>
                  </a:cubicBezTo>
                  <a:close/>
                  <a:moveTo>
                    <a:pt x="46770" y="3379"/>
                  </a:moveTo>
                  <a:cubicBezTo>
                    <a:pt x="46770" y="3402"/>
                    <a:pt x="46793" y="3402"/>
                    <a:pt x="46793" y="3425"/>
                  </a:cubicBezTo>
                  <a:lnTo>
                    <a:pt x="46770" y="3425"/>
                  </a:lnTo>
                  <a:cubicBezTo>
                    <a:pt x="46770" y="3425"/>
                    <a:pt x="46747" y="3425"/>
                    <a:pt x="46747" y="3402"/>
                  </a:cubicBezTo>
                  <a:cubicBezTo>
                    <a:pt x="46747" y="3402"/>
                    <a:pt x="46770" y="3402"/>
                    <a:pt x="46770" y="3379"/>
                  </a:cubicBezTo>
                  <a:close/>
                  <a:moveTo>
                    <a:pt x="47074" y="3249"/>
                  </a:moveTo>
                  <a:lnTo>
                    <a:pt x="47074" y="3249"/>
                  </a:lnTo>
                  <a:cubicBezTo>
                    <a:pt x="47094" y="3270"/>
                    <a:pt x="47112" y="3290"/>
                    <a:pt x="47112" y="3311"/>
                  </a:cubicBezTo>
                  <a:cubicBezTo>
                    <a:pt x="47067" y="3356"/>
                    <a:pt x="46998" y="3425"/>
                    <a:pt x="46930" y="3516"/>
                  </a:cubicBezTo>
                  <a:cubicBezTo>
                    <a:pt x="46973" y="3407"/>
                    <a:pt x="46975" y="3299"/>
                    <a:pt x="47074" y="3249"/>
                  </a:cubicBezTo>
                  <a:close/>
                  <a:moveTo>
                    <a:pt x="46565" y="3744"/>
                  </a:moveTo>
                  <a:cubicBezTo>
                    <a:pt x="46565" y="3744"/>
                    <a:pt x="46587" y="3744"/>
                    <a:pt x="46587" y="3767"/>
                  </a:cubicBezTo>
                  <a:cubicBezTo>
                    <a:pt x="46587" y="3767"/>
                    <a:pt x="46565" y="3790"/>
                    <a:pt x="46565" y="3790"/>
                  </a:cubicBezTo>
                  <a:cubicBezTo>
                    <a:pt x="46542" y="3790"/>
                    <a:pt x="46542" y="3767"/>
                    <a:pt x="46542" y="3767"/>
                  </a:cubicBezTo>
                  <a:cubicBezTo>
                    <a:pt x="46542" y="3744"/>
                    <a:pt x="46565" y="3744"/>
                    <a:pt x="46565" y="3744"/>
                  </a:cubicBezTo>
                  <a:close/>
                  <a:moveTo>
                    <a:pt x="46496" y="3836"/>
                  </a:moveTo>
                  <a:lnTo>
                    <a:pt x="46496" y="3836"/>
                  </a:lnTo>
                  <a:cubicBezTo>
                    <a:pt x="46532" y="3943"/>
                    <a:pt x="46512" y="3980"/>
                    <a:pt x="46446" y="3980"/>
                  </a:cubicBezTo>
                  <a:cubicBezTo>
                    <a:pt x="46428" y="3980"/>
                    <a:pt x="46407" y="3977"/>
                    <a:pt x="46382" y="3972"/>
                  </a:cubicBezTo>
                  <a:cubicBezTo>
                    <a:pt x="46428" y="3927"/>
                    <a:pt x="46450" y="3904"/>
                    <a:pt x="46496" y="3836"/>
                  </a:cubicBezTo>
                  <a:close/>
                  <a:moveTo>
                    <a:pt x="46702" y="4155"/>
                  </a:moveTo>
                  <a:cubicBezTo>
                    <a:pt x="46702" y="4155"/>
                    <a:pt x="46724" y="4155"/>
                    <a:pt x="46724" y="4178"/>
                  </a:cubicBezTo>
                  <a:cubicBezTo>
                    <a:pt x="46724" y="4178"/>
                    <a:pt x="46702" y="4201"/>
                    <a:pt x="46702" y="4201"/>
                  </a:cubicBezTo>
                  <a:cubicBezTo>
                    <a:pt x="46702" y="4201"/>
                    <a:pt x="46679" y="4178"/>
                    <a:pt x="46679" y="4178"/>
                  </a:cubicBezTo>
                  <a:cubicBezTo>
                    <a:pt x="46679" y="4155"/>
                    <a:pt x="46702" y="4155"/>
                    <a:pt x="46702" y="4155"/>
                  </a:cubicBezTo>
                  <a:close/>
                  <a:moveTo>
                    <a:pt x="45948" y="5114"/>
                  </a:moveTo>
                  <a:cubicBezTo>
                    <a:pt x="45948" y="5114"/>
                    <a:pt x="45971" y="5137"/>
                    <a:pt x="45971" y="5137"/>
                  </a:cubicBezTo>
                  <a:cubicBezTo>
                    <a:pt x="45962" y="5156"/>
                    <a:pt x="45952" y="5163"/>
                    <a:pt x="45944" y="5163"/>
                  </a:cubicBezTo>
                  <a:cubicBezTo>
                    <a:pt x="45933" y="5163"/>
                    <a:pt x="45926" y="5150"/>
                    <a:pt x="45926" y="5137"/>
                  </a:cubicBezTo>
                  <a:cubicBezTo>
                    <a:pt x="45926" y="5137"/>
                    <a:pt x="45926" y="5114"/>
                    <a:pt x="45948" y="5114"/>
                  </a:cubicBezTo>
                  <a:close/>
                  <a:moveTo>
                    <a:pt x="45880" y="5251"/>
                  </a:moveTo>
                  <a:cubicBezTo>
                    <a:pt x="45880" y="5251"/>
                    <a:pt x="45880" y="5274"/>
                    <a:pt x="45903" y="5274"/>
                  </a:cubicBezTo>
                  <a:cubicBezTo>
                    <a:pt x="45880" y="5274"/>
                    <a:pt x="45880" y="5296"/>
                    <a:pt x="45880" y="5296"/>
                  </a:cubicBezTo>
                  <a:cubicBezTo>
                    <a:pt x="45857" y="5296"/>
                    <a:pt x="45857" y="5274"/>
                    <a:pt x="45857" y="5274"/>
                  </a:cubicBezTo>
                  <a:cubicBezTo>
                    <a:pt x="45857" y="5274"/>
                    <a:pt x="45857" y="5251"/>
                    <a:pt x="45880" y="5251"/>
                  </a:cubicBezTo>
                  <a:close/>
                  <a:moveTo>
                    <a:pt x="44077" y="5319"/>
                  </a:moveTo>
                  <a:lnTo>
                    <a:pt x="44077" y="5319"/>
                  </a:lnTo>
                  <a:cubicBezTo>
                    <a:pt x="44114" y="5395"/>
                    <a:pt x="44121" y="5439"/>
                    <a:pt x="44031" y="5439"/>
                  </a:cubicBezTo>
                  <a:cubicBezTo>
                    <a:pt x="44013" y="5439"/>
                    <a:pt x="43990" y="5437"/>
                    <a:pt x="43963" y="5433"/>
                  </a:cubicBezTo>
                  <a:cubicBezTo>
                    <a:pt x="44008" y="5388"/>
                    <a:pt x="44054" y="5342"/>
                    <a:pt x="44077" y="5319"/>
                  </a:cubicBezTo>
                  <a:close/>
                  <a:moveTo>
                    <a:pt x="45721" y="5541"/>
                  </a:moveTo>
                  <a:cubicBezTo>
                    <a:pt x="45727" y="5541"/>
                    <a:pt x="45734" y="5543"/>
                    <a:pt x="45743" y="5547"/>
                  </a:cubicBezTo>
                  <a:cubicBezTo>
                    <a:pt x="45743" y="5570"/>
                    <a:pt x="45720" y="5570"/>
                    <a:pt x="45697" y="5593"/>
                  </a:cubicBezTo>
                  <a:cubicBezTo>
                    <a:pt x="45697" y="5575"/>
                    <a:pt x="45697" y="5541"/>
                    <a:pt x="45721" y="5541"/>
                  </a:cubicBezTo>
                  <a:close/>
                  <a:moveTo>
                    <a:pt x="45469" y="5433"/>
                  </a:moveTo>
                  <a:cubicBezTo>
                    <a:pt x="45469" y="5662"/>
                    <a:pt x="45195" y="6187"/>
                    <a:pt x="44967" y="6392"/>
                  </a:cubicBezTo>
                  <a:cubicBezTo>
                    <a:pt x="44921" y="6323"/>
                    <a:pt x="44944" y="6255"/>
                    <a:pt x="44990" y="6187"/>
                  </a:cubicBezTo>
                  <a:cubicBezTo>
                    <a:pt x="45012" y="6118"/>
                    <a:pt x="45012" y="6027"/>
                    <a:pt x="45035" y="5958"/>
                  </a:cubicBezTo>
                  <a:cubicBezTo>
                    <a:pt x="45172" y="5798"/>
                    <a:pt x="45355" y="5662"/>
                    <a:pt x="45469" y="5433"/>
                  </a:cubicBezTo>
                  <a:close/>
                  <a:moveTo>
                    <a:pt x="44442" y="7122"/>
                  </a:moveTo>
                  <a:cubicBezTo>
                    <a:pt x="44442" y="7145"/>
                    <a:pt x="44465" y="7168"/>
                    <a:pt x="44442" y="7191"/>
                  </a:cubicBezTo>
                  <a:cubicBezTo>
                    <a:pt x="44425" y="7242"/>
                    <a:pt x="44395" y="7306"/>
                    <a:pt x="44323" y="7306"/>
                  </a:cubicBezTo>
                  <a:cubicBezTo>
                    <a:pt x="44299" y="7306"/>
                    <a:pt x="44271" y="7299"/>
                    <a:pt x="44236" y="7282"/>
                  </a:cubicBezTo>
                  <a:cubicBezTo>
                    <a:pt x="44282" y="7145"/>
                    <a:pt x="44373" y="7168"/>
                    <a:pt x="44442" y="7122"/>
                  </a:cubicBezTo>
                  <a:close/>
                  <a:moveTo>
                    <a:pt x="42205" y="7602"/>
                  </a:moveTo>
                  <a:cubicBezTo>
                    <a:pt x="42228" y="7602"/>
                    <a:pt x="42228" y="7625"/>
                    <a:pt x="42228" y="7625"/>
                  </a:cubicBezTo>
                  <a:cubicBezTo>
                    <a:pt x="42228" y="7625"/>
                    <a:pt x="42228" y="7647"/>
                    <a:pt x="42205" y="7647"/>
                  </a:cubicBezTo>
                  <a:cubicBezTo>
                    <a:pt x="42205" y="7647"/>
                    <a:pt x="42182" y="7625"/>
                    <a:pt x="42182" y="7625"/>
                  </a:cubicBezTo>
                  <a:cubicBezTo>
                    <a:pt x="42205" y="7625"/>
                    <a:pt x="42205" y="7602"/>
                    <a:pt x="42205" y="7602"/>
                  </a:cubicBezTo>
                  <a:close/>
                  <a:moveTo>
                    <a:pt x="43940" y="7944"/>
                  </a:moveTo>
                  <a:cubicBezTo>
                    <a:pt x="43940" y="7944"/>
                    <a:pt x="43963" y="7967"/>
                    <a:pt x="43963" y="7967"/>
                  </a:cubicBezTo>
                  <a:cubicBezTo>
                    <a:pt x="43951" y="7978"/>
                    <a:pt x="43945" y="7984"/>
                    <a:pt x="43940" y="7984"/>
                  </a:cubicBezTo>
                  <a:cubicBezTo>
                    <a:pt x="43934" y="7984"/>
                    <a:pt x="43928" y="7978"/>
                    <a:pt x="43917" y="7967"/>
                  </a:cubicBezTo>
                  <a:cubicBezTo>
                    <a:pt x="43917" y="7967"/>
                    <a:pt x="43940" y="7944"/>
                    <a:pt x="43940" y="7944"/>
                  </a:cubicBezTo>
                  <a:close/>
                  <a:moveTo>
                    <a:pt x="42890" y="9679"/>
                  </a:moveTo>
                  <a:lnTo>
                    <a:pt x="42890" y="9679"/>
                  </a:lnTo>
                  <a:cubicBezTo>
                    <a:pt x="42958" y="9702"/>
                    <a:pt x="42935" y="9747"/>
                    <a:pt x="42913" y="9770"/>
                  </a:cubicBezTo>
                  <a:cubicBezTo>
                    <a:pt x="42867" y="9747"/>
                    <a:pt x="42867" y="9724"/>
                    <a:pt x="42890" y="9679"/>
                  </a:cubicBezTo>
                  <a:close/>
                  <a:moveTo>
                    <a:pt x="42296" y="10272"/>
                  </a:moveTo>
                  <a:cubicBezTo>
                    <a:pt x="42342" y="10409"/>
                    <a:pt x="42251" y="10409"/>
                    <a:pt x="42182" y="10409"/>
                  </a:cubicBezTo>
                  <a:cubicBezTo>
                    <a:pt x="42182" y="10364"/>
                    <a:pt x="42251" y="10341"/>
                    <a:pt x="42296" y="10272"/>
                  </a:cubicBezTo>
                  <a:close/>
                  <a:moveTo>
                    <a:pt x="42182" y="10409"/>
                  </a:moveTo>
                  <a:cubicBezTo>
                    <a:pt x="42182" y="10428"/>
                    <a:pt x="42182" y="10461"/>
                    <a:pt x="42158" y="10461"/>
                  </a:cubicBezTo>
                  <a:cubicBezTo>
                    <a:pt x="42152" y="10461"/>
                    <a:pt x="42145" y="10459"/>
                    <a:pt x="42137" y="10455"/>
                  </a:cubicBezTo>
                  <a:cubicBezTo>
                    <a:pt x="42137" y="10432"/>
                    <a:pt x="42159" y="10432"/>
                    <a:pt x="42182" y="10409"/>
                  </a:cubicBezTo>
                  <a:close/>
                  <a:moveTo>
                    <a:pt x="41795" y="11476"/>
                  </a:moveTo>
                  <a:cubicBezTo>
                    <a:pt x="41801" y="11476"/>
                    <a:pt x="41808" y="11478"/>
                    <a:pt x="41817" y="11482"/>
                  </a:cubicBezTo>
                  <a:cubicBezTo>
                    <a:pt x="41817" y="11505"/>
                    <a:pt x="41794" y="11505"/>
                    <a:pt x="41771" y="11528"/>
                  </a:cubicBezTo>
                  <a:cubicBezTo>
                    <a:pt x="41771" y="11550"/>
                    <a:pt x="41771" y="11573"/>
                    <a:pt x="41726" y="11573"/>
                  </a:cubicBezTo>
                  <a:cubicBezTo>
                    <a:pt x="41703" y="11528"/>
                    <a:pt x="41748" y="11528"/>
                    <a:pt x="41771" y="11528"/>
                  </a:cubicBezTo>
                  <a:cubicBezTo>
                    <a:pt x="41771" y="11509"/>
                    <a:pt x="41771" y="11476"/>
                    <a:pt x="41795" y="11476"/>
                  </a:cubicBezTo>
                  <a:close/>
                  <a:moveTo>
                    <a:pt x="40767" y="13194"/>
                  </a:moveTo>
                  <a:cubicBezTo>
                    <a:pt x="40813" y="13240"/>
                    <a:pt x="40813" y="13262"/>
                    <a:pt x="40767" y="13308"/>
                  </a:cubicBezTo>
                  <a:cubicBezTo>
                    <a:pt x="40721" y="13262"/>
                    <a:pt x="40721" y="13217"/>
                    <a:pt x="40767" y="13194"/>
                  </a:cubicBezTo>
                  <a:close/>
                  <a:moveTo>
                    <a:pt x="40219" y="13536"/>
                  </a:moveTo>
                  <a:cubicBezTo>
                    <a:pt x="40219" y="13536"/>
                    <a:pt x="40242" y="13559"/>
                    <a:pt x="40242" y="13559"/>
                  </a:cubicBezTo>
                  <a:cubicBezTo>
                    <a:pt x="40219" y="13559"/>
                    <a:pt x="40219" y="13582"/>
                    <a:pt x="40219" y="13582"/>
                  </a:cubicBezTo>
                  <a:cubicBezTo>
                    <a:pt x="40196" y="13582"/>
                    <a:pt x="40196" y="13559"/>
                    <a:pt x="40196" y="13559"/>
                  </a:cubicBezTo>
                  <a:cubicBezTo>
                    <a:pt x="40196" y="13559"/>
                    <a:pt x="40219" y="13536"/>
                    <a:pt x="40219" y="13536"/>
                  </a:cubicBezTo>
                  <a:close/>
                  <a:moveTo>
                    <a:pt x="40565" y="13544"/>
                  </a:moveTo>
                  <a:cubicBezTo>
                    <a:pt x="40577" y="13544"/>
                    <a:pt x="40584" y="13555"/>
                    <a:pt x="40584" y="13582"/>
                  </a:cubicBezTo>
                  <a:cubicBezTo>
                    <a:pt x="40584" y="13650"/>
                    <a:pt x="40539" y="13696"/>
                    <a:pt x="40470" y="13719"/>
                  </a:cubicBezTo>
                  <a:cubicBezTo>
                    <a:pt x="40425" y="13628"/>
                    <a:pt x="40493" y="13582"/>
                    <a:pt x="40539" y="13559"/>
                  </a:cubicBezTo>
                  <a:cubicBezTo>
                    <a:pt x="40548" y="13550"/>
                    <a:pt x="40558" y="13544"/>
                    <a:pt x="40565" y="13544"/>
                  </a:cubicBezTo>
                  <a:close/>
                  <a:moveTo>
                    <a:pt x="40562" y="13810"/>
                  </a:moveTo>
                  <a:cubicBezTo>
                    <a:pt x="40562" y="13810"/>
                    <a:pt x="40562" y="13820"/>
                    <a:pt x="40548" y="13820"/>
                  </a:cubicBezTo>
                  <a:cubicBezTo>
                    <a:pt x="40548" y="13820"/>
                    <a:pt x="40548" y="13820"/>
                    <a:pt x="40547" y="13820"/>
                  </a:cubicBezTo>
                  <a:lnTo>
                    <a:pt x="40547" y="13820"/>
                  </a:lnTo>
                  <a:cubicBezTo>
                    <a:pt x="40552" y="13817"/>
                    <a:pt x="40557" y="13814"/>
                    <a:pt x="40562" y="13810"/>
                  </a:cubicBezTo>
                  <a:close/>
                  <a:moveTo>
                    <a:pt x="35198" y="17827"/>
                  </a:moveTo>
                  <a:cubicBezTo>
                    <a:pt x="35198" y="17873"/>
                    <a:pt x="35175" y="17873"/>
                    <a:pt x="35152" y="17873"/>
                  </a:cubicBezTo>
                  <a:cubicBezTo>
                    <a:pt x="35152" y="17850"/>
                    <a:pt x="35152" y="17827"/>
                    <a:pt x="35198" y="17827"/>
                  </a:cubicBezTo>
                  <a:close/>
                  <a:moveTo>
                    <a:pt x="37462" y="18160"/>
                  </a:moveTo>
                  <a:cubicBezTo>
                    <a:pt x="37469" y="18160"/>
                    <a:pt x="37480" y="18176"/>
                    <a:pt x="37480" y="18193"/>
                  </a:cubicBezTo>
                  <a:cubicBezTo>
                    <a:pt x="37480" y="18193"/>
                    <a:pt x="37470" y="18203"/>
                    <a:pt x="37463" y="18203"/>
                  </a:cubicBezTo>
                  <a:cubicBezTo>
                    <a:pt x="37460" y="18203"/>
                    <a:pt x="37457" y="18200"/>
                    <a:pt x="37457" y="18193"/>
                  </a:cubicBezTo>
                  <a:cubicBezTo>
                    <a:pt x="37412" y="18193"/>
                    <a:pt x="37434" y="18170"/>
                    <a:pt x="37457" y="18170"/>
                  </a:cubicBezTo>
                  <a:cubicBezTo>
                    <a:pt x="37457" y="18163"/>
                    <a:pt x="37459" y="18160"/>
                    <a:pt x="37462" y="18160"/>
                  </a:cubicBezTo>
                  <a:close/>
                  <a:moveTo>
                    <a:pt x="30906" y="24721"/>
                  </a:moveTo>
                  <a:cubicBezTo>
                    <a:pt x="30906" y="24721"/>
                    <a:pt x="30929" y="24743"/>
                    <a:pt x="30929" y="24743"/>
                  </a:cubicBezTo>
                  <a:cubicBezTo>
                    <a:pt x="30918" y="24755"/>
                    <a:pt x="30906" y="24761"/>
                    <a:pt x="30898" y="24761"/>
                  </a:cubicBezTo>
                  <a:cubicBezTo>
                    <a:pt x="30889" y="24761"/>
                    <a:pt x="30884" y="24755"/>
                    <a:pt x="30884" y="24743"/>
                  </a:cubicBezTo>
                  <a:cubicBezTo>
                    <a:pt x="30884" y="24721"/>
                    <a:pt x="30884" y="24721"/>
                    <a:pt x="30906" y="24721"/>
                  </a:cubicBezTo>
                  <a:close/>
                  <a:moveTo>
                    <a:pt x="33257" y="24789"/>
                  </a:moveTo>
                  <a:cubicBezTo>
                    <a:pt x="33257" y="24789"/>
                    <a:pt x="33257" y="24789"/>
                    <a:pt x="33280" y="24812"/>
                  </a:cubicBezTo>
                  <a:cubicBezTo>
                    <a:pt x="33257" y="24812"/>
                    <a:pt x="33257" y="24835"/>
                    <a:pt x="33257" y="24835"/>
                  </a:cubicBezTo>
                  <a:cubicBezTo>
                    <a:pt x="33212" y="24812"/>
                    <a:pt x="33212" y="24789"/>
                    <a:pt x="33257" y="24789"/>
                  </a:cubicBezTo>
                  <a:close/>
                  <a:moveTo>
                    <a:pt x="30518" y="25040"/>
                  </a:moveTo>
                  <a:lnTo>
                    <a:pt x="30518" y="25040"/>
                  </a:lnTo>
                  <a:cubicBezTo>
                    <a:pt x="30541" y="25063"/>
                    <a:pt x="30587" y="25063"/>
                    <a:pt x="30564" y="25086"/>
                  </a:cubicBezTo>
                  <a:cubicBezTo>
                    <a:pt x="30555" y="25090"/>
                    <a:pt x="30548" y="25092"/>
                    <a:pt x="30543" y="25092"/>
                  </a:cubicBezTo>
                  <a:cubicBezTo>
                    <a:pt x="30518" y="25092"/>
                    <a:pt x="30518" y="25059"/>
                    <a:pt x="30518" y="25040"/>
                  </a:cubicBezTo>
                  <a:close/>
                  <a:moveTo>
                    <a:pt x="33121" y="25063"/>
                  </a:moveTo>
                  <a:cubicBezTo>
                    <a:pt x="33121" y="25063"/>
                    <a:pt x="33121" y="25086"/>
                    <a:pt x="33143" y="25086"/>
                  </a:cubicBezTo>
                  <a:cubicBezTo>
                    <a:pt x="33121" y="25086"/>
                    <a:pt x="33121" y="25109"/>
                    <a:pt x="33098" y="25109"/>
                  </a:cubicBezTo>
                  <a:cubicBezTo>
                    <a:pt x="33075" y="25086"/>
                    <a:pt x="33075" y="25063"/>
                    <a:pt x="33121" y="25063"/>
                  </a:cubicBezTo>
                  <a:close/>
                  <a:moveTo>
                    <a:pt x="30496" y="25337"/>
                  </a:moveTo>
                  <a:cubicBezTo>
                    <a:pt x="30496" y="25337"/>
                    <a:pt x="30496" y="25360"/>
                    <a:pt x="30518" y="25360"/>
                  </a:cubicBezTo>
                  <a:cubicBezTo>
                    <a:pt x="30496" y="25360"/>
                    <a:pt x="30496" y="25383"/>
                    <a:pt x="30496" y="25383"/>
                  </a:cubicBezTo>
                  <a:cubicBezTo>
                    <a:pt x="30473" y="25383"/>
                    <a:pt x="30473" y="25360"/>
                    <a:pt x="30473" y="25360"/>
                  </a:cubicBezTo>
                  <a:cubicBezTo>
                    <a:pt x="30473" y="25360"/>
                    <a:pt x="30473" y="25337"/>
                    <a:pt x="30496" y="25337"/>
                  </a:cubicBezTo>
                  <a:close/>
                  <a:moveTo>
                    <a:pt x="31180" y="27117"/>
                  </a:moveTo>
                  <a:cubicBezTo>
                    <a:pt x="31226" y="27254"/>
                    <a:pt x="31158" y="27300"/>
                    <a:pt x="31066" y="27323"/>
                  </a:cubicBezTo>
                  <a:cubicBezTo>
                    <a:pt x="31066" y="27346"/>
                    <a:pt x="31066" y="27368"/>
                    <a:pt x="31021" y="27368"/>
                  </a:cubicBezTo>
                  <a:cubicBezTo>
                    <a:pt x="31021" y="27323"/>
                    <a:pt x="31043" y="27323"/>
                    <a:pt x="31066" y="27323"/>
                  </a:cubicBezTo>
                  <a:cubicBezTo>
                    <a:pt x="31066" y="27231"/>
                    <a:pt x="31112" y="27163"/>
                    <a:pt x="31180" y="27117"/>
                  </a:cubicBezTo>
                  <a:close/>
                  <a:moveTo>
                    <a:pt x="24493" y="34307"/>
                  </a:moveTo>
                  <a:lnTo>
                    <a:pt x="24493" y="34307"/>
                  </a:lnTo>
                  <a:cubicBezTo>
                    <a:pt x="24584" y="34421"/>
                    <a:pt x="24378" y="34467"/>
                    <a:pt x="24424" y="34558"/>
                  </a:cubicBezTo>
                  <a:cubicBezTo>
                    <a:pt x="24356" y="34444"/>
                    <a:pt x="24401" y="34376"/>
                    <a:pt x="24493" y="34307"/>
                  </a:cubicBezTo>
                  <a:close/>
                  <a:moveTo>
                    <a:pt x="26754" y="34735"/>
                  </a:moveTo>
                  <a:cubicBezTo>
                    <a:pt x="26759" y="34735"/>
                    <a:pt x="26766" y="34737"/>
                    <a:pt x="26775" y="34741"/>
                  </a:cubicBezTo>
                  <a:cubicBezTo>
                    <a:pt x="26775" y="34764"/>
                    <a:pt x="26752" y="34764"/>
                    <a:pt x="26729" y="34787"/>
                  </a:cubicBezTo>
                  <a:cubicBezTo>
                    <a:pt x="26729" y="34768"/>
                    <a:pt x="26729" y="34735"/>
                    <a:pt x="26754" y="34735"/>
                  </a:cubicBezTo>
                  <a:close/>
                  <a:moveTo>
                    <a:pt x="26729" y="34787"/>
                  </a:moveTo>
                  <a:cubicBezTo>
                    <a:pt x="26729" y="34878"/>
                    <a:pt x="26684" y="34946"/>
                    <a:pt x="26592" y="34992"/>
                  </a:cubicBezTo>
                  <a:cubicBezTo>
                    <a:pt x="26592" y="35015"/>
                    <a:pt x="26570" y="35038"/>
                    <a:pt x="26547" y="35038"/>
                  </a:cubicBezTo>
                  <a:cubicBezTo>
                    <a:pt x="26524" y="34992"/>
                    <a:pt x="26570" y="34992"/>
                    <a:pt x="26592" y="34992"/>
                  </a:cubicBezTo>
                  <a:cubicBezTo>
                    <a:pt x="26592" y="34878"/>
                    <a:pt x="26615" y="34809"/>
                    <a:pt x="26729" y="34787"/>
                  </a:cubicBezTo>
                  <a:close/>
                  <a:moveTo>
                    <a:pt x="25931" y="36316"/>
                  </a:moveTo>
                  <a:cubicBezTo>
                    <a:pt x="25953" y="36316"/>
                    <a:pt x="25953" y="36316"/>
                    <a:pt x="25953" y="36339"/>
                  </a:cubicBezTo>
                  <a:cubicBezTo>
                    <a:pt x="25942" y="36350"/>
                    <a:pt x="25936" y="36356"/>
                    <a:pt x="25931" y="36356"/>
                  </a:cubicBezTo>
                  <a:cubicBezTo>
                    <a:pt x="25925" y="36356"/>
                    <a:pt x="25919" y="36350"/>
                    <a:pt x="25908" y="36339"/>
                  </a:cubicBezTo>
                  <a:cubicBezTo>
                    <a:pt x="25908" y="36316"/>
                    <a:pt x="25931" y="36316"/>
                    <a:pt x="25931" y="36316"/>
                  </a:cubicBezTo>
                  <a:close/>
                  <a:moveTo>
                    <a:pt x="22233" y="37543"/>
                  </a:moveTo>
                  <a:cubicBezTo>
                    <a:pt x="22256" y="37543"/>
                    <a:pt x="22278" y="37548"/>
                    <a:pt x="22301" y="37571"/>
                  </a:cubicBezTo>
                  <a:cubicBezTo>
                    <a:pt x="22261" y="37611"/>
                    <a:pt x="22239" y="37652"/>
                    <a:pt x="22187" y="37676"/>
                  </a:cubicBezTo>
                  <a:lnTo>
                    <a:pt x="22187" y="37676"/>
                  </a:lnTo>
                  <a:lnTo>
                    <a:pt x="22187" y="37547"/>
                  </a:lnTo>
                  <a:lnTo>
                    <a:pt x="22187" y="37547"/>
                  </a:lnTo>
                  <a:cubicBezTo>
                    <a:pt x="22202" y="37545"/>
                    <a:pt x="22218" y="37543"/>
                    <a:pt x="22233" y="37543"/>
                  </a:cubicBezTo>
                  <a:close/>
                  <a:moveTo>
                    <a:pt x="22164" y="37686"/>
                  </a:moveTo>
                  <a:cubicBezTo>
                    <a:pt x="22164" y="37708"/>
                    <a:pt x="22164" y="37731"/>
                    <a:pt x="22119" y="37731"/>
                  </a:cubicBezTo>
                  <a:cubicBezTo>
                    <a:pt x="22119" y="37694"/>
                    <a:pt x="22134" y="37687"/>
                    <a:pt x="22164" y="37686"/>
                  </a:cubicBezTo>
                  <a:close/>
                  <a:moveTo>
                    <a:pt x="21457" y="38804"/>
                  </a:moveTo>
                  <a:cubicBezTo>
                    <a:pt x="21480" y="38849"/>
                    <a:pt x="21434" y="38849"/>
                    <a:pt x="21411" y="38849"/>
                  </a:cubicBezTo>
                  <a:cubicBezTo>
                    <a:pt x="21411" y="38827"/>
                    <a:pt x="21411" y="38804"/>
                    <a:pt x="21457" y="38804"/>
                  </a:cubicBezTo>
                  <a:close/>
                  <a:moveTo>
                    <a:pt x="21411" y="38849"/>
                  </a:moveTo>
                  <a:cubicBezTo>
                    <a:pt x="21411" y="38941"/>
                    <a:pt x="21388" y="39032"/>
                    <a:pt x="21274" y="39055"/>
                  </a:cubicBezTo>
                  <a:cubicBezTo>
                    <a:pt x="21274" y="38964"/>
                    <a:pt x="21320" y="38872"/>
                    <a:pt x="21411" y="38849"/>
                  </a:cubicBezTo>
                  <a:close/>
                  <a:moveTo>
                    <a:pt x="21274" y="39055"/>
                  </a:moveTo>
                  <a:cubicBezTo>
                    <a:pt x="21274" y="39192"/>
                    <a:pt x="21206" y="39260"/>
                    <a:pt x="21069" y="39260"/>
                  </a:cubicBezTo>
                  <a:cubicBezTo>
                    <a:pt x="21069" y="39279"/>
                    <a:pt x="21069" y="39312"/>
                    <a:pt x="21045" y="39312"/>
                  </a:cubicBezTo>
                  <a:cubicBezTo>
                    <a:pt x="21039" y="39312"/>
                    <a:pt x="21032" y="39310"/>
                    <a:pt x="21023" y="39306"/>
                  </a:cubicBezTo>
                  <a:cubicBezTo>
                    <a:pt x="21023" y="39260"/>
                    <a:pt x="21046" y="39260"/>
                    <a:pt x="21069" y="39260"/>
                  </a:cubicBezTo>
                  <a:cubicBezTo>
                    <a:pt x="21114" y="39169"/>
                    <a:pt x="21183" y="39101"/>
                    <a:pt x="21274" y="39055"/>
                  </a:cubicBezTo>
                  <a:close/>
                  <a:moveTo>
                    <a:pt x="22930" y="40584"/>
                  </a:moveTo>
                  <a:cubicBezTo>
                    <a:pt x="22917" y="40615"/>
                    <a:pt x="22913" y="40630"/>
                    <a:pt x="22895" y="40630"/>
                  </a:cubicBezTo>
                  <a:cubicBezTo>
                    <a:pt x="22875" y="40591"/>
                    <a:pt x="22906" y="40585"/>
                    <a:pt x="22930" y="40584"/>
                  </a:cubicBezTo>
                  <a:close/>
                  <a:moveTo>
                    <a:pt x="21594" y="42798"/>
                  </a:moveTo>
                  <a:cubicBezTo>
                    <a:pt x="21617" y="42844"/>
                    <a:pt x="21571" y="42844"/>
                    <a:pt x="21548" y="42844"/>
                  </a:cubicBezTo>
                  <a:cubicBezTo>
                    <a:pt x="21571" y="42821"/>
                    <a:pt x="21571" y="42798"/>
                    <a:pt x="21594" y="42798"/>
                  </a:cubicBezTo>
                  <a:close/>
                  <a:moveTo>
                    <a:pt x="21548" y="42844"/>
                  </a:moveTo>
                  <a:cubicBezTo>
                    <a:pt x="21548" y="42912"/>
                    <a:pt x="21571" y="42981"/>
                    <a:pt x="21480" y="42981"/>
                  </a:cubicBezTo>
                  <a:cubicBezTo>
                    <a:pt x="21480" y="43026"/>
                    <a:pt x="21480" y="43072"/>
                    <a:pt x="21480" y="43118"/>
                  </a:cubicBezTo>
                  <a:cubicBezTo>
                    <a:pt x="21388" y="43049"/>
                    <a:pt x="21411" y="43026"/>
                    <a:pt x="21480" y="42981"/>
                  </a:cubicBezTo>
                  <a:cubicBezTo>
                    <a:pt x="21502" y="42935"/>
                    <a:pt x="21457" y="42867"/>
                    <a:pt x="21548" y="42844"/>
                  </a:cubicBezTo>
                  <a:close/>
                  <a:moveTo>
                    <a:pt x="18330" y="43757"/>
                  </a:moveTo>
                  <a:cubicBezTo>
                    <a:pt x="18421" y="43848"/>
                    <a:pt x="18330" y="43894"/>
                    <a:pt x="18261" y="43939"/>
                  </a:cubicBezTo>
                  <a:cubicBezTo>
                    <a:pt x="18216" y="43825"/>
                    <a:pt x="18307" y="43825"/>
                    <a:pt x="18330" y="43757"/>
                  </a:cubicBezTo>
                  <a:close/>
                  <a:moveTo>
                    <a:pt x="18558" y="46861"/>
                  </a:moveTo>
                  <a:cubicBezTo>
                    <a:pt x="18558" y="46998"/>
                    <a:pt x="18467" y="46998"/>
                    <a:pt x="18375" y="46998"/>
                  </a:cubicBezTo>
                  <a:cubicBezTo>
                    <a:pt x="18375" y="47021"/>
                    <a:pt x="18375" y="47044"/>
                    <a:pt x="18330" y="47044"/>
                  </a:cubicBezTo>
                  <a:cubicBezTo>
                    <a:pt x="18330" y="46998"/>
                    <a:pt x="18353" y="46998"/>
                    <a:pt x="18375" y="46998"/>
                  </a:cubicBezTo>
                  <a:cubicBezTo>
                    <a:pt x="18398" y="46907"/>
                    <a:pt x="18444" y="46861"/>
                    <a:pt x="18558" y="46861"/>
                  </a:cubicBezTo>
                  <a:close/>
                  <a:moveTo>
                    <a:pt x="15522" y="47706"/>
                  </a:moveTo>
                  <a:cubicBezTo>
                    <a:pt x="15522" y="47706"/>
                    <a:pt x="15522" y="47706"/>
                    <a:pt x="15545" y="47728"/>
                  </a:cubicBezTo>
                  <a:cubicBezTo>
                    <a:pt x="15522" y="47728"/>
                    <a:pt x="15522" y="47728"/>
                    <a:pt x="15522" y="47751"/>
                  </a:cubicBezTo>
                  <a:cubicBezTo>
                    <a:pt x="15499" y="47728"/>
                    <a:pt x="15499" y="47728"/>
                    <a:pt x="15499" y="47706"/>
                  </a:cubicBezTo>
                  <a:close/>
                  <a:moveTo>
                    <a:pt x="14267" y="53709"/>
                  </a:moveTo>
                  <a:cubicBezTo>
                    <a:pt x="14290" y="53709"/>
                    <a:pt x="14290" y="53709"/>
                    <a:pt x="14290" y="53732"/>
                  </a:cubicBezTo>
                  <a:cubicBezTo>
                    <a:pt x="14290" y="53732"/>
                    <a:pt x="14290" y="53754"/>
                    <a:pt x="14267" y="53754"/>
                  </a:cubicBezTo>
                  <a:cubicBezTo>
                    <a:pt x="14244" y="53732"/>
                    <a:pt x="14244" y="53709"/>
                    <a:pt x="14267" y="53709"/>
                  </a:cubicBezTo>
                  <a:close/>
                  <a:moveTo>
                    <a:pt x="11459" y="54120"/>
                  </a:moveTo>
                  <a:cubicBezTo>
                    <a:pt x="11482" y="54142"/>
                    <a:pt x="11482" y="54188"/>
                    <a:pt x="11459" y="54211"/>
                  </a:cubicBezTo>
                  <a:cubicBezTo>
                    <a:pt x="11451" y="54215"/>
                    <a:pt x="11444" y="54217"/>
                    <a:pt x="11438" y="54217"/>
                  </a:cubicBezTo>
                  <a:cubicBezTo>
                    <a:pt x="11414" y="54217"/>
                    <a:pt x="11414" y="54184"/>
                    <a:pt x="11414" y="54165"/>
                  </a:cubicBezTo>
                  <a:cubicBezTo>
                    <a:pt x="11414" y="54142"/>
                    <a:pt x="11436" y="54142"/>
                    <a:pt x="11459" y="54120"/>
                  </a:cubicBezTo>
                  <a:close/>
                  <a:moveTo>
                    <a:pt x="9747" y="56653"/>
                  </a:moveTo>
                  <a:lnTo>
                    <a:pt x="9747" y="56653"/>
                  </a:lnTo>
                  <a:cubicBezTo>
                    <a:pt x="9770" y="56744"/>
                    <a:pt x="9725" y="56836"/>
                    <a:pt x="9610" y="56859"/>
                  </a:cubicBezTo>
                  <a:cubicBezTo>
                    <a:pt x="9610" y="56904"/>
                    <a:pt x="9610" y="56950"/>
                    <a:pt x="9610" y="56996"/>
                  </a:cubicBezTo>
                  <a:cubicBezTo>
                    <a:pt x="9519" y="56927"/>
                    <a:pt x="9542" y="56881"/>
                    <a:pt x="9610" y="56859"/>
                  </a:cubicBezTo>
                  <a:cubicBezTo>
                    <a:pt x="9610" y="56767"/>
                    <a:pt x="9656" y="56676"/>
                    <a:pt x="9747" y="56653"/>
                  </a:cubicBezTo>
                  <a:close/>
                  <a:moveTo>
                    <a:pt x="11163" y="57361"/>
                  </a:moveTo>
                  <a:lnTo>
                    <a:pt x="11163" y="57361"/>
                  </a:lnTo>
                  <a:cubicBezTo>
                    <a:pt x="11231" y="57452"/>
                    <a:pt x="11163" y="57475"/>
                    <a:pt x="11117" y="57521"/>
                  </a:cubicBezTo>
                  <a:cubicBezTo>
                    <a:pt x="11107" y="57530"/>
                    <a:pt x="11098" y="57536"/>
                    <a:pt x="11090" y="57536"/>
                  </a:cubicBezTo>
                  <a:cubicBezTo>
                    <a:pt x="11079" y="57536"/>
                    <a:pt x="11071" y="57524"/>
                    <a:pt x="11071" y="57498"/>
                  </a:cubicBezTo>
                  <a:cubicBezTo>
                    <a:pt x="11071" y="57429"/>
                    <a:pt x="11140" y="57406"/>
                    <a:pt x="11163" y="57361"/>
                  </a:cubicBezTo>
                  <a:close/>
                  <a:moveTo>
                    <a:pt x="11528" y="57703"/>
                  </a:moveTo>
                  <a:cubicBezTo>
                    <a:pt x="11551" y="57726"/>
                    <a:pt x="11528" y="57726"/>
                    <a:pt x="11505" y="57749"/>
                  </a:cubicBezTo>
                  <a:cubicBezTo>
                    <a:pt x="11505" y="57749"/>
                    <a:pt x="11505" y="57726"/>
                    <a:pt x="11482" y="57726"/>
                  </a:cubicBezTo>
                  <a:cubicBezTo>
                    <a:pt x="11482" y="57726"/>
                    <a:pt x="11505" y="57726"/>
                    <a:pt x="11505" y="57703"/>
                  </a:cubicBezTo>
                  <a:close/>
                  <a:moveTo>
                    <a:pt x="7784" y="60123"/>
                  </a:moveTo>
                  <a:cubicBezTo>
                    <a:pt x="7807" y="60123"/>
                    <a:pt x="7807" y="60123"/>
                    <a:pt x="7807" y="60145"/>
                  </a:cubicBezTo>
                  <a:cubicBezTo>
                    <a:pt x="7807" y="60145"/>
                    <a:pt x="7784" y="60168"/>
                    <a:pt x="7784" y="60168"/>
                  </a:cubicBezTo>
                  <a:cubicBezTo>
                    <a:pt x="7762" y="60145"/>
                    <a:pt x="7762" y="60123"/>
                    <a:pt x="7784" y="60123"/>
                  </a:cubicBezTo>
                  <a:close/>
                  <a:moveTo>
                    <a:pt x="8560" y="61355"/>
                  </a:moveTo>
                  <a:cubicBezTo>
                    <a:pt x="8560" y="61355"/>
                    <a:pt x="8583" y="61378"/>
                    <a:pt x="8560" y="61378"/>
                  </a:cubicBezTo>
                  <a:cubicBezTo>
                    <a:pt x="8560" y="61401"/>
                    <a:pt x="8555" y="61412"/>
                    <a:pt x="8549" y="61412"/>
                  </a:cubicBezTo>
                  <a:cubicBezTo>
                    <a:pt x="8543" y="61412"/>
                    <a:pt x="8538" y="61401"/>
                    <a:pt x="8538" y="61378"/>
                  </a:cubicBezTo>
                  <a:cubicBezTo>
                    <a:pt x="8515" y="61378"/>
                    <a:pt x="8538" y="61355"/>
                    <a:pt x="8560" y="61355"/>
                  </a:cubicBezTo>
                  <a:close/>
                  <a:moveTo>
                    <a:pt x="8127" y="62040"/>
                  </a:moveTo>
                  <a:cubicBezTo>
                    <a:pt x="8150" y="62063"/>
                    <a:pt x="8150" y="62063"/>
                    <a:pt x="8150" y="62063"/>
                  </a:cubicBezTo>
                  <a:cubicBezTo>
                    <a:pt x="8150" y="62086"/>
                    <a:pt x="8144" y="62097"/>
                    <a:pt x="8135" y="62097"/>
                  </a:cubicBezTo>
                  <a:cubicBezTo>
                    <a:pt x="8127" y="62097"/>
                    <a:pt x="8115" y="62086"/>
                    <a:pt x="8104" y="62063"/>
                  </a:cubicBezTo>
                  <a:cubicBezTo>
                    <a:pt x="8104" y="62063"/>
                    <a:pt x="8127" y="62063"/>
                    <a:pt x="8127" y="62040"/>
                  </a:cubicBezTo>
                  <a:close/>
                  <a:moveTo>
                    <a:pt x="7374" y="63090"/>
                  </a:moveTo>
                  <a:cubicBezTo>
                    <a:pt x="7374" y="63090"/>
                    <a:pt x="7396" y="63113"/>
                    <a:pt x="7396" y="63113"/>
                  </a:cubicBezTo>
                  <a:cubicBezTo>
                    <a:pt x="7385" y="63124"/>
                    <a:pt x="7379" y="63130"/>
                    <a:pt x="7374" y="63130"/>
                  </a:cubicBezTo>
                  <a:cubicBezTo>
                    <a:pt x="7368" y="63130"/>
                    <a:pt x="7362" y="63124"/>
                    <a:pt x="7351" y="63113"/>
                  </a:cubicBezTo>
                  <a:cubicBezTo>
                    <a:pt x="7351" y="63090"/>
                    <a:pt x="7374" y="63090"/>
                    <a:pt x="7374" y="63090"/>
                  </a:cubicBezTo>
                  <a:close/>
                  <a:moveTo>
                    <a:pt x="6963" y="63364"/>
                  </a:moveTo>
                  <a:lnTo>
                    <a:pt x="6963" y="63364"/>
                  </a:lnTo>
                  <a:cubicBezTo>
                    <a:pt x="7007" y="63517"/>
                    <a:pt x="6987" y="63650"/>
                    <a:pt x="6864" y="63741"/>
                  </a:cubicBezTo>
                  <a:lnTo>
                    <a:pt x="6864" y="63741"/>
                  </a:lnTo>
                  <a:cubicBezTo>
                    <a:pt x="6845" y="63598"/>
                    <a:pt x="6963" y="63491"/>
                    <a:pt x="6963" y="63364"/>
                  </a:cubicBezTo>
                  <a:close/>
                  <a:moveTo>
                    <a:pt x="7100" y="63706"/>
                  </a:moveTo>
                  <a:cubicBezTo>
                    <a:pt x="7133" y="63773"/>
                    <a:pt x="7142" y="63815"/>
                    <a:pt x="7082" y="63815"/>
                  </a:cubicBezTo>
                  <a:cubicBezTo>
                    <a:pt x="7060" y="63815"/>
                    <a:pt x="7028" y="63810"/>
                    <a:pt x="6986" y="63797"/>
                  </a:cubicBezTo>
                  <a:cubicBezTo>
                    <a:pt x="7031" y="63752"/>
                    <a:pt x="7077" y="63729"/>
                    <a:pt x="7100" y="63706"/>
                  </a:cubicBezTo>
                  <a:close/>
                  <a:moveTo>
                    <a:pt x="5456" y="63775"/>
                  </a:moveTo>
                  <a:cubicBezTo>
                    <a:pt x="5456" y="63775"/>
                    <a:pt x="5456" y="63797"/>
                    <a:pt x="5456" y="63797"/>
                  </a:cubicBezTo>
                  <a:cubicBezTo>
                    <a:pt x="5456" y="63797"/>
                    <a:pt x="5456" y="63820"/>
                    <a:pt x="5433" y="63820"/>
                  </a:cubicBezTo>
                  <a:cubicBezTo>
                    <a:pt x="5411" y="63797"/>
                    <a:pt x="5411" y="63797"/>
                    <a:pt x="5456" y="63775"/>
                  </a:cubicBezTo>
                  <a:close/>
                  <a:moveTo>
                    <a:pt x="6848" y="63775"/>
                  </a:moveTo>
                  <a:cubicBezTo>
                    <a:pt x="6847" y="63805"/>
                    <a:pt x="6840" y="63820"/>
                    <a:pt x="6803" y="63820"/>
                  </a:cubicBezTo>
                  <a:cubicBezTo>
                    <a:pt x="6803" y="63783"/>
                    <a:pt x="6818" y="63776"/>
                    <a:pt x="6848" y="63775"/>
                  </a:cubicBezTo>
                  <a:close/>
                  <a:moveTo>
                    <a:pt x="5365" y="63912"/>
                  </a:moveTo>
                  <a:cubicBezTo>
                    <a:pt x="5388" y="63912"/>
                    <a:pt x="5388" y="63934"/>
                    <a:pt x="5388" y="63934"/>
                  </a:cubicBezTo>
                  <a:cubicBezTo>
                    <a:pt x="5388" y="63934"/>
                    <a:pt x="5388" y="63957"/>
                    <a:pt x="5365" y="63957"/>
                  </a:cubicBezTo>
                  <a:cubicBezTo>
                    <a:pt x="5365" y="63957"/>
                    <a:pt x="5342" y="63934"/>
                    <a:pt x="5342" y="63934"/>
                  </a:cubicBezTo>
                  <a:cubicBezTo>
                    <a:pt x="5342" y="63934"/>
                    <a:pt x="5365" y="63912"/>
                    <a:pt x="5365" y="63912"/>
                  </a:cubicBezTo>
                  <a:close/>
                  <a:moveTo>
                    <a:pt x="5251" y="64186"/>
                  </a:moveTo>
                  <a:cubicBezTo>
                    <a:pt x="5251" y="64186"/>
                    <a:pt x="5251" y="64208"/>
                    <a:pt x="5251" y="64208"/>
                  </a:cubicBezTo>
                  <a:cubicBezTo>
                    <a:pt x="5251" y="64208"/>
                    <a:pt x="5251" y="64231"/>
                    <a:pt x="5228" y="64231"/>
                  </a:cubicBezTo>
                  <a:cubicBezTo>
                    <a:pt x="5205" y="64208"/>
                    <a:pt x="5205" y="64208"/>
                    <a:pt x="5251" y="64186"/>
                  </a:cubicBezTo>
                  <a:close/>
                  <a:moveTo>
                    <a:pt x="6188" y="64476"/>
                  </a:moveTo>
                  <a:cubicBezTo>
                    <a:pt x="6194" y="64476"/>
                    <a:pt x="6201" y="64478"/>
                    <a:pt x="6209" y="64482"/>
                  </a:cubicBezTo>
                  <a:cubicBezTo>
                    <a:pt x="6232" y="64505"/>
                    <a:pt x="6187" y="64505"/>
                    <a:pt x="6164" y="64528"/>
                  </a:cubicBezTo>
                  <a:cubicBezTo>
                    <a:pt x="6164" y="64509"/>
                    <a:pt x="6164" y="64476"/>
                    <a:pt x="6188" y="64476"/>
                  </a:cubicBezTo>
                  <a:close/>
                  <a:moveTo>
                    <a:pt x="6164" y="64528"/>
                  </a:moveTo>
                  <a:cubicBezTo>
                    <a:pt x="6164" y="64688"/>
                    <a:pt x="6004" y="64733"/>
                    <a:pt x="5958" y="64870"/>
                  </a:cubicBezTo>
                  <a:cubicBezTo>
                    <a:pt x="5958" y="64710"/>
                    <a:pt x="6027" y="64596"/>
                    <a:pt x="6164" y="64528"/>
                  </a:cubicBezTo>
                  <a:close/>
                  <a:moveTo>
                    <a:pt x="4479" y="65294"/>
                  </a:moveTo>
                  <a:cubicBezTo>
                    <a:pt x="4486" y="65294"/>
                    <a:pt x="4498" y="65311"/>
                    <a:pt x="4498" y="65327"/>
                  </a:cubicBezTo>
                  <a:cubicBezTo>
                    <a:pt x="4498" y="65327"/>
                    <a:pt x="4487" y="65337"/>
                    <a:pt x="4481" y="65337"/>
                  </a:cubicBezTo>
                  <a:cubicBezTo>
                    <a:pt x="4477" y="65337"/>
                    <a:pt x="4475" y="65334"/>
                    <a:pt x="4475" y="65327"/>
                  </a:cubicBezTo>
                  <a:cubicBezTo>
                    <a:pt x="4452" y="65327"/>
                    <a:pt x="4452" y="65304"/>
                    <a:pt x="4475" y="65304"/>
                  </a:cubicBezTo>
                  <a:cubicBezTo>
                    <a:pt x="4475" y="65297"/>
                    <a:pt x="4477" y="65294"/>
                    <a:pt x="4479" y="65294"/>
                  </a:cubicBezTo>
                  <a:close/>
                  <a:moveTo>
                    <a:pt x="4406" y="65578"/>
                  </a:moveTo>
                  <a:cubicBezTo>
                    <a:pt x="4406" y="65578"/>
                    <a:pt x="4429" y="65578"/>
                    <a:pt x="4429" y="65601"/>
                  </a:cubicBezTo>
                  <a:cubicBezTo>
                    <a:pt x="4429" y="65601"/>
                    <a:pt x="4406" y="65623"/>
                    <a:pt x="4406" y="65623"/>
                  </a:cubicBezTo>
                  <a:cubicBezTo>
                    <a:pt x="4383" y="65601"/>
                    <a:pt x="4383" y="65578"/>
                    <a:pt x="4406" y="65578"/>
                  </a:cubicBezTo>
                  <a:close/>
                  <a:moveTo>
                    <a:pt x="3242" y="67290"/>
                  </a:moveTo>
                  <a:cubicBezTo>
                    <a:pt x="3242" y="67290"/>
                    <a:pt x="3265" y="67313"/>
                    <a:pt x="3265" y="67313"/>
                  </a:cubicBezTo>
                  <a:cubicBezTo>
                    <a:pt x="3254" y="67335"/>
                    <a:pt x="3242" y="67347"/>
                    <a:pt x="3234" y="67347"/>
                  </a:cubicBezTo>
                  <a:cubicBezTo>
                    <a:pt x="3225" y="67347"/>
                    <a:pt x="3219" y="67335"/>
                    <a:pt x="3219" y="67313"/>
                  </a:cubicBezTo>
                  <a:cubicBezTo>
                    <a:pt x="3219" y="67313"/>
                    <a:pt x="3219" y="67290"/>
                    <a:pt x="3242" y="67290"/>
                  </a:cubicBezTo>
                  <a:close/>
                  <a:moveTo>
                    <a:pt x="3154" y="67512"/>
                  </a:moveTo>
                  <a:cubicBezTo>
                    <a:pt x="3159" y="67512"/>
                    <a:pt x="3165" y="67514"/>
                    <a:pt x="3174" y="67518"/>
                  </a:cubicBezTo>
                  <a:cubicBezTo>
                    <a:pt x="3197" y="67541"/>
                    <a:pt x="3151" y="67541"/>
                    <a:pt x="3128" y="67564"/>
                  </a:cubicBezTo>
                  <a:cubicBezTo>
                    <a:pt x="3128" y="67586"/>
                    <a:pt x="3128" y="67609"/>
                    <a:pt x="3082" y="67609"/>
                  </a:cubicBezTo>
                  <a:cubicBezTo>
                    <a:pt x="3082" y="67564"/>
                    <a:pt x="3105" y="67564"/>
                    <a:pt x="3128" y="67564"/>
                  </a:cubicBezTo>
                  <a:cubicBezTo>
                    <a:pt x="3147" y="67545"/>
                    <a:pt x="3135" y="67512"/>
                    <a:pt x="3154" y="67512"/>
                  </a:cubicBezTo>
                  <a:close/>
                  <a:moveTo>
                    <a:pt x="1895" y="69344"/>
                  </a:moveTo>
                  <a:lnTo>
                    <a:pt x="1895" y="69344"/>
                  </a:lnTo>
                  <a:cubicBezTo>
                    <a:pt x="1964" y="69367"/>
                    <a:pt x="1964" y="69412"/>
                    <a:pt x="1941" y="69481"/>
                  </a:cubicBezTo>
                  <a:cubicBezTo>
                    <a:pt x="1873" y="69458"/>
                    <a:pt x="1895" y="69390"/>
                    <a:pt x="1895" y="69344"/>
                  </a:cubicBezTo>
                  <a:close/>
                  <a:moveTo>
                    <a:pt x="2568" y="70051"/>
                  </a:moveTo>
                  <a:cubicBezTo>
                    <a:pt x="2583" y="70051"/>
                    <a:pt x="2602" y="70058"/>
                    <a:pt x="2626" y="70074"/>
                  </a:cubicBezTo>
                  <a:cubicBezTo>
                    <a:pt x="2614" y="70109"/>
                    <a:pt x="2597" y="70114"/>
                    <a:pt x="2577" y="70114"/>
                  </a:cubicBezTo>
                  <a:cubicBezTo>
                    <a:pt x="2567" y="70114"/>
                    <a:pt x="2557" y="70113"/>
                    <a:pt x="2546" y="70113"/>
                  </a:cubicBezTo>
                  <a:cubicBezTo>
                    <a:pt x="2535" y="70113"/>
                    <a:pt x="2523" y="70114"/>
                    <a:pt x="2512" y="70120"/>
                  </a:cubicBezTo>
                  <a:cubicBezTo>
                    <a:pt x="2527" y="70076"/>
                    <a:pt x="2541" y="70051"/>
                    <a:pt x="2568" y="70051"/>
                  </a:cubicBezTo>
                  <a:close/>
                  <a:moveTo>
                    <a:pt x="552" y="71794"/>
                  </a:moveTo>
                  <a:cubicBezTo>
                    <a:pt x="572" y="71794"/>
                    <a:pt x="572" y="71837"/>
                    <a:pt x="572" y="71855"/>
                  </a:cubicBezTo>
                  <a:cubicBezTo>
                    <a:pt x="572" y="71855"/>
                    <a:pt x="549" y="71878"/>
                    <a:pt x="549" y="71878"/>
                  </a:cubicBezTo>
                  <a:cubicBezTo>
                    <a:pt x="503" y="71855"/>
                    <a:pt x="503" y="71809"/>
                    <a:pt x="526" y="71809"/>
                  </a:cubicBezTo>
                  <a:cubicBezTo>
                    <a:pt x="537" y="71798"/>
                    <a:pt x="545" y="71794"/>
                    <a:pt x="552" y="71794"/>
                  </a:cubicBezTo>
                  <a:close/>
                  <a:moveTo>
                    <a:pt x="48779" y="1"/>
                  </a:moveTo>
                  <a:cubicBezTo>
                    <a:pt x="48578" y="81"/>
                    <a:pt x="48495" y="114"/>
                    <a:pt x="48438" y="114"/>
                  </a:cubicBezTo>
                  <a:cubicBezTo>
                    <a:pt x="48397" y="114"/>
                    <a:pt x="48369" y="98"/>
                    <a:pt x="48322" y="69"/>
                  </a:cubicBezTo>
                  <a:cubicBezTo>
                    <a:pt x="48117" y="115"/>
                    <a:pt x="47957" y="206"/>
                    <a:pt x="47843" y="343"/>
                  </a:cubicBezTo>
                  <a:cubicBezTo>
                    <a:pt x="47827" y="351"/>
                    <a:pt x="47814" y="354"/>
                    <a:pt x="47802" y="354"/>
                  </a:cubicBezTo>
                  <a:cubicBezTo>
                    <a:pt x="47748" y="354"/>
                    <a:pt x="47720" y="295"/>
                    <a:pt x="47661" y="295"/>
                  </a:cubicBezTo>
                  <a:cubicBezTo>
                    <a:pt x="47654" y="295"/>
                    <a:pt x="47646" y="295"/>
                    <a:pt x="47637" y="298"/>
                  </a:cubicBezTo>
                  <a:cubicBezTo>
                    <a:pt x="47546" y="389"/>
                    <a:pt x="47432" y="503"/>
                    <a:pt x="47341" y="594"/>
                  </a:cubicBezTo>
                  <a:cubicBezTo>
                    <a:pt x="47272" y="663"/>
                    <a:pt x="47181" y="731"/>
                    <a:pt x="47158" y="800"/>
                  </a:cubicBezTo>
                  <a:cubicBezTo>
                    <a:pt x="47067" y="1074"/>
                    <a:pt x="46907" y="1325"/>
                    <a:pt x="46679" y="1530"/>
                  </a:cubicBezTo>
                  <a:cubicBezTo>
                    <a:pt x="46656" y="1553"/>
                    <a:pt x="46656" y="1599"/>
                    <a:pt x="46656" y="1644"/>
                  </a:cubicBezTo>
                  <a:cubicBezTo>
                    <a:pt x="46673" y="1644"/>
                    <a:pt x="46701" y="1644"/>
                    <a:pt x="46725" y="1653"/>
                  </a:cubicBezTo>
                  <a:lnTo>
                    <a:pt x="46725" y="1653"/>
                  </a:lnTo>
                  <a:cubicBezTo>
                    <a:pt x="46726" y="1719"/>
                    <a:pt x="46743" y="1781"/>
                    <a:pt x="46656" y="1781"/>
                  </a:cubicBezTo>
                  <a:lnTo>
                    <a:pt x="46656" y="1804"/>
                  </a:lnTo>
                  <a:cubicBezTo>
                    <a:pt x="46587" y="1873"/>
                    <a:pt x="46610" y="1987"/>
                    <a:pt x="46542" y="2078"/>
                  </a:cubicBezTo>
                  <a:lnTo>
                    <a:pt x="46359" y="2078"/>
                  </a:lnTo>
                  <a:cubicBezTo>
                    <a:pt x="46268" y="2101"/>
                    <a:pt x="46268" y="2215"/>
                    <a:pt x="46222" y="2261"/>
                  </a:cubicBezTo>
                  <a:cubicBezTo>
                    <a:pt x="46199" y="2266"/>
                    <a:pt x="46178" y="2268"/>
                    <a:pt x="46158" y="2268"/>
                  </a:cubicBezTo>
                  <a:cubicBezTo>
                    <a:pt x="46137" y="2268"/>
                    <a:pt x="46118" y="2266"/>
                    <a:pt x="46100" y="2266"/>
                  </a:cubicBezTo>
                  <a:cubicBezTo>
                    <a:pt x="46062" y="2266"/>
                    <a:pt x="46028" y="2272"/>
                    <a:pt x="45994" y="2306"/>
                  </a:cubicBezTo>
                  <a:cubicBezTo>
                    <a:pt x="45994" y="2329"/>
                    <a:pt x="46017" y="2375"/>
                    <a:pt x="46040" y="2420"/>
                  </a:cubicBezTo>
                  <a:cubicBezTo>
                    <a:pt x="46047" y="2422"/>
                    <a:pt x="46055" y="2423"/>
                    <a:pt x="46063" y="2423"/>
                  </a:cubicBezTo>
                  <a:cubicBezTo>
                    <a:pt x="46141" y="2423"/>
                    <a:pt x="46212" y="2346"/>
                    <a:pt x="46306" y="2346"/>
                  </a:cubicBezTo>
                  <a:cubicBezTo>
                    <a:pt x="46336" y="2346"/>
                    <a:pt x="46369" y="2354"/>
                    <a:pt x="46405" y="2375"/>
                  </a:cubicBezTo>
                  <a:cubicBezTo>
                    <a:pt x="46222" y="2398"/>
                    <a:pt x="46177" y="2580"/>
                    <a:pt x="46040" y="2626"/>
                  </a:cubicBezTo>
                  <a:cubicBezTo>
                    <a:pt x="46040" y="2671"/>
                    <a:pt x="46017" y="2694"/>
                    <a:pt x="45971" y="2694"/>
                  </a:cubicBezTo>
                  <a:cubicBezTo>
                    <a:pt x="45971" y="2717"/>
                    <a:pt x="45971" y="2763"/>
                    <a:pt x="45971" y="2831"/>
                  </a:cubicBezTo>
                  <a:cubicBezTo>
                    <a:pt x="45880" y="2740"/>
                    <a:pt x="45903" y="2717"/>
                    <a:pt x="45971" y="2694"/>
                  </a:cubicBezTo>
                  <a:cubicBezTo>
                    <a:pt x="45971" y="2649"/>
                    <a:pt x="45994" y="2626"/>
                    <a:pt x="46040" y="2626"/>
                  </a:cubicBezTo>
                  <a:cubicBezTo>
                    <a:pt x="46040" y="2557"/>
                    <a:pt x="46040" y="2489"/>
                    <a:pt x="46040" y="2420"/>
                  </a:cubicBezTo>
                  <a:cubicBezTo>
                    <a:pt x="45789" y="2534"/>
                    <a:pt x="45720" y="2831"/>
                    <a:pt x="45492" y="2991"/>
                  </a:cubicBezTo>
                  <a:cubicBezTo>
                    <a:pt x="45515" y="3037"/>
                    <a:pt x="45560" y="3059"/>
                    <a:pt x="45560" y="3151"/>
                  </a:cubicBezTo>
                  <a:cubicBezTo>
                    <a:pt x="45446" y="3219"/>
                    <a:pt x="45355" y="3356"/>
                    <a:pt x="45309" y="3516"/>
                  </a:cubicBezTo>
                  <a:cubicBezTo>
                    <a:pt x="45264" y="3676"/>
                    <a:pt x="45149" y="3790"/>
                    <a:pt x="45012" y="3858"/>
                  </a:cubicBezTo>
                  <a:cubicBezTo>
                    <a:pt x="44990" y="3950"/>
                    <a:pt x="44853" y="3927"/>
                    <a:pt x="44830" y="3995"/>
                  </a:cubicBezTo>
                  <a:cubicBezTo>
                    <a:pt x="44739" y="4292"/>
                    <a:pt x="44488" y="4520"/>
                    <a:pt x="44419" y="4817"/>
                  </a:cubicBezTo>
                  <a:cubicBezTo>
                    <a:pt x="44282" y="4817"/>
                    <a:pt x="44168" y="4863"/>
                    <a:pt x="44191" y="5022"/>
                  </a:cubicBezTo>
                  <a:lnTo>
                    <a:pt x="44191" y="5045"/>
                  </a:lnTo>
                  <a:cubicBezTo>
                    <a:pt x="44191" y="5045"/>
                    <a:pt x="44236" y="5045"/>
                    <a:pt x="44236" y="5068"/>
                  </a:cubicBezTo>
                  <a:cubicBezTo>
                    <a:pt x="44236" y="5091"/>
                    <a:pt x="44214" y="5091"/>
                    <a:pt x="44191" y="5091"/>
                  </a:cubicBezTo>
                  <a:lnTo>
                    <a:pt x="44191" y="5114"/>
                  </a:lnTo>
                  <a:cubicBezTo>
                    <a:pt x="44168" y="5159"/>
                    <a:pt x="44191" y="5205"/>
                    <a:pt x="44145" y="5228"/>
                  </a:cubicBezTo>
                  <a:cubicBezTo>
                    <a:pt x="44133" y="5234"/>
                    <a:pt x="44121" y="5237"/>
                    <a:pt x="44109" y="5237"/>
                  </a:cubicBezTo>
                  <a:cubicBezTo>
                    <a:pt x="44078" y="5237"/>
                    <a:pt x="44054" y="5216"/>
                    <a:pt x="44054" y="5182"/>
                  </a:cubicBezTo>
                  <a:lnTo>
                    <a:pt x="44031" y="5182"/>
                  </a:lnTo>
                  <a:cubicBezTo>
                    <a:pt x="43917" y="5251"/>
                    <a:pt x="43917" y="5433"/>
                    <a:pt x="43803" y="5525"/>
                  </a:cubicBezTo>
                  <a:cubicBezTo>
                    <a:pt x="43689" y="5616"/>
                    <a:pt x="43574" y="5707"/>
                    <a:pt x="43529" y="5844"/>
                  </a:cubicBezTo>
                  <a:cubicBezTo>
                    <a:pt x="43506" y="5844"/>
                    <a:pt x="43483" y="5821"/>
                    <a:pt x="43438" y="5798"/>
                  </a:cubicBezTo>
                  <a:cubicBezTo>
                    <a:pt x="43438" y="5913"/>
                    <a:pt x="43346" y="5958"/>
                    <a:pt x="43278" y="6027"/>
                  </a:cubicBezTo>
                  <a:cubicBezTo>
                    <a:pt x="43118" y="6187"/>
                    <a:pt x="42958" y="6369"/>
                    <a:pt x="42913" y="6620"/>
                  </a:cubicBezTo>
                  <a:cubicBezTo>
                    <a:pt x="42867" y="6757"/>
                    <a:pt x="42707" y="6826"/>
                    <a:pt x="42684" y="6940"/>
                  </a:cubicBezTo>
                  <a:cubicBezTo>
                    <a:pt x="42616" y="7100"/>
                    <a:pt x="42479" y="7031"/>
                    <a:pt x="42365" y="7077"/>
                  </a:cubicBezTo>
                  <a:cubicBezTo>
                    <a:pt x="42410" y="7145"/>
                    <a:pt x="42410" y="7168"/>
                    <a:pt x="42433" y="7214"/>
                  </a:cubicBezTo>
                  <a:cubicBezTo>
                    <a:pt x="42319" y="7373"/>
                    <a:pt x="42114" y="7488"/>
                    <a:pt x="42068" y="7693"/>
                  </a:cubicBezTo>
                  <a:cubicBezTo>
                    <a:pt x="42022" y="7807"/>
                    <a:pt x="41954" y="7876"/>
                    <a:pt x="41908" y="7967"/>
                  </a:cubicBezTo>
                  <a:cubicBezTo>
                    <a:pt x="41771" y="8172"/>
                    <a:pt x="41589" y="8332"/>
                    <a:pt x="41406" y="8538"/>
                  </a:cubicBezTo>
                  <a:cubicBezTo>
                    <a:pt x="41497" y="8720"/>
                    <a:pt x="41338" y="8880"/>
                    <a:pt x="41246" y="9040"/>
                  </a:cubicBezTo>
                  <a:cubicBezTo>
                    <a:pt x="41064" y="9382"/>
                    <a:pt x="40744" y="9633"/>
                    <a:pt x="40562" y="9976"/>
                  </a:cubicBezTo>
                  <a:cubicBezTo>
                    <a:pt x="40447" y="10204"/>
                    <a:pt x="40288" y="10386"/>
                    <a:pt x="40128" y="10569"/>
                  </a:cubicBezTo>
                  <a:cubicBezTo>
                    <a:pt x="39991" y="10752"/>
                    <a:pt x="39808" y="10934"/>
                    <a:pt x="39740" y="11162"/>
                  </a:cubicBezTo>
                  <a:cubicBezTo>
                    <a:pt x="39626" y="11185"/>
                    <a:pt x="39557" y="11277"/>
                    <a:pt x="39489" y="11368"/>
                  </a:cubicBezTo>
                  <a:cubicBezTo>
                    <a:pt x="39489" y="11414"/>
                    <a:pt x="39534" y="11459"/>
                    <a:pt x="39557" y="11505"/>
                  </a:cubicBezTo>
                  <a:cubicBezTo>
                    <a:pt x="39420" y="11550"/>
                    <a:pt x="39420" y="11687"/>
                    <a:pt x="39397" y="11802"/>
                  </a:cubicBezTo>
                  <a:cubicBezTo>
                    <a:pt x="39192" y="11870"/>
                    <a:pt x="39101" y="12007"/>
                    <a:pt x="39078" y="12212"/>
                  </a:cubicBezTo>
                  <a:cubicBezTo>
                    <a:pt x="39192" y="12190"/>
                    <a:pt x="39215" y="12053"/>
                    <a:pt x="39375" y="12007"/>
                  </a:cubicBezTo>
                  <a:lnTo>
                    <a:pt x="39375" y="12007"/>
                  </a:lnTo>
                  <a:cubicBezTo>
                    <a:pt x="39283" y="12212"/>
                    <a:pt x="39261" y="12395"/>
                    <a:pt x="39009" y="12418"/>
                  </a:cubicBezTo>
                  <a:cubicBezTo>
                    <a:pt x="39032" y="12532"/>
                    <a:pt x="38941" y="12578"/>
                    <a:pt x="38872" y="12646"/>
                  </a:cubicBezTo>
                  <a:cubicBezTo>
                    <a:pt x="38781" y="12760"/>
                    <a:pt x="38667" y="12851"/>
                    <a:pt x="38576" y="12988"/>
                  </a:cubicBezTo>
                  <a:cubicBezTo>
                    <a:pt x="38416" y="13308"/>
                    <a:pt x="38211" y="13628"/>
                    <a:pt x="37937" y="13856"/>
                  </a:cubicBezTo>
                  <a:cubicBezTo>
                    <a:pt x="37868" y="13924"/>
                    <a:pt x="37823" y="14016"/>
                    <a:pt x="37777" y="14084"/>
                  </a:cubicBezTo>
                  <a:cubicBezTo>
                    <a:pt x="37686" y="14267"/>
                    <a:pt x="37571" y="14426"/>
                    <a:pt x="37412" y="14563"/>
                  </a:cubicBezTo>
                  <a:cubicBezTo>
                    <a:pt x="37412" y="14609"/>
                    <a:pt x="37434" y="14678"/>
                    <a:pt x="37412" y="14723"/>
                  </a:cubicBezTo>
                  <a:cubicBezTo>
                    <a:pt x="37206" y="15088"/>
                    <a:pt x="36910" y="15362"/>
                    <a:pt x="36750" y="15750"/>
                  </a:cubicBezTo>
                  <a:cubicBezTo>
                    <a:pt x="36385" y="16001"/>
                    <a:pt x="36248" y="16435"/>
                    <a:pt x="35882" y="16686"/>
                  </a:cubicBezTo>
                  <a:cubicBezTo>
                    <a:pt x="35677" y="16823"/>
                    <a:pt x="35586" y="17051"/>
                    <a:pt x="35449" y="17188"/>
                  </a:cubicBezTo>
                  <a:cubicBezTo>
                    <a:pt x="35403" y="17302"/>
                    <a:pt x="35449" y="17371"/>
                    <a:pt x="35380" y="17462"/>
                  </a:cubicBezTo>
                  <a:cubicBezTo>
                    <a:pt x="35289" y="17553"/>
                    <a:pt x="35152" y="17576"/>
                    <a:pt x="35015" y="17622"/>
                  </a:cubicBezTo>
                  <a:cubicBezTo>
                    <a:pt x="35015" y="17713"/>
                    <a:pt x="34901" y="17759"/>
                    <a:pt x="34855" y="17850"/>
                  </a:cubicBezTo>
                  <a:cubicBezTo>
                    <a:pt x="34832" y="17942"/>
                    <a:pt x="34787" y="18033"/>
                    <a:pt x="34787" y="18147"/>
                  </a:cubicBezTo>
                  <a:lnTo>
                    <a:pt x="34810" y="18147"/>
                  </a:lnTo>
                  <a:cubicBezTo>
                    <a:pt x="34947" y="18101"/>
                    <a:pt x="34992" y="17919"/>
                    <a:pt x="35152" y="17873"/>
                  </a:cubicBezTo>
                  <a:lnTo>
                    <a:pt x="35152" y="17873"/>
                  </a:lnTo>
                  <a:cubicBezTo>
                    <a:pt x="35106" y="18010"/>
                    <a:pt x="35061" y="18147"/>
                    <a:pt x="35015" y="18261"/>
                  </a:cubicBezTo>
                  <a:cubicBezTo>
                    <a:pt x="34947" y="18467"/>
                    <a:pt x="34855" y="18649"/>
                    <a:pt x="34673" y="18763"/>
                  </a:cubicBezTo>
                  <a:lnTo>
                    <a:pt x="34650" y="18763"/>
                  </a:lnTo>
                  <a:cubicBezTo>
                    <a:pt x="34650" y="18809"/>
                    <a:pt x="34627" y="18832"/>
                    <a:pt x="34604" y="18832"/>
                  </a:cubicBezTo>
                  <a:lnTo>
                    <a:pt x="34581" y="18832"/>
                  </a:lnTo>
                  <a:cubicBezTo>
                    <a:pt x="34604" y="18946"/>
                    <a:pt x="34559" y="19014"/>
                    <a:pt x="34444" y="19037"/>
                  </a:cubicBezTo>
                  <a:cubicBezTo>
                    <a:pt x="34399" y="19151"/>
                    <a:pt x="34262" y="19220"/>
                    <a:pt x="34262" y="19380"/>
                  </a:cubicBezTo>
                  <a:cubicBezTo>
                    <a:pt x="34307" y="19380"/>
                    <a:pt x="34330" y="19402"/>
                    <a:pt x="34376" y="19425"/>
                  </a:cubicBezTo>
                  <a:cubicBezTo>
                    <a:pt x="34313" y="19488"/>
                    <a:pt x="34251" y="19588"/>
                    <a:pt x="34137" y="19588"/>
                  </a:cubicBezTo>
                  <a:cubicBezTo>
                    <a:pt x="34126" y="19588"/>
                    <a:pt x="34114" y="19587"/>
                    <a:pt x="34102" y="19585"/>
                  </a:cubicBezTo>
                  <a:lnTo>
                    <a:pt x="34102" y="19608"/>
                  </a:lnTo>
                  <a:cubicBezTo>
                    <a:pt x="33897" y="19950"/>
                    <a:pt x="33714" y="20315"/>
                    <a:pt x="33463" y="20612"/>
                  </a:cubicBezTo>
                  <a:cubicBezTo>
                    <a:pt x="33429" y="20612"/>
                    <a:pt x="33407" y="20574"/>
                    <a:pt x="33389" y="20574"/>
                  </a:cubicBezTo>
                  <a:cubicBezTo>
                    <a:pt x="33383" y="20574"/>
                    <a:pt x="33377" y="20578"/>
                    <a:pt x="33372" y="20589"/>
                  </a:cubicBezTo>
                  <a:cubicBezTo>
                    <a:pt x="33303" y="20863"/>
                    <a:pt x="33075" y="21023"/>
                    <a:pt x="32938" y="21251"/>
                  </a:cubicBezTo>
                  <a:cubicBezTo>
                    <a:pt x="32961" y="21297"/>
                    <a:pt x="32984" y="21342"/>
                    <a:pt x="33006" y="21411"/>
                  </a:cubicBezTo>
                  <a:cubicBezTo>
                    <a:pt x="32892" y="21525"/>
                    <a:pt x="32801" y="21639"/>
                    <a:pt x="32732" y="21776"/>
                  </a:cubicBezTo>
                  <a:cubicBezTo>
                    <a:pt x="32664" y="21913"/>
                    <a:pt x="32641" y="22073"/>
                    <a:pt x="32550" y="22210"/>
                  </a:cubicBezTo>
                  <a:cubicBezTo>
                    <a:pt x="32504" y="22210"/>
                    <a:pt x="32459" y="22210"/>
                    <a:pt x="32390" y="22233"/>
                  </a:cubicBezTo>
                  <a:cubicBezTo>
                    <a:pt x="32322" y="22735"/>
                    <a:pt x="31934" y="23054"/>
                    <a:pt x="31660" y="23465"/>
                  </a:cubicBezTo>
                  <a:cubicBezTo>
                    <a:pt x="31591" y="23374"/>
                    <a:pt x="31683" y="23260"/>
                    <a:pt x="31591" y="23191"/>
                  </a:cubicBezTo>
                  <a:cubicBezTo>
                    <a:pt x="31180" y="23785"/>
                    <a:pt x="30838" y="24424"/>
                    <a:pt x="30518" y="25040"/>
                  </a:cubicBezTo>
                  <a:cubicBezTo>
                    <a:pt x="30381" y="25177"/>
                    <a:pt x="30245" y="25314"/>
                    <a:pt x="30130" y="25474"/>
                  </a:cubicBezTo>
                  <a:cubicBezTo>
                    <a:pt x="30039" y="25611"/>
                    <a:pt x="29879" y="25702"/>
                    <a:pt x="29834" y="25885"/>
                  </a:cubicBezTo>
                  <a:cubicBezTo>
                    <a:pt x="29841" y="25887"/>
                    <a:pt x="29849" y="25888"/>
                    <a:pt x="29856" y="25888"/>
                  </a:cubicBezTo>
                  <a:cubicBezTo>
                    <a:pt x="29917" y="25888"/>
                    <a:pt x="29971" y="25816"/>
                    <a:pt x="29971" y="25816"/>
                  </a:cubicBezTo>
                  <a:lnTo>
                    <a:pt x="29971" y="25816"/>
                  </a:lnTo>
                  <a:cubicBezTo>
                    <a:pt x="30108" y="25908"/>
                    <a:pt x="29925" y="25953"/>
                    <a:pt x="30016" y="26022"/>
                  </a:cubicBezTo>
                  <a:lnTo>
                    <a:pt x="30108" y="26022"/>
                  </a:lnTo>
                  <a:cubicBezTo>
                    <a:pt x="30108" y="25976"/>
                    <a:pt x="30130" y="25953"/>
                    <a:pt x="30176" y="25953"/>
                  </a:cubicBezTo>
                  <a:cubicBezTo>
                    <a:pt x="30176" y="25935"/>
                    <a:pt x="30176" y="25901"/>
                    <a:pt x="30200" y="25901"/>
                  </a:cubicBezTo>
                  <a:cubicBezTo>
                    <a:pt x="30206" y="25901"/>
                    <a:pt x="30213" y="25903"/>
                    <a:pt x="30222" y="25908"/>
                  </a:cubicBezTo>
                  <a:cubicBezTo>
                    <a:pt x="30222" y="25930"/>
                    <a:pt x="30199" y="25930"/>
                    <a:pt x="30176" y="25953"/>
                  </a:cubicBezTo>
                  <a:cubicBezTo>
                    <a:pt x="30176" y="25976"/>
                    <a:pt x="30153" y="25999"/>
                    <a:pt x="30108" y="26022"/>
                  </a:cubicBezTo>
                  <a:cubicBezTo>
                    <a:pt x="30108" y="26044"/>
                    <a:pt x="30108" y="26113"/>
                    <a:pt x="30085" y="26136"/>
                  </a:cubicBezTo>
                  <a:cubicBezTo>
                    <a:pt x="30073" y="26142"/>
                    <a:pt x="30062" y="26144"/>
                    <a:pt x="30052" y="26144"/>
                  </a:cubicBezTo>
                  <a:cubicBezTo>
                    <a:pt x="29996" y="26144"/>
                    <a:pt x="29956" y="26073"/>
                    <a:pt x="29902" y="26073"/>
                  </a:cubicBezTo>
                  <a:cubicBezTo>
                    <a:pt x="29888" y="26073"/>
                    <a:pt x="29873" y="26078"/>
                    <a:pt x="29856" y="26090"/>
                  </a:cubicBezTo>
                  <a:cubicBezTo>
                    <a:pt x="29811" y="26136"/>
                    <a:pt x="29834" y="26181"/>
                    <a:pt x="29834" y="26227"/>
                  </a:cubicBezTo>
                  <a:lnTo>
                    <a:pt x="29948" y="26227"/>
                  </a:lnTo>
                  <a:cubicBezTo>
                    <a:pt x="29948" y="26296"/>
                    <a:pt x="29902" y="26318"/>
                    <a:pt x="29856" y="26341"/>
                  </a:cubicBezTo>
                  <a:cubicBezTo>
                    <a:pt x="29834" y="26318"/>
                    <a:pt x="29834" y="26273"/>
                    <a:pt x="29834" y="26227"/>
                  </a:cubicBezTo>
                  <a:cubicBezTo>
                    <a:pt x="29537" y="26296"/>
                    <a:pt x="29446" y="26592"/>
                    <a:pt x="29217" y="26752"/>
                  </a:cubicBezTo>
                  <a:cubicBezTo>
                    <a:pt x="29195" y="26752"/>
                    <a:pt x="29217" y="26821"/>
                    <a:pt x="29217" y="26843"/>
                  </a:cubicBezTo>
                  <a:cubicBezTo>
                    <a:pt x="29230" y="26848"/>
                    <a:pt x="29242" y="26849"/>
                    <a:pt x="29253" y="26849"/>
                  </a:cubicBezTo>
                  <a:cubicBezTo>
                    <a:pt x="29304" y="26849"/>
                    <a:pt x="29348" y="26812"/>
                    <a:pt x="29423" y="26775"/>
                  </a:cubicBezTo>
                  <a:lnTo>
                    <a:pt x="29423" y="26775"/>
                  </a:lnTo>
                  <a:cubicBezTo>
                    <a:pt x="29377" y="26935"/>
                    <a:pt x="29354" y="27072"/>
                    <a:pt x="29195" y="27117"/>
                  </a:cubicBezTo>
                  <a:cubicBezTo>
                    <a:pt x="29126" y="27049"/>
                    <a:pt x="29217" y="27026"/>
                    <a:pt x="29217" y="26980"/>
                  </a:cubicBezTo>
                  <a:cubicBezTo>
                    <a:pt x="29195" y="26935"/>
                    <a:pt x="29217" y="26889"/>
                    <a:pt x="29217" y="26843"/>
                  </a:cubicBezTo>
                  <a:lnTo>
                    <a:pt x="29217" y="26843"/>
                  </a:lnTo>
                  <a:cubicBezTo>
                    <a:pt x="28989" y="26935"/>
                    <a:pt x="28921" y="27140"/>
                    <a:pt x="28875" y="27346"/>
                  </a:cubicBezTo>
                  <a:cubicBezTo>
                    <a:pt x="28829" y="27528"/>
                    <a:pt x="28738" y="27665"/>
                    <a:pt x="28624" y="27802"/>
                  </a:cubicBezTo>
                  <a:cubicBezTo>
                    <a:pt x="28396" y="28076"/>
                    <a:pt x="28167" y="28350"/>
                    <a:pt x="27962" y="28647"/>
                  </a:cubicBezTo>
                  <a:cubicBezTo>
                    <a:pt x="27757" y="28943"/>
                    <a:pt x="27597" y="29263"/>
                    <a:pt x="27437" y="29605"/>
                  </a:cubicBezTo>
                  <a:cubicBezTo>
                    <a:pt x="27277" y="29948"/>
                    <a:pt x="27117" y="30336"/>
                    <a:pt x="26935" y="30655"/>
                  </a:cubicBezTo>
                  <a:cubicBezTo>
                    <a:pt x="26912" y="30678"/>
                    <a:pt x="26889" y="30678"/>
                    <a:pt x="26866" y="30701"/>
                  </a:cubicBezTo>
                  <a:cubicBezTo>
                    <a:pt x="26862" y="30703"/>
                    <a:pt x="26858" y="30704"/>
                    <a:pt x="26854" y="30704"/>
                  </a:cubicBezTo>
                  <a:cubicBezTo>
                    <a:pt x="26826" y="30704"/>
                    <a:pt x="26805" y="30656"/>
                    <a:pt x="26771" y="30656"/>
                  </a:cubicBezTo>
                  <a:cubicBezTo>
                    <a:pt x="26759" y="30656"/>
                    <a:pt x="26746" y="30662"/>
                    <a:pt x="26729" y="30678"/>
                  </a:cubicBezTo>
                  <a:lnTo>
                    <a:pt x="26729" y="30769"/>
                  </a:lnTo>
                  <a:cubicBezTo>
                    <a:pt x="26866" y="30906"/>
                    <a:pt x="26752" y="30975"/>
                    <a:pt x="26707" y="31020"/>
                  </a:cubicBezTo>
                  <a:cubicBezTo>
                    <a:pt x="26690" y="31029"/>
                    <a:pt x="26675" y="31032"/>
                    <a:pt x="26661" y="31032"/>
                  </a:cubicBezTo>
                  <a:cubicBezTo>
                    <a:pt x="26622" y="31032"/>
                    <a:pt x="26591" y="31007"/>
                    <a:pt x="26559" y="31007"/>
                  </a:cubicBezTo>
                  <a:cubicBezTo>
                    <a:pt x="26541" y="31007"/>
                    <a:pt x="26522" y="31015"/>
                    <a:pt x="26501" y="31043"/>
                  </a:cubicBezTo>
                  <a:cubicBezTo>
                    <a:pt x="26433" y="31203"/>
                    <a:pt x="26364" y="31386"/>
                    <a:pt x="26250" y="31545"/>
                  </a:cubicBezTo>
                  <a:cubicBezTo>
                    <a:pt x="26147" y="31669"/>
                    <a:pt x="26081" y="31849"/>
                    <a:pt x="25884" y="31849"/>
                  </a:cubicBezTo>
                  <a:cubicBezTo>
                    <a:pt x="25863" y="31849"/>
                    <a:pt x="25841" y="31847"/>
                    <a:pt x="25816" y="31842"/>
                  </a:cubicBezTo>
                  <a:cubicBezTo>
                    <a:pt x="25725" y="31979"/>
                    <a:pt x="25657" y="32139"/>
                    <a:pt x="25565" y="32276"/>
                  </a:cubicBezTo>
                  <a:cubicBezTo>
                    <a:pt x="25406" y="32481"/>
                    <a:pt x="25314" y="32709"/>
                    <a:pt x="25269" y="32961"/>
                  </a:cubicBezTo>
                  <a:cubicBezTo>
                    <a:pt x="25223" y="33189"/>
                    <a:pt x="25086" y="33394"/>
                    <a:pt x="24903" y="33508"/>
                  </a:cubicBezTo>
                  <a:cubicBezTo>
                    <a:pt x="24812" y="33577"/>
                    <a:pt x="24766" y="33645"/>
                    <a:pt x="24698" y="33714"/>
                  </a:cubicBezTo>
                  <a:cubicBezTo>
                    <a:pt x="24538" y="33874"/>
                    <a:pt x="24424" y="34079"/>
                    <a:pt x="24264" y="34239"/>
                  </a:cubicBezTo>
                  <a:cubicBezTo>
                    <a:pt x="24241" y="34262"/>
                    <a:pt x="24241" y="34284"/>
                    <a:pt x="24241" y="34307"/>
                  </a:cubicBezTo>
                  <a:cubicBezTo>
                    <a:pt x="24264" y="34330"/>
                    <a:pt x="24264" y="34353"/>
                    <a:pt x="24310" y="34421"/>
                  </a:cubicBezTo>
                  <a:cubicBezTo>
                    <a:pt x="24127" y="34535"/>
                    <a:pt x="24059" y="34718"/>
                    <a:pt x="23968" y="34924"/>
                  </a:cubicBezTo>
                  <a:cubicBezTo>
                    <a:pt x="23990" y="34924"/>
                    <a:pt x="24013" y="34946"/>
                    <a:pt x="24036" y="34969"/>
                  </a:cubicBezTo>
                  <a:cubicBezTo>
                    <a:pt x="23945" y="35106"/>
                    <a:pt x="23876" y="35312"/>
                    <a:pt x="23694" y="35403"/>
                  </a:cubicBezTo>
                  <a:cubicBezTo>
                    <a:pt x="23625" y="35814"/>
                    <a:pt x="23191" y="35928"/>
                    <a:pt x="23055" y="36293"/>
                  </a:cubicBezTo>
                  <a:cubicBezTo>
                    <a:pt x="23009" y="36270"/>
                    <a:pt x="22986" y="36247"/>
                    <a:pt x="22963" y="36225"/>
                  </a:cubicBezTo>
                  <a:cubicBezTo>
                    <a:pt x="22758" y="36384"/>
                    <a:pt x="22735" y="36635"/>
                    <a:pt x="22644" y="36841"/>
                  </a:cubicBezTo>
                  <a:cubicBezTo>
                    <a:pt x="22689" y="36841"/>
                    <a:pt x="22735" y="36818"/>
                    <a:pt x="22758" y="36795"/>
                  </a:cubicBezTo>
                  <a:cubicBezTo>
                    <a:pt x="22803" y="36841"/>
                    <a:pt x="22803" y="36886"/>
                    <a:pt x="22758" y="36909"/>
                  </a:cubicBezTo>
                  <a:cubicBezTo>
                    <a:pt x="22746" y="36915"/>
                    <a:pt x="22735" y="36918"/>
                    <a:pt x="22724" y="36918"/>
                  </a:cubicBezTo>
                  <a:cubicBezTo>
                    <a:pt x="22692" y="36918"/>
                    <a:pt x="22667" y="36892"/>
                    <a:pt x="22667" y="36841"/>
                  </a:cubicBezTo>
                  <a:cubicBezTo>
                    <a:pt x="22598" y="36841"/>
                    <a:pt x="22552" y="36909"/>
                    <a:pt x="22530" y="36955"/>
                  </a:cubicBezTo>
                  <a:cubicBezTo>
                    <a:pt x="22463" y="37154"/>
                    <a:pt x="22290" y="37332"/>
                    <a:pt x="22175" y="37529"/>
                  </a:cubicBezTo>
                  <a:lnTo>
                    <a:pt x="22175" y="37529"/>
                  </a:lnTo>
                  <a:cubicBezTo>
                    <a:pt x="22025" y="37580"/>
                    <a:pt x="21978" y="37754"/>
                    <a:pt x="21822" y="37777"/>
                  </a:cubicBezTo>
                  <a:lnTo>
                    <a:pt x="21822" y="37891"/>
                  </a:lnTo>
                  <a:cubicBezTo>
                    <a:pt x="21856" y="37891"/>
                    <a:pt x="21890" y="37885"/>
                    <a:pt x="21925" y="37885"/>
                  </a:cubicBezTo>
                  <a:cubicBezTo>
                    <a:pt x="21959" y="37885"/>
                    <a:pt x="21993" y="37891"/>
                    <a:pt x="22027" y="37914"/>
                  </a:cubicBezTo>
                  <a:cubicBezTo>
                    <a:pt x="21845" y="38210"/>
                    <a:pt x="21639" y="38461"/>
                    <a:pt x="21343" y="38644"/>
                  </a:cubicBezTo>
                  <a:cubicBezTo>
                    <a:pt x="21343" y="38667"/>
                    <a:pt x="21343" y="38690"/>
                    <a:pt x="21320" y="38690"/>
                  </a:cubicBezTo>
                  <a:cubicBezTo>
                    <a:pt x="21297" y="38690"/>
                    <a:pt x="21274" y="38667"/>
                    <a:pt x="21274" y="38644"/>
                  </a:cubicBezTo>
                  <a:cubicBezTo>
                    <a:pt x="21114" y="38827"/>
                    <a:pt x="21000" y="39055"/>
                    <a:pt x="20886" y="39283"/>
                  </a:cubicBezTo>
                  <a:cubicBezTo>
                    <a:pt x="20840" y="39329"/>
                    <a:pt x="20863" y="39397"/>
                    <a:pt x="20863" y="39466"/>
                  </a:cubicBezTo>
                  <a:cubicBezTo>
                    <a:pt x="20909" y="39489"/>
                    <a:pt x="21000" y="39443"/>
                    <a:pt x="21000" y="39534"/>
                  </a:cubicBezTo>
                  <a:cubicBezTo>
                    <a:pt x="21000" y="39595"/>
                    <a:pt x="20960" y="39605"/>
                    <a:pt x="20919" y="39605"/>
                  </a:cubicBezTo>
                  <a:cubicBezTo>
                    <a:pt x="20899" y="39605"/>
                    <a:pt x="20879" y="39603"/>
                    <a:pt x="20863" y="39603"/>
                  </a:cubicBezTo>
                  <a:cubicBezTo>
                    <a:pt x="20863" y="39762"/>
                    <a:pt x="20795" y="39899"/>
                    <a:pt x="20681" y="40014"/>
                  </a:cubicBezTo>
                  <a:cubicBezTo>
                    <a:pt x="20635" y="39945"/>
                    <a:pt x="20658" y="39877"/>
                    <a:pt x="20658" y="39808"/>
                  </a:cubicBezTo>
                  <a:lnTo>
                    <a:pt x="20658" y="39808"/>
                  </a:lnTo>
                  <a:cubicBezTo>
                    <a:pt x="20544" y="39854"/>
                    <a:pt x="20567" y="39991"/>
                    <a:pt x="20475" y="40082"/>
                  </a:cubicBezTo>
                  <a:cubicBezTo>
                    <a:pt x="20430" y="40082"/>
                    <a:pt x="20384" y="40082"/>
                    <a:pt x="20361" y="40105"/>
                  </a:cubicBezTo>
                  <a:cubicBezTo>
                    <a:pt x="20316" y="40151"/>
                    <a:pt x="20293" y="40219"/>
                    <a:pt x="20247" y="40265"/>
                  </a:cubicBezTo>
                  <a:cubicBezTo>
                    <a:pt x="20179" y="40310"/>
                    <a:pt x="20156" y="40356"/>
                    <a:pt x="20179" y="40424"/>
                  </a:cubicBezTo>
                  <a:lnTo>
                    <a:pt x="20179" y="40447"/>
                  </a:lnTo>
                  <a:cubicBezTo>
                    <a:pt x="20201" y="40424"/>
                    <a:pt x="20247" y="40402"/>
                    <a:pt x="20316" y="40379"/>
                  </a:cubicBezTo>
                  <a:lnTo>
                    <a:pt x="20316" y="40379"/>
                  </a:lnTo>
                  <a:cubicBezTo>
                    <a:pt x="20201" y="40744"/>
                    <a:pt x="19905" y="41018"/>
                    <a:pt x="19722" y="41315"/>
                  </a:cubicBezTo>
                  <a:cubicBezTo>
                    <a:pt x="19681" y="41315"/>
                    <a:pt x="19715" y="41220"/>
                    <a:pt x="19670" y="41220"/>
                  </a:cubicBezTo>
                  <a:cubicBezTo>
                    <a:pt x="19665" y="41220"/>
                    <a:pt x="19660" y="41221"/>
                    <a:pt x="19654" y="41223"/>
                  </a:cubicBezTo>
                  <a:cubicBezTo>
                    <a:pt x="19585" y="41315"/>
                    <a:pt x="19517" y="41406"/>
                    <a:pt x="19494" y="41520"/>
                  </a:cubicBezTo>
                  <a:cubicBezTo>
                    <a:pt x="19448" y="41611"/>
                    <a:pt x="19334" y="41725"/>
                    <a:pt x="19494" y="41862"/>
                  </a:cubicBezTo>
                  <a:cubicBezTo>
                    <a:pt x="19380" y="41862"/>
                    <a:pt x="19448" y="41977"/>
                    <a:pt x="19380" y="41999"/>
                  </a:cubicBezTo>
                  <a:cubicBezTo>
                    <a:pt x="19357" y="41999"/>
                    <a:pt x="19334" y="41977"/>
                    <a:pt x="19311" y="41954"/>
                  </a:cubicBezTo>
                  <a:cubicBezTo>
                    <a:pt x="19083" y="42250"/>
                    <a:pt x="19014" y="42684"/>
                    <a:pt x="18604" y="42821"/>
                  </a:cubicBezTo>
                  <a:cubicBezTo>
                    <a:pt x="18581" y="42912"/>
                    <a:pt x="18535" y="43026"/>
                    <a:pt x="18512" y="43118"/>
                  </a:cubicBezTo>
                  <a:cubicBezTo>
                    <a:pt x="18512" y="43118"/>
                    <a:pt x="18512" y="43141"/>
                    <a:pt x="18512" y="43141"/>
                  </a:cubicBezTo>
                  <a:cubicBezTo>
                    <a:pt x="18558" y="43141"/>
                    <a:pt x="18581" y="43163"/>
                    <a:pt x="18581" y="43186"/>
                  </a:cubicBezTo>
                  <a:cubicBezTo>
                    <a:pt x="18581" y="43255"/>
                    <a:pt x="18489" y="43323"/>
                    <a:pt x="18489" y="43323"/>
                  </a:cubicBezTo>
                  <a:cubicBezTo>
                    <a:pt x="18452" y="43292"/>
                    <a:pt x="18423" y="43279"/>
                    <a:pt x="18400" y="43279"/>
                  </a:cubicBezTo>
                  <a:cubicBezTo>
                    <a:pt x="18340" y="43279"/>
                    <a:pt x="18323" y="43365"/>
                    <a:pt x="18307" y="43415"/>
                  </a:cubicBezTo>
                  <a:cubicBezTo>
                    <a:pt x="18284" y="43574"/>
                    <a:pt x="18193" y="43688"/>
                    <a:pt x="18101" y="43803"/>
                  </a:cubicBezTo>
                  <a:lnTo>
                    <a:pt x="18101" y="44122"/>
                  </a:lnTo>
                  <a:cubicBezTo>
                    <a:pt x="17942" y="44282"/>
                    <a:pt x="17782" y="44442"/>
                    <a:pt x="17668" y="44624"/>
                  </a:cubicBezTo>
                  <a:cubicBezTo>
                    <a:pt x="17599" y="44716"/>
                    <a:pt x="17554" y="44875"/>
                    <a:pt x="17417" y="44921"/>
                  </a:cubicBezTo>
                  <a:cubicBezTo>
                    <a:pt x="17417" y="44967"/>
                    <a:pt x="17394" y="44989"/>
                    <a:pt x="17348" y="44989"/>
                  </a:cubicBezTo>
                  <a:cubicBezTo>
                    <a:pt x="17348" y="45012"/>
                    <a:pt x="17348" y="45035"/>
                    <a:pt x="17303" y="45035"/>
                  </a:cubicBezTo>
                  <a:cubicBezTo>
                    <a:pt x="17280" y="44989"/>
                    <a:pt x="17325" y="44989"/>
                    <a:pt x="17348" y="44989"/>
                  </a:cubicBezTo>
                  <a:cubicBezTo>
                    <a:pt x="17348" y="44944"/>
                    <a:pt x="17371" y="44921"/>
                    <a:pt x="17417" y="44921"/>
                  </a:cubicBezTo>
                  <a:cubicBezTo>
                    <a:pt x="17348" y="44830"/>
                    <a:pt x="17554" y="44761"/>
                    <a:pt x="17440" y="44647"/>
                  </a:cubicBezTo>
                  <a:lnTo>
                    <a:pt x="17440" y="44647"/>
                  </a:lnTo>
                  <a:cubicBezTo>
                    <a:pt x="17257" y="44853"/>
                    <a:pt x="17074" y="45035"/>
                    <a:pt x="16915" y="45263"/>
                  </a:cubicBezTo>
                  <a:cubicBezTo>
                    <a:pt x="16846" y="45400"/>
                    <a:pt x="16755" y="45492"/>
                    <a:pt x="16663" y="45606"/>
                  </a:cubicBezTo>
                  <a:cubicBezTo>
                    <a:pt x="16686" y="45629"/>
                    <a:pt x="16709" y="45651"/>
                    <a:pt x="16709" y="45697"/>
                  </a:cubicBezTo>
                  <a:cubicBezTo>
                    <a:pt x="16549" y="45857"/>
                    <a:pt x="16458" y="46108"/>
                    <a:pt x="16253" y="46245"/>
                  </a:cubicBezTo>
                  <a:cubicBezTo>
                    <a:pt x="16253" y="46291"/>
                    <a:pt x="16275" y="46313"/>
                    <a:pt x="16298" y="46336"/>
                  </a:cubicBezTo>
                  <a:cubicBezTo>
                    <a:pt x="16184" y="46496"/>
                    <a:pt x="16161" y="46701"/>
                    <a:pt x="16024" y="46838"/>
                  </a:cubicBezTo>
                  <a:cubicBezTo>
                    <a:pt x="15842" y="46998"/>
                    <a:pt x="15750" y="47226"/>
                    <a:pt x="15545" y="47363"/>
                  </a:cubicBezTo>
                  <a:cubicBezTo>
                    <a:pt x="15454" y="47432"/>
                    <a:pt x="15431" y="47546"/>
                    <a:pt x="15408" y="47660"/>
                  </a:cubicBezTo>
                  <a:cubicBezTo>
                    <a:pt x="15340" y="47980"/>
                    <a:pt x="15203" y="48253"/>
                    <a:pt x="14997" y="48482"/>
                  </a:cubicBezTo>
                  <a:cubicBezTo>
                    <a:pt x="14815" y="48687"/>
                    <a:pt x="14700" y="48915"/>
                    <a:pt x="14541" y="49121"/>
                  </a:cubicBezTo>
                  <a:cubicBezTo>
                    <a:pt x="14449" y="49235"/>
                    <a:pt x="14449" y="49349"/>
                    <a:pt x="14427" y="49463"/>
                  </a:cubicBezTo>
                  <a:cubicBezTo>
                    <a:pt x="14244" y="49623"/>
                    <a:pt x="14130" y="49806"/>
                    <a:pt x="14016" y="49988"/>
                  </a:cubicBezTo>
                  <a:cubicBezTo>
                    <a:pt x="13902" y="50194"/>
                    <a:pt x="13765" y="50376"/>
                    <a:pt x="13605" y="50582"/>
                  </a:cubicBezTo>
                  <a:cubicBezTo>
                    <a:pt x="13810" y="50582"/>
                    <a:pt x="13856" y="50422"/>
                    <a:pt x="13947" y="50331"/>
                  </a:cubicBezTo>
                  <a:cubicBezTo>
                    <a:pt x="13947" y="50399"/>
                    <a:pt x="13970" y="50445"/>
                    <a:pt x="13947" y="50490"/>
                  </a:cubicBezTo>
                  <a:cubicBezTo>
                    <a:pt x="13673" y="50993"/>
                    <a:pt x="13354" y="51449"/>
                    <a:pt x="12920" y="51814"/>
                  </a:cubicBezTo>
                  <a:cubicBezTo>
                    <a:pt x="12281" y="52727"/>
                    <a:pt x="11596" y="53595"/>
                    <a:pt x="10980" y="54508"/>
                  </a:cubicBezTo>
                  <a:cubicBezTo>
                    <a:pt x="11003" y="54553"/>
                    <a:pt x="11026" y="54576"/>
                    <a:pt x="11048" y="54622"/>
                  </a:cubicBezTo>
                  <a:cubicBezTo>
                    <a:pt x="10820" y="54964"/>
                    <a:pt x="10501" y="55261"/>
                    <a:pt x="10295" y="55626"/>
                  </a:cubicBezTo>
                  <a:cubicBezTo>
                    <a:pt x="10364" y="55717"/>
                    <a:pt x="10409" y="55786"/>
                    <a:pt x="10341" y="55877"/>
                  </a:cubicBezTo>
                  <a:cubicBezTo>
                    <a:pt x="10318" y="55854"/>
                    <a:pt x="10295" y="55854"/>
                    <a:pt x="10272" y="55831"/>
                  </a:cubicBezTo>
                  <a:cubicBezTo>
                    <a:pt x="10135" y="56105"/>
                    <a:pt x="9998" y="56379"/>
                    <a:pt x="9862" y="56653"/>
                  </a:cubicBezTo>
                  <a:lnTo>
                    <a:pt x="9747" y="56653"/>
                  </a:lnTo>
                  <a:cubicBezTo>
                    <a:pt x="9747" y="56608"/>
                    <a:pt x="9770" y="56562"/>
                    <a:pt x="9725" y="56516"/>
                  </a:cubicBezTo>
                  <a:cubicBezTo>
                    <a:pt x="9542" y="56630"/>
                    <a:pt x="9519" y="56859"/>
                    <a:pt x="9314" y="56927"/>
                  </a:cubicBezTo>
                  <a:cubicBezTo>
                    <a:pt x="9359" y="56973"/>
                    <a:pt x="9382" y="56996"/>
                    <a:pt x="9405" y="57041"/>
                  </a:cubicBezTo>
                  <a:cubicBezTo>
                    <a:pt x="9063" y="57452"/>
                    <a:pt x="8994" y="58000"/>
                    <a:pt x="8583" y="58342"/>
                  </a:cubicBezTo>
                  <a:cubicBezTo>
                    <a:pt x="8538" y="58799"/>
                    <a:pt x="8538" y="58799"/>
                    <a:pt x="8309" y="59004"/>
                  </a:cubicBezTo>
                  <a:cubicBezTo>
                    <a:pt x="8309" y="59027"/>
                    <a:pt x="8309" y="59073"/>
                    <a:pt x="8287" y="59095"/>
                  </a:cubicBezTo>
                  <a:cubicBezTo>
                    <a:pt x="8264" y="59130"/>
                    <a:pt x="8241" y="59135"/>
                    <a:pt x="8215" y="59135"/>
                  </a:cubicBezTo>
                  <a:cubicBezTo>
                    <a:pt x="8202" y="59135"/>
                    <a:pt x="8189" y="59134"/>
                    <a:pt x="8174" y="59134"/>
                  </a:cubicBezTo>
                  <a:cubicBezTo>
                    <a:pt x="8160" y="59134"/>
                    <a:pt x="8144" y="59135"/>
                    <a:pt x="8127" y="59141"/>
                  </a:cubicBezTo>
                  <a:cubicBezTo>
                    <a:pt x="8081" y="59187"/>
                    <a:pt x="8127" y="59255"/>
                    <a:pt x="8081" y="59301"/>
                  </a:cubicBezTo>
                  <a:cubicBezTo>
                    <a:pt x="7853" y="59552"/>
                    <a:pt x="7693" y="59849"/>
                    <a:pt x="7488" y="60123"/>
                  </a:cubicBezTo>
                  <a:cubicBezTo>
                    <a:pt x="7282" y="60397"/>
                    <a:pt x="7054" y="60670"/>
                    <a:pt x="6917" y="61013"/>
                  </a:cubicBezTo>
                  <a:cubicBezTo>
                    <a:pt x="6894" y="61081"/>
                    <a:pt x="6894" y="61195"/>
                    <a:pt x="6757" y="61218"/>
                  </a:cubicBezTo>
                  <a:cubicBezTo>
                    <a:pt x="6734" y="61401"/>
                    <a:pt x="6506" y="61424"/>
                    <a:pt x="6415" y="61583"/>
                  </a:cubicBezTo>
                  <a:cubicBezTo>
                    <a:pt x="6278" y="61857"/>
                    <a:pt x="6187" y="62154"/>
                    <a:pt x="6027" y="62382"/>
                  </a:cubicBezTo>
                  <a:cubicBezTo>
                    <a:pt x="6050" y="62428"/>
                    <a:pt x="6073" y="62451"/>
                    <a:pt x="6095" y="62474"/>
                  </a:cubicBezTo>
                  <a:cubicBezTo>
                    <a:pt x="5867" y="62748"/>
                    <a:pt x="5776" y="63136"/>
                    <a:pt x="5433" y="63272"/>
                  </a:cubicBezTo>
                  <a:cubicBezTo>
                    <a:pt x="5388" y="63364"/>
                    <a:pt x="5411" y="63432"/>
                    <a:pt x="5365" y="63501"/>
                  </a:cubicBezTo>
                  <a:cubicBezTo>
                    <a:pt x="5182" y="63797"/>
                    <a:pt x="5000" y="64094"/>
                    <a:pt x="4794" y="64391"/>
                  </a:cubicBezTo>
                  <a:cubicBezTo>
                    <a:pt x="4657" y="64574"/>
                    <a:pt x="4543" y="64733"/>
                    <a:pt x="4429" y="64916"/>
                  </a:cubicBezTo>
                  <a:cubicBezTo>
                    <a:pt x="4224" y="65213"/>
                    <a:pt x="4132" y="65578"/>
                    <a:pt x="3904" y="65852"/>
                  </a:cubicBezTo>
                  <a:cubicBezTo>
                    <a:pt x="3881" y="65875"/>
                    <a:pt x="3904" y="65943"/>
                    <a:pt x="3881" y="65989"/>
                  </a:cubicBezTo>
                  <a:cubicBezTo>
                    <a:pt x="3744" y="66171"/>
                    <a:pt x="3767" y="66468"/>
                    <a:pt x="3493" y="66559"/>
                  </a:cubicBezTo>
                  <a:cubicBezTo>
                    <a:pt x="3516" y="66582"/>
                    <a:pt x="3516" y="66628"/>
                    <a:pt x="3539" y="66628"/>
                  </a:cubicBezTo>
                  <a:cubicBezTo>
                    <a:pt x="3562" y="66719"/>
                    <a:pt x="3470" y="66742"/>
                    <a:pt x="3470" y="66788"/>
                  </a:cubicBezTo>
                  <a:lnTo>
                    <a:pt x="3470" y="66810"/>
                  </a:lnTo>
                  <a:cubicBezTo>
                    <a:pt x="3539" y="66810"/>
                    <a:pt x="3539" y="66856"/>
                    <a:pt x="3539" y="66902"/>
                  </a:cubicBezTo>
                  <a:cubicBezTo>
                    <a:pt x="3539" y="66993"/>
                    <a:pt x="3470" y="67039"/>
                    <a:pt x="3448" y="67130"/>
                  </a:cubicBezTo>
                  <a:cubicBezTo>
                    <a:pt x="3413" y="67130"/>
                    <a:pt x="3373" y="67141"/>
                    <a:pt x="3339" y="67141"/>
                  </a:cubicBezTo>
                  <a:cubicBezTo>
                    <a:pt x="3305" y="67141"/>
                    <a:pt x="3276" y="67130"/>
                    <a:pt x="3265" y="67084"/>
                  </a:cubicBezTo>
                  <a:cubicBezTo>
                    <a:pt x="3174" y="67130"/>
                    <a:pt x="3105" y="67198"/>
                    <a:pt x="3060" y="67313"/>
                  </a:cubicBezTo>
                  <a:cubicBezTo>
                    <a:pt x="2831" y="67723"/>
                    <a:pt x="2580" y="68134"/>
                    <a:pt x="2375" y="68568"/>
                  </a:cubicBezTo>
                  <a:cubicBezTo>
                    <a:pt x="2398" y="68591"/>
                    <a:pt x="2420" y="68636"/>
                    <a:pt x="2466" y="68682"/>
                  </a:cubicBezTo>
                  <a:cubicBezTo>
                    <a:pt x="2261" y="68796"/>
                    <a:pt x="2284" y="69047"/>
                    <a:pt x="2124" y="69207"/>
                  </a:cubicBezTo>
                  <a:cubicBezTo>
                    <a:pt x="2055" y="69093"/>
                    <a:pt x="2147" y="68979"/>
                    <a:pt x="2055" y="68865"/>
                  </a:cubicBezTo>
                  <a:cubicBezTo>
                    <a:pt x="1918" y="69002"/>
                    <a:pt x="1873" y="69161"/>
                    <a:pt x="1895" y="69344"/>
                  </a:cubicBezTo>
                  <a:cubicBezTo>
                    <a:pt x="1759" y="69390"/>
                    <a:pt x="1827" y="69458"/>
                    <a:pt x="1827" y="69527"/>
                  </a:cubicBezTo>
                  <a:cubicBezTo>
                    <a:pt x="1873" y="69572"/>
                    <a:pt x="1918" y="69549"/>
                    <a:pt x="1941" y="69595"/>
                  </a:cubicBezTo>
                  <a:cubicBezTo>
                    <a:pt x="1827" y="69823"/>
                    <a:pt x="1713" y="70052"/>
                    <a:pt x="1599" y="70280"/>
                  </a:cubicBezTo>
                  <a:cubicBezTo>
                    <a:pt x="1462" y="70508"/>
                    <a:pt x="1371" y="70759"/>
                    <a:pt x="1234" y="70987"/>
                  </a:cubicBezTo>
                  <a:cubicBezTo>
                    <a:pt x="1211" y="70987"/>
                    <a:pt x="1188" y="70965"/>
                    <a:pt x="1165" y="70942"/>
                  </a:cubicBezTo>
                  <a:cubicBezTo>
                    <a:pt x="1097" y="71010"/>
                    <a:pt x="1165" y="71102"/>
                    <a:pt x="1097" y="71124"/>
                  </a:cubicBezTo>
                  <a:cubicBezTo>
                    <a:pt x="1062" y="71136"/>
                    <a:pt x="1034" y="71136"/>
                    <a:pt x="1011" y="71136"/>
                  </a:cubicBezTo>
                  <a:cubicBezTo>
                    <a:pt x="988" y="71136"/>
                    <a:pt x="971" y="71136"/>
                    <a:pt x="960" y="71147"/>
                  </a:cubicBezTo>
                  <a:cubicBezTo>
                    <a:pt x="937" y="71398"/>
                    <a:pt x="846" y="71558"/>
                    <a:pt x="686" y="71695"/>
                  </a:cubicBezTo>
                  <a:cubicBezTo>
                    <a:pt x="640" y="71649"/>
                    <a:pt x="594" y="71604"/>
                    <a:pt x="526" y="71558"/>
                  </a:cubicBezTo>
                  <a:cubicBezTo>
                    <a:pt x="435" y="71763"/>
                    <a:pt x="206" y="71946"/>
                    <a:pt x="343" y="72220"/>
                  </a:cubicBezTo>
                  <a:cubicBezTo>
                    <a:pt x="321" y="72243"/>
                    <a:pt x="275" y="72266"/>
                    <a:pt x="252" y="72288"/>
                  </a:cubicBezTo>
                  <a:cubicBezTo>
                    <a:pt x="229" y="72448"/>
                    <a:pt x="229" y="72448"/>
                    <a:pt x="115" y="72608"/>
                  </a:cubicBezTo>
                  <a:cubicBezTo>
                    <a:pt x="1" y="72813"/>
                    <a:pt x="1" y="72836"/>
                    <a:pt x="69" y="73065"/>
                  </a:cubicBezTo>
                  <a:cubicBezTo>
                    <a:pt x="92" y="73019"/>
                    <a:pt x="115" y="72996"/>
                    <a:pt x="138" y="72950"/>
                  </a:cubicBezTo>
                  <a:lnTo>
                    <a:pt x="138" y="72950"/>
                  </a:lnTo>
                  <a:cubicBezTo>
                    <a:pt x="206" y="73156"/>
                    <a:pt x="138" y="73316"/>
                    <a:pt x="24" y="73453"/>
                  </a:cubicBezTo>
                  <a:cubicBezTo>
                    <a:pt x="24" y="73475"/>
                    <a:pt x="47" y="73521"/>
                    <a:pt x="47" y="73567"/>
                  </a:cubicBezTo>
                  <a:cubicBezTo>
                    <a:pt x="115" y="73475"/>
                    <a:pt x="229" y="73521"/>
                    <a:pt x="298" y="73453"/>
                  </a:cubicBezTo>
                  <a:cubicBezTo>
                    <a:pt x="526" y="73179"/>
                    <a:pt x="731" y="72905"/>
                    <a:pt x="914" y="72585"/>
                  </a:cubicBezTo>
                  <a:cubicBezTo>
                    <a:pt x="1074" y="72288"/>
                    <a:pt x="1325" y="72060"/>
                    <a:pt x="1485" y="71763"/>
                  </a:cubicBezTo>
                  <a:cubicBezTo>
                    <a:pt x="1667" y="71467"/>
                    <a:pt x="1850" y="71170"/>
                    <a:pt x="2078" y="70896"/>
                  </a:cubicBezTo>
                  <a:cubicBezTo>
                    <a:pt x="2078" y="70896"/>
                    <a:pt x="2101" y="70919"/>
                    <a:pt x="2147" y="70942"/>
                  </a:cubicBezTo>
                  <a:cubicBezTo>
                    <a:pt x="2169" y="70896"/>
                    <a:pt x="2215" y="70873"/>
                    <a:pt x="2238" y="70828"/>
                  </a:cubicBezTo>
                  <a:lnTo>
                    <a:pt x="2238" y="70508"/>
                  </a:lnTo>
                  <a:cubicBezTo>
                    <a:pt x="2284" y="70440"/>
                    <a:pt x="2398" y="70462"/>
                    <a:pt x="2375" y="70371"/>
                  </a:cubicBezTo>
                  <a:cubicBezTo>
                    <a:pt x="2512" y="70325"/>
                    <a:pt x="2375" y="70143"/>
                    <a:pt x="2512" y="70120"/>
                  </a:cubicBezTo>
                  <a:lnTo>
                    <a:pt x="2512" y="70120"/>
                  </a:lnTo>
                  <a:cubicBezTo>
                    <a:pt x="2512" y="70143"/>
                    <a:pt x="2489" y="70211"/>
                    <a:pt x="2535" y="70234"/>
                  </a:cubicBezTo>
                  <a:cubicBezTo>
                    <a:pt x="2603" y="70211"/>
                    <a:pt x="2649" y="70189"/>
                    <a:pt x="2717" y="70166"/>
                  </a:cubicBezTo>
                  <a:cubicBezTo>
                    <a:pt x="2740" y="70074"/>
                    <a:pt x="2717" y="70006"/>
                    <a:pt x="2649" y="69915"/>
                  </a:cubicBezTo>
                  <a:cubicBezTo>
                    <a:pt x="2763" y="69915"/>
                    <a:pt x="2854" y="69915"/>
                    <a:pt x="2900" y="69823"/>
                  </a:cubicBezTo>
                  <a:cubicBezTo>
                    <a:pt x="2991" y="69572"/>
                    <a:pt x="3037" y="69321"/>
                    <a:pt x="3197" y="69093"/>
                  </a:cubicBezTo>
                  <a:cubicBezTo>
                    <a:pt x="3402" y="68819"/>
                    <a:pt x="3607" y="68545"/>
                    <a:pt x="3767" y="68226"/>
                  </a:cubicBezTo>
                  <a:cubicBezTo>
                    <a:pt x="3858" y="68043"/>
                    <a:pt x="4041" y="67929"/>
                    <a:pt x="4155" y="67746"/>
                  </a:cubicBezTo>
                  <a:cubicBezTo>
                    <a:pt x="4201" y="67678"/>
                    <a:pt x="4269" y="67723"/>
                    <a:pt x="4338" y="67678"/>
                  </a:cubicBezTo>
                  <a:cubicBezTo>
                    <a:pt x="4361" y="67678"/>
                    <a:pt x="4361" y="67655"/>
                    <a:pt x="4361" y="67632"/>
                  </a:cubicBezTo>
                  <a:cubicBezTo>
                    <a:pt x="4383" y="67586"/>
                    <a:pt x="4315" y="67564"/>
                    <a:pt x="4315" y="67495"/>
                  </a:cubicBezTo>
                  <a:cubicBezTo>
                    <a:pt x="4475" y="67450"/>
                    <a:pt x="4406" y="67267"/>
                    <a:pt x="4566" y="67153"/>
                  </a:cubicBezTo>
                  <a:cubicBezTo>
                    <a:pt x="4577" y="67142"/>
                    <a:pt x="4593" y="67139"/>
                    <a:pt x="4612" y="67139"/>
                  </a:cubicBezTo>
                  <a:cubicBezTo>
                    <a:pt x="4639" y="67139"/>
                    <a:pt x="4671" y="67145"/>
                    <a:pt x="4706" y="67145"/>
                  </a:cubicBezTo>
                  <a:cubicBezTo>
                    <a:pt x="4752" y="67145"/>
                    <a:pt x="4800" y="67134"/>
                    <a:pt x="4840" y="67084"/>
                  </a:cubicBezTo>
                  <a:cubicBezTo>
                    <a:pt x="4863" y="67130"/>
                    <a:pt x="4863" y="67176"/>
                    <a:pt x="4886" y="67221"/>
                  </a:cubicBezTo>
                  <a:cubicBezTo>
                    <a:pt x="5000" y="67221"/>
                    <a:pt x="5045" y="67130"/>
                    <a:pt x="5137" y="67107"/>
                  </a:cubicBezTo>
                  <a:cubicBezTo>
                    <a:pt x="5102" y="67073"/>
                    <a:pt x="5062" y="67073"/>
                    <a:pt x="5025" y="67073"/>
                  </a:cubicBezTo>
                  <a:cubicBezTo>
                    <a:pt x="4988" y="67073"/>
                    <a:pt x="4954" y="67073"/>
                    <a:pt x="4931" y="67039"/>
                  </a:cubicBezTo>
                  <a:cubicBezTo>
                    <a:pt x="4931" y="67016"/>
                    <a:pt x="4931" y="66970"/>
                    <a:pt x="4954" y="66970"/>
                  </a:cubicBezTo>
                  <a:cubicBezTo>
                    <a:pt x="5000" y="66970"/>
                    <a:pt x="5023" y="66993"/>
                    <a:pt x="5091" y="66993"/>
                  </a:cubicBezTo>
                  <a:cubicBezTo>
                    <a:pt x="5037" y="66866"/>
                    <a:pt x="4982" y="66797"/>
                    <a:pt x="4882" y="66797"/>
                  </a:cubicBezTo>
                  <a:cubicBezTo>
                    <a:pt x="4856" y="66797"/>
                    <a:pt x="4827" y="66801"/>
                    <a:pt x="4794" y="66810"/>
                  </a:cubicBezTo>
                  <a:cubicBezTo>
                    <a:pt x="4794" y="66902"/>
                    <a:pt x="4794" y="67016"/>
                    <a:pt x="4680" y="67061"/>
                  </a:cubicBezTo>
                  <a:cubicBezTo>
                    <a:pt x="4635" y="67016"/>
                    <a:pt x="4635" y="66970"/>
                    <a:pt x="4657" y="66947"/>
                  </a:cubicBezTo>
                  <a:cubicBezTo>
                    <a:pt x="4749" y="66742"/>
                    <a:pt x="4840" y="66559"/>
                    <a:pt x="4977" y="66400"/>
                  </a:cubicBezTo>
                  <a:cubicBezTo>
                    <a:pt x="5045" y="66285"/>
                    <a:pt x="5091" y="66194"/>
                    <a:pt x="5137" y="66080"/>
                  </a:cubicBezTo>
                  <a:cubicBezTo>
                    <a:pt x="5251" y="65760"/>
                    <a:pt x="5570" y="65258"/>
                    <a:pt x="5821" y="65030"/>
                  </a:cubicBezTo>
                  <a:lnTo>
                    <a:pt x="5821" y="65030"/>
                  </a:lnTo>
                  <a:cubicBezTo>
                    <a:pt x="5958" y="65099"/>
                    <a:pt x="5730" y="65258"/>
                    <a:pt x="5890" y="65327"/>
                  </a:cubicBezTo>
                  <a:cubicBezTo>
                    <a:pt x="5856" y="65350"/>
                    <a:pt x="5816" y="65350"/>
                    <a:pt x="5779" y="65350"/>
                  </a:cubicBezTo>
                  <a:cubicBezTo>
                    <a:pt x="5742" y="65350"/>
                    <a:pt x="5707" y="65350"/>
                    <a:pt x="5684" y="65372"/>
                  </a:cubicBezTo>
                  <a:cubicBezTo>
                    <a:pt x="5684" y="65418"/>
                    <a:pt x="5684" y="65441"/>
                    <a:pt x="5730" y="65487"/>
                  </a:cubicBezTo>
                  <a:cubicBezTo>
                    <a:pt x="5732" y="65489"/>
                    <a:pt x="5734" y="65490"/>
                    <a:pt x="5737" y="65490"/>
                  </a:cubicBezTo>
                  <a:cubicBezTo>
                    <a:pt x="5752" y="65490"/>
                    <a:pt x="5768" y="65442"/>
                    <a:pt x="5793" y="65442"/>
                  </a:cubicBezTo>
                  <a:cubicBezTo>
                    <a:pt x="5801" y="65442"/>
                    <a:pt x="5811" y="65448"/>
                    <a:pt x="5821" y="65464"/>
                  </a:cubicBezTo>
                  <a:cubicBezTo>
                    <a:pt x="5844" y="65532"/>
                    <a:pt x="5707" y="65578"/>
                    <a:pt x="5776" y="65669"/>
                  </a:cubicBezTo>
                  <a:cubicBezTo>
                    <a:pt x="5799" y="65692"/>
                    <a:pt x="5844" y="65715"/>
                    <a:pt x="5890" y="65738"/>
                  </a:cubicBezTo>
                  <a:cubicBezTo>
                    <a:pt x="5844" y="65760"/>
                    <a:pt x="5776" y="65783"/>
                    <a:pt x="5753" y="65806"/>
                  </a:cubicBezTo>
                  <a:cubicBezTo>
                    <a:pt x="5753" y="65943"/>
                    <a:pt x="5684" y="66080"/>
                    <a:pt x="5570" y="66194"/>
                  </a:cubicBezTo>
                  <a:cubicBezTo>
                    <a:pt x="5525" y="66240"/>
                    <a:pt x="5548" y="66308"/>
                    <a:pt x="5548" y="66377"/>
                  </a:cubicBezTo>
                  <a:cubicBezTo>
                    <a:pt x="5730" y="66217"/>
                    <a:pt x="5890" y="66012"/>
                    <a:pt x="6027" y="65783"/>
                  </a:cubicBezTo>
                  <a:cubicBezTo>
                    <a:pt x="5936" y="65692"/>
                    <a:pt x="5958" y="65601"/>
                    <a:pt x="6004" y="65487"/>
                  </a:cubicBezTo>
                  <a:cubicBezTo>
                    <a:pt x="6073" y="65281"/>
                    <a:pt x="6209" y="65121"/>
                    <a:pt x="6369" y="65007"/>
                  </a:cubicBezTo>
                  <a:cubicBezTo>
                    <a:pt x="6346" y="64984"/>
                    <a:pt x="6324" y="64984"/>
                    <a:pt x="6324" y="64984"/>
                  </a:cubicBezTo>
                  <a:cubicBezTo>
                    <a:pt x="6324" y="64939"/>
                    <a:pt x="6346" y="64939"/>
                    <a:pt x="6369" y="64939"/>
                  </a:cubicBezTo>
                  <a:cubicBezTo>
                    <a:pt x="6392" y="64893"/>
                    <a:pt x="6369" y="64847"/>
                    <a:pt x="6415" y="64825"/>
                  </a:cubicBezTo>
                  <a:cubicBezTo>
                    <a:pt x="6438" y="64825"/>
                    <a:pt x="6461" y="64847"/>
                    <a:pt x="6483" y="64847"/>
                  </a:cubicBezTo>
                  <a:cubicBezTo>
                    <a:pt x="6529" y="64825"/>
                    <a:pt x="6506" y="64756"/>
                    <a:pt x="6552" y="64756"/>
                  </a:cubicBezTo>
                  <a:cubicBezTo>
                    <a:pt x="6567" y="64756"/>
                    <a:pt x="6582" y="64776"/>
                    <a:pt x="6597" y="64776"/>
                  </a:cubicBezTo>
                  <a:cubicBezTo>
                    <a:pt x="6605" y="64776"/>
                    <a:pt x="6613" y="64771"/>
                    <a:pt x="6620" y="64756"/>
                  </a:cubicBezTo>
                  <a:cubicBezTo>
                    <a:pt x="6849" y="64505"/>
                    <a:pt x="7054" y="64231"/>
                    <a:pt x="7168" y="63912"/>
                  </a:cubicBezTo>
                  <a:cubicBezTo>
                    <a:pt x="7205" y="63930"/>
                    <a:pt x="7227" y="63963"/>
                    <a:pt x="7270" y="63963"/>
                  </a:cubicBezTo>
                  <a:cubicBezTo>
                    <a:pt x="7281" y="63963"/>
                    <a:pt x="7292" y="63962"/>
                    <a:pt x="7305" y="63957"/>
                  </a:cubicBezTo>
                  <a:cubicBezTo>
                    <a:pt x="7419" y="63843"/>
                    <a:pt x="7511" y="63729"/>
                    <a:pt x="7556" y="63546"/>
                  </a:cubicBezTo>
                  <a:cubicBezTo>
                    <a:pt x="7539" y="63541"/>
                    <a:pt x="7524" y="63538"/>
                    <a:pt x="7510" y="63538"/>
                  </a:cubicBezTo>
                  <a:cubicBezTo>
                    <a:pt x="7412" y="63538"/>
                    <a:pt x="7382" y="63663"/>
                    <a:pt x="7282" y="63683"/>
                  </a:cubicBezTo>
                  <a:cubicBezTo>
                    <a:pt x="7282" y="63615"/>
                    <a:pt x="7259" y="63569"/>
                    <a:pt x="7214" y="63524"/>
                  </a:cubicBezTo>
                  <a:cubicBezTo>
                    <a:pt x="7259" y="63432"/>
                    <a:pt x="7328" y="63432"/>
                    <a:pt x="7396" y="63387"/>
                  </a:cubicBezTo>
                  <a:cubicBezTo>
                    <a:pt x="7374" y="63341"/>
                    <a:pt x="7305" y="63295"/>
                    <a:pt x="7374" y="63227"/>
                  </a:cubicBezTo>
                  <a:cubicBezTo>
                    <a:pt x="7488" y="63204"/>
                    <a:pt x="7602" y="63158"/>
                    <a:pt x="7693" y="63090"/>
                  </a:cubicBezTo>
                  <a:cubicBezTo>
                    <a:pt x="7830" y="62907"/>
                    <a:pt x="7967" y="62702"/>
                    <a:pt x="8104" y="62496"/>
                  </a:cubicBezTo>
                  <a:cubicBezTo>
                    <a:pt x="8218" y="62268"/>
                    <a:pt x="8424" y="62131"/>
                    <a:pt x="8583" y="61949"/>
                  </a:cubicBezTo>
                  <a:cubicBezTo>
                    <a:pt x="8697" y="61812"/>
                    <a:pt x="8766" y="61583"/>
                    <a:pt x="8994" y="61515"/>
                  </a:cubicBezTo>
                  <a:cubicBezTo>
                    <a:pt x="9017" y="61515"/>
                    <a:pt x="9063" y="61401"/>
                    <a:pt x="9063" y="61378"/>
                  </a:cubicBezTo>
                  <a:cubicBezTo>
                    <a:pt x="8926" y="61218"/>
                    <a:pt x="9085" y="61150"/>
                    <a:pt x="9154" y="61036"/>
                  </a:cubicBezTo>
                  <a:cubicBezTo>
                    <a:pt x="9382" y="60579"/>
                    <a:pt x="9839" y="60305"/>
                    <a:pt x="10067" y="59803"/>
                  </a:cubicBezTo>
                  <a:cubicBezTo>
                    <a:pt x="10090" y="59872"/>
                    <a:pt x="10113" y="59917"/>
                    <a:pt x="10135" y="59963"/>
                  </a:cubicBezTo>
                  <a:cubicBezTo>
                    <a:pt x="10341" y="59757"/>
                    <a:pt x="10501" y="59484"/>
                    <a:pt x="10569" y="59232"/>
                  </a:cubicBezTo>
                  <a:cubicBezTo>
                    <a:pt x="10660" y="58844"/>
                    <a:pt x="10866" y="58593"/>
                    <a:pt x="11117" y="58365"/>
                  </a:cubicBezTo>
                  <a:cubicBezTo>
                    <a:pt x="11322" y="58160"/>
                    <a:pt x="11528" y="57977"/>
                    <a:pt x="11665" y="57703"/>
                  </a:cubicBezTo>
                  <a:cubicBezTo>
                    <a:pt x="11802" y="57452"/>
                    <a:pt x="11939" y="57178"/>
                    <a:pt x="12167" y="56973"/>
                  </a:cubicBezTo>
                  <a:cubicBezTo>
                    <a:pt x="12190" y="56950"/>
                    <a:pt x="12167" y="56904"/>
                    <a:pt x="12167" y="56859"/>
                  </a:cubicBezTo>
                  <a:cubicBezTo>
                    <a:pt x="12076" y="56836"/>
                    <a:pt x="12121" y="56767"/>
                    <a:pt x="12121" y="56699"/>
                  </a:cubicBezTo>
                  <a:cubicBezTo>
                    <a:pt x="12281" y="56493"/>
                    <a:pt x="12441" y="56265"/>
                    <a:pt x="12601" y="56083"/>
                  </a:cubicBezTo>
                  <a:cubicBezTo>
                    <a:pt x="12806" y="55854"/>
                    <a:pt x="12920" y="55558"/>
                    <a:pt x="13217" y="55421"/>
                  </a:cubicBezTo>
                  <a:cubicBezTo>
                    <a:pt x="13308" y="55398"/>
                    <a:pt x="13377" y="55306"/>
                    <a:pt x="13354" y="55215"/>
                  </a:cubicBezTo>
                  <a:lnTo>
                    <a:pt x="13331" y="55215"/>
                  </a:lnTo>
                  <a:cubicBezTo>
                    <a:pt x="13308" y="55215"/>
                    <a:pt x="13262" y="55238"/>
                    <a:pt x="13194" y="55261"/>
                  </a:cubicBezTo>
                  <a:cubicBezTo>
                    <a:pt x="13308" y="55033"/>
                    <a:pt x="13354" y="54781"/>
                    <a:pt x="13559" y="54576"/>
                  </a:cubicBezTo>
                  <a:cubicBezTo>
                    <a:pt x="13582" y="54599"/>
                    <a:pt x="13628" y="54622"/>
                    <a:pt x="13673" y="54645"/>
                  </a:cubicBezTo>
                  <a:cubicBezTo>
                    <a:pt x="13719" y="54576"/>
                    <a:pt x="13810" y="54508"/>
                    <a:pt x="13856" y="54416"/>
                  </a:cubicBezTo>
                  <a:cubicBezTo>
                    <a:pt x="13902" y="54279"/>
                    <a:pt x="13993" y="54142"/>
                    <a:pt x="14061" y="54051"/>
                  </a:cubicBezTo>
                  <a:cubicBezTo>
                    <a:pt x="14094" y="54001"/>
                    <a:pt x="14128" y="53916"/>
                    <a:pt x="14187" y="53916"/>
                  </a:cubicBezTo>
                  <a:cubicBezTo>
                    <a:pt x="14209" y="53916"/>
                    <a:pt x="14235" y="53928"/>
                    <a:pt x="14267" y="53960"/>
                  </a:cubicBezTo>
                  <a:cubicBezTo>
                    <a:pt x="14358" y="53891"/>
                    <a:pt x="14404" y="53823"/>
                    <a:pt x="14518" y="53800"/>
                  </a:cubicBezTo>
                  <a:cubicBezTo>
                    <a:pt x="14541" y="53709"/>
                    <a:pt x="14427" y="53663"/>
                    <a:pt x="14449" y="53595"/>
                  </a:cubicBezTo>
                  <a:cubicBezTo>
                    <a:pt x="14655" y="53389"/>
                    <a:pt x="14723" y="53092"/>
                    <a:pt x="14883" y="52887"/>
                  </a:cubicBezTo>
                  <a:cubicBezTo>
                    <a:pt x="15203" y="52727"/>
                    <a:pt x="15362" y="52476"/>
                    <a:pt x="15477" y="52202"/>
                  </a:cubicBezTo>
                  <a:cubicBezTo>
                    <a:pt x="15545" y="52020"/>
                    <a:pt x="15613" y="51860"/>
                    <a:pt x="15773" y="51723"/>
                  </a:cubicBezTo>
                  <a:cubicBezTo>
                    <a:pt x="15773" y="51654"/>
                    <a:pt x="15750" y="51586"/>
                    <a:pt x="15773" y="51540"/>
                  </a:cubicBezTo>
                  <a:cubicBezTo>
                    <a:pt x="15819" y="51449"/>
                    <a:pt x="15865" y="51312"/>
                    <a:pt x="15933" y="51221"/>
                  </a:cubicBezTo>
                  <a:cubicBezTo>
                    <a:pt x="16138" y="50993"/>
                    <a:pt x="16275" y="50719"/>
                    <a:pt x="16504" y="50490"/>
                  </a:cubicBezTo>
                  <a:cubicBezTo>
                    <a:pt x="16846" y="50171"/>
                    <a:pt x="17029" y="49760"/>
                    <a:pt x="17257" y="49372"/>
                  </a:cubicBezTo>
                  <a:cubicBezTo>
                    <a:pt x="17257" y="49189"/>
                    <a:pt x="17440" y="49075"/>
                    <a:pt x="17531" y="48938"/>
                  </a:cubicBezTo>
                  <a:cubicBezTo>
                    <a:pt x="17508" y="48915"/>
                    <a:pt x="17508" y="48893"/>
                    <a:pt x="17508" y="48870"/>
                  </a:cubicBezTo>
                  <a:cubicBezTo>
                    <a:pt x="17576" y="48847"/>
                    <a:pt x="17668" y="48824"/>
                    <a:pt x="17691" y="48710"/>
                  </a:cubicBezTo>
                  <a:cubicBezTo>
                    <a:pt x="17668" y="48664"/>
                    <a:pt x="17645" y="48642"/>
                    <a:pt x="17645" y="48619"/>
                  </a:cubicBezTo>
                  <a:cubicBezTo>
                    <a:pt x="17896" y="48299"/>
                    <a:pt x="18056" y="47957"/>
                    <a:pt x="18284" y="47660"/>
                  </a:cubicBezTo>
                  <a:cubicBezTo>
                    <a:pt x="18512" y="47363"/>
                    <a:pt x="18809" y="47112"/>
                    <a:pt x="18946" y="46747"/>
                  </a:cubicBezTo>
                  <a:cubicBezTo>
                    <a:pt x="19106" y="46679"/>
                    <a:pt x="19220" y="46587"/>
                    <a:pt x="19220" y="46405"/>
                  </a:cubicBezTo>
                  <a:cubicBezTo>
                    <a:pt x="19402" y="46336"/>
                    <a:pt x="19494" y="46199"/>
                    <a:pt x="19608" y="46039"/>
                  </a:cubicBezTo>
                  <a:cubicBezTo>
                    <a:pt x="19631" y="46062"/>
                    <a:pt x="19631" y="46085"/>
                    <a:pt x="19654" y="46085"/>
                  </a:cubicBezTo>
                  <a:cubicBezTo>
                    <a:pt x="19722" y="46039"/>
                    <a:pt x="19768" y="45994"/>
                    <a:pt x="19836" y="45948"/>
                  </a:cubicBezTo>
                  <a:cubicBezTo>
                    <a:pt x="19791" y="45606"/>
                    <a:pt x="20201" y="45423"/>
                    <a:pt x="20064" y="45104"/>
                  </a:cubicBezTo>
                  <a:cubicBezTo>
                    <a:pt x="20110" y="44875"/>
                    <a:pt x="20316" y="44807"/>
                    <a:pt x="20361" y="44624"/>
                  </a:cubicBezTo>
                  <a:cubicBezTo>
                    <a:pt x="20658" y="44487"/>
                    <a:pt x="20726" y="44122"/>
                    <a:pt x="21046" y="44008"/>
                  </a:cubicBezTo>
                  <a:cubicBezTo>
                    <a:pt x="21343" y="43643"/>
                    <a:pt x="21617" y="43278"/>
                    <a:pt x="21822" y="42844"/>
                  </a:cubicBezTo>
                  <a:cubicBezTo>
                    <a:pt x="21913" y="42661"/>
                    <a:pt x="21982" y="42479"/>
                    <a:pt x="21982" y="42296"/>
                  </a:cubicBezTo>
                  <a:cubicBezTo>
                    <a:pt x="22164" y="41999"/>
                    <a:pt x="22370" y="41748"/>
                    <a:pt x="22507" y="41452"/>
                  </a:cubicBezTo>
                  <a:cubicBezTo>
                    <a:pt x="22552" y="41337"/>
                    <a:pt x="22598" y="41246"/>
                    <a:pt x="22667" y="41132"/>
                  </a:cubicBezTo>
                  <a:cubicBezTo>
                    <a:pt x="22895" y="40904"/>
                    <a:pt x="23100" y="40653"/>
                    <a:pt x="23328" y="40424"/>
                  </a:cubicBezTo>
                  <a:cubicBezTo>
                    <a:pt x="23351" y="40402"/>
                    <a:pt x="23420" y="40379"/>
                    <a:pt x="23374" y="40287"/>
                  </a:cubicBezTo>
                  <a:lnTo>
                    <a:pt x="23374" y="40287"/>
                  </a:lnTo>
                  <a:cubicBezTo>
                    <a:pt x="23216" y="40355"/>
                    <a:pt x="23103" y="40534"/>
                    <a:pt x="22946" y="40561"/>
                  </a:cubicBezTo>
                  <a:lnTo>
                    <a:pt x="22946" y="40561"/>
                  </a:lnTo>
                  <a:cubicBezTo>
                    <a:pt x="23020" y="40256"/>
                    <a:pt x="23243" y="40077"/>
                    <a:pt x="23465" y="39899"/>
                  </a:cubicBezTo>
                  <a:cubicBezTo>
                    <a:pt x="23602" y="39785"/>
                    <a:pt x="23739" y="39671"/>
                    <a:pt x="23831" y="39511"/>
                  </a:cubicBezTo>
                  <a:cubicBezTo>
                    <a:pt x="23990" y="39260"/>
                    <a:pt x="24150" y="38986"/>
                    <a:pt x="24333" y="38758"/>
                  </a:cubicBezTo>
                  <a:cubicBezTo>
                    <a:pt x="24470" y="38507"/>
                    <a:pt x="24698" y="38324"/>
                    <a:pt x="24675" y="38005"/>
                  </a:cubicBezTo>
                  <a:cubicBezTo>
                    <a:pt x="24652" y="37959"/>
                    <a:pt x="24698" y="37891"/>
                    <a:pt x="24744" y="37845"/>
                  </a:cubicBezTo>
                  <a:cubicBezTo>
                    <a:pt x="24949" y="37594"/>
                    <a:pt x="25086" y="37275"/>
                    <a:pt x="25451" y="37183"/>
                  </a:cubicBezTo>
                  <a:cubicBezTo>
                    <a:pt x="25497" y="37160"/>
                    <a:pt x="25543" y="37115"/>
                    <a:pt x="25565" y="37092"/>
                  </a:cubicBezTo>
                  <a:cubicBezTo>
                    <a:pt x="25794" y="36818"/>
                    <a:pt x="26022" y="36590"/>
                    <a:pt x="26204" y="36293"/>
                  </a:cubicBezTo>
                  <a:cubicBezTo>
                    <a:pt x="26227" y="36293"/>
                    <a:pt x="26227" y="36270"/>
                    <a:pt x="26227" y="36247"/>
                  </a:cubicBezTo>
                  <a:cubicBezTo>
                    <a:pt x="26204" y="36225"/>
                    <a:pt x="26177" y="36219"/>
                    <a:pt x="26147" y="36219"/>
                  </a:cubicBezTo>
                  <a:cubicBezTo>
                    <a:pt x="26123" y="36219"/>
                    <a:pt x="26099" y="36223"/>
                    <a:pt x="26074" y="36223"/>
                  </a:cubicBezTo>
                  <a:cubicBezTo>
                    <a:pt x="26038" y="36223"/>
                    <a:pt x="26004" y="36215"/>
                    <a:pt x="25976" y="36179"/>
                  </a:cubicBezTo>
                  <a:cubicBezTo>
                    <a:pt x="26090" y="35951"/>
                    <a:pt x="26182" y="35745"/>
                    <a:pt x="26364" y="35563"/>
                  </a:cubicBezTo>
                  <a:cubicBezTo>
                    <a:pt x="26615" y="35494"/>
                    <a:pt x="26729" y="35289"/>
                    <a:pt x="26889" y="35083"/>
                  </a:cubicBezTo>
                  <a:cubicBezTo>
                    <a:pt x="27049" y="34878"/>
                    <a:pt x="27163" y="34695"/>
                    <a:pt x="26980" y="34444"/>
                  </a:cubicBezTo>
                  <a:cubicBezTo>
                    <a:pt x="27140" y="34307"/>
                    <a:pt x="27186" y="34125"/>
                    <a:pt x="27300" y="33965"/>
                  </a:cubicBezTo>
                  <a:cubicBezTo>
                    <a:pt x="27414" y="33782"/>
                    <a:pt x="27574" y="33645"/>
                    <a:pt x="27688" y="33486"/>
                  </a:cubicBezTo>
                  <a:cubicBezTo>
                    <a:pt x="27665" y="33212"/>
                    <a:pt x="27962" y="33120"/>
                    <a:pt x="28030" y="32892"/>
                  </a:cubicBezTo>
                  <a:cubicBezTo>
                    <a:pt x="28304" y="32755"/>
                    <a:pt x="28396" y="32504"/>
                    <a:pt x="28533" y="32253"/>
                  </a:cubicBezTo>
                  <a:cubicBezTo>
                    <a:pt x="28601" y="32116"/>
                    <a:pt x="28647" y="31956"/>
                    <a:pt x="28807" y="31888"/>
                  </a:cubicBezTo>
                  <a:cubicBezTo>
                    <a:pt x="28875" y="31682"/>
                    <a:pt x="29080" y="31591"/>
                    <a:pt x="29217" y="31431"/>
                  </a:cubicBezTo>
                  <a:cubicBezTo>
                    <a:pt x="29172" y="31408"/>
                    <a:pt x="29126" y="31386"/>
                    <a:pt x="29103" y="31386"/>
                  </a:cubicBezTo>
                  <a:cubicBezTo>
                    <a:pt x="29080" y="31363"/>
                    <a:pt x="29103" y="31363"/>
                    <a:pt x="29103" y="31317"/>
                  </a:cubicBezTo>
                  <a:cubicBezTo>
                    <a:pt x="29332" y="30975"/>
                    <a:pt x="29537" y="30610"/>
                    <a:pt x="29697" y="30222"/>
                  </a:cubicBezTo>
                  <a:cubicBezTo>
                    <a:pt x="29765" y="30062"/>
                    <a:pt x="29879" y="29902"/>
                    <a:pt x="29971" y="29765"/>
                  </a:cubicBezTo>
                  <a:cubicBezTo>
                    <a:pt x="30199" y="29514"/>
                    <a:pt x="30427" y="29263"/>
                    <a:pt x="30633" y="29035"/>
                  </a:cubicBezTo>
                  <a:cubicBezTo>
                    <a:pt x="30701" y="28715"/>
                    <a:pt x="30815" y="28487"/>
                    <a:pt x="31021" y="28281"/>
                  </a:cubicBezTo>
                  <a:cubicBezTo>
                    <a:pt x="31158" y="28167"/>
                    <a:pt x="31294" y="28053"/>
                    <a:pt x="31409" y="27893"/>
                  </a:cubicBezTo>
                  <a:cubicBezTo>
                    <a:pt x="31591" y="27619"/>
                    <a:pt x="31751" y="27346"/>
                    <a:pt x="32002" y="27117"/>
                  </a:cubicBezTo>
                  <a:cubicBezTo>
                    <a:pt x="32276" y="26889"/>
                    <a:pt x="32436" y="26569"/>
                    <a:pt x="32596" y="26296"/>
                  </a:cubicBezTo>
                  <a:lnTo>
                    <a:pt x="32596" y="25930"/>
                  </a:lnTo>
                  <a:cubicBezTo>
                    <a:pt x="32732" y="25702"/>
                    <a:pt x="32869" y="25474"/>
                    <a:pt x="33006" y="25246"/>
                  </a:cubicBezTo>
                  <a:cubicBezTo>
                    <a:pt x="33006" y="25246"/>
                    <a:pt x="33029" y="25200"/>
                    <a:pt x="33029" y="25200"/>
                  </a:cubicBezTo>
                  <a:cubicBezTo>
                    <a:pt x="33075" y="25200"/>
                    <a:pt x="33075" y="25223"/>
                    <a:pt x="33075" y="25246"/>
                  </a:cubicBezTo>
                  <a:cubicBezTo>
                    <a:pt x="33090" y="25246"/>
                    <a:pt x="33105" y="25256"/>
                    <a:pt x="33121" y="25256"/>
                  </a:cubicBezTo>
                  <a:cubicBezTo>
                    <a:pt x="33128" y="25256"/>
                    <a:pt x="33136" y="25253"/>
                    <a:pt x="33143" y="25246"/>
                  </a:cubicBezTo>
                  <a:cubicBezTo>
                    <a:pt x="33280" y="25109"/>
                    <a:pt x="33417" y="24972"/>
                    <a:pt x="33417" y="24789"/>
                  </a:cubicBezTo>
                  <a:cubicBezTo>
                    <a:pt x="33417" y="24698"/>
                    <a:pt x="33463" y="24629"/>
                    <a:pt x="33486" y="24561"/>
                  </a:cubicBezTo>
                  <a:cubicBezTo>
                    <a:pt x="33600" y="24401"/>
                    <a:pt x="33668" y="24218"/>
                    <a:pt x="33782" y="24082"/>
                  </a:cubicBezTo>
                  <a:cubicBezTo>
                    <a:pt x="33851" y="23967"/>
                    <a:pt x="33874" y="23785"/>
                    <a:pt x="34034" y="23739"/>
                  </a:cubicBezTo>
                  <a:cubicBezTo>
                    <a:pt x="34056" y="23693"/>
                    <a:pt x="34056" y="23671"/>
                    <a:pt x="34102" y="23671"/>
                  </a:cubicBezTo>
                  <a:cubicBezTo>
                    <a:pt x="34193" y="23511"/>
                    <a:pt x="34307" y="23351"/>
                    <a:pt x="34399" y="23191"/>
                  </a:cubicBezTo>
                  <a:cubicBezTo>
                    <a:pt x="34604" y="22872"/>
                    <a:pt x="34878" y="22598"/>
                    <a:pt x="34992" y="22210"/>
                  </a:cubicBezTo>
                  <a:cubicBezTo>
                    <a:pt x="35015" y="22050"/>
                    <a:pt x="35152" y="21936"/>
                    <a:pt x="35243" y="21799"/>
                  </a:cubicBezTo>
                  <a:cubicBezTo>
                    <a:pt x="35380" y="21616"/>
                    <a:pt x="35517" y="21479"/>
                    <a:pt x="35677" y="21320"/>
                  </a:cubicBezTo>
                  <a:cubicBezTo>
                    <a:pt x="35700" y="21274"/>
                    <a:pt x="35700" y="21228"/>
                    <a:pt x="35700" y="21183"/>
                  </a:cubicBezTo>
                  <a:lnTo>
                    <a:pt x="35631" y="21183"/>
                  </a:lnTo>
                  <a:cubicBezTo>
                    <a:pt x="35608" y="21206"/>
                    <a:pt x="35631" y="21228"/>
                    <a:pt x="35586" y="21228"/>
                  </a:cubicBezTo>
                  <a:cubicBezTo>
                    <a:pt x="35563" y="21183"/>
                    <a:pt x="35608" y="21183"/>
                    <a:pt x="35631" y="21183"/>
                  </a:cubicBezTo>
                  <a:cubicBezTo>
                    <a:pt x="35631" y="21137"/>
                    <a:pt x="35654" y="21114"/>
                    <a:pt x="35700" y="21114"/>
                  </a:cubicBezTo>
                  <a:cubicBezTo>
                    <a:pt x="35700" y="21069"/>
                    <a:pt x="35677" y="21000"/>
                    <a:pt x="35768" y="20977"/>
                  </a:cubicBezTo>
                  <a:cubicBezTo>
                    <a:pt x="35768" y="20954"/>
                    <a:pt x="35768" y="20932"/>
                    <a:pt x="35814" y="20932"/>
                  </a:cubicBezTo>
                  <a:cubicBezTo>
                    <a:pt x="35814" y="20977"/>
                    <a:pt x="35791" y="20977"/>
                    <a:pt x="35768" y="20977"/>
                  </a:cubicBezTo>
                  <a:cubicBezTo>
                    <a:pt x="35768" y="21023"/>
                    <a:pt x="35768" y="21069"/>
                    <a:pt x="35768" y="21114"/>
                  </a:cubicBezTo>
                  <a:cubicBezTo>
                    <a:pt x="35837" y="21114"/>
                    <a:pt x="35882" y="21069"/>
                    <a:pt x="35882" y="21023"/>
                  </a:cubicBezTo>
                  <a:cubicBezTo>
                    <a:pt x="35951" y="20886"/>
                    <a:pt x="36019" y="20749"/>
                    <a:pt x="36088" y="20635"/>
                  </a:cubicBezTo>
                  <a:cubicBezTo>
                    <a:pt x="36225" y="20429"/>
                    <a:pt x="36339" y="20201"/>
                    <a:pt x="36453" y="19973"/>
                  </a:cubicBezTo>
                  <a:cubicBezTo>
                    <a:pt x="36590" y="19745"/>
                    <a:pt x="36750" y="19562"/>
                    <a:pt x="36864" y="19311"/>
                  </a:cubicBezTo>
                  <a:cubicBezTo>
                    <a:pt x="36932" y="19174"/>
                    <a:pt x="36955" y="19014"/>
                    <a:pt x="37001" y="18855"/>
                  </a:cubicBezTo>
                  <a:cubicBezTo>
                    <a:pt x="37046" y="18695"/>
                    <a:pt x="37229" y="18603"/>
                    <a:pt x="37229" y="18398"/>
                  </a:cubicBezTo>
                  <a:cubicBezTo>
                    <a:pt x="37229" y="18398"/>
                    <a:pt x="37229" y="18398"/>
                    <a:pt x="37229" y="18375"/>
                  </a:cubicBezTo>
                  <a:cubicBezTo>
                    <a:pt x="37298" y="18352"/>
                    <a:pt x="37343" y="18330"/>
                    <a:pt x="37412" y="18307"/>
                  </a:cubicBezTo>
                  <a:cubicBezTo>
                    <a:pt x="37412" y="18352"/>
                    <a:pt x="37434" y="18375"/>
                    <a:pt x="37434" y="18421"/>
                  </a:cubicBezTo>
                  <a:cubicBezTo>
                    <a:pt x="37686" y="18215"/>
                    <a:pt x="37754" y="18101"/>
                    <a:pt x="37914" y="17782"/>
                  </a:cubicBezTo>
                  <a:cubicBezTo>
                    <a:pt x="37891" y="17759"/>
                    <a:pt x="37868" y="17713"/>
                    <a:pt x="37845" y="17690"/>
                  </a:cubicBezTo>
                  <a:cubicBezTo>
                    <a:pt x="38005" y="17508"/>
                    <a:pt x="38119" y="17280"/>
                    <a:pt x="38256" y="17097"/>
                  </a:cubicBezTo>
                  <a:cubicBezTo>
                    <a:pt x="38553" y="16686"/>
                    <a:pt x="38827" y="16275"/>
                    <a:pt x="39055" y="15842"/>
                  </a:cubicBezTo>
                  <a:cubicBezTo>
                    <a:pt x="39146" y="15705"/>
                    <a:pt x="39329" y="15682"/>
                    <a:pt x="39420" y="15545"/>
                  </a:cubicBezTo>
                  <a:cubicBezTo>
                    <a:pt x="39375" y="15522"/>
                    <a:pt x="39352" y="15454"/>
                    <a:pt x="39375" y="15339"/>
                  </a:cubicBezTo>
                  <a:cubicBezTo>
                    <a:pt x="39557" y="15157"/>
                    <a:pt x="39717" y="14860"/>
                    <a:pt x="39900" y="14586"/>
                  </a:cubicBezTo>
                  <a:cubicBezTo>
                    <a:pt x="40014" y="14404"/>
                    <a:pt x="40219" y="14267"/>
                    <a:pt x="40288" y="14016"/>
                  </a:cubicBezTo>
                  <a:cubicBezTo>
                    <a:pt x="40309" y="13931"/>
                    <a:pt x="40447" y="13886"/>
                    <a:pt x="40540" y="13825"/>
                  </a:cubicBezTo>
                  <a:lnTo>
                    <a:pt x="40540" y="13825"/>
                  </a:lnTo>
                  <a:cubicBezTo>
                    <a:pt x="40599" y="13869"/>
                    <a:pt x="40573" y="13924"/>
                    <a:pt x="40676" y="13924"/>
                  </a:cubicBezTo>
                  <a:cubicBezTo>
                    <a:pt x="40927" y="13513"/>
                    <a:pt x="41064" y="13011"/>
                    <a:pt x="41315" y="12600"/>
                  </a:cubicBezTo>
                  <a:cubicBezTo>
                    <a:pt x="41566" y="12144"/>
                    <a:pt x="41840" y="11733"/>
                    <a:pt x="42114" y="11322"/>
                  </a:cubicBezTo>
                  <a:cubicBezTo>
                    <a:pt x="42114" y="11254"/>
                    <a:pt x="42068" y="11254"/>
                    <a:pt x="42045" y="11254"/>
                  </a:cubicBezTo>
                  <a:cubicBezTo>
                    <a:pt x="42045" y="11277"/>
                    <a:pt x="42022" y="11299"/>
                    <a:pt x="41977" y="11322"/>
                  </a:cubicBezTo>
                  <a:cubicBezTo>
                    <a:pt x="41977" y="11345"/>
                    <a:pt x="41977" y="11368"/>
                    <a:pt x="41931" y="11368"/>
                  </a:cubicBezTo>
                  <a:cubicBezTo>
                    <a:pt x="41931" y="11322"/>
                    <a:pt x="41954" y="11322"/>
                    <a:pt x="41977" y="11322"/>
                  </a:cubicBezTo>
                  <a:cubicBezTo>
                    <a:pt x="41977" y="11277"/>
                    <a:pt x="42000" y="11254"/>
                    <a:pt x="42045" y="11254"/>
                  </a:cubicBezTo>
                  <a:cubicBezTo>
                    <a:pt x="42045" y="11185"/>
                    <a:pt x="42045" y="11140"/>
                    <a:pt x="42091" y="11094"/>
                  </a:cubicBezTo>
                  <a:cubicBezTo>
                    <a:pt x="42251" y="10934"/>
                    <a:pt x="42388" y="10774"/>
                    <a:pt x="42479" y="10569"/>
                  </a:cubicBezTo>
                  <a:cubicBezTo>
                    <a:pt x="42616" y="10272"/>
                    <a:pt x="42913" y="10067"/>
                    <a:pt x="43072" y="9770"/>
                  </a:cubicBezTo>
                  <a:cubicBezTo>
                    <a:pt x="43141" y="9656"/>
                    <a:pt x="43186" y="9519"/>
                    <a:pt x="43278" y="9428"/>
                  </a:cubicBezTo>
                  <a:cubicBezTo>
                    <a:pt x="43369" y="9336"/>
                    <a:pt x="43392" y="9222"/>
                    <a:pt x="43460" y="9108"/>
                  </a:cubicBezTo>
                  <a:cubicBezTo>
                    <a:pt x="43529" y="9017"/>
                    <a:pt x="43597" y="8926"/>
                    <a:pt x="43643" y="8789"/>
                  </a:cubicBezTo>
                  <a:cubicBezTo>
                    <a:pt x="43666" y="8652"/>
                    <a:pt x="43803" y="8583"/>
                    <a:pt x="43803" y="8423"/>
                  </a:cubicBezTo>
                  <a:lnTo>
                    <a:pt x="43917" y="8423"/>
                  </a:lnTo>
                  <a:cubicBezTo>
                    <a:pt x="44054" y="8309"/>
                    <a:pt x="44099" y="8127"/>
                    <a:pt x="44214" y="7990"/>
                  </a:cubicBezTo>
                  <a:cubicBezTo>
                    <a:pt x="44328" y="7853"/>
                    <a:pt x="44373" y="7670"/>
                    <a:pt x="44533" y="7533"/>
                  </a:cubicBezTo>
                  <a:lnTo>
                    <a:pt x="44533" y="7328"/>
                  </a:lnTo>
                  <a:cubicBezTo>
                    <a:pt x="44853" y="7054"/>
                    <a:pt x="45172" y="6757"/>
                    <a:pt x="45492" y="6483"/>
                  </a:cubicBezTo>
                  <a:cubicBezTo>
                    <a:pt x="45583" y="6415"/>
                    <a:pt x="45583" y="6323"/>
                    <a:pt x="45652" y="6209"/>
                  </a:cubicBezTo>
                  <a:cubicBezTo>
                    <a:pt x="45446" y="6209"/>
                    <a:pt x="45401" y="6369"/>
                    <a:pt x="45309" y="6460"/>
                  </a:cubicBezTo>
                  <a:cubicBezTo>
                    <a:pt x="45218" y="6346"/>
                    <a:pt x="45332" y="6255"/>
                    <a:pt x="45355" y="6187"/>
                  </a:cubicBezTo>
                  <a:cubicBezTo>
                    <a:pt x="45446" y="5958"/>
                    <a:pt x="45492" y="5730"/>
                    <a:pt x="45697" y="5593"/>
                  </a:cubicBezTo>
                  <a:lnTo>
                    <a:pt x="45697" y="5593"/>
                  </a:lnTo>
                  <a:cubicBezTo>
                    <a:pt x="45697" y="5639"/>
                    <a:pt x="45674" y="5707"/>
                    <a:pt x="45789" y="5730"/>
                  </a:cubicBezTo>
                  <a:cubicBezTo>
                    <a:pt x="45880" y="5684"/>
                    <a:pt x="45948" y="5570"/>
                    <a:pt x="45994" y="5456"/>
                  </a:cubicBezTo>
                  <a:cubicBezTo>
                    <a:pt x="46085" y="5319"/>
                    <a:pt x="46177" y="5182"/>
                    <a:pt x="46245" y="5045"/>
                  </a:cubicBezTo>
                  <a:lnTo>
                    <a:pt x="46245" y="5022"/>
                  </a:lnTo>
                  <a:cubicBezTo>
                    <a:pt x="46237" y="5020"/>
                    <a:pt x="46230" y="5019"/>
                    <a:pt x="46223" y="5019"/>
                  </a:cubicBezTo>
                  <a:cubicBezTo>
                    <a:pt x="46173" y="5019"/>
                    <a:pt x="46134" y="5072"/>
                    <a:pt x="46085" y="5072"/>
                  </a:cubicBezTo>
                  <a:cubicBezTo>
                    <a:pt x="46078" y="5072"/>
                    <a:pt x="46070" y="5071"/>
                    <a:pt x="46062" y="5068"/>
                  </a:cubicBezTo>
                  <a:cubicBezTo>
                    <a:pt x="46040" y="5045"/>
                    <a:pt x="46017" y="5022"/>
                    <a:pt x="45994" y="5000"/>
                  </a:cubicBezTo>
                  <a:cubicBezTo>
                    <a:pt x="46062" y="4954"/>
                    <a:pt x="46017" y="4840"/>
                    <a:pt x="46108" y="4840"/>
                  </a:cubicBezTo>
                  <a:lnTo>
                    <a:pt x="46108" y="4817"/>
                  </a:lnTo>
                  <a:cubicBezTo>
                    <a:pt x="46108" y="4794"/>
                    <a:pt x="46108" y="4771"/>
                    <a:pt x="46108" y="4749"/>
                  </a:cubicBezTo>
                  <a:lnTo>
                    <a:pt x="45948" y="4749"/>
                  </a:lnTo>
                  <a:cubicBezTo>
                    <a:pt x="45887" y="4790"/>
                    <a:pt x="45881" y="4961"/>
                    <a:pt x="45746" y="4961"/>
                  </a:cubicBezTo>
                  <a:cubicBezTo>
                    <a:pt x="45732" y="4961"/>
                    <a:pt x="45715" y="4958"/>
                    <a:pt x="45697" y="4954"/>
                  </a:cubicBezTo>
                  <a:cubicBezTo>
                    <a:pt x="45743" y="4771"/>
                    <a:pt x="45903" y="4657"/>
                    <a:pt x="45926" y="4497"/>
                  </a:cubicBezTo>
                  <a:cubicBezTo>
                    <a:pt x="45971" y="4497"/>
                    <a:pt x="46017" y="4497"/>
                    <a:pt x="46062" y="4475"/>
                  </a:cubicBezTo>
                  <a:cubicBezTo>
                    <a:pt x="46085" y="4315"/>
                    <a:pt x="46177" y="4178"/>
                    <a:pt x="46291" y="4064"/>
                  </a:cubicBezTo>
                  <a:cubicBezTo>
                    <a:pt x="46336" y="4087"/>
                    <a:pt x="46359" y="4087"/>
                    <a:pt x="46382" y="4109"/>
                  </a:cubicBezTo>
                  <a:cubicBezTo>
                    <a:pt x="46428" y="4132"/>
                    <a:pt x="46428" y="4155"/>
                    <a:pt x="46450" y="4201"/>
                  </a:cubicBezTo>
                  <a:cubicBezTo>
                    <a:pt x="46336" y="4383"/>
                    <a:pt x="46222" y="4566"/>
                    <a:pt x="46108" y="4771"/>
                  </a:cubicBezTo>
                  <a:cubicBezTo>
                    <a:pt x="46123" y="4774"/>
                    <a:pt x="46136" y="4775"/>
                    <a:pt x="46149" y="4775"/>
                  </a:cubicBezTo>
                  <a:cubicBezTo>
                    <a:pt x="46259" y="4775"/>
                    <a:pt x="46318" y="4693"/>
                    <a:pt x="46359" y="4612"/>
                  </a:cubicBezTo>
                  <a:cubicBezTo>
                    <a:pt x="46428" y="4497"/>
                    <a:pt x="46519" y="4429"/>
                    <a:pt x="46656" y="4406"/>
                  </a:cubicBezTo>
                  <a:cubicBezTo>
                    <a:pt x="46839" y="4338"/>
                    <a:pt x="46953" y="4178"/>
                    <a:pt x="46998" y="4018"/>
                  </a:cubicBezTo>
                  <a:cubicBezTo>
                    <a:pt x="47090" y="3790"/>
                    <a:pt x="47249" y="3607"/>
                    <a:pt x="47363" y="3356"/>
                  </a:cubicBezTo>
                  <a:lnTo>
                    <a:pt x="47363" y="3128"/>
                  </a:lnTo>
                  <a:cubicBezTo>
                    <a:pt x="47478" y="3037"/>
                    <a:pt x="47546" y="2900"/>
                    <a:pt x="47683" y="2877"/>
                  </a:cubicBezTo>
                  <a:cubicBezTo>
                    <a:pt x="47683" y="2831"/>
                    <a:pt x="47660" y="2808"/>
                    <a:pt x="47637" y="2786"/>
                  </a:cubicBezTo>
                  <a:cubicBezTo>
                    <a:pt x="47683" y="2717"/>
                    <a:pt x="47820" y="2694"/>
                    <a:pt x="47752" y="2557"/>
                  </a:cubicBezTo>
                  <a:cubicBezTo>
                    <a:pt x="47739" y="2553"/>
                    <a:pt x="47727" y="2551"/>
                    <a:pt x="47716" y="2551"/>
                  </a:cubicBezTo>
                  <a:cubicBezTo>
                    <a:pt x="47617" y="2551"/>
                    <a:pt x="47567" y="2700"/>
                    <a:pt x="47468" y="2700"/>
                  </a:cubicBezTo>
                  <a:cubicBezTo>
                    <a:pt x="47456" y="2700"/>
                    <a:pt x="47445" y="2698"/>
                    <a:pt x="47432" y="2694"/>
                  </a:cubicBezTo>
                  <a:lnTo>
                    <a:pt x="47432" y="2694"/>
                  </a:lnTo>
                  <a:cubicBezTo>
                    <a:pt x="47432" y="2717"/>
                    <a:pt x="47455" y="2740"/>
                    <a:pt x="47478" y="2808"/>
                  </a:cubicBezTo>
                  <a:cubicBezTo>
                    <a:pt x="47386" y="2831"/>
                    <a:pt x="47295" y="2900"/>
                    <a:pt x="47227" y="3014"/>
                  </a:cubicBezTo>
                  <a:cubicBezTo>
                    <a:pt x="47227" y="3059"/>
                    <a:pt x="47204" y="3128"/>
                    <a:pt x="47204" y="3196"/>
                  </a:cubicBezTo>
                  <a:cubicBezTo>
                    <a:pt x="47166" y="3234"/>
                    <a:pt x="47128" y="3241"/>
                    <a:pt x="47090" y="3242"/>
                  </a:cubicBezTo>
                  <a:lnTo>
                    <a:pt x="47090" y="3242"/>
                  </a:lnTo>
                  <a:cubicBezTo>
                    <a:pt x="47112" y="3196"/>
                    <a:pt x="47112" y="3174"/>
                    <a:pt x="47135" y="3128"/>
                  </a:cubicBezTo>
                  <a:cubicBezTo>
                    <a:pt x="47112" y="3105"/>
                    <a:pt x="47092" y="3097"/>
                    <a:pt x="47074" y="3097"/>
                  </a:cubicBezTo>
                  <a:cubicBezTo>
                    <a:pt x="47028" y="3097"/>
                    <a:pt x="46993" y="3152"/>
                    <a:pt x="46953" y="3169"/>
                  </a:cubicBezTo>
                  <a:lnTo>
                    <a:pt x="46953" y="3169"/>
                  </a:lnTo>
                  <a:cubicBezTo>
                    <a:pt x="46953" y="3145"/>
                    <a:pt x="46953" y="3104"/>
                    <a:pt x="46953" y="3082"/>
                  </a:cubicBezTo>
                  <a:cubicBezTo>
                    <a:pt x="46998" y="3014"/>
                    <a:pt x="47067" y="3037"/>
                    <a:pt x="47112" y="3014"/>
                  </a:cubicBezTo>
                  <a:cubicBezTo>
                    <a:pt x="47158" y="2968"/>
                    <a:pt x="47204" y="2877"/>
                    <a:pt x="47249" y="2786"/>
                  </a:cubicBezTo>
                  <a:cubicBezTo>
                    <a:pt x="47295" y="2763"/>
                    <a:pt x="47363" y="2717"/>
                    <a:pt x="47432" y="2694"/>
                  </a:cubicBezTo>
                  <a:lnTo>
                    <a:pt x="47432" y="2512"/>
                  </a:lnTo>
                  <a:cubicBezTo>
                    <a:pt x="47432" y="2398"/>
                    <a:pt x="47615" y="2466"/>
                    <a:pt x="47637" y="2352"/>
                  </a:cubicBezTo>
                  <a:cubicBezTo>
                    <a:pt x="47637" y="2306"/>
                    <a:pt x="47592" y="2283"/>
                    <a:pt x="47569" y="2238"/>
                  </a:cubicBezTo>
                  <a:cubicBezTo>
                    <a:pt x="47683" y="2055"/>
                    <a:pt x="47729" y="1827"/>
                    <a:pt x="47980" y="1758"/>
                  </a:cubicBezTo>
                  <a:cubicBezTo>
                    <a:pt x="47957" y="1599"/>
                    <a:pt x="48003" y="1462"/>
                    <a:pt x="48117" y="1370"/>
                  </a:cubicBezTo>
                  <a:cubicBezTo>
                    <a:pt x="48277" y="1211"/>
                    <a:pt x="48299" y="937"/>
                    <a:pt x="48505" y="823"/>
                  </a:cubicBezTo>
                  <a:cubicBezTo>
                    <a:pt x="48528" y="800"/>
                    <a:pt x="48528" y="754"/>
                    <a:pt x="48528" y="731"/>
                  </a:cubicBezTo>
                  <a:cubicBezTo>
                    <a:pt x="48619" y="526"/>
                    <a:pt x="48619" y="298"/>
                    <a:pt x="48801" y="138"/>
                  </a:cubicBezTo>
                  <a:cubicBezTo>
                    <a:pt x="48824" y="115"/>
                    <a:pt x="48824" y="47"/>
                    <a:pt x="48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73"/>
            <p:cNvSpPr/>
            <p:nvPr/>
          </p:nvSpPr>
          <p:spPr>
            <a:xfrm>
              <a:off x="80050" y="992375"/>
              <a:ext cx="1224025" cy="1840325"/>
            </a:xfrm>
            <a:custGeom>
              <a:avLst/>
              <a:gdLst/>
              <a:ahLst/>
              <a:cxnLst/>
              <a:rect l="l" t="t" r="r" b="b"/>
              <a:pathLst>
                <a:path w="48961" h="73613" extrusionOk="0">
                  <a:moveTo>
                    <a:pt x="48093" y="1"/>
                  </a:moveTo>
                  <a:cubicBezTo>
                    <a:pt x="48070" y="46"/>
                    <a:pt x="48070" y="92"/>
                    <a:pt x="48025" y="115"/>
                  </a:cubicBezTo>
                  <a:cubicBezTo>
                    <a:pt x="47751" y="252"/>
                    <a:pt x="47751" y="252"/>
                    <a:pt x="47546" y="480"/>
                  </a:cubicBezTo>
                  <a:cubicBezTo>
                    <a:pt x="47386" y="640"/>
                    <a:pt x="47203" y="754"/>
                    <a:pt x="47066" y="936"/>
                  </a:cubicBezTo>
                  <a:cubicBezTo>
                    <a:pt x="46998" y="1051"/>
                    <a:pt x="47021" y="1188"/>
                    <a:pt x="46906" y="1256"/>
                  </a:cubicBezTo>
                  <a:cubicBezTo>
                    <a:pt x="46747" y="1393"/>
                    <a:pt x="46678" y="1598"/>
                    <a:pt x="46587" y="1758"/>
                  </a:cubicBezTo>
                  <a:cubicBezTo>
                    <a:pt x="46473" y="1964"/>
                    <a:pt x="46359" y="2169"/>
                    <a:pt x="46222" y="2352"/>
                  </a:cubicBezTo>
                  <a:cubicBezTo>
                    <a:pt x="45902" y="2762"/>
                    <a:pt x="45628" y="3196"/>
                    <a:pt x="45377" y="3607"/>
                  </a:cubicBezTo>
                  <a:cubicBezTo>
                    <a:pt x="45309" y="3676"/>
                    <a:pt x="45217" y="3607"/>
                    <a:pt x="45194" y="3698"/>
                  </a:cubicBezTo>
                  <a:cubicBezTo>
                    <a:pt x="45172" y="3744"/>
                    <a:pt x="45217" y="3790"/>
                    <a:pt x="45240" y="3812"/>
                  </a:cubicBezTo>
                  <a:cubicBezTo>
                    <a:pt x="45058" y="3995"/>
                    <a:pt x="44921" y="4223"/>
                    <a:pt x="44806" y="4452"/>
                  </a:cubicBezTo>
                  <a:cubicBezTo>
                    <a:pt x="44784" y="4543"/>
                    <a:pt x="44715" y="4611"/>
                    <a:pt x="44670" y="4680"/>
                  </a:cubicBezTo>
                  <a:cubicBezTo>
                    <a:pt x="44510" y="4885"/>
                    <a:pt x="44327" y="5113"/>
                    <a:pt x="44236" y="5365"/>
                  </a:cubicBezTo>
                  <a:cubicBezTo>
                    <a:pt x="44167" y="5502"/>
                    <a:pt x="44099" y="5638"/>
                    <a:pt x="43962" y="5753"/>
                  </a:cubicBezTo>
                  <a:cubicBezTo>
                    <a:pt x="43825" y="5844"/>
                    <a:pt x="43688" y="5981"/>
                    <a:pt x="43597" y="6118"/>
                  </a:cubicBezTo>
                  <a:cubicBezTo>
                    <a:pt x="43460" y="6346"/>
                    <a:pt x="43277" y="6529"/>
                    <a:pt x="43140" y="6757"/>
                  </a:cubicBezTo>
                  <a:cubicBezTo>
                    <a:pt x="42958" y="7054"/>
                    <a:pt x="42707" y="7259"/>
                    <a:pt x="42524" y="7556"/>
                  </a:cubicBezTo>
                  <a:cubicBezTo>
                    <a:pt x="42364" y="7875"/>
                    <a:pt x="42204" y="8195"/>
                    <a:pt x="41953" y="8446"/>
                  </a:cubicBezTo>
                  <a:cubicBezTo>
                    <a:pt x="41839" y="8583"/>
                    <a:pt x="41794" y="8766"/>
                    <a:pt x="41679" y="8902"/>
                  </a:cubicBezTo>
                  <a:cubicBezTo>
                    <a:pt x="41565" y="9039"/>
                    <a:pt x="41497" y="9199"/>
                    <a:pt x="41405" y="9336"/>
                  </a:cubicBezTo>
                  <a:cubicBezTo>
                    <a:pt x="41291" y="9473"/>
                    <a:pt x="41291" y="9656"/>
                    <a:pt x="41132" y="9747"/>
                  </a:cubicBezTo>
                  <a:cubicBezTo>
                    <a:pt x="41040" y="10067"/>
                    <a:pt x="40835" y="10295"/>
                    <a:pt x="40652" y="10546"/>
                  </a:cubicBezTo>
                  <a:cubicBezTo>
                    <a:pt x="40333" y="10980"/>
                    <a:pt x="40036" y="11436"/>
                    <a:pt x="39762" y="11915"/>
                  </a:cubicBezTo>
                  <a:cubicBezTo>
                    <a:pt x="39739" y="11961"/>
                    <a:pt x="39716" y="12007"/>
                    <a:pt x="39739" y="12052"/>
                  </a:cubicBezTo>
                  <a:cubicBezTo>
                    <a:pt x="39739" y="12121"/>
                    <a:pt x="39694" y="12189"/>
                    <a:pt x="39648" y="12258"/>
                  </a:cubicBezTo>
                  <a:cubicBezTo>
                    <a:pt x="39488" y="12440"/>
                    <a:pt x="39374" y="12646"/>
                    <a:pt x="39191" y="12806"/>
                  </a:cubicBezTo>
                  <a:cubicBezTo>
                    <a:pt x="38963" y="12988"/>
                    <a:pt x="38849" y="13262"/>
                    <a:pt x="38712" y="13490"/>
                  </a:cubicBezTo>
                  <a:cubicBezTo>
                    <a:pt x="38575" y="13696"/>
                    <a:pt x="38484" y="13901"/>
                    <a:pt x="38347" y="14107"/>
                  </a:cubicBezTo>
                  <a:cubicBezTo>
                    <a:pt x="38096" y="14495"/>
                    <a:pt x="37845" y="14883"/>
                    <a:pt x="37594" y="15271"/>
                  </a:cubicBezTo>
                  <a:cubicBezTo>
                    <a:pt x="37343" y="15659"/>
                    <a:pt x="37069" y="16024"/>
                    <a:pt x="36818" y="16412"/>
                  </a:cubicBezTo>
                  <a:cubicBezTo>
                    <a:pt x="36703" y="16572"/>
                    <a:pt x="36544" y="16709"/>
                    <a:pt x="36430" y="16869"/>
                  </a:cubicBezTo>
                  <a:cubicBezTo>
                    <a:pt x="36293" y="17051"/>
                    <a:pt x="36156" y="17257"/>
                    <a:pt x="35996" y="17416"/>
                  </a:cubicBezTo>
                  <a:cubicBezTo>
                    <a:pt x="35813" y="17622"/>
                    <a:pt x="35654" y="17827"/>
                    <a:pt x="35539" y="18055"/>
                  </a:cubicBezTo>
                  <a:cubicBezTo>
                    <a:pt x="35494" y="18124"/>
                    <a:pt x="35425" y="18124"/>
                    <a:pt x="35402" y="18170"/>
                  </a:cubicBezTo>
                  <a:cubicBezTo>
                    <a:pt x="35357" y="18626"/>
                    <a:pt x="35197" y="19037"/>
                    <a:pt x="34877" y="19356"/>
                  </a:cubicBezTo>
                  <a:cubicBezTo>
                    <a:pt x="34809" y="19425"/>
                    <a:pt x="34741" y="19493"/>
                    <a:pt x="34695" y="19562"/>
                  </a:cubicBezTo>
                  <a:cubicBezTo>
                    <a:pt x="34558" y="19767"/>
                    <a:pt x="34330" y="19904"/>
                    <a:pt x="34238" y="20133"/>
                  </a:cubicBezTo>
                  <a:cubicBezTo>
                    <a:pt x="34216" y="20224"/>
                    <a:pt x="34193" y="20292"/>
                    <a:pt x="34261" y="20384"/>
                  </a:cubicBezTo>
                  <a:cubicBezTo>
                    <a:pt x="34238" y="20429"/>
                    <a:pt x="34170" y="20475"/>
                    <a:pt x="34147" y="20543"/>
                  </a:cubicBezTo>
                  <a:cubicBezTo>
                    <a:pt x="34101" y="20749"/>
                    <a:pt x="33987" y="20909"/>
                    <a:pt x="33873" y="21068"/>
                  </a:cubicBezTo>
                  <a:cubicBezTo>
                    <a:pt x="33599" y="21456"/>
                    <a:pt x="33325" y="21867"/>
                    <a:pt x="33143" y="22324"/>
                  </a:cubicBezTo>
                  <a:cubicBezTo>
                    <a:pt x="33097" y="22461"/>
                    <a:pt x="33006" y="22620"/>
                    <a:pt x="32869" y="22689"/>
                  </a:cubicBezTo>
                  <a:cubicBezTo>
                    <a:pt x="32549" y="22872"/>
                    <a:pt x="32367" y="23168"/>
                    <a:pt x="32207" y="23465"/>
                  </a:cubicBezTo>
                  <a:cubicBezTo>
                    <a:pt x="32116" y="23648"/>
                    <a:pt x="32001" y="23830"/>
                    <a:pt x="31887" y="23990"/>
                  </a:cubicBezTo>
                  <a:cubicBezTo>
                    <a:pt x="31728" y="24218"/>
                    <a:pt x="31591" y="24469"/>
                    <a:pt x="31408" y="24698"/>
                  </a:cubicBezTo>
                  <a:cubicBezTo>
                    <a:pt x="31362" y="24766"/>
                    <a:pt x="31340" y="24835"/>
                    <a:pt x="31317" y="24926"/>
                  </a:cubicBezTo>
                  <a:cubicBezTo>
                    <a:pt x="31248" y="25108"/>
                    <a:pt x="31271" y="25314"/>
                    <a:pt x="31134" y="25451"/>
                  </a:cubicBezTo>
                  <a:cubicBezTo>
                    <a:pt x="31020" y="25588"/>
                    <a:pt x="30929" y="25725"/>
                    <a:pt x="30815" y="25839"/>
                  </a:cubicBezTo>
                  <a:cubicBezTo>
                    <a:pt x="30769" y="25907"/>
                    <a:pt x="30769" y="25999"/>
                    <a:pt x="30678" y="26044"/>
                  </a:cubicBezTo>
                  <a:cubicBezTo>
                    <a:pt x="30381" y="26158"/>
                    <a:pt x="30267" y="26478"/>
                    <a:pt x="30061" y="26683"/>
                  </a:cubicBezTo>
                  <a:cubicBezTo>
                    <a:pt x="29902" y="26843"/>
                    <a:pt x="29833" y="27049"/>
                    <a:pt x="29673" y="27208"/>
                  </a:cubicBezTo>
                  <a:cubicBezTo>
                    <a:pt x="29673" y="27437"/>
                    <a:pt x="29468" y="27574"/>
                    <a:pt x="29377" y="27756"/>
                  </a:cubicBezTo>
                  <a:cubicBezTo>
                    <a:pt x="29354" y="27802"/>
                    <a:pt x="29240" y="27779"/>
                    <a:pt x="29262" y="27847"/>
                  </a:cubicBezTo>
                  <a:cubicBezTo>
                    <a:pt x="29285" y="28030"/>
                    <a:pt x="29080" y="28076"/>
                    <a:pt x="29034" y="28213"/>
                  </a:cubicBezTo>
                  <a:cubicBezTo>
                    <a:pt x="28966" y="28350"/>
                    <a:pt x="28920" y="28509"/>
                    <a:pt x="28806" y="28624"/>
                  </a:cubicBezTo>
                  <a:cubicBezTo>
                    <a:pt x="28532" y="28920"/>
                    <a:pt x="28372" y="29285"/>
                    <a:pt x="28190" y="29651"/>
                  </a:cubicBezTo>
                  <a:cubicBezTo>
                    <a:pt x="28076" y="29902"/>
                    <a:pt x="27916" y="30130"/>
                    <a:pt x="27710" y="30335"/>
                  </a:cubicBezTo>
                  <a:cubicBezTo>
                    <a:pt x="27551" y="30472"/>
                    <a:pt x="27482" y="30678"/>
                    <a:pt x="27391" y="30860"/>
                  </a:cubicBezTo>
                  <a:cubicBezTo>
                    <a:pt x="27368" y="30929"/>
                    <a:pt x="27459" y="30997"/>
                    <a:pt x="27436" y="31020"/>
                  </a:cubicBezTo>
                  <a:cubicBezTo>
                    <a:pt x="27277" y="31180"/>
                    <a:pt x="27254" y="31431"/>
                    <a:pt x="27071" y="31591"/>
                  </a:cubicBezTo>
                  <a:cubicBezTo>
                    <a:pt x="26866" y="31773"/>
                    <a:pt x="26683" y="31956"/>
                    <a:pt x="26569" y="32207"/>
                  </a:cubicBezTo>
                  <a:cubicBezTo>
                    <a:pt x="26501" y="32298"/>
                    <a:pt x="26341" y="32276"/>
                    <a:pt x="26364" y="32390"/>
                  </a:cubicBezTo>
                  <a:cubicBezTo>
                    <a:pt x="26364" y="32527"/>
                    <a:pt x="26249" y="32595"/>
                    <a:pt x="26204" y="32686"/>
                  </a:cubicBezTo>
                  <a:cubicBezTo>
                    <a:pt x="26135" y="32846"/>
                    <a:pt x="25998" y="32960"/>
                    <a:pt x="25907" y="33143"/>
                  </a:cubicBezTo>
                  <a:cubicBezTo>
                    <a:pt x="25839" y="33303"/>
                    <a:pt x="25702" y="33462"/>
                    <a:pt x="25656" y="33645"/>
                  </a:cubicBezTo>
                  <a:cubicBezTo>
                    <a:pt x="25633" y="33759"/>
                    <a:pt x="25496" y="33805"/>
                    <a:pt x="25496" y="33919"/>
                  </a:cubicBezTo>
                  <a:cubicBezTo>
                    <a:pt x="25314" y="33942"/>
                    <a:pt x="25291" y="34102"/>
                    <a:pt x="25222" y="34216"/>
                  </a:cubicBezTo>
                  <a:cubicBezTo>
                    <a:pt x="25063" y="34421"/>
                    <a:pt x="24926" y="34604"/>
                    <a:pt x="24834" y="34878"/>
                  </a:cubicBezTo>
                  <a:cubicBezTo>
                    <a:pt x="24697" y="35357"/>
                    <a:pt x="24378" y="35722"/>
                    <a:pt x="23967" y="36019"/>
                  </a:cubicBezTo>
                  <a:cubicBezTo>
                    <a:pt x="23944" y="36270"/>
                    <a:pt x="23716" y="36361"/>
                    <a:pt x="23602" y="36521"/>
                  </a:cubicBezTo>
                  <a:cubicBezTo>
                    <a:pt x="23510" y="37115"/>
                    <a:pt x="23168" y="37548"/>
                    <a:pt x="22849" y="38005"/>
                  </a:cubicBezTo>
                  <a:cubicBezTo>
                    <a:pt x="22734" y="38005"/>
                    <a:pt x="22780" y="37891"/>
                    <a:pt x="22712" y="37868"/>
                  </a:cubicBezTo>
                  <a:cubicBezTo>
                    <a:pt x="22712" y="38005"/>
                    <a:pt x="22597" y="38050"/>
                    <a:pt x="22529" y="38142"/>
                  </a:cubicBezTo>
                  <a:cubicBezTo>
                    <a:pt x="22392" y="38279"/>
                    <a:pt x="22301" y="38461"/>
                    <a:pt x="22187" y="38644"/>
                  </a:cubicBezTo>
                  <a:cubicBezTo>
                    <a:pt x="22027" y="38918"/>
                    <a:pt x="21958" y="39260"/>
                    <a:pt x="21684" y="39488"/>
                  </a:cubicBezTo>
                  <a:cubicBezTo>
                    <a:pt x="21616" y="39511"/>
                    <a:pt x="21616" y="39580"/>
                    <a:pt x="21570" y="39648"/>
                  </a:cubicBezTo>
                  <a:cubicBezTo>
                    <a:pt x="21479" y="39876"/>
                    <a:pt x="21479" y="40150"/>
                    <a:pt x="21251" y="40333"/>
                  </a:cubicBezTo>
                  <a:cubicBezTo>
                    <a:pt x="21205" y="40538"/>
                    <a:pt x="21022" y="40652"/>
                    <a:pt x="20886" y="40812"/>
                  </a:cubicBezTo>
                  <a:cubicBezTo>
                    <a:pt x="20749" y="40995"/>
                    <a:pt x="20566" y="41132"/>
                    <a:pt x="20452" y="41337"/>
                  </a:cubicBezTo>
                  <a:cubicBezTo>
                    <a:pt x="20315" y="41543"/>
                    <a:pt x="20178" y="41748"/>
                    <a:pt x="20064" y="41953"/>
                  </a:cubicBezTo>
                  <a:cubicBezTo>
                    <a:pt x="20109" y="42045"/>
                    <a:pt x="20178" y="42113"/>
                    <a:pt x="20109" y="42205"/>
                  </a:cubicBezTo>
                  <a:cubicBezTo>
                    <a:pt x="20064" y="42205"/>
                    <a:pt x="20041" y="42205"/>
                    <a:pt x="19995" y="42227"/>
                  </a:cubicBezTo>
                  <a:cubicBezTo>
                    <a:pt x="19927" y="42387"/>
                    <a:pt x="19790" y="42593"/>
                    <a:pt x="19653" y="42661"/>
                  </a:cubicBezTo>
                  <a:cubicBezTo>
                    <a:pt x="19699" y="42844"/>
                    <a:pt x="19516" y="42935"/>
                    <a:pt x="19448" y="43072"/>
                  </a:cubicBezTo>
                  <a:cubicBezTo>
                    <a:pt x="19379" y="43209"/>
                    <a:pt x="19333" y="43369"/>
                    <a:pt x="19242" y="43483"/>
                  </a:cubicBezTo>
                  <a:cubicBezTo>
                    <a:pt x="19128" y="43620"/>
                    <a:pt x="19060" y="43779"/>
                    <a:pt x="18968" y="43916"/>
                  </a:cubicBezTo>
                  <a:cubicBezTo>
                    <a:pt x="18900" y="44031"/>
                    <a:pt x="18831" y="44145"/>
                    <a:pt x="18763" y="44259"/>
                  </a:cubicBezTo>
                  <a:cubicBezTo>
                    <a:pt x="18603" y="44556"/>
                    <a:pt x="18443" y="44807"/>
                    <a:pt x="18192" y="45035"/>
                  </a:cubicBezTo>
                  <a:cubicBezTo>
                    <a:pt x="17987" y="45217"/>
                    <a:pt x="17781" y="45423"/>
                    <a:pt x="17644" y="45697"/>
                  </a:cubicBezTo>
                  <a:cubicBezTo>
                    <a:pt x="17599" y="45765"/>
                    <a:pt x="17530" y="45857"/>
                    <a:pt x="17439" y="45902"/>
                  </a:cubicBezTo>
                  <a:cubicBezTo>
                    <a:pt x="17370" y="45948"/>
                    <a:pt x="17325" y="46016"/>
                    <a:pt x="17279" y="46062"/>
                  </a:cubicBezTo>
                  <a:cubicBezTo>
                    <a:pt x="17142" y="46176"/>
                    <a:pt x="17119" y="46359"/>
                    <a:pt x="17028" y="46496"/>
                  </a:cubicBezTo>
                  <a:cubicBezTo>
                    <a:pt x="16823" y="46792"/>
                    <a:pt x="16617" y="47089"/>
                    <a:pt x="16412" y="47409"/>
                  </a:cubicBezTo>
                  <a:cubicBezTo>
                    <a:pt x="16161" y="47797"/>
                    <a:pt x="15955" y="48208"/>
                    <a:pt x="15773" y="48641"/>
                  </a:cubicBezTo>
                  <a:cubicBezTo>
                    <a:pt x="15704" y="48801"/>
                    <a:pt x="15544" y="48892"/>
                    <a:pt x="15453" y="49029"/>
                  </a:cubicBezTo>
                  <a:cubicBezTo>
                    <a:pt x="15179" y="49486"/>
                    <a:pt x="14837" y="49919"/>
                    <a:pt x="14631" y="50422"/>
                  </a:cubicBezTo>
                  <a:cubicBezTo>
                    <a:pt x="14586" y="50513"/>
                    <a:pt x="14540" y="50581"/>
                    <a:pt x="14472" y="50604"/>
                  </a:cubicBezTo>
                  <a:cubicBezTo>
                    <a:pt x="14266" y="50673"/>
                    <a:pt x="14221" y="50878"/>
                    <a:pt x="14084" y="51015"/>
                  </a:cubicBezTo>
                  <a:cubicBezTo>
                    <a:pt x="13992" y="51129"/>
                    <a:pt x="13924" y="51289"/>
                    <a:pt x="13878" y="51426"/>
                  </a:cubicBezTo>
                  <a:cubicBezTo>
                    <a:pt x="13833" y="51540"/>
                    <a:pt x="13810" y="51654"/>
                    <a:pt x="13764" y="51746"/>
                  </a:cubicBezTo>
                  <a:cubicBezTo>
                    <a:pt x="13673" y="51882"/>
                    <a:pt x="13650" y="52065"/>
                    <a:pt x="13467" y="52111"/>
                  </a:cubicBezTo>
                  <a:cubicBezTo>
                    <a:pt x="13422" y="52339"/>
                    <a:pt x="13193" y="52453"/>
                    <a:pt x="13102" y="52636"/>
                  </a:cubicBezTo>
                  <a:cubicBezTo>
                    <a:pt x="13079" y="52727"/>
                    <a:pt x="12988" y="52727"/>
                    <a:pt x="12942" y="52795"/>
                  </a:cubicBezTo>
                  <a:cubicBezTo>
                    <a:pt x="12828" y="53024"/>
                    <a:pt x="12691" y="53229"/>
                    <a:pt x="12531" y="53412"/>
                  </a:cubicBezTo>
                  <a:cubicBezTo>
                    <a:pt x="12372" y="53617"/>
                    <a:pt x="12212" y="53823"/>
                    <a:pt x="12029" y="54028"/>
                  </a:cubicBezTo>
                  <a:cubicBezTo>
                    <a:pt x="12007" y="54051"/>
                    <a:pt x="11938" y="54097"/>
                    <a:pt x="11938" y="54142"/>
                  </a:cubicBezTo>
                  <a:cubicBezTo>
                    <a:pt x="11938" y="54279"/>
                    <a:pt x="11870" y="54325"/>
                    <a:pt x="11778" y="54370"/>
                  </a:cubicBezTo>
                  <a:cubicBezTo>
                    <a:pt x="11687" y="54416"/>
                    <a:pt x="11733" y="54553"/>
                    <a:pt x="11641" y="54621"/>
                  </a:cubicBezTo>
                  <a:cubicBezTo>
                    <a:pt x="11504" y="54713"/>
                    <a:pt x="11436" y="54850"/>
                    <a:pt x="11367" y="54987"/>
                  </a:cubicBezTo>
                  <a:cubicBezTo>
                    <a:pt x="11230" y="55261"/>
                    <a:pt x="11002" y="55489"/>
                    <a:pt x="10934" y="55808"/>
                  </a:cubicBezTo>
                  <a:cubicBezTo>
                    <a:pt x="10728" y="55991"/>
                    <a:pt x="10683" y="56265"/>
                    <a:pt x="10500" y="56493"/>
                  </a:cubicBezTo>
                  <a:cubicBezTo>
                    <a:pt x="10500" y="56470"/>
                    <a:pt x="10477" y="56470"/>
                    <a:pt x="10454" y="56448"/>
                  </a:cubicBezTo>
                  <a:cubicBezTo>
                    <a:pt x="10363" y="56562"/>
                    <a:pt x="10340" y="56767"/>
                    <a:pt x="10158" y="56813"/>
                  </a:cubicBezTo>
                  <a:cubicBezTo>
                    <a:pt x="10135" y="56927"/>
                    <a:pt x="10021" y="56995"/>
                    <a:pt x="9975" y="57087"/>
                  </a:cubicBezTo>
                  <a:cubicBezTo>
                    <a:pt x="9907" y="57178"/>
                    <a:pt x="9929" y="57292"/>
                    <a:pt x="9861" y="57361"/>
                  </a:cubicBezTo>
                  <a:cubicBezTo>
                    <a:pt x="9678" y="57589"/>
                    <a:pt x="9519" y="57817"/>
                    <a:pt x="9382" y="58091"/>
                  </a:cubicBezTo>
                  <a:cubicBezTo>
                    <a:pt x="9267" y="58319"/>
                    <a:pt x="9039" y="58502"/>
                    <a:pt x="8948" y="58753"/>
                  </a:cubicBezTo>
                  <a:cubicBezTo>
                    <a:pt x="8765" y="58799"/>
                    <a:pt x="8697" y="58958"/>
                    <a:pt x="8651" y="59095"/>
                  </a:cubicBezTo>
                  <a:cubicBezTo>
                    <a:pt x="8514" y="59369"/>
                    <a:pt x="8286" y="59575"/>
                    <a:pt x="8126" y="59848"/>
                  </a:cubicBezTo>
                  <a:cubicBezTo>
                    <a:pt x="7921" y="60214"/>
                    <a:pt x="7624" y="60533"/>
                    <a:pt x="7373" y="60898"/>
                  </a:cubicBezTo>
                  <a:cubicBezTo>
                    <a:pt x="7213" y="61127"/>
                    <a:pt x="7031" y="61355"/>
                    <a:pt x="6780" y="61492"/>
                  </a:cubicBezTo>
                  <a:cubicBezTo>
                    <a:pt x="6688" y="61560"/>
                    <a:pt x="6597" y="61652"/>
                    <a:pt x="6574" y="61766"/>
                  </a:cubicBezTo>
                  <a:cubicBezTo>
                    <a:pt x="6551" y="61948"/>
                    <a:pt x="6391" y="62085"/>
                    <a:pt x="6346" y="62268"/>
                  </a:cubicBezTo>
                  <a:cubicBezTo>
                    <a:pt x="6300" y="62473"/>
                    <a:pt x="6186" y="62610"/>
                    <a:pt x="6072" y="62747"/>
                  </a:cubicBezTo>
                  <a:cubicBezTo>
                    <a:pt x="6049" y="62793"/>
                    <a:pt x="6026" y="62839"/>
                    <a:pt x="6026" y="62884"/>
                  </a:cubicBezTo>
                  <a:cubicBezTo>
                    <a:pt x="5958" y="63067"/>
                    <a:pt x="5844" y="63204"/>
                    <a:pt x="5730" y="63364"/>
                  </a:cubicBezTo>
                  <a:cubicBezTo>
                    <a:pt x="5524" y="63660"/>
                    <a:pt x="5296" y="63957"/>
                    <a:pt x="5113" y="64277"/>
                  </a:cubicBezTo>
                  <a:cubicBezTo>
                    <a:pt x="4953" y="64550"/>
                    <a:pt x="4885" y="64893"/>
                    <a:pt x="4634" y="65144"/>
                  </a:cubicBezTo>
                  <a:cubicBezTo>
                    <a:pt x="4634" y="65167"/>
                    <a:pt x="4611" y="65190"/>
                    <a:pt x="4611" y="65212"/>
                  </a:cubicBezTo>
                  <a:cubicBezTo>
                    <a:pt x="4611" y="65418"/>
                    <a:pt x="4474" y="65532"/>
                    <a:pt x="4337" y="65646"/>
                  </a:cubicBezTo>
                  <a:cubicBezTo>
                    <a:pt x="4246" y="65737"/>
                    <a:pt x="4177" y="65829"/>
                    <a:pt x="4200" y="65943"/>
                  </a:cubicBezTo>
                  <a:cubicBezTo>
                    <a:pt x="4132" y="65966"/>
                    <a:pt x="4063" y="65966"/>
                    <a:pt x="4040" y="66034"/>
                  </a:cubicBezTo>
                  <a:cubicBezTo>
                    <a:pt x="3995" y="66194"/>
                    <a:pt x="3835" y="66285"/>
                    <a:pt x="3812" y="66422"/>
                  </a:cubicBezTo>
                  <a:cubicBezTo>
                    <a:pt x="3744" y="66628"/>
                    <a:pt x="3538" y="66742"/>
                    <a:pt x="3493" y="66970"/>
                  </a:cubicBezTo>
                  <a:cubicBezTo>
                    <a:pt x="3310" y="66993"/>
                    <a:pt x="3356" y="67221"/>
                    <a:pt x="3196" y="67290"/>
                  </a:cubicBezTo>
                  <a:cubicBezTo>
                    <a:pt x="3036" y="67358"/>
                    <a:pt x="3036" y="67563"/>
                    <a:pt x="2945" y="67723"/>
                  </a:cubicBezTo>
                  <a:cubicBezTo>
                    <a:pt x="2945" y="67746"/>
                    <a:pt x="2922" y="67792"/>
                    <a:pt x="2876" y="67792"/>
                  </a:cubicBezTo>
                  <a:cubicBezTo>
                    <a:pt x="2762" y="67837"/>
                    <a:pt x="2739" y="67929"/>
                    <a:pt x="2671" y="68043"/>
                  </a:cubicBezTo>
                  <a:cubicBezTo>
                    <a:pt x="2557" y="68271"/>
                    <a:pt x="2443" y="68522"/>
                    <a:pt x="2283" y="68773"/>
                  </a:cubicBezTo>
                  <a:cubicBezTo>
                    <a:pt x="2123" y="69001"/>
                    <a:pt x="1963" y="69275"/>
                    <a:pt x="1918" y="69572"/>
                  </a:cubicBezTo>
                  <a:cubicBezTo>
                    <a:pt x="1918" y="69641"/>
                    <a:pt x="1872" y="69686"/>
                    <a:pt x="1826" y="69755"/>
                  </a:cubicBezTo>
                  <a:cubicBezTo>
                    <a:pt x="1644" y="70006"/>
                    <a:pt x="1416" y="70234"/>
                    <a:pt x="1301" y="70531"/>
                  </a:cubicBezTo>
                  <a:cubicBezTo>
                    <a:pt x="1301" y="70554"/>
                    <a:pt x="1279" y="70554"/>
                    <a:pt x="1256" y="70576"/>
                  </a:cubicBezTo>
                  <a:cubicBezTo>
                    <a:pt x="959" y="70805"/>
                    <a:pt x="708" y="71101"/>
                    <a:pt x="503" y="71421"/>
                  </a:cubicBezTo>
                  <a:cubicBezTo>
                    <a:pt x="411" y="71558"/>
                    <a:pt x="297" y="71672"/>
                    <a:pt x="274" y="71832"/>
                  </a:cubicBezTo>
                  <a:cubicBezTo>
                    <a:pt x="251" y="71992"/>
                    <a:pt x="183" y="72106"/>
                    <a:pt x="137" y="72265"/>
                  </a:cubicBezTo>
                  <a:cubicBezTo>
                    <a:pt x="183" y="72516"/>
                    <a:pt x="46" y="72745"/>
                    <a:pt x="23" y="72996"/>
                  </a:cubicBezTo>
                  <a:cubicBezTo>
                    <a:pt x="69" y="72996"/>
                    <a:pt x="92" y="72996"/>
                    <a:pt x="115" y="73041"/>
                  </a:cubicBezTo>
                  <a:cubicBezTo>
                    <a:pt x="92" y="73087"/>
                    <a:pt x="46" y="73133"/>
                    <a:pt x="0" y="73178"/>
                  </a:cubicBezTo>
                  <a:cubicBezTo>
                    <a:pt x="137" y="73270"/>
                    <a:pt x="46" y="73361"/>
                    <a:pt x="23" y="73452"/>
                  </a:cubicBezTo>
                  <a:cubicBezTo>
                    <a:pt x="69" y="73612"/>
                    <a:pt x="229" y="73521"/>
                    <a:pt x="320" y="73612"/>
                  </a:cubicBezTo>
                  <a:cubicBezTo>
                    <a:pt x="388" y="73521"/>
                    <a:pt x="525" y="73452"/>
                    <a:pt x="617" y="73361"/>
                  </a:cubicBezTo>
                  <a:cubicBezTo>
                    <a:pt x="891" y="73041"/>
                    <a:pt x="1164" y="72699"/>
                    <a:pt x="1416" y="72357"/>
                  </a:cubicBezTo>
                  <a:cubicBezTo>
                    <a:pt x="1553" y="72197"/>
                    <a:pt x="1667" y="72037"/>
                    <a:pt x="1781" y="71877"/>
                  </a:cubicBezTo>
                  <a:cubicBezTo>
                    <a:pt x="1918" y="71695"/>
                    <a:pt x="2009" y="71489"/>
                    <a:pt x="2192" y="71352"/>
                  </a:cubicBezTo>
                  <a:cubicBezTo>
                    <a:pt x="2329" y="71261"/>
                    <a:pt x="2488" y="71079"/>
                    <a:pt x="2534" y="70942"/>
                  </a:cubicBezTo>
                  <a:cubicBezTo>
                    <a:pt x="2625" y="70668"/>
                    <a:pt x="2831" y="70485"/>
                    <a:pt x="2968" y="70257"/>
                  </a:cubicBezTo>
                  <a:cubicBezTo>
                    <a:pt x="3196" y="69892"/>
                    <a:pt x="3401" y="69504"/>
                    <a:pt x="3652" y="69138"/>
                  </a:cubicBezTo>
                  <a:cubicBezTo>
                    <a:pt x="3812" y="68933"/>
                    <a:pt x="3949" y="68705"/>
                    <a:pt x="4109" y="68499"/>
                  </a:cubicBezTo>
                  <a:cubicBezTo>
                    <a:pt x="4292" y="68294"/>
                    <a:pt x="4428" y="68066"/>
                    <a:pt x="4588" y="67860"/>
                  </a:cubicBezTo>
                  <a:cubicBezTo>
                    <a:pt x="4862" y="67541"/>
                    <a:pt x="5136" y="67198"/>
                    <a:pt x="5319" y="66810"/>
                  </a:cubicBezTo>
                  <a:cubicBezTo>
                    <a:pt x="5410" y="66628"/>
                    <a:pt x="5501" y="66399"/>
                    <a:pt x="5638" y="66240"/>
                  </a:cubicBezTo>
                  <a:cubicBezTo>
                    <a:pt x="5821" y="66011"/>
                    <a:pt x="5958" y="65760"/>
                    <a:pt x="6095" y="65509"/>
                  </a:cubicBezTo>
                  <a:cubicBezTo>
                    <a:pt x="6186" y="65327"/>
                    <a:pt x="6300" y="65144"/>
                    <a:pt x="6460" y="64984"/>
                  </a:cubicBezTo>
                  <a:cubicBezTo>
                    <a:pt x="6643" y="64779"/>
                    <a:pt x="6825" y="64573"/>
                    <a:pt x="6985" y="64345"/>
                  </a:cubicBezTo>
                  <a:cubicBezTo>
                    <a:pt x="7099" y="64162"/>
                    <a:pt x="7236" y="63980"/>
                    <a:pt x="7419" y="63820"/>
                  </a:cubicBezTo>
                  <a:cubicBezTo>
                    <a:pt x="7578" y="63706"/>
                    <a:pt x="7670" y="63523"/>
                    <a:pt x="7761" y="63341"/>
                  </a:cubicBezTo>
                  <a:cubicBezTo>
                    <a:pt x="7898" y="63090"/>
                    <a:pt x="7944" y="62793"/>
                    <a:pt x="8240" y="62633"/>
                  </a:cubicBezTo>
                  <a:cubicBezTo>
                    <a:pt x="8263" y="62633"/>
                    <a:pt x="8263" y="62588"/>
                    <a:pt x="8286" y="62565"/>
                  </a:cubicBezTo>
                  <a:cubicBezTo>
                    <a:pt x="8400" y="62428"/>
                    <a:pt x="8491" y="62291"/>
                    <a:pt x="8583" y="62154"/>
                  </a:cubicBezTo>
                  <a:cubicBezTo>
                    <a:pt x="8788" y="61880"/>
                    <a:pt x="9016" y="61629"/>
                    <a:pt x="9199" y="61355"/>
                  </a:cubicBezTo>
                  <a:cubicBezTo>
                    <a:pt x="9313" y="61172"/>
                    <a:pt x="9404" y="60967"/>
                    <a:pt x="9541" y="60830"/>
                  </a:cubicBezTo>
                  <a:cubicBezTo>
                    <a:pt x="9678" y="60670"/>
                    <a:pt x="9815" y="60510"/>
                    <a:pt x="9952" y="60328"/>
                  </a:cubicBezTo>
                  <a:cubicBezTo>
                    <a:pt x="10066" y="60168"/>
                    <a:pt x="10226" y="60054"/>
                    <a:pt x="10363" y="59894"/>
                  </a:cubicBezTo>
                  <a:cubicBezTo>
                    <a:pt x="10751" y="59369"/>
                    <a:pt x="11025" y="58776"/>
                    <a:pt x="11436" y="58274"/>
                  </a:cubicBezTo>
                  <a:cubicBezTo>
                    <a:pt x="11847" y="57749"/>
                    <a:pt x="12235" y="57224"/>
                    <a:pt x="12577" y="56653"/>
                  </a:cubicBezTo>
                  <a:cubicBezTo>
                    <a:pt x="12623" y="56607"/>
                    <a:pt x="12691" y="56562"/>
                    <a:pt x="12760" y="56516"/>
                  </a:cubicBezTo>
                  <a:cubicBezTo>
                    <a:pt x="12783" y="56448"/>
                    <a:pt x="12737" y="56356"/>
                    <a:pt x="12805" y="56288"/>
                  </a:cubicBezTo>
                  <a:cubicBezTo>
                    <a:pt x="13056" y="56151"/>
                    <a:pt x="13056" y="56151"/>
                    <a:pt x="13171" y="55923"/>
                  </a:cubicBezTo>
                  <a:cubicBezTo>
                    <a:pt x="13239" y="55786"/>
                    <a:pt x="13330" y="55649"/>
                    <a:pt x="13422" y="55534"/>
                  </a:cubicBezTo>
                  <a:cubicBezTo>
                    <a:pt x="13604" y="55306"/>
                    <a:pt x="13764" y="55055"/>
                    <a:pt x="13901" y="54804"/>
                  </a:cubicBezTo>
                  <a:cubicBezTo>
                    <a:pt x="13947" y="54781"/>
                    <a:pt x="13992" y="54758"/>
                    <a:pt x="14038" y="54713"/>
                  </a:cubicBezTo>
                  <a:cubicBezTo>
                    <a:pt x="14152" y="54599"/>
                    <a:pt x="14243" y="54485"/>
                    <a:pt x="14335" y="54348"/>
                  </a:cubicBezTo>
                  <a:cubicBezTo>
                    <a:pt x="14426" y="54233"/>
                    <a:pt x="14494" y="54119"/>
                    <a:pt x="14609" y="54005"/>
                  </a:cubicBezTo>
                  <a:cubicBezTo>
                    <a:pt x="14700" y="53891"/>
                    <a:pt x="14837" y="53800"/>
                    <a:pt x="14791" y="53617"/>
                  </a:cubicBezTo>
                  <a:cubicBezTo>
                    <a:pt x="14882" y="53549"/>
                    <a:pt x="14905" y="53412"/>
                    <a:pt x="15019" y="53366"/>
                  </a:cubicBezTo>
                  <a:cubicBezTo>
                    <a:pt x="15019" y="53229"/>
                    <a:pt x="15134" y="53138"/>
                    <a:pt x="15202" y="53047"/>
                  </a:cubicBezTo>
                  <a:cubicBezTo>
                    <a:pt x="15293" y="52978"/>
                    <a:pt x="15407" y="52910"/>
                    <a:pt x="15453" y="52795"/>
                  </a:cubicBezTo>
                  <a:cubicBezTo>
                    <a:pt x="15613" y="52499"/>
                    <a:pt x="15841" y="52270"/>
                    <a:pt x="16024" y="51974"/>
                  </a:cubicBezTo>
                  <a:cubicBezTo>
                    <a:pt x="16206" y="51654"/>
                    <a:pt x="16480" y="51403"/>
                    <a:pt x="16663" y="51061"/>
                  </a:cubicBezTo>
                  <a:cubicBezTo>
                    <a:pt x="16823" y="50741"/>
                    <a:pt x="17097" y="50490"/>
                    <a:pt x="17233" y="50125"/>
                  </a:cubicBezTo>
                  <a:cubicBezTo>
                    <a:pt x="17302" y="49942"/>
                    <a:pt x="17370" y="49760"/>
                    <a:pt x="17485" y="49600"/>
                  </a:cubicBezTo>
                  <a:cubicBezTo>
                    <a:pt x="17781" y="49189"/>
                    <a:pt x="18055" y="48755"/>
                    <a:pt x="18329" y="48345"/>
                  </a:cubicBezTo>
                  <a:cubicBezTo>
                    <a:pt x="18489" y="48093"/>
                    <a:pt x="18671" y="47934"/>
                    <a:pt x="18968" y="47842"/>
                  </a:cubicBezTo>
                  <a:cubicBezTo>
                    <a:pt x="18968" y="47614"/>
                    <a:pt x="19174" y="47454"/>
                    <a:pt x="19265" y="47272"/>
                  </a:cubicBezTo>
                  <a:cubicBezTo>
                    <a:pt x="19448" y="46884"/>
                    <a:pt x="19676" y="46519"/>
                    <a:pt x="19950" y="46199"/>
                  </a:cubicBezTo>
                  <a:cubicBezTo>
                    <a:pt x="20269" y="45834"/>
                    <a:pt x="20475" y="45446"/>
                    <a:pt x="20589" y="44989"/>
                  </a:cubicBezTo>
                  <a:cubicBezTo>
                    <a:pt x="20794" y="44761"/>
                    <a:pt x="21045" y="44556"/>
                    <a:pt x="21228" y="44282"/>
                  </a:cubicBezTo>
                  <a:cubicBezTo>
                    <a:pt x="21296" y="44190"/>
                    <a:pt x="21342" y="44076"/>
                    <a:pt x="21456" y="43985"/>
                  </a:cubicBezTo>
                  <a:cubicBezTo>
                    <a:pt x="21844" y="43643"/>
                    <a:pt x="22095" y="43186"/>
                    <a:pt x="22301" y="42707"/>
                  </a:cubicBezTo>
                  <a:cubicBezTo>
                    <a:pt x="22415" y="42433"/>
                    <a:pt x="22575" y="42159"/>
                    <a:pt x="22689" y="41885"/>
                  </a:cubicBezTo>
                  <a:cubicBezTo>
                    <a:pt x="22871" y="41497"/>
                    <a:pt x="23145" y="41200"/>
                    <a:pt x="23374" y="40881"/>
                  </a:cubicBezTo>
                  <a:cubicBezTo>
                    <a:pt x="23579" y="40607"/>
                    <a:pt x="23807" y="40356"/>
                    <a:pt x="23967" y="40036"/>
                  </a:cubicBezTo>
                  <a:cubicBezTo>
                    <a:pt x="24195" y="39557"/>
                    <a:pt x="24446" y="39100"/>
                    <a:pt x="24789" y="38712"/>
                  </a:cubicBezTo>
                  <a:cubicBezTo>
                    <a:pt x="24926" y="38553"/>
                    <a:pt x="25040" y="38347"/>
                    <a:pt x="25085" y="38142"/>
                  </a:cubicBezTo>
                  <a:cubicBezTo>
                    <a:pt x="25154" y="37891"/>
                    <a:pt x="25177" y="37799"/>
                    <a:pt x="25291" y="37754"/>
                  </a:cubicBezTo>
                  <a:cubicBezTo>
                    <a:pt x="25428" y="37708"/>
                    <a:pt x="25473" y="37594"/>
                    <a:pt x="25565" y="37525"/>
                  </a:cubicBezTo>
                  <a:cubicBezTo>
                    <a:pt x="25816" y="37320"/>
                    <a:pt x="25953" y="37046"/>
                    <a:pt x="26181" y="36841"/>
                  </a:cubicBezTo>
                  <a:cubicBezTo>
                    <a:pt x="26364" y="36658"/>
                    <a:pt x="26523" y="36475"/>
                    <a:pt x="26615" y="36247"/>
                  </a:cubicBezTo>
                  <a:cubicBezTo>
                    <a:pt x="26478" y="36087"/>
                    <a:pt x="26615" y="35973"/>
                    <a:pt x="26660" y="35882"/>
                  </a:cubicBezTo>
                  <a:cubicBezTo>
                    <a:pt x="26820" y="35654"/>
                    <a:pt x="27026" y="35448"/>
                    <a:pt x="27185" y="35220"/>
                  </a:cubicBezTo>
                  <a:cubicBezTo>
                    <a:pt x="27277" y="35083"/>
                    <a:pt x="27368" y="34946"/>
                    <a:pt x="27414" y="34764"/>
                  </a:cubicBezTo>
                  <a:cubicBezTo>
                    <a:pt x="27436" y="34604"/>
                    <a:pt x="27505" y="34398"/>
                    <a:pt x="27619" y="34261"/>
                  </a:cubicBezTo>
                  <a:cubicBezTo>
                    <a:pt x="27779" y="34056"/>
                    <a:pt x="27847" y="33828"/>
                    <a:pt x="27984" y="33622"/>
                  </a:cubicBezTo>
                  <a:cubicBezTo>
                    <a:pt x="28144" y="33417"/>
                    <a:pt x="28235" y="33166"/>
                    <a:pt x="28486" y="33029"/>
                  </a:cubicBezTo>
                  <a:cubicBezTo>
                    <a:pt x="28509" y="33006"/>
                    <a:pt x="28532" y="32983"/>
                    <a:pt x="28555" y="32937"/>
                  </a:cubicBezTo>
                  <a:cubicBezTo>
                    <a:pt x="28600" y="32709"/>
                    <a:pt x="28829" y="32595"/>
                    <a:pt x="28920" y="32390"/>
                  </a:cubicBezTo>
                  <a:cubicBezTo>
                    <a:pt x="28966" y="32276"/>
                    <a:pt x="28989" y="32161"/>
                    <a:pt x="29080" y="32093"/>
                  </a:cubicBezTo>
                  <a:cubicBezTo>
                    <a:pt x="29377" y="31888"/>
                    <a:pt x="29536" y="31568"/>
                    <a:pt x="29650" y="31248"/>
                  </a:cubicBezTo>
                  <a:cubicBezTo>
                    <a:pt x="29742" y="30997"/>
                    <a:pt x="29947" y="30792"/>
                    <a:pt x="30016" y="30518"/>
                  </a:cubicBezTo>
                  <a:cubicBezTo>
                    <a:pt x="30244" y="30381"/>
                    <a:pt x="30290" y="30107"/>
                    <a:pt x="30472" y="29947"/>
                  </a:cubicBezTo>
                  <a:cubicBezTo>
                    <a:pt x="30655" y="29765"/>
                    <a:pt x="30723" y="29537"/>
                    <a:pt x="30883" y="29354"/>
                  </a:cubicBezTo>
                  <a:cubicBezTo>
                    <a:pt x="30974" y="29263"/>
                    <a:pt x="31043" y="29126"/>
                    <a:pt x="31066" y="28966"/>
                  </a:cubicBezTo>
                  <a:cubicBezTo>
                    <a:pt x="31088" y="28829"/>
                    <a:pt x="31157" y="28646"/>
                    <a:pt x="31248" y="28509"/>
                  </a:cubicBezTo>
                  <a:cubicBezTo>
                    <a:pt x="31385" y="28304"/>
                    <a:pt x="31545" y="28121"/>
                    <a:pt x="31705" y="27916"/>
                  </a:cubicBezTo>
                  <a:cubicBezTo>
                    <a:pt x="31933" y="27619"/>
                    <a:pt x="32161" y="27322"/>
                    <a:pt x="32412" y="27026"/>
                  </a:cubicBezTo>
                  <a:cubicBezTo>
                    <a:pt x="32686" y="26683"/>
                    <a:pt x="32869" y="26295"/>
                    <a:pt x="33006" y="25884"/>
                  </a:cubicBezTo>
                  <a:cubicBezTo>
                    <a:pt x="33097" y="25793"/>
                    <a:pt x="33211" y="25702"/>
                    <a:pt x="33257" y="25588"/>
                  </a:cubicBezTo>
                  <a:cubicBezTo>
                    <a:pt x="33371" y="25314"/>
                    <a:pt x="33622" y="25154"/>
                    <a:pt x="33736" y="24880"/>
                  </a:cubicBezTo>
                  <a:cubicBezTo>
                    <a:pt x="33896" y="24743"/>
                    <a:pt x="33919" y="24515"/>
                    <a:pt x="34079" y="24378"/>
                  </a:cubicBezTo>
                  <a:cubicBezTo>
                    <a:pt x="34261" y="24218"/>
                    <a:pt x="34375" y="24013"/>
                    <a:pt x="34512" y="23830"/>
                  </a:cubicBezTo>
                  <a:cubicBezTo>
                    <a:pt x="34649" y="23670"/>
                    <a:pt x="34672" y="23465"/>
                    <a:pt x="34786" y="23305"/>
                  </a:cubicBezTo>
                  <a:cubicBezTo>
                    <a:pt x="34855" y="23191"/>
                    <a:pt x="34923" y="23100"/>
                    <a:pt x="34946" y="22963"/>
                  </a:cubicBezTo>
                  <a:cubicBezTo>
                    <a:pt x="34969" y="22826"/>
                    <a:pt x="35083" y="22757"/>
                    <a:pt x="35129" y="22620"/>
                  </a:cubicBezTo>
                  <a:cubicBezTo>
                    <a:pt x="35197" y="22461"/>
                    <a:pt x="35265" y="22278"/>
                    <a:pt x="35471" y="22164"/>
                  </a:cubicBezTo>
                  <a:cubicBezTo>
                    <a:pt x="35402" y="21844"/>
                    <a:pt x="35585" y="21616"/>
                    <a:pt x="35813" y="21456"/>
                  </a:cubicBezTo>
                  <a:cubicBezTo>
                    <a:pt x="36156" y="21205"/>
                    <a:pt x="36293" y="20817"/>
                    <a:pt x="36544" y="20521"/>
                  </a:cubicBezTo>
                  <a:cubicBezTo>
                    <a:pt x="36635" y="20178"/>
                    <a:pt x="36840" y="19904"/>
                    <a:pt x="36977" y="19585"/>
                  </a:cubicBezTo>
                  <a:cubicBezTo>
                    <a:pt x="37069" y="19379"/>
                    <a:pt x="37160" y="19197"/>
                    <a:pt x="37274" y="18991"/>
                  </a:cubicBezTo>
                  <a:cubicBezTo>
                    <a:pt x="37388" y="18740"/>
                    <a:pt x="37548" y="18535"/>
                    <a:pt x="37731" y="18329"/>
                  </a:cubicBezTo>
                  <a:cubicBezTo>
                    <a:pt x="38073" y="17964"/>
                    <a:pt x="38301" y="17530"/>
                    <a:pt x="38621" y="17142"/>
                  </a:cubicBezTo>
                  <a:cubicBezTo>
                    <a:pt x="38781" y="16937"/>
                    <a:pt x="38963" y="16709"/>
                    <a:pt x="39009" y="16412"/>
                  </a:cubicBezTo>
                  <a:cubicBezTo>
                    <a:pt x="39032" y="16275"/>
                    <a:pt x="39123" y="16161"/>
                    <a:pt x="39191" y="16070"/>
                  </a:cubicBezTo>
                  <a:cubicBezTo>
                    <a:pt x="39397" y="15796"/>
                    <a:pt x="39579" y="15522"/>
                    <a:pt x="39739" y="15225"/>
                  </a:cubicBezTo>
                  <a:cubicBezTo>
                    <a:pt x="39899" y="14883"/>
                    <a:pt x="40127" y="14609"/>
                    <a:pt x="40401" y="14335"/>
                  </a:cubicBezTo>
                  <a:cubicBezTo>
                    <a:pt x="40447" y="14289"/>
                    <a:pt x="40492" y="14221"/>
                    <a:pt x="40515" y="14152"/>
                  </a:cubicBezTo>
                  <a:cubicBezTo>
                    <a:pt x="40561" y="14061"/>
                    <a:pt x="40652" y="14061"/>
                    <a:pt x="40721" y="13970"/>
                  </a:cubicBezTo>
                  <a:cubicBezTo>
                    <a:pt x="40972" y="13604"/>
                    <a:pt x="41177" y="13216"/>
                    <a:pt x="41337" y="12806"/>
                  </a:cubicBezTo>
                  <a:cubicBezTo>
                    <a:pt x="41428" y="12577"/>
                    <a:pt x="41542" y="12372"/>
                    <a:pt x="41679" y="12167"/>
                  </a:cubicBezTo>
                  <a:cubicBezTo>
                    <a:pt x="41862" y="11870"/>
                    <a:pt x="42067" y="11573"/>
                    <a:pt x="42273" y="11299"/>
                  </a:cubicBezTo>
                  <a:cubicBezTo>
                    <a:pt x="42433" y="11071"/>
                    <a:pt x="42501" y="10797"/>
                    <a:pt x="42684" y="10592"/>
                  </a:cubicBezTo>
                  <a:cubicBezTo>
                    <a:pt x="42684" y="10386"/>
                    <a:pt x="42798" y="10226"/>
                    <a:pt x="42912" y="10067"/>
                  </a:cubicBezTo>
                  <a:cubicBezTo>
                    <a:pt x="43140" y="9701"/>
                    <a:pt x="43391" y="9359"/>
                    <a:pt x="43620" y="8994"/>
                  </a:cubicBezTo>
                  <a:cubicBezTo>
                    <a:pt x="43757" y="8788"/>
                    <a:pt x="43939" y="8606"/>
                    <a:pt x="44030" y="8378"/>
                  </a:cubicBezTo>
                  <a:cubicBezTo>
                    <a:pt x="44053" y="8332"/>
                    <a:pt x="44099" y="8286"/>
                    <a:pt x="44145" y="8241"/>
                  </a:cubicBezTo>
                  <a:cubicBezTo>
                    <a:pt x="44350" y="8058"/>
                    <a:pt x="44441" y="7784"/>
                    <a:pt x="44624" y="7601"/>
                  </a:cubicBezTo>
                  <a:cubicBezTo>
                    <a:pt x="44670" y="7556"/>
                    <a:pt x="44692" y="7510"/>
                    <a:pt x="44692" y="7487"/>
                  </a:cubicBezTo>
                  <a:cubicBezTo>
                    <a:pt x="44715" y="7259"/>
                    <a:pt x="44875" y="7122"/>
                    <a:pt x="45012" y="6962"/>
                  </a:cubicBezTo>
                  <a:cubicBezTo>
                    <a:pt x="45263" y="6666"/>
                    <a:pt x="45514" y="6346"/>
                    <a:pt x="45674" y="5981"/>
                  </a:cubicBezTo>
                  <a:cubicBezTo>
                    <a:pt x="45788" y="5730"/>
                    <a:pt x="45925" y="5479"/>
                    <a:pt x="46085" y="5250"/>
                  </a:cubicBezTo>
                  <a:cubicBezTo>
                    <a:pt x="46222" y="5091"/>
                    <a:pt x="46336" y="4908"/>
                    <a:pt x="46427" y="4725"/>
                  </a:cubicBezTo>
                  <a:cubicBezTo>
                    <a:pt x="46632" y="4406"/>
                    <a:pt x="46792" y="4086"/>
                    <a:pt x="47066" y="3812"/>
                  </a:cubicBezTo>
                  <a:cubicBezTo>
                    <a:pt x="47112" y="3744"/>
                    <a:pt x="47157" y="3653"/>
                    <a:pt x="47180" y="3584"/>
                  </a:cubicBezTo>
                  <a:cubicBezTo>
                    <a:pt x="47203" y="3516"/>
                    <a:pt x="47203" y="3470"/>
                    <a:pt x="47249" y="3424"/>
                  </a:cubicBezTo>
                  <a:cubicBezTo>
                    <a:pt x="47682" y="2899"/>
                    <a:pt x="47956" y="2260"/>
                    <a:pt x="48367" y="1713"/>
                  </a:cubicBezTo>
                  <a:cubicBezTo>
                    <a:pt x="48390" y="1667"/>
                    <a:pt x="48436" y="1621"/>
                    <a:pt x="48436" y="1530"/>
                  </a:cubicBezTo>
                  <a:cubicBezTo>
                    <a:pt x="48436" y="1461"/>
                    <a:pt x="48481" y="1370"/>
                    <a:pt x="48527" y="1325"/>
                  </a:cubicBezTo>
                  <a:cubicBezTo>
                    <a:pt x="48710" y="1165"/>
                    <a:pt x="48732" y="959"/>
                    <a:pt x="48801" y="777"/>
                  </a:cubicBezTo>
                  <a:cubicBezTo>
                    <a:pt x="48847" y="640"/>
                    <a:pt x="48869" y="503"/>
                    <a:pt x="48961" y="434"/>
                  </a:cubicBezTo>
                  <a:cubicBezTo>
                    <a:pt x="48938" y="389"/>
                    <a:pt x="48938" y="366"/>
                    <a:pt x="48915" y="343"/>
                  </a:cubicBezTo>
                  <a:lnTo>
                    <a:pt x="48915" y="320"/>
                  </a:lnTo>
                  <a:cubicBezTo>
                    <a:pt x="48892" y="320"/>
                    <a:pt x="48869" y="326"/>
                    <a:pt x="48847" y="326"/>
                  </a:cubicBezTo>
                  <a:cubicBezTo>
                    <a:pt x="48824" y="326"/>
                    <a:pt x="48801" y="320"/>
                    <a:pt x="48778" y="297"/>
                  </a:cubicBezTo>
                  <a:cubicBezTo>
                    <a:pt x="48824" y="229"/>
                    <a:pt x="48961" y="183"/>
                    <a:pt x="48892" y="69"/>
                  </a:cubicBezTo>
                  <a:cubicBezTo>
                    <a:pt x="48761" y="40"/>
                    <a:pt x="48629" y="1"/>
                    <a:pt x="48498" y="1"/>
                  </a:cubicBezTo>
                  <a:cubicBezTo>
                    <a:pt x="48424" y="1"/>
                    <a:pt x="48350" y="13"/>
                    <a:pt x="48276" y="46"/>
                  </a:cubicBezTo>
                  <a:cubicBezTo>
                    <a:pt x="48262" y="55"/>
                    <a:pt x="48249" y="59"/>
                    <a:pt x="48237" y="59"/>
                  </a:cubicBezTo>
                  <a:cubicBezTo>
                    <a:pt x="48188" y="59"/>
                    <a:pt x="48148" y="1"/>
                    <a:pt x="48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73"/>
            <p:cNvSpPr/>
            <p:nvPr/>
          </p:nvSpPr>
          <p:spPr>
            <a:xfrm>
              <a:off x="-67175" y="881675"/>
              <a:ext cx="1240575" cy="1880600"/>
            </a:xfrm>
            <a:custGeom>
              <a:avLst/>
              <a:gdLst/>
              <a:ahLst/>
              <a:cxnLst/>
              <a:rect l="l" t="t" r="r" b="b"/>
              <a:pathLst>
                <a:path w="49623" h="75224" extrusionOk="0">
                  <a:moveTo>
                    <a:pt x="39580" y="14221"/>
                  </a:moveTo>
                  <a:cubicBezTo>
                    <a:pt x="39602" y="14244"/>
                    <a:pt x="39602" y="14244"/>
                    <a:pt x="39602" y="14244"/>
                  </a:cubicBezTo>
                  <a:cubicBezTo>
                    <a:pt x="39602" y="14266"/>
                    <a:pt x="39602" y="14266"/>
                    <a:pt x="39580" y="14266"/>
                  </a:cubicBezTo>
                  <a:cubicBezTo>
                    <a:pt x="39580" y="14266"/>
                    <a:pt x="39557" y="14266"/>
                    <a:pt x="39557" y="14244"/>
                  </a:cubicBezTo>
                  <a:cubicBezTo>
                    <a:pt x="39557" y="14244"/>
                    <a:pt x="39580" y="14244"/>
                    <a:pt x="39580" y="14221"/>
                  </a:cubicBezTo>
                  <a:close/>
                  <a:moveTo>
                    <a:pt x="16823" y="48116"/>
                  </a:moveTo>
                  <a:cubicBezTo>
                    <a:pt x="16823" y="48116"/>
                    <a:pt x="16846" y="48116"/>
                    <a:pt x="16846" y="48139"/>
                  </a:cubicBezTo>
                  <a:cubicBezTo>
                    <a:pt x="16846" y="48139"/>
                    <a:pt x="16823" y="48139"/>
                    <a:pt x="16823" y="48162"/>
                  </a:cubicBezTo>
                  <a:cubicBezTo>
                    <a:pt x="16823" y="48139"/>
                    <a:pt x="16800" y="48139"/>
                    <a:pt x="16800" y="48139"/>
                  </a:cubicBezTo>
                  <a:cubicBezTo>
                    <a:pt x="16800" y="48116"/>
                    <a:pt x="16823" y="48116"/>
                    <a:pt x="16823" y="48116"/>
                  </a:cubicBezTo>
                  <a:close/>
                  <a:moveTo>
                    <a:pt x="49212" y="1"/>
                  </a:moveTo>
                  <a:cubicBezTo>
                    <a:pt x="49166" y="23"/>
                    <a:pt x="49121" y="46"/>
                    <a:pt x="49052" y="46"/>
                  </a:cubicBezTo>
                  <a:cubicBezTo>
                    <a:pt x="48778" y="46"/>
                    <a:pt x="48664" y="92"/>
                    <a:pt x="48527" y="297"/>
                  </a:cubicBezTo>
                  <a:cubicBezTo>
                    <a:pt x="48390" y="480"/>
                    <a:pt x="48162" y="571"/>
                    <a:pt x="48139" y="822"/>
                  </a:cubicBezTo>
                  <a:cubicBezTo>
                    <a:pt x="48116" y="868"/>
                    <a:pt x="48071" y="914"/>
                    <a:pt x="48025" y="914"/>
                  </a:cubicBezTo>
                  <a:cubicBezTo>
                    <a:pt x="47911" y="936"/>
                    <a:pt x="47911" y="1073"/>
                    <a:pt x="47842" y="1142"/>
                  </a:cubicBezTo>
                  <a:cubicBezTo>
                    <a:pt x="47751" y="1233"/>
                    <a:pt x="47683" y="1347"/>
                    <a:pt x="47614" y="1461"/>
                  </a:cubicBezTo>
                  <a:cubicBezTo>
                    <a:pt x="47340" y="1849"/>
                    <a:pt x="46952" y="2123"/>
                    <a:pt x="46678" y="2488"/>
                  </a:cubicBezTo>
                  <a:cubicBezTo>
                    <a:pt x="46496" y="2717"/>
                    <a:pt x="46313" y="2922"/>
                    <a:pt x="46130" y="3128"/>
                  </a:cubicBezTo>
                  <a:cubicBezTo>
                    <a:pt x="46039" y="3242"/>
                    <a:pt x="45971" y="3379"/>
                    <a:pt x="45857" y="3493"/>
                  </a:cubicBezTo>
                  <a:cubicBezTo>
                    <a:pt x="45834" y="3470"/>
                    <a:pt x="45811" y="3470"/>
                    <a:pt x="45811" y="3470"/>
                  </a:cubicBezTo>
                  <a:cubicBezTo>
                    <a:pt x="45651" y="3630"/>
                    <a:pt x="45605" y="3858"/>
                    <a:pt x="45423" y="4018"/>
                  </a:cubicBezTo>
                  <a:cubicBezTo>
                    <a:pt x="45126" y="4292"/>
                    <a:pt x="44921" y="4657"/>
                    <a:pt x="44624" y="4954"/>
                  </a:cubicBezTo>
                  <a:cubicBezTo>
                    <a:pt x="44601" y="4976"/>
                    <a:pt x="44601" y="5022"/>
                    <a:pt x="44578" y="5045"/>
                  </a:cubicBezTo>
                  <a:cubicBezTo>
                    <a:pt x="44555" y="5205"/>
                    <a:pt x="44419" y="5296"/>
                    <a:pt x="44350" y="5433"/>
                  </a:cubicBezTo>
                  <a:cubicBezTo>
                    <a:pt x="44213" y="5684"/>
                    <a:pt x="43985" y="5844"/>
                    <a:pt x="43825" y="6072"/>
                  </a:cubicBezTo>
                  <a:cubicBezTo>
                    <a:pt x="43620" y="6346"/>
                    <a:pt x="43346" y="6597"/>
                    <a:pt x="43117" y="6848"/>
                  </a:cubicBezTo>
                  <a:cubicBezTo>
                    <a:pt x="42889" y="7122"/>
                    <a:pt x="42661" y="7396"/>
                    <a:pt x="42501" y="7715"/>
                  </a:cubicBezTo>
                  <a:cubicBezTo>
                    <a:pt x="42410" y="7898"/>
                    <a:pt x="42319" y="8058"/>
                    <a:pt x="42113" y="8149"/>
                  </a:cubicBezTo>
                  <a:cubicBezTo>
                    <a:pt x="42136" y="8286"/>
                    <a:pt x="42045" y="8377"/>
                    <a:pt x="41953" y="8469"/>
                  </a:cubicBezTo>
                  <a:cubicBezTo>
                    <a:pt x="41748" y="8651"/>
                    <a:pt x="41611" y="8880"/>
                    <a:pt x="41451" y="9108"/>
                  </a:cubicBezTo>
                  <a:cubicBezTo>
                    <a:pt x="41383" y="9199"/>
                    <a:pt x="41360" y="9290"/>
                    <a:pt x="41314" y="9405"/>
                  </a:cubicBezTo>
                  <a:cubicBezTo>
                    <a:pt x="41223" y="9564"/>
                    <a:pt x="41086" y="9701"/>
                    <a:pt x="40995" y="9861"/>
                  </a:cubicBezTo>
                  <a:cubicBezTo>
                    <a:pt x="40812" y="10158"/>
                    <a:pt x="40607" y="10432"/>
                    <a:pt x="40401" y="10706"/>
                  </a:cubicBezTo>
                  <a:cubicBezTo>
                    <a:pt x="40173" y="11025"/>
                    <a:pt x="39899" y="11276"/>
                    <a:pt x="39694" y="11596"/>
                  </a:cubicBezTo>
                  <a:cubicBezTo>
                    <a:pt x="39625" y="11687"/>
                    <a:pt x="39648" y="11801"/>
                    <a:pt x="39580" y="11870"/>
                  </a:cubicBezTo>
                  <a:cubicBezTo>
                    <a:pt x="39351" y="12121"/>
                    <a:pt x="39214" y="12417"/>
                    <a:pt x="38986" y="12669"/>
                  </a:cubicBezTo>
                  <a:cubicBezTo>
                    <a:pt x="38895" y="12783"/>
                    <a:pt x="38803" y="12874"/>
                    <a:pt x="38667" y="12920"/>
                  </a:cubicBezTo>
                  <a:cubicBezTo>
                    <a:pt x="38644" y="12988"/>
                    <a:pt x="38644" y="13057"/>
                    <a:pt x="38598" y="13125"/>
                  </a:cubicBezTo>
                  <a:cubicBezTo>
                    <a:pt x="38461" y="13330"/>
                    <a:pt x="38301" y="13559"/>
                    <a:pt x="38164" y="13787"/>
                  </a:cubicBezTo>
                  <a:cubicBezTo>
                    <a:pt x="38096" y="13878"/>
                    <a:pt x="38050" y="14015"/>
                    <a:pt x="37959" y="14107"/>
                  </a:cubicBezTo>
                  <a:cubicBezTo>
                    <a:pt x="37845" y="14221"/>
                    <a:pt x="37754" y="14358"/>
                    <a:pt x="37662" y="14495"/>
                  </a:cubicBezTo>
                  <a:cubicBezTo>
                    <a:pt x="37548" y="14609"/>
                    <a:pt x="37525" y="14768"/>
                    <a:pt x="37365" y="14837"/>
                  </a:cubicBezTo>
                  <a:cubicBezTo>
                    <a:pt x="37206" y="14928"/>
                    <a:pt x="37206" y="15134"/>
                    <a:pt x="37114" y="15271"/>
                  </a:cubicBezTo>
                  <a:cubicBezTo>
                    <a:pt x="36977" y="15453"/>
                    <a:pt x="36749" y="15590"/>
                    <a:pt x="36772" y="15864"/>
                  </a:cubicBezTo>
                  <a:cubicBezTo>
                    <a:pt x="36658" y="15864"/>
                    <a:pt x="36567" y="15955"/>
                    <a:pt x="36544" y="16024"/>
                  </a:cubicBezTo>
                  <a:cubicBezTo>
                    <a:pt x="36452" y="16229"/>
                    <a:pt x="36316" y="16412"/>
                    <a:pt x="36179" y="16595"/>
                  </a:cubicBezTo>
                  <a:cubicBezTo>
                    <a:pt x="36064" y="16731"/>
                    <a:pt x="35905" y="16823"/>
                    <a:pt x="35836" y="17005"/>
                  </a:cubicBezTo>
                  <a:cubicBezTo>
                    <a:pt x="35818" y="17032"/>
                    <a:pt x="35794" y="17038"/>
                    <a:pt x="35766" y="17038"/>
                  </a:cubicBezTo>
                  <a:cubicBezTo>
                    <a:pt x="35744" y="17038"/>
                    <a:pt x="35720" y="17034"/>
                    <a:pt x="35696" y="17034"/>
                  </a:cubicBezTo>
                  <a:cubicBezTo>
                    <a:pt x="35673" y="17034"/>
                    <a:pt x="35651" y="17037"/>
                    <a:pt x="35631" y="17051"/>
                  </a:cubicBezTo>
                  <a:cubicBezTo>
                    <a:pt x="35517" y="17325"/>
                    <a:pt x="35266" y="17508"/>
                    <a:pt x="35174" y="17781"/>
                  </a:cubicBezTo>
                  <a:cubicBezTo>
                    <a:pt x="35151" y="17804"/>
                    <a:pt x="35129" y="17804"/>
                    <a:pt x="35106" y="17804"/>
                  </a:cubicBezTo>
                  <a:cubicBezTo>
                    <a:pt x="34855" y="18010"/>
                    <a:pt x="34718" y="18284"/>
                    <a:pt x="34649" y="18580"/>
                  </a:cubicBezTo>
                  <a:cubicBezTo>
                    <a:pt x="34604" y="18763"/>
                    <a:pt x="34558" y="18991"/>
                    <a:pt x="34444" y="19128"/>
                  </a:cubicBezTo>
                  <a:cubicBezTo>
                    <a:pt x="34261" y="19311"/>
                    <a:pt x="34101" y="19516"/>
                    <a:pt x="33919" y="19699"/>
                  </a:cubicBezTo>
                  <a:cubicBezTo>
                    <a:pt x="33736" y="19904"/>
                    <a:pt x="33554" y="20087"/>
                    <a:pt x="33531" y="20361"/>
                  </a:cubicBezTo>
                  <a:cubicBezTo>
                    <a:pt x="33531" y="20429"/>
                    <a:pt x="33485" y="20520"/>
                    <a:pt x="33440" y="20566"/>
                  </a:cubicBezTo>
                  <a:cubicBezTo>
                    <a:pt x="33280" y="20749"/>
                    <a:pt x="33211" y="20977"/>
                    <a:pt x="33074" y="21137"/>
                  </a:cubicBezTo>
                  <a:cubicBezTo>
                    <a:pt x="32915" y="21319"/>
                    <a:pt x="32869" y="21570"/>
                    <a:pt x="32663" y="21685"/>
                  </a:cubicBezTo>
                  <a:cubicBezTo>
                    <a:pt x="32663" y="21776"/>
                    <a:pt x="32641" y="21844"/>
                    <a:pt x="32641" y="21867"/>
                  </a:cubicBezTo>
                  <a:cubicBezTo>
                    <a:pt x="32481" y="22050"/>
                    <a:pt x="32412" y="22255"/>
                    <a:pt x="32253" y="22392"/>
                  </a:cubicBezTo>
                  <a:cubicBezTo>
                    <a:pt x="32116" y="22575"/>
                    <a:pt x="31979" y="22757"/>
                    <a:pt x="31865" y="22963"/>
                  </a:cubicBezTo>
                  <a:cubicBezTo>
                    <a:pt x="31750" y="22963"/>
                    <a:pt x="31682" y="23008"/>
                    <a:pt x="31614" y="23123"/>
                  </a:cubicBezTo>
                  <a:cubicBezTo>
                    <a:pt x="31431" y="23442"/>
                    <a:pt x="31203" y="23739"/>
                    <a:pt x="30997" y="24058"/>
                  </a:cubicBezTo>
                  <a:cubicBezTo>
                    <a:pt x="30906" y="24195"/>
                    <a:pt x="30792" y="24309"/>
                    <a:pt x="30723" y="24469"/>
                  </a:cubicBezTo>
                  <a:cubicBezTo>
                    <a:pt x="30655" y="24606"/>
                    <a:pt x="30541" y="24720"/>
                    <a:pt x="30564" y="24880"/>
                  </a:cubicBezTo>
                  <a:cubicBezTo>
                    <a:pt x="30358" y="25131"/>
                    <a:pt x="30244" y="25474"/>
                    <a:pt x="29947" y="25656"/>
                  </a:cubicBezTo>
                  <a:cubicBezTo>
                    <a:pt x="29902" y="25679"/>
                    <a:pt x="29833" y="25747"/>
                    <a:pt x="29833" y="25770"/>
                  </a:cubicBezTo>
                  <a:cubicBezTo>
                    <a:pt x="29833" y="25930"/>
                    <a:pt x="29742" y="25999"/>
                    <a:pt x="29673" y="26067"/>
                  </a:cubicBezTo>
                  <a:cubicBezTo>
                    <a:pt x="29559" y="26135"/>
                    <a:pt x="29559" y="26272"/>
                    <a:pt x="29422" y="26318"/>
                  </a:cubicBezTo>
                  <a:cubicBezTo>
                    <a:pt x="29308" y="26387"/>
                    <a:pt x="29217" y="26501"/>
                    <a:pt x="29171" y="26638"/>
                  </a:cubicBezTo>
                  <a:cubicBezTo>
                    <a:pt x="29148" y="26683"/>
                    <a:pt x="29194" y="26706"/>
                    <a:pt x="29194" y="26752"/>
                  </a:cubicBezTo>
                  <a:cubicBezTo>
                    <a:pt x="29080" y="26843"/>
                    <a:pt x="28989" y="26980"/>
                    <a:pt x="28920" y="27117"/>
                  </a:cubicBezTo>
                  <a:cubicBezTo>
                    <a:pt x="28874" y="27277"/>
                    <a:pt x="28669" y="27300"/>
                    <a:pt x="28646" y="27482"/>
                  </a:cubicBezTo>
                  <a:cubicBezTo>
                    <a:pt x="28395" y="27802"/>
                    <a:pt x="28258" y="28213"/>
                    <a:pt x="27939" y="28486"/>
                  </a:cubicBezTo>
                  <a:cubicBezTo>
                    <a:pt x="27870" y="28692"/>
                    <a:pt x="27573" y="28760"/>
                    <a:pt x="27596" y="29034"/>
                  </a:cubicBezTo>
                  <a:cubicBezTo>
                    <a:pt x="27596" y="29034"/>
                    <a:pt x="27573" y="29034"/>
                    <a:pt x="27573" y="29057"/>
                  </a:cubicBezTo>
                  <a:cubicBezTo>
                    <a:pt x="27300" y="29354"/>
                    <a:pt x="27140" y="29742"/>
                    <a:pt x="26957" y="30084"/>
                  </a:cubicBezTo>
                  <a:cubicBezTo>
                    <a:pt x="26935" y="30079"/>
                    <a:pt x="26915" y="30077"/>
                    <a:pt x="26897" y="30077"/>
                  </a:cubicBezTo>
                  <a:cubicBezTo>
                    <a:pt x="26742" y="30077"/>
                    <a:pt x="26701" y="30236"/>
                    <a:pt x="26660" y="30358"/>
                  </a:cubicBezTo>
                  <a:cubicBezTo>
                    <a:pt x="26615" y="30449"/>
                    <a:pt x="26615" y="30541"/>
                    <a:pt x="26546" y="30609"/>
                  </a:cubicBezTo>
                  <a:cubicBezTo>
                    <a:pt x="26523" y="30598"/>
                    <a:pt x="26506" y="30586"/>
                    <a:pt x="26489" y="30586"/>
                  </a:cubicBezTo>
                  <a:cubicBezTo>
                    <a:pt x="26472" y="30586"/>
                    <a:pt x="26455" y="30598"/>
                    <a:pt x="26432" y="30632"/>
                  </a:cubicBezTo>
                  <a:lnTo>
                    <a:pt x="26432" y="30997"/>
                  </a:lnTo>
                  <a:cubicBezTo>
                    <a:pt x="26295" y="31225"/>
                    <a:pt x="26021" y="31340"/>
                    <a:pt x="25998" y="31614"/>
                  </a:cubicBezTo>
                  <a:cubicBezTo>
                    <a:pt x="25839" y="31682"/>
                    <a:pt x="25725" y="31796"/>
                    <a:pt x="25633" y="31956"/>
                  </a:cubicBezTo>
                  <a:cubicBezTo>
                    <a:pt x="25542" y="32184"/>
                    <a:pt x="25382" y="32367"/>
                    <a:pt x="25200" y="32549"/>
                  </a:cubicBezTo>
                  <a:cubicBezTo>
                    <a:pt x="25131" y="32618"/>
                    <a:pt x="25085" y="32686"/>
                    <a:pt x="25063" y="32778"/>
                  </a:cubicBezTo>
                  <a:cubicBezTo>
                    <a:pt x="24971" y="33074"/>
                    <a:pt x="24789" y="33440"/>
                    <a:pt x="24583" y="33645"/>
                  </a:cubicBezTo>
                  <a:cubicBezTo>
                    <a:pt x="24424" y="33805"/>
                    <a:pt x="24241" y="33965"/>
                    <a:pt x="24150" y="34193"/>
                  </a:cubicBezTo>
                  <a:cubicBezTo>
                    <a:pt x="24058" y="34398"/>
                    <a:pt x="23944" y="34581"/>
                    <a:pt x="23830" y="34741"/>
                  </a:cubicBezTo>
                  <a:cubicBezTo>
                    <a:pt x="23625" y="34992"/>
                    <a:pt x="23511" y="35334"/>
                    <a:pt x="23214" y="35494"/>
                  </a:cubicBezTo>
                  <a:cubicBezTo>
                    <a:pt x="23100" y="35562"/>
                    <a:pt x="23054" y="35699"/>
                    <a:pt x="23008" y="35813"/>
                  </a:cubicBezTo>
                  <a:cubicBezTo>
                    <a:pt x="22986" y="35859"/>
                    <a:pt x="22986" y="35905"/>
                    <a:pt x="22940" y="35973"/>
                  </a:cubicBezTo>
                  <a:cubicBezTo>
                    <a:pt x="22803" y="36201"/>
                    <a:pt x="22598" y="36407"/>
                    <a:pt x="22506" y="36681"/>
                  </a:cubicBezTo>
                  <a:cubicBezTo>
                    <a:pt x="22506" y="36704"/>
                    <a:pt x="22506" y="36749"/>
                    <a:pt x="22483" y="36772"/>
                  </a:cubicBezTo>
                  <a:cubicBezTo>
                    <a:pt x="22301" y="36886"/>
                    <a:pt x="22232" y="37069"/>
                    <a:pt x="22141" y="37251"/>
                  </a:cubicBezTo>
                  <a:cubicBezTo>
                    <a:pt x="21981" y="37548"/>
                    <a:pt x="21799" y="37822"/>
                    <a:pt x="21433" y="37890"/>
                  </a:cubicBezTo>
                  <a:cubicBezTo>
                    <a:pt x="21411" y="38142"/>
                    <a:pt x="21114" y="38279"/>
                    <a:pt x="21205" y="38575"/>
                  </a:cubicBezTo>
                  <a:cubicBezTo>
                    <a:pt x="21068" y="38598"/>
                    <a:pt x="21000" y="38712"/>
                    <a:pt x="20931" y="38803"/>
                  </a:cubicBezTo>
                  <a:cubicBezTo>
                    <a:pt x="20817" y="38986"/>
                    <a:pt x="20726" y="39169"/>
                    <a:pt x="20657" y="39374"/>
                  </a:cubicBezTo>
                  <a:cubicBezTo>
                    <a:pt x="20543" y="39648"/>
                    <a:pt x="20406" y="39922"/>
                    <a:pt x="20201" y="40127"/>
                  </a:cubicBezTo>
                  <a:cubicBezTo>
                    <a:pt x="19995" y="40333"/>
                    <a:pt x="19858" y="40561"/>
                    <a:pt x="19699" y="40789"/>
                  </a:cubicBezTo>
                  <a:cubicBezTo>
                    <a:pt x="19562" y="40949"/>
                    <a:pt x="19448" y="41132"/>
                    <a:pt x="19288" y="41269"/>
                  </a:cubicBezTo>
                  <a:cubicBezTo>
                    <a:pt x="19197" y="41337"/>
                    <a:pt x="19105" y="41451"/>
                    <a:pt x="19060" y="41543"/>
                  </a:cubicBezTo>
                  <a:cubicBezTo>
                    <a:pt x="19037" y="41679"/>
                    <a:pt x="18923" y="41839"/>
                    <a:pt x="19060" y="41999"/>
                  </a:cubicBezTo>
                  <a:cubicBezTo>
                    <a:pt x="19060" y="41999"/>
                    <a:pt x="19037" y="41999"/>
                    <a:pt x="19037" y="42022"/>
                  </a:cubicBezTo>
                  <a:cubicBezTo>
                    <a:pt x="18945" y="42136"/>
                    <a:pt x="18877" y="42273"/>
                    <a:pt x="18763" y="42387"/>
                  </a:cubicBezTo>
                  <a:cubicBezTo>
                    <a:pt x="18466" y="42707"/>
                    <a:pt x="18169" y="43049"/>
                    <a:pt x="18032" y="43483"/>
                  </a:cubicBezTo>
                  <a:cubicBezTo>
                    <a:pt x="18010" y="43551"/>
                    <a:pt x="17964" y="43620"/>
                    <a:pt x="17918" y="43665"/>
                  </a:cubicBezTo>
                  <a:cubicBezTo>
                    <a:pt x="17713" y="43939"/>
                    <a:pt x="17622" y="44122"/>
                    <a:pt x="17599" y="44441"/>
                  </a:cubicBezTo>
                  <a:cubicBezTo>
                    <a:pt x="17234" y="44692"/>
                    <a:pt x="16982" y="45080"/>
                    <a:pt x="16640" y="45309"/>
                  </a:cubicBezTo>
                  <a:cubicBezTo>
                    <a:pt x="16503" y="45468"/>
                    <a:pt x="16503" y="45651"/>
                    <a:pt x="16366" y="45742"/>
                  </a:cubicBezTo>
                  <a:cubicBezTo>
                    <a:pt x="16275" y="45788"/>
                    <a:pt x="16252" y="45879"/>
                    <a:pt x="16206" y="45948"/>
                  </a:cubicBezTo>
                  <a:cubicBezTo>
                    <a:pt x="16069" y="46130"/>
                    <a:pt x="16024" y="46359"/>
                    <a:pt x="15910" y="46518"/>
                  </a:cubicBezTo>
                  <a:cubicBezTo>
                    <a:pt x="15750" y="46747"/>
                    <a:pt x="15681" y="46998"/>
                    <a:pt x="15590" y="47249"/>
                  </a:cubicBezTo>
                  <a:cubicBezTo>
                    <a:pt x="15499" y="47409"/>
                    <a:pt x="15339" y="47454"/>
                    <a:pt x="15202" y="47546"/>
                  </a:cubicBezTo>
                  <a:cubicBezTo>
                    <a:pt x="15202" y="47774"/>
                    <a:pt x="15065" y="47934"/>
                    <a:pt x="14905" y="48071"/>
                  </a:cubicBezTo>
                  <a:cubicBezTo>
                    <a:pt x="14974" y="48230"/>
                    <a:pt x="14837" y="48344"/>
                    <a:pt x="14837" y="48504"/>
                  </a:cubicBezTo>
                  <a:cubicBezTo>
                    <a:pt x="14677" y="48618"/>
                    <a:pt x="14540" y="48778"/>
                    <a:pt x="14449" y="48938"/>
                  </a:cubicBezTo>
                  <a:cubicBezTo>
                    <a:pt x="14289" y="49235"/>
                    <a:pt x="14061" y="49486"/>
                    <a:pt x="13947" y="49805"/>
                  </a:cubicBezTo>
                  <a:cubicBezTo>
                    <a:pt x="13878" y="50011"/>
                    <a:pt x="13718" y="50193"/>
                    <a:pt x="13627" y="50422"/>
                  </a:cubicBezTo>
                  <a:cubicBezTo>
                    <a:pt x="13536" y="50627"/>
                    <a:pt x="13422" y="50810"/>
                    <a:pt x="13239" y="50969"/>
                  </a:cubicBezTo>
                  <a:cubicBezTo>
                    <a:pt x="13125" y="51061"/>
                    <a:pt x="13171" y="51220"/>
                    <a:pt x="13079" y="51289"/>
                  </a:cubicBezTo>
                  <a:cubicBezTo>
                    <a:pt x="12942" y="51403"/>
                    <a:pt x="12897" y="51540"/>
                    <a:pt x="12851" y="51700"/>
                  </a:cubicBezTo>
                  <a:cubicBezTo>
                    <a:pt x="12828" y="51837"/>
                    <a:pt x="12737" y="51928"/>
                    <a:pt x="12714" y="52065"/>
                  </a:cubicBezTo>
                  <a:cubicBezTo>
                    <a:pt x="12486" y="52179"/>
                    <a:pt x="12417" y="52430"/>
                    <a:pt x="12280" y="52636"/>
                  </a:cubicBezTo>
                  <a:cubicBezTo>
                    <a:pt x="12189" y="52795"/>
                    <a:pt x="12075" y="52978"/>
                    <a:pt x="11915" y="53092"/>
                  </a:cubicBezTo>
                  <a:cubicBezTo>
                    <a:pt x="11801" y="53389"/>
                    <a:pt x="11573" y="53617"/>
                    <a:pt x="11413" y="53891"/>
                  </a:cubicBezTo>
                  <a:cubicBezTo>
                    <a:pt x="11276" y="54096"/>
                    <a:pt x="11162" y="54279"/>
                    <a:pt x="11025" y="54484"/>
                  </a:cubicBezTo>
                  <a:cubicBezTo>
                    <a:pt x="10957" y="54553"/>
                    <a:pt x="10865" y="54553"/>
                    <a:pt x="10842" y="54667"/>
                  </a:cubicBezTo>
                  <a:cubicBezTo>
                    <a:pt x="10797" y="54987"/>
                    <a:pt x="10637" y="55260"/>
                    <a:pt x="10432" y="55512"/>
                  </a:cubicBezTo>
                  <a:cubicBezTo>
                    <a:pt x="10249" y="55763"/>
                    <a:pt x="10089" y="55991"/>
                    <a:pt x="10021" y="56288"/>
                  </a:cubicBezTo>
                  <a:cubicBezTo>
                    <a:pt x="9975" y="56516"/>
                    <a:pt x="9770" y="56676"/>
                    <a:pt x="9724" y="56904"/>
                  </a:cubicBezTo>
                  <a:cubicBezTo>
                    <a:pt x="9587" y="56972"/>
                    <a:pt x="9496" y="57087"/>
                    <a:pt x="9404" y="57201"/>
                  </a:cubicBezTo>
                  <a:cubicBezTo>
                    <a:pt x="9222" y="57383"/>
                    <a:pt x="9222" y="57680"/>
                    <a:pt x="9016" y="57840"/>
                  </a:cubicBezTo>
                  <a:cubicBezTo>
                    <a:pt x="9016" y="58000"/>
                    <a:pt x="8857" y="58091"/>
                    <a:pt x="8834" y="58228"/>
                  </a:cubicBezTo>
                  <a:cubicBezTo>
                    <a:pt x="8788" y="58388"/>
                    <a:pt x="8674" y="58502"/>
                    <a:pt x="8583" y="58639"/>
                  </a:cubicBezTo>
                  <a:cubicBezTo>
                    <a:pt x="8537" y="58707"/>
                    <a:pt x="8537" y="58776"/>
                    <a:pt x="8446" y="58821"/>
                  </a:cubicBezTo>
                  <a:cubicBezTo>
                    <a:pt x="8355" y="58890"/>
                    <a:pt x="8286" y="59004"/>
                    <a:pt x="8309" y="59118"/>
                  </a:cubicBezTo>
                  <a:cubicBezTo>
                    <a:pt x="8309" y="59346"/>
                    <a:pt x="8172" y="59460"/>
                    <a:pt x="8058" y="59620"/>
                  </a:cubicBezTo>
                  <a:cubicBezTo>
                    <a:pt x="7761" y="59985"/>
                    <a:pt x="7510" y="60373"/>
                    <a:pt x="7305" y="60784"/>
                  </a:cubicBezTo>
                  <a:cubicBezTo>
                    <a:pt x="7259" y="60921"/>
                    <a:pt x="7190" y="61035"/>
                    <a:pt x="7122" y="61149"/>
                  </a:cubicBezTo>
                  <a:cubicBezTo>
                    <a:pt x="6985" y="61423"/>
                    <a:pt x="6734" y="61606"/>
                    <a:pt x="6597" y="61903"/>
                  </a:cubicBezTo>
                  <a:cubicBezTo>
                    <a:pt x="6597" y="61925"/>
                    <a:pt x="6574" y="61925"/>
                    <a:pt x="6551" y="61948"/>
                  </a:cubicBezTo>
                  <a:cubicBezTo>
                    <a:pt x="6369" y="62131"/>
                    <a:pt x="6209" y="62314"/>
                    <a:pt x="6118" y="62565"/>
                  </a:cubicBezTo>
                  <a:cubicBezTo>
                    <a:pt x="6095" y="62656"/>
                    <a:pt x="6004" y="62770"/>
                    <a:pt x="5935" y="62861"/>
                  </a:cubicBezTo>
                  <a:cubicBezTo>
                    <a:pt x="5867" y="62930"/>
                    <a:pt x="5798" y="63021"/>
                    <a:pt x="5821" y="63112"/>
                  </a:cubicBezTo>
                  <a:cubicBezTo>
                    <a:pt x="5821" y="63227"/>
                    <a:pt x="5615" y="63272"/>
                    <a:pt x="5730" y="63386"/>
                  </a:cubicBezTo>
                  <a:cubicBezTo>
                    <a:pt x="5479" y="63637"/>
                    <a:pt x="5524" y="64071"/>
                    <a:pt x="5205" y="64299"/>
                  </a:cubicBezTo>
                  <a:cubicBezTo>
                    <a:pt x="5159" y="64550"/>
                    <a:pt x="4931" y="64710"/>
                    <a:pt x="4862" y="64961"/>
                  </a:cubicBezTo>
                  <a:cubicBezTo>
                    <a:pt x="4839" y="64984"/>
                    <a:pt x="4817" y="64984"/>
                    <a:pt x="4794" y="64984"/>
                  </a:cubicBezTo>
                  <a:cubicBezTo>
                    <a:pt x="4774" y="64984"/>
                    <a:pt x="4771" y="64934"/>
                    <a:pt x="4742" y="64934"/>
                  </a:cubicBezTo>
                  <a:cubicBezTo>
                    <a:pt x="4737" y="64934"/>
                    <a:pt x="4732" y="64935"/>
                    <a:pt x="4725" y="64938"/>
                  </a:cubicBezTo>
                  <a:cubicBezTo>
                    <a:pt x="4680" y="65053"/>
                    <a:pt x="4794" y="65075"/>
                    <a:pt x="4771" y="65144"/>
                  </a:cubicBezTo>
                  <a:cubicBezTo>
                    <a:pt x="4680" y="65372"/>
                    <a:pt x="4451" y="65555"/>
                    <a:pt x="4497" y="65851"/>
                  </a:cubicBezTo>
                  <a:cubicBezTo>
                    <a:pt x="4497" y="65874"/>
                    <a:pt x="4474" y="65897"/>
                    <a:pt x="4451" y="65897"/>
                  </a:cubicBezTo>
                  <a:cubicBezTo>
                    <a:pt x="4223" y="66239"/>
                    <a:pt x="4063" y="66627"/>
                    <a:pt x="3812" y="66924"/>
                  </a:cubicBezTo>
                  <a:lnTo>
                    <a:pt x="3812" y="67107"/>
                  </a:lnTo>
                  <a:cubicBezTo>
                    <a:pt x="3744" y="67198"/>
                    <a:pt x="3675" y="67244"/>
                    <a:pt x="3607" y="67312"/>
                  </a:cubicBezTo>
                  <a:cubicBezTo>
                    <a:pt x="3653" y="67358"/>
                    <a:pt x="3675" y="67404"/>
                    <a:pt x="3675" y="67472"/>
                  </a:cubicBezTo>
                  <a:cubicBezTo>
                    <a:pt x="3538" y="67518"/>
                    <a:pt x="3447" y="67632"/>
                    <a:pt x="3379" y="67746"/>
                  </a:cubicBezTo>
                  <a:cubicBezTo>
                    <a:pt x="3310" y="67951"/>
                    <a:pt x="3264" y="68134"/>
                    <a:pt x="3082" y="68271"/>
                  </a:cubicBezTo>
                  <a:cubicBezTo>
                    <a:pt x="3059" y="68271"/>
                    <a:pt x="3059" y="68317"/>
                    <a:pt x="3059" y="68362"/>
                  </a:cubicBezTo>
                  <a:cubicBezTo>
                    <a:pt x="3013" y="68431"/>
                    <a:pt x="2991" y="68499"/>
                    <a:pt x="2968" y="68590"/>
                  </a:cubicBezTo>
                  <a:cubicBezTo>
                    <a:pt x="2922" y="68568"/>
                    <a:pt x="2899" y="68545"/>
                    <a:pt x="2876" y="68522"/>
                  </a:cubicBezTo>
                  <a:cubicBezTo>
                    <a:pt x="2831" y="68659"/>
                    <a:pt x="2694" y="68750"/>
                    <a:pt x="2648" y="68864"/>
                  </a:cubicBezTo>
                  <a:cubicBezTo>
                    <a:pt x="2603" y="69001"/>
                    <a:pt x="2580" y="69138"/>
                    <a:pt x="2534" y="69275"/>
                  </a:cubicBezTo>
                  <a:cubicBezTo>
                    <a:pt x="2511" y="69435"/>
                    <a:pt x="2420" y="69572"/>
                    <a:pt x="2329" y="69686"/>
                  </a:cubicBezTo>
                  <a:cubicBezTo>
                    <a:pt x="2215" y="69800"/>
                    <a:pt x="2169" y="69937"/>
                    <a:pt x="2100" y="70074"/>
                  </a:cubicBezTo>
                  <a:cubicBezTo>
                    <a:pt x="2032" y="70188"/>
                    <a:pt x="2009" y="70302"/>
                    <a:pt x="2009" y="70439"/>
                  </a:cubicBezTo>
                  <a:cubicBezTo>
                    <a:pt x="2032" y="70462"/>
                    <a:pt x="2009" y="70485"/>
                    <a:pt x="2009" y="70485"/>
                  </a:cubicBezTo>
                  <a:cubicBezTo>
                    <a:pt x="1963" y="70576"/>
                    <a:pt x="1849" y="70576"/>
                    <a:pt x="1826" y="70645"/>
                  </a:cubicBezTo>
                  <a:cubicBezTo>
                    <a:pt x="1781" y="70713"/>
                    <a:pt x="1849" y="70782"/>
                    <a:pt x="1849" y="70850"/>
                  </a:cubicBezTo>
                  <a:cubicBezTo>
                    <a:pt x="1826" y="70919"/>
                    <a:pt x="1735" y="70941"/>
                    <a:pt x="1690" y="70964"/>
                  </a:cubicBezTo>
                  <a:cubicBezTo>
                    <a:pt x="1690" y="71170"/>
                    <a:pt x="1484" y="71329"/>
                    <a:pt x="1575" y="71558"/>
                  </a:cubicBezTo>
                  <a:cubicBezTo>
                    <a:pt x="1256" y="71626"/>
                    <a:pt x="1324" y="72014"/>
                    <a:pt x="1073" y="72128"/>
                  </a:cubicBezTo>
                  <a:cubicBezTo>
                    <a:pt x="982" y="72379"/>
                    <a:pt x="891" y="72631"/>
                    <a:pt x="708" y="72859"/>
                  </a:cubicBezTo>
                  <a:cubicBezTo>
                    <a:pt x="754" y="73087"/>
                    <a:pt x="640" y="73292"/>
                    <a:pt x="503" y="73452"/>
                  </a:cubicBezTo>
                  <a:cubicBezTo>
                    <a:pt x="320" y="73658"/>
                    <a:pt x="274" y="73886"/>
                    <a:pt x="229" y="74114"/>
                  </a:cubicBezTo>
                  <a:cubicBezTo>
                    <a:pt x="183" y="74365"/>
                    <a:pt x="137" y="74593"/>
                    <a:pt x="23" y="74799"/>
                  </a:cubicBezTo>
                  <a:cubicBezTo>
                    <a:pt x="23" y="74959"/>
                    <a:pt x="0" y="75096"/>
                    <a:pt x="46" y="75210"/>
                  </a:cubicBezTo>
                  <a:cubicBezTo>
                    <a:pt x="79" y="75219"/>
                    <a:pt x="109" y="75224"/>
                    <a:pt x="135" y="75224"/>
                  </a:cubicBezTo>
                  <a:cubicBezTo>
                    <a:pt x="232" y="75224"/>
                    <a:pt x="279" y="75158"/>
                    <a:pt x="297" y="75050"/>
                  </a:cubicBezTo>
                  <a:cubicBezTo>
                    <a:pt x="366" y="74867"/>
                    <a:pt x="457" y="74730"/>
                    <a:pt x="571" y="74593"/>
                  </a:cubicBezTo>
                  <a:cubicBezTo>
                    <a:pt x="640" y="74525"/>
                    <a:pt x="708" y="74434"/>
                    <a:pt x="754" y="74342"/>
                  </a:cubicBezTo>
                  <a:cubicBezTo>
                    <a:pt x="845" y="74114"/>
                    <a:pt x="959" y="73886"/>
                    <a:pt x="1096" y="73703"/>
                  </a:cubicBezTo>
                  <a:cubicBezTo>
                    <a:pt x="1233" y="73544"/>
                    <a:pt x="1347" y="73384"/>
                    <a:pt x="1416" y="73178"/>
                  </a:cubicBezTo>
                  <a:cubicBezTo>
                    <a:pt x="1484" y="72973"/>
                    <a:pt x="1621" y="72813"/>
                    <a:pt x="1735" y="72653"/>
                  </a:cubicBezTo>
                  <a:cubicBezTo>
                    <a:pt x="1872" y="72494"/>
                    <a:pt x="1963" y="72288"/>
                    <a:pt x="2100" y="72128"/>
                  </a:cubicBezTo>
                  <a:cubicBezTo>
                    <a:pt x="2237" y="71923"/>
                    <a:pt x="2351" y="71672"/>
                    <a:pt x="2603" y="71558"/>
                  </a:cubicBezTo>
                  <a:cubicBezTo>
                    <a:pt x="2625" y="71558"/>
                    <a:pt x="2625" y="71535"/>
                    <a:pt x="2625" y="71489"/>
                  </a:cubicBezTo>
                  <a:cubicBezTo>
                    <a:pt x="2534" y="71489"/>
                    <a:pt x="2488" y="71466"/>
                    <a:pt x="2466" y="71375"/>
                  </a:cubicBezTo>
                  <a:cubicBezTo>
                    <a:pt x="2625" y="71238"/>
                    <a:pt x="2671" y="71033"/>
                    <a:pt x="2854" y="70919"/>
                  </a:cubicBezTo>
                  <a:lnTo>
                    <a:pt x="2854" y="70690"/>
                  </a:lnTo>
                  <a:cubicBezTo>
                    <a:pt x="2922" y="70462"/>
                    <a:pt x="3150" y="70485"/>
                    <a:pt x="3196" y="70325"/>
                  </a:cubicBezTo>
                  <a:cubicBezTo>
                    <a:pt x="3173" y="70280"/>
                    <a:pt x="3173" y="70234"/>
                    <a:pt x="3150" y="70211"/>
                  </a:cubicBezTo>
                  <a:cubicBezTo>
                    <a:pt x="3242" y="70120"/>
                    <a:pt x="3356" y="70028"/>
                    <a:pt x="3401" y="69914"/>
                  </a:cubicBezTo>
                  <a:cubicBezTo>
                    <a:pt x="3493" y="69686"/>
                    <a:pt x="3630" y="69481"/>
                    <a:pt x="3744" y="69252"/>
                  </a:cubicBezTo>
                  <a:cubicBezTo>
                    <a:pt x="3858" y="69024"/>
                    <a:pt x="4063" y="68864"/>
                    <a:pt x="4109" y="68613"/>
                  </a:cubicBezTo>
                  <a:cubicBezTo>
                    <a:pt x="4132" y="68590"/>
                    <a:pt x="4155" y="68590"/>
                    <a:pt x="4155" y="68568"/>
                  </a:cubicBezTo>
                  <a:cubicBezTo>
                    <a:pt x="4337" y="68385"/>
                    <a:pt x="4474" y="68180"/>
                    <a:pt x="4566" y="67951"/>
                  </a:cubicBezTo>
                  <a:cubicBezTo>
                    <a:pt x="4566" y="67929"/>
                    <a:pt x="4588" y="67860"/>
                    <a:pt x="4611" y="67860"/>
                  </a:cubicBezTo>
                  <a:cubicBezTo>
                    <a:pt x="4702" y="67837"/>
                    <a:pt x="4725" y="67746"/>
                    <a:pt x="4725" y="67655"/>
                  </a:cubicBezTo>
                  <a:cubicBezTo>
                    <a:pt x="4702" y="67609"/>
                    <a:pt x="4748" y="67563"/>
                    <a:pt x="4771" y="67540"/>
                  </a:cubicBezTo>
                  <a:cubicBezTo>
                    <a:pt x="4999" y="67221"/>
                    <a:pt x="5159" y="66856"/>
                    <a:pt x="5342" y="66513"/>
                  </a:cubicBezTo>
                  <a:cubicBezTo>
                    <a:pt x="5547" y="66148"/>
                    <a:pt x="5730" y="65760"/>
                    <a:pt x="5981" y="65395"/>
                  </a:cubicBezTo>
                  <a:cubicBezTo>
                    <a:pt x="6072" y="65235"/>
                    <a:pt x="6163" y="65053"/>
                    <a:pt x="6255" y="64893"/>
                  </a:cubicBezTo>
                  <a:cubicBezTo>
                    <a:pt x="6483" y="64779"/>
                    <a:pt x="6620" y="64596"/>
                    <a:pt x="6711" y="64391"/>
                  </a:cubicBezTo>
                  <a:cubicBezTo>
                    <a:pt x="6894" y="64071"/>
                    <a:pt x="7076" y="63751"/>
                    <a:pt x="7259" y="63386"/>
                  </a:cubicBezTo>
                  <a:lnTo>
                    <a:pt x="7259" y="63112"/>
                  </a:lnTo>
                  <a:cubicBezTo>
                    <a:pt x="7464" y="62907"/>
                    <a:pt x="7533" y="62565"/>
                    <a:pt x="7875" y="62496"/>
                  </a:cubicBezTo>
                  <a:cubicBezTo>
                    <a:pt x="7898" y="62428"/>
                    <a:pt x="7989" y="62359"/>
                    <a:pt x="7898" y="62268"/>
                  </a:cubicBezTo>
                  <a:cubicBezTo>
                    <a:pt x="8149" y="62222"/>
                    <a:pt x="8103" y="61903"/>
                    <a:pt x="8332" y="61834"/>
                  </a:cubicBezTo>
                  <a:cubicBezTo>
                    <a:pt x="8469" y="61537"/>
                    <a:pt x="8628" y="61241"/>
                    <a:pt x="8765" y="60944"/>
                  </a:cubicBezTo>
                  <a:cubicBezTo>
                    <a:pt x="8925" y="60739"/>
                    <a:pt x="9176" y="60602"/>
                    <a:pt x="9336" y="60373"/>
                  </a:cubicBezTo>
                  <a:cubicBezTo>
                    <a:pt x="9336" y="60373"/>
                    <a:pt x="9336" y="60351"/>
                    <a:pt x="9359" y="60351"/>
                  </a:cubicBezTo>
                  <a:cubicBezTo>
                    <a:pt x="9496" y="60236"/>
                    <a:pt x="9496" y="60031"/>
                    <a:pt x="9610" y="59894"/>
                  </a:cubicBezTo>
                  <a:cubicBezTo>
                    <a:pt x="9770" y="59666"/>
                    <a:pt x="9929" y="59438"/>
                    <a:pt x="10044" y="59164"/>
                  </a:cubicBezTo>
                  <a:cubicBezTo>
                    <a:pt x="10181" y="58890"/>
                    <a:pt x="10363" y="58616"/>
                    <a:pt x="10523" y="58342"/>
                  </a:cubicBezTo>
                  <a:cubicBezTo>
                    <a:pt x="10591" y="58251"/>
                    <a:pt x="10569" y="58159"/>
                    <a:pt x="10637" y="58068"/>
                  </a:cubicBezTo>
                  <a:cubicBezTo>
                    <a:pt x="10888" y="57794"/>
                    <a:pt x="11116" y="57497"/>
                    <a:pt x="11253" y="57155"/>
                  </a:cubicBezTo>
                  <a:cubicBezTo>
                    <a:pt x="11299" y="57064"/>
                    <a:pt x="11367" y="57018"/>
                    <a:pt x="11413" y="56972"/>
                  </a:cubicBezTo>
                  <a:cubicBezTo>
                    <a:pt x="11504" y="56790"/>
                    <a:pt x="11641" y="56630"/>
                    <a:pt x="11733" y="56447"/>
                  </a:cubicBezTo>
                  <a:cubicBezTo>
                    <a:pt x="12007" y="55968"/>
                    <a:pt x="12326" y="55512"/>
                    <a:pt x="12646" y="55032"/>
                  </a:cubicBezTo>
                  <a:cubicBezTo>
                    <a:pt x="12805" y="54781"/>
                    <a:pt x="12988" y="54507"/>
                    <a:pt x="13125" y="54233"/>
                  </a:cubicBezTo>
                  <a:cubicBezTo>
                    <a:pt x="13216" y="54096"/>
                    <a:pt x="13285" y="53937"/>
                    <a:pt x="13467" y="53891"/>
                  </a:cubicBezTo>
                  <a:cubicBezTo>
                    <a:pt x="13513" y="53640"/>
                    <a:pt x="13627" y="53457"/>
                    <a:pt x="13787" y="53275"/>
                  </a:cubicBezTo>
                  <a:cubicBezTo>
                    <a:pt x="13947" y="53069"/>
                    <a:pt x="14152" y="52841"/>
                    <a:pt x="14221" y="52613"/>
                  </a:cubicBezTo>
                  <a:cubicBezTo>
                    <a:pt x="14312" y="52316"/>
                    <a:pt x="14472" y="52111"/>
                    <a:pt x="14723" y="51974"/>
                  </a:cubicBezTo>
                  <a:cubicBezTo>
                    <a:pt x="14746" y="51951"/>
                    <a:pt x="14768" y="51951"/>
                    <a:pt x="14791" y="51905"/>
                  </a:cubicBezTo>
                  <a:lnTo>
                    <a:pt x="14791" y="51745"/>
                  </a:lnTo>
                  <a:cubicBezTo>
                    <a:pt x="14837" y="51700"/>
                    <a:pt x="14883" y="51677"/>
                    <a:pt x="14928" y="51654"/>
                  </a:cubicBezTo>
                  <a:cubicBezTo>
                    <a:pt x="14951" y="51563"/>
                    <a:pt x="14883" y="51494"/>
                    <a:pt x="14974" y="51426"/>
                  </a:cubicBezTo>
                  <a:cubicBezTo>
                    <a:pt x="14974" y="51472"/>
                    <a:pt x="14997" y="51494"/>
                    <a:pt x="15020" y="51540"/>
                  </a:cubicBezTo>
                  <a:cubicBezTo>
                    <a:pt x="15065" y="51449"/>
                    <a:pt x="15156" y="51380"/>
                    <a:pt x="15134" y="51266"/>
                  </a:cubicBezTo>
                  <a:cubicBezTo>
                    <a:pt x="15134" y="51175"/>
                    <a:pt x="15111" y="51061"/>
                    <a:pt x="15248" y="51015"/>
                  </a:cubicBezTo>
                  <a:cubicBezTo>
                    <a:pt x="15266" y="51015"/>
                    <a:pt x="15284" y="51044"/>
                    <a:pt x="15303" y="51044"/>
                  </a:cubicBezTo>
                  <a:cubicBezTo>
                    <a:pt x="15307" y="51044"/>
                    <a:pt x="15312" y="51042"/>
                    <a:pt x="15316" y="51038"/>
                  </a:cubicBezTo>
                  <a:cubicBezTo>
                    <a:pt x="15339" y="50992"/>
                    <a:pt x="15362" y="50947"/>
                    <a:pt x="15408" y="50878"/>
                  </a:cubicBezTo>
                  <a:cubicBezTo>
                    <a:pt x="15385" y="50855"/>
                    <a:pt x="15362" y="50832"/>
                    <a:pt x="15339" y="50810"/>
                  </a:cubicBezTo>
                  <a:cubicBezTo>
                    <a:pt x="15430" y="50490"/>
                    <a:pt x="15613" y="50239"/>
                    <a:pt x="15773" y="49942"/>
                  </a:cubicBezTo>
                  <a:cubicBezTo>
                    <a:pt x="15841" y="49805"/>
                    <a:pt x="15933" y="49623"/>
                    <a:pt x="16047" y="49509"/>
                  </a:cubicBezTo>
                  <a:cubicBezTo>
                    <a:pt x="16184" y="49372"/>
                    <a:pt x="16298" y="49212"/>
                    <a:pt x="16366" y="49029"/>
                  </a:cubicBezTo>
                  <a:cubicBezTo>
                    <a:pt x="16458" y="48801"/>
                    <a:pt x="16617" y="48618"/>
                    <a:pt x="16686" y="48367"/>
                  </a:cubicBezTo>
                  <a:cubicBezTo>
                    <a:pt x="16982" y="48253"/>
                    <a:pt x="17051" y="47865"/>
                    <a:pt x="17371" y="47774"/>
                  </a:cubicBezTo>
                  <a:cubicBezTo>
                    <a:pt x="17462" y="47637"/>
                    <a:pt x="17507" y="47523"/>
                    <a:pt x="17576" y="47409"/>
                  </a:cubicBezTo>
                  <a:cubicBezTo>
                    <a:pt x="17690" y="47203"/>
                    <a:pt x="17827" y="46998"/>
                    <a:pt x="17941" y="46815"/>
                  </a:cubicBezTo>
                  <a:cubicBezTo>
                    <a:pt x="18010" y="46724"/>
                    <a:pt x="18101" y="46610"/>
                    <a:pt x="17964" y="46473"/>
                  </a:cubicBezTo>
                  <a:cubicBezTo>
                    <a:pt x="17964" y="46473"/>
                    <a:pt x="17987" y="46473"/>
                    <a:pt x="17987" y="46450"/>
                  </a:cubicBezTo>
                  <a:cubicBezTo>
                    <a:pt x="18169" y="46336"/>
                    <a:pt x="18238" y="46108"/>
                    <a:pt x="18398" y="45971"/>
                  </a:cubicBezTo>
                  <a:cubicBezTo>
                    <a:pt x="18443" y="45993"/>
                    <a:pt x="18466" y="45993"/>
                    <a:pt x="18489" y="46016"/>
                  </a:cubicBezTo>
                  <a:cubicBezTo>
                    <a:pt x="18694" y="45765"/>
                    <a:pt x="18786" y="45446"/>
                    <a:pt x="19037" y="45263"/>
                  </a:cubicBezTo>
                  <a:cubicBezTo>
                    <a:pt x="19060" y="45240"/>
                    <a:pt x="19060" y="45195"/>
                    <a:pt x="19082" y="45172"/>
                  </a:cubicBezTo>
                  <a:cubicBezTo>
                    <a:pt x="19288" y="44898"/>
                    <a:pt x="19311" y="44555"/>
                    <a:pt x="19425" y="44304"/>
                  </a:cubicBezTo>
                  <a:cubicBezTo>
                    <a:pt x="19516" y="44190"/>
                    <a:pt x="19585" y="44099"/>
                    <a:pt x="19630" y="44053"/>
                  </a:cubicBezTo>
                  <a:cubicBezTo>
                    <a:pt x="19667" y="44053"/>
                    <a:pt x="19689" y="44083"/>
                    <a:pt x="19719" y="44083"/>
                  </a:cubicBezTo>
                  <a:cubicBezTo>
                    <a:pt x="19727" y="44083"/>
                    <a:pt x="19735" y="44081"/>
                    <a:pt x="19744" y="44076"/>
                  </a:cubicBezTo>
                  <a:cubicBezTo>
                    <a:pt x="19973" y="43871"/>
                    <a:pt x="20110" y="43574"/>
                    <a:pt x="20315" y="43323"/>
                  </a:cubicBezTo>
                  <a:cubicBezTo>
                    <a:pt x="20543" y="43072"/>
                    <a:pt x="20657" y="42729"/>
                    <a:pt x="20863" y="42456"/>
                  </a:cubicBezTo>
                  <a:cubicBezTo>
                    <a:pt x="20977" y="42273"/>
                    <a:pt x="21091" y="42090"/>
                    <a:pt x="21114" y="41885"/>
                  </a:cubicBezTo>
                  <a:cubicBezTo>
                    <a:pt x="21182" y="41543"/>
                    <a:pt x="21411" y="41291"/>
                    <a:pt x="21570" y="41018"/>
                  </a:cubicBezTo>
                  <a:cubicBezTo>
                    <a:pt x="21685" y="40835"/>
                    <a:pt x="21799" y="40675"/>
                    <a:pt x="21867" y="40470"/>
                  </a:cubicBezTo>
                  <a:cubicBezTo>
                    <a:pt x="22050" y="40447"/>
                    <a:pt x="22209" y="40401"/>
                    <a:pt x="22187" y="40196"/>
                  </a:cubicBezTo>
                  <a:cubicBezTo>
                    <a:pt x="22187" y="40173"/>
                    <a:pt x="22209" y="40150"/>
                    <a:pt x="22232" y="40150"/>
                  </a:cubicBezTo>
                  <a:cubicBezTo>
                    <a:pt x="22369" y="40082"/>
                    <a:pt x="22415" y="39968"/>
                    <a:pt x="22461" y="39853"/>
                  </a:cubicBezTo>
                  <a:cubicBezTo>
                    <a:pt x="22529" y="39716"/>
                    <a:pt x="22643" y="39625"/>
                    <a:pt x="22712" y="39511"/>
                  </a:cubicBezTo>
                  <a:cubicBezTo>
                    <a:pt x="22803" y="39374"/>
                    <a:pt x="22940" y="39260"/>
                    <a:pt x="22940" y="39055"/>
                  </a:cubicBezTo>
                  <a:cubicBezTo>
                    <a:pt x="22940" y="38963"/>
                    <a:pt x="23008" y="38872"/>
                    <a:pt x="23100" y="38781"/>
                  </a:cubicBezTo>
                  <a:cubicBezTo>
                    <a:pt x="23145" y="38758"/>
                    <a:pt x="23168" y="38689"/>
                    <a:pt x="23214" y="38644"/>
                  </a:cubicBezTo>
                  <a:cubicBezTo>
                    <a:pt x="23465" y="38233"/>
                    <a:pt x="23716" y="37822"/>
                    <a:pt x="23990" y="37434"/>
                  </a:cubicBezTo>
                  <a:cubicBezTo>
                    <a:pt x="24172" y="37183"/>
                    <a:pt x="24355" y="36932"/>
                    <a:pt x="24583" y="36749"/>
                  </a:cubicBezTo>
                  <a:cubicBezTo>
                    <a:pt x="24720" y="36635"/>
                    <a:pt x="24812" y="36498"/>
                    <a:pt x="24926" y="36361"/>
                  </a:cubicBezTo>
                  <a:cubicBezTo>
                    <a:pt x="25040" y="36179"/>
                    <a:pt x="25154" y="35973"/>
                    <a:pt x="25291" y="35813"/>
                  </a:cubicBezTo>
                  <a:cubicBezTo>
                    <a:pt x="25405" y="35676"/>
                    <a:pt x="25565" y="35562"/>
                    <a:pt x="25610" y="35380"/>
                  </a:cubicBezTo>
                  <a:cubicBezTo>
                    <a:pt x="25656" y="35174"/>
                    <a:pt x="25725" y="35014"/>
                    <a:pt x="25862" y="34878"/>
                  </a:cubicBezTo>
                  <a:cubicBezTo>
                    <a:pt x="25976" y="34718"/>
                    <a:pt x="25998" y="34512"/>
                    <a:pt x="26181" y="34398"/>
                  </a:cubicBezTo>
                  <a:cubicBezTo>
                    <a:pt x="26204" y="34375"/>
                    <a:pt x="26227" y="34330"/>
                    <a:pt x="26250" y="34284"/>
                  </a:cubicBezTo>
                  <a:cubicBezTo>
                    <a:pt x="26409" y="34124"/>
                    <a:pt x="26432" y="33873"/>
                    <a:pt x="26523" y="33668"/>
                  </a:cubicBezTo>
                  <a:cubicBezTo>
                    <a:pt x="26501" y="33599"/>
                    <a:pt x="26432" y="33576"/>
                    <a:pt x="26478" y="33440"/>
                  </a:cubicBezTo>
                  <a:cubicBezTo>
                    <a:pt x="26752" y="33257"/>
                    <a:pt x="26980" y="32915"/>
                    <a:pt x="27322" y="32663"/>
                  </a:cubicBezTo>
                  <a:cubicBezTo>
                    <a:pt x="27368" y="32481"/>
                    <a:pt x="27482" y="32298"/>
                    <a:pt x="27619" y="32161"/>
                  </a:cubicBezTo>
                  <a:cubicBezTo>
                    <a:pt x="27779" y="31979"/>
                    <a:pt x="27916" y="31773"/>
                    <a:pt x="28076" y="31591"/>
                  </a:cubicBezTo>
                  <a:cubicBezTo>
                    <a:pt x="28190" y="31454"/>
                    <a:pt x="28281" y="31271"/>
                    <a:pt x="28235" y="31089"/>
                  </a:cubicBezTo>
                  <a:cubicBezTo>
                    <a:pt x="28349" y="30974"/>
                    <a:pt x="28441" y="30837"/>
                    <a:pt x="28555" y="30792"/>
                  </a:cubicBezTo>
                  <a:cubicBezTo>
                    <a:pt x="28806" y="30655"/>
                    <a:pt x="28874" y="30427"/>
                    <a:pt x="28989" y="30221"/>
                  </a:cubicBezTo>
                  <a:cubicBezTo>
                    <a:pt x="29011" y="30153"/>
                    <a:pt x="28897" y="30130"/>
                    <a:pt x="28943" y="30061"/>
                  </a:cubicBezTo>
                  <a:cubicBezTo>
                    <a:pt x="29103" y="29924"/>
                    <a:pt x="29331" y="29810"/>
                    <a:pt x="29354" y="29559"/>
                  </a:cubicBezTo>
                  <a:cubicBezTo>
                    <a:pt x="29345" y="29557"/>
                    <a:pt x="29337" y="29556"/>
                    <a:pt x="29329" y="29556"/>
                  </a:cubicBezTo>
                  <a:cubicBezTo>
                    <a:pt x="29278" y="29556"/>
                    <a:pt x="29242" y="29595"/>
                    <a:pt x="29205" y="29595"/>
                  </a:cubicBezTo>
                  <a:cubicBezTo>
                    <a:pt x="29187" y="29595"/>
                    <a:pt x="29169" y="29586"/>
                    <a:pt x="29148" y="29559"/>
                  </a:cubicBezTo>
                  <a:cubicBezTo>
                    <a:pt x="29285" y="29514"/>
                    <a:pt x="29331" y="29354"/>
                    <a:pt x="29445" y="29263"/>
                  </a:cubicBezTo>
                  <a:cubicBezTo>
                    <a:pt x="29514" y="29217"/>
                    <a:pt x="29399" y="29171"/>
                    <a:pt x="29468" y="29103"/>
                  </a:cubicBezTo>
                  <a:cubicBezTo>
                    <a:pt x="29651" y="28920"/>
                    <a:pt x="29765" y="28692"/>
                    <a:pt x="29924" y="28464"/>
                  </a:cubicBezTo>
                  <a:cubicBezTo>
                    <a:pt x="30107" y="28121"/>
                    <a:pt x="30427" y="27893"/>
                    <a:pt x="30564" y="27528"/>
                  </a:cubicBezTo>
                  <a:cubicBezTo>
                    <a:pt x="30586" y="27459"/>
                    <a:pt x="30678" y="27414"/>
                    <a:pt x="30746" y="27345"/>
                  </a:cubicBezTo>
                  <a:cubicBezTo>
                    <a:pt x="31157" y="26980"/>
                    <a:pt x="31431" y="26501"/>
                    <a:pt x="31773" y="26067"/>
                  </a:cubicBezTo>
                  <a:cubicBezTo>
                    <a:pt x="31979" y="25770"/>
                    <a:pt x="32116" y="25451"/>
                    <a:pt x="32253" y="25154"/>
                  </a:cubicBezTo>
                  <a:cubicBezTo>
                    <a:pt x="32390" y="25063"/>
                    <a:pt x="32481" y="24994"/>
                    <a:pt x="32595" y="24926"/>
                  </a:cubicBezTo>
                  <a:cubicBezTo>
                    <a:pt x="32504" y="24789"/>
                    <a:pt x="32732" y="24789"/>
                    <a:pt x="32732" y="24675"/>
                  </a:cubicBezTo>
                  <a:cubicBezTo>
                    <a:pt x="32732" y="24515"/>
                    <a:pt x="32846" y="24401"/>
                    <a:pt x="32960" y="24309"/>
                  </a:cubicBezTo>
                  <a:cubicBezTo>
                    <a:pt x="33029" y="24218"/>
                    <a:pt x="33097" y="24127"/>
                    <a:pt x="33166" y="24036"/>
                  </a:cubicBezTo>
                  <a:cubicBezTo>
                    <a:pt x="33417" y="23739"/>
                    <a:pt x="33531" y="23351"/>
                    <a:pt x="33759" y="23031"/>
                  </a:cubicBezTo>
                  <a:cubicBezTo>
                    <a:pt x="33850" y="22917"/>
                    <a:pt x="33942" y="22803"/>
                    <a:pt x="33896" y="22666"/>
                  </a:cubicBezTo>
                  <a:cubicBezTo>
                    <a:pt x="33965" y="22643"/>
                    <a:pt x="33987" y="22620"/>
                    <a:pt x="34033" y="22598"/>
                  </a:cubicBezTo>
                  <a:cubicBezTo>
                    <a:pt x="33965" y="22552"/>
                    <a:pt x="33965" y="22483"/>
                    <a:pt x="33987" y="22392"/>
                  </a:cubicBezTo>
                  <a:cubicBezTo>
                    <a:pt x="34079" y="22301"/>
                    <a:pt x="34170" y="22164"/>
                    <a:pt x="34238" y="22050"/>
                  </a:cubicBezTo>
                  <a:cubicBezTo>
                    <a:pt x="34353" y="21844"/>
                    <a:pt x="34444" y="21639"/>
                    <a:pt x="34604" y="21479"/>
                  </a:cubicBezTo>
                  <a:cubicBezTo>
                    <a:pt x="34786" y="21297"/>
                    <a:pt x="34923" y="21091"/>
                    <a:pt x="35083" y="20886"/>
                  </a:cubicBezTo>
                  <a:cubicBezTo>
                    <a:pt x="35220" y="20726"/>
                    <a:pt x="35288" y="20520"/>
                    <a:pt x="35471" y="20452"/>
                  </a:cubicBezTo>
                  <a:cubicBezTo>
                    <a:pt x="35494" y="20406"/>
                    <a:pt x="35494" y="20338"/>
                    <a:pt x="35517" y="20315"/>
                  </a:cubicBezTo>
                  <a:cubicBezTo>
                    <a:pt x="35654" y="20110"/>
                    <a:pt x="35654" y="19836"/>
                    <a:pt x="35882" y="19699"/>
                  </a:cubicBezTo>
                  <a:cubicBezTo>
                    <a:pt x="35882" y="19493"/>
                    <a:pt x="36087" y="19356"/>
                    <a:pt x="36110" y="19151"/>
                  </a:cubicBezTo>
                  <a:cubicBezTo>
                    <a:pt x="36133" y="19082"/>
                    <a:pt x="36179" y="18968"/>
                    <a:pt x="36270" y="18900"/>
                  </a:cubicBezTo>
                  <a:cubicBezTo>
                    <a:pt x="36475" y="18763"/>
                    <a:pt x="36521" y="18489"/>
                    <a:pt x="36726" y="18352"/>
                  </a:cubicBezTo>
                  <a:cubicBezTo>
                    <a:pt x="36749" y="18147"/>
                    <a:pt x="37000" y="18101"/>
                    <a:pt x="37023" y="17896"/>
                  </a:cubicBezTo>
                  <a:cubicBezTo>
                    <a:pt x="37183" y="17873"/>
                    <a:pt x="37229" y="17736"/>
                    <a:pt x="37274" y="17599"/>
                  </a:cubicBezTo>
                  <a:cubicBezTo>
                    <a:pt x="37320" y="17462"/>
                    <a:pt x="37502" y="17439"/>
                    <a:pt x="37571" y="17302"/>
                  </a:cubicBezTo>
                  <a:cubicBezTo>
                    <a:pt x="37685" y="17051"/>
                    <a:pt x="37982" y="16914"/>
                    <a:pt x="37936" y="16572"/>
                  </a:cubicBezTo>
                  <a:cubicBezTo>
                    <a:pt x="37913" y="16480"/>
                    <a:pt x="38027" y="16366"/>
                    <a:pt x="38073" y="16275"/>
                  </a:cubicBezTo>
                  <a:cubicBezTo>
                    <a:pt x="38233" y="16206"/>
                    <a:pt x="38393" y="16115"/>
                    <a:pt x="38438" y="15933"/>
                  </a:cubicBezTo>
                  <a:cubicBezTo>
                    <a:pt x="38507" y="15773"/>
                    <a:pt x="38598" y="15659"/>
                    <a:pt x="38689" y="15522"/>
                  </a:cubicBezTo>
                  <a:cubicBezTo>
                    <a:pt x="38803" y="15362"/>
                    <a:pt x="38986" y="15293"/>
                    <a:pt x="39055" y="15134"/>
                  </a:cubicBezTo>
                  <a:cubicBezTo>
                    <a:pt x="39169" y="14928"/>
                    <a:pt x="39328" y="14746"/>
                    <a:pt x="39351" y="14517"/>
                  </a:cubicBezTo>
                  <a:cubicBezTo>
                    <a:pt x="39351" y="14426"/>
                    <a:pt x="39420" y="14358"/>
                    <a:pt x="39488" y="14358"/>
                  </a:cubicBezTo>
                  <a:cubicBezTo>
                    <a:pt x="39580" y="14380"/>
                    <a:pt x="39534" y="14472"/>
                    <a:pt x="39602" y="14472"/>
                  </a:cubicBezTo>
                  <a:cubicBezTo>
                    <a:pt x="39853" y="14038"/>
                    <a:pt x="40219" y="13673"/>
                    <a:pt x="40470" y="13216"/>
                  </a:cubicBezTo>
                  <a:cubicBezTo>
                    <a:pt x="40630" y="12942"/>
                    <a:pt x="40744" y="12669"/>
                    <a:pt x="40835" y="12349"/>
                  </a:cubicBezTo>
                  <a:cubicBezTo>
                    <a:pt x="40903" y="12281"/>
                    <a:pt x="40995" y="12235"/>
                    <a:pt x="41063" y="12144"/>
                  </a:cubicBezTo>
                  <a:cubicBezTo>
                    <a:pt x="41154" y="12029"/>
                    <a:pt x="41246" y="11892"/>
                    <a:pt x="41337" y="11778"/>
                  </a:cubicBezTo>
                  <a:cubicBezTo>
                    <a:pt x="41543" y="11482"/>
                    <a:pt x="41771" y="11185"/>
                    <a:pt x="41908" y="10843"/>
                  </a:cubicBezTo>
                  <a:cubicBezTo>
                    <a:pt x="41999" y="10637"/>
                    <a:pt x="42113" y="10432"/>
                    <a:pt x="42250" y="10249"/>
                  </a:cubicBezTo>
                  <a:cubicBezTo>
                    <a:pt x="42661" y="9701"/>
                    <a:pt x="43117" y="9153"/>
                    <a:pt x="43551" y="8606"/>
                  </a:cubicBezTo>
                  <a:cubicBezTo>
                    <a:pt x="43528" y="8583"/>
                    <a:pt x="43528" y="8560"/>
                    <a:pt x="43505" y="8514"/>
                  </a:cubicBezTo>
                  <a:cubicBezTo>
                    <a:pt x="43597" y="8377"/>
                    <a:pt x="43734" y="8286"/>
                    <a:pt x="43871" y="8218"/>
                  </a:cubicBezTo>
                  <a:cubicBezTo>
                    <a:pt x="43894" y="8149"/>
                    <a:pt x="43871" y="8149"/>
                    <a:pt x="43848" y="8104"/>
                  </a:cubicBezTo>
                  <a:cubicBezTo>
                    <a:pt x="44008" y="7967"/>
                    <a:pt x="44099" y="7738"/>
                    <a:pt x="44236" y="7601"/>
                  </a:cubicBezTo>
                  <a:lnTo>
                    <a:pt x="44236" y="7579"/>
                  </a:lnTo>
                  <a:cubicBezTo>
                    <a:pt x="44304" y="7510"/>
                    <a:pt x="44327" y="7396"/>
                    <a:pt x="44396" y="7327"/>
                  </a:cubicBezTo>
                  <a:cubicBezTo>
                    <a:pt x="44624" y="7168"/>
                    <a:pt x="44715" y="6894"/>
                    <a:pt x="44966" y="6757"/>
                  </a:cubicBezTo>
                  <a:cubicBezTo>
                    <a:pt x="45012" y="6734"/>
                    <a:pt x="45035" y="6711"/>
                    <a:pt x="45058" y="6666"/>
                  </a:cubicBezTo>
                  <a:cubicBezTo>
                    <a:pt x="45172" y="6483"/>
                    <a:pt x="45332" y="6300"/>
                    <a:pt x="45468" y="6118"/>
                  </a:cubicBezTo>
                  <a:cubicBezTo>
                    <a:pt x="45674" y="5867"/>
                    <a:pt x="45879" y="5593"/>
                    <a:pt x="45925" y="5250"/>
                  </a:cubicBezTo>
                  <a:cubicBezTo>
                    <a:pt x="46130" y="5091"/>
                    <a:pt x="46290" y="4862"/>
                    <a:pt x="46427" y="4657"/>
                  </a:cubicBezTo>
                  <a:cubicBezTo>
                    <a:pt x="46564" y="4406"/>
                    <a:pt x="46770" y="4200"/>
                    <a:pt x="46906" y="3949"/>
                  </a:cubicBezTo>
                  <a:cubicBezTo>
                    <a:pt x="47203" y="3447"/>
                    <a:pt x="47705" y="3082"/>
                    <a:pt x="47979" y="2580"/>
                  </a:cubicBezTo>
                  <a:cubicBezTo>
                    <a:pt x="47979" y="2580"/>
                    <a:pt x="48002" y="2557"/>
                    <a:pt x="48002" y="2557"/>
                  </a:cubicBezTo>
                  <a:cubicBezTo>
                    <a:pt x="48162" y="2420"/>
                    <a:pt x="48276" y="2215"/>
                    <a:pt x="48367" y="2032"/>
                  </a:cubicBezTo>
                  <a:cubicBezTo>
                    <a:pt x="48413" y="1964"/>
                    <a:pt x="48459" y="1895"/>
                    <a:pt x="48504" y="1849"/>
                  </a:cubicBezTo>
                  <a:cubicBezTo>
                    <a:pt x="48641" y="1735"/>
                    <a:pt x="48732" y="1598"/>
                    <a:pt x="48801" y="1439"/>
                  </a:cubicBezTo>
                  <a:cubicBezTo>
                    <a:pt x="48869" y="1324"/>
                    <a:pt x="48961" y="1210"/>
                    <a:pt x="49052" y="1096"/>
                  </a:cubicBezTo>
                  <a:cubicBezTo>
                    <a:pt x="49212" y="891"/>
                    <a:pt x="49326" y="685"/>
                    <a:pt x="49417" y="457"/>
                  </a:cubicBezTo>
                  <a:cubicBezTo>
                    <a:pt x="49440" y="389"/>
                    <a:pt x="49394" y="343"/>
                    <a:pt x="49372" y="297"/>
                  </a:cubicBezTo>
                  <a:cubicBezTo>
                    <a:pt x="49509" y="252"/>
                    <a:pt x="49509" y="252"/>
                    <a:pt x="49623" y="137"/>
                  </a:cubicBezTo>
                  <a:cubicBezTo>
                    <a:pt x="49600" y="46"/>
                    <a:pt x="49554" y="1"/>
                    <a:pt x="49440" y="1"/>
                  </a:cubicBezTo>
                  <a:cubicBezTo>
                    <a:pt x="49440" y="46"/>
                    <a:pt x="49417" y="69"/>
                    <a:pt x="49394" y="115"/>
                  </a:cubicBezTo>
                  <a:cubicBezTo>
                    <a:pt x="49372" y="92"/>
                    <a:pt x="49349" y="69"/>
                    <a:pt x="49303" y="69"/>
                  </a:cubicBezTo>
                  <a:cubicBezTo>
                    <a:pt x="49280" y="69"/>
                    <a:pt x="49212" y="69"/>
                    <a:pt x="49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3"/>
            <p:cNvSpPr/>
            <p:nvPr/>
          </p:nvSpPr>
          <p:spPr>
            <a:xfrm>
              <a:off x="-32375" y="910775"/>
              <a:ext cx="1229750" cy="1861425"/>
            </a:xfrm>
            <a:custGeom>
              <a:avLst/>
              <a:gdLst/>
              <a:ahLst/>
              <a:cxnLst/>
              <a:rect l="l" t="t" r="r" b="b"/>
              <a:pathLst>
                <a:path w="49190" h="74457" extrusionOk="0">
                  <a:moveTo>
                    <a:pt x="49007" y="1"/>
                  </a:moveTo>
                  <a:cubicBezTo>
                    <a:pt x="48687" y="1"/>
                    <a:pt x="48436" y="183"/>
                    <a:pt x="48254" y="411"/>
                  </a:cubicBezTo>
                  <a:cubicBezTo>
                    <a:pt x="48071" y="617"/>
                    <a:pt x="47843" y="800"/>
                    <a:pt x="47797" y="1096"/>
                  </a:cubicBezTo>
                  <a:cubicBezTo>
                    <a:pt x="47546" y="1324"/>
                    <a:pt x="47432" y="1644"/>
                    <a:pt x="47181" y="1849"/>
                  </a:cubicBezTo>
                  <a:cubicBezTo>
                    <a:pt x="47044" y="1964"/>
                    <a:pt x="46930" y="2101"/>
                    <a:pt x="46861" y="2260"/>
                  </a:cubicBezTo>
                  <a:cubicBezTo>
                    <a:pt x="46770" y="2397"/>
                    <a:pt x="46656" y="2511"/>
                    <a:pt x="46519" y="2648"/>
                  </a:cubicBezTo>
                  <a:cubicBezTo>
                    <a:pt x="46473" y="2694"/>
                    <a:pt x="46405" y="2740"/>
                    <a:pt x="46382" y="2785"/>
                  </a:cubicBezTo>
                  <a:cubicBezTo>
                    <a:pt x="46336" y="2945"/>
                    <a:pt x="46222" y="3036"/>
                    <a:pt x="46131" y="3151"/>
                  </a:cubicBezTo>
                  <a:cubicBezTo>
                    <a:pt x="46039" y="3287"/>
                    <a:pt x="45902" y="3402"/>
                    <a:pt x="45788" y="3516"/>
                  </a:cubicBezTo>
                  <a:cubicBezTo>
                    <a:pt x="45743" y="3561"/>
                    <a:pt x="45720" y="3607"/>
                    <a:pt x="45674" y="3675"/>
                  </a:cubicBezTo>
                  <a:cubicBezTo>
                    <a:pt x="45446" y="3972"/>
                    <a:pt x="45263" y="4292"/>
                    <a:pt x="45035" y="4566"/>
                  </a:cubicBezTo>
                  <a:cubicBezTo>
                    <a:pt x="44853" y="4771"/>
                    <a:pt x="44601" y="4954"/>
                    <a:pt x="44579" y="5273"/>
                  </a:cubicBezTo>
                  <a:cubicBezTo>
                    <a:pt x="44556" y="5296"/>
                    <a:pt x="44533" y="5342"/>
                    <a:pt x="44510" y="5342"/>
                  </a:cubicBezTo>
                  <a:cubicBezTo>
                    <a:pt x="44373" y="5410"/>
                    <a:pt x="44305" y="5547"/>
                    <a:pt x="44236" y="5661"/>
                  </a:cubicBezTo>
                  <a:cubicBezTo>
                    <a:pt x="44099" y="5867"/>
                    <a:pt x="43940" y="6026"/>
                    <a:pt x="43803" y="6209"/>
                  </a:cubicBezTo>
                  <a:cubicBezTo>
                    <a:pt x="43506" y="6529"/>
                    <a:pt x="43209" y="6848"/>
                    <a:pt x="42912" y="7168"/>
                  </a:cubicBezTo>
                  <a:lnTo>
                    <a:pt x="42912" y="7373"/>
                  </a:lnTo>
                  <a:cubicBezTo>
                    <a:pt x="42775" y="7487"/>
                    <a:pt x="42661" y="7624"/>
                    <a:pt x="42570" y="7761"/>
                  </a:cubicBezTo>
                  <a:cubicBezTo>
                    <a:pt x="42410" y="8012"/>
                    <a:pt x="42273" y="8263"/>
                    <a:pt x="42091" y="8492"/>
                  </a:cubicBezTo>
                  <a:cubicBezTo>
                    <a:pt x="41999" y="8629"/>
                    <a:pt x="41840" y="8720"/>
                    <a:pt x="41748" y="8880"/>
                  </a:cubicBezTo>
                  <a:cubicBezTo>
                    <a:pt x="41474" y="9405"/>
                    <a:pt x="41132" y="9930"/>
                    <a:pt x="40767" y="10409"/>
                  </a:cubicBezTo>
                  <a:cubicBezTo>
                    <a:pt x="40676" y="10500"/>
                    <a:pt x="40676" y="10637"/>
                    <a:pt x="40584" y="10728"/>
                  </a:cubicBezTo>
                  <a:cubicBezTo>
                    <a:pt x="40219" y="11048"/>
                    <a:pt x="39991" y="11459"/>
                    <a:pt x="39740" y="11847"/>
                  </a:cubicBezTo>
                  <a:cubicBezTo>
                    <a:pt x="39603" y="12052"/>
                    <a:pt x="39420" y="12212"/>
                    <a:pt x="39329" y="12463"/>
                  </a:cubicBezTo>
                  <a:cubicBezTo>
                    <a:pt x="39306" y="12532"/>
                    <a:pt x="39260" y="12669"/>
                    <a:pt x="39146" y="12669"/>
                  </a:cubicBezTo>
                  <a:cubicBezTo>
                    <a:pt x="39146" y="12806"/>
                    <a:pt x="39055" y="12874"/>
                    <a:pt x="38986" y="12943"/>
                  </a:cubicBezTo>
                  <a:cubicBezTo>
                    <a:pt x="38690" y="13194"/>
                    <a:pt x="38484" y="13468"/>
                    <a:pt x="38370" y="13833"/>
                  </a:cubicBezTo>
                  <a:cubicBezTo>
                    <a:pt x="38324" y="13970"/>
                    <a:pt x="38256" y="14107"/>
                    <a:pt x="38142" y="14198"/>
                  </a:cubicBezTo>
                  <a:cubicBezTo>
                    <a:pt x="38096" y="14244"/>
                    <a:pt x="38051" y="14266"/>
                    <a:pt x="38028" y="14335"/>
                  </a:cubicBezTo>
                  <a:cubicBezTo>
                    <a:pt x="37914" y="14654"/>
                    <a:pt x="37640" y="14860"/>
                    <a:pt x="37343" y="15065"/>
                  </a:cubicBezTo>
                  <a:cubicBezTo>
                    <a:pt x="37389" y="15339"/>
                    <a:pt x="37183" y="15545"/>
                    <a:pt x="37069" y="15750"/>
                  </a:cubicBezTo>
                  <a:cubicBezTo>
                    <a:pt x="36887" y="16138"/>
                    <a:pt x="36544" y="16389"/>
                    <a:pt x="36316" y="16732"/>
                  </a:cubicBezTo>
                  <a:cubicBezTo>
                    <a:pt x="36270" y="16777"/>
                    <a:pt x="36156" y="16754"/>
                    <a:pt x="36156" y="16846"/>
                  </a:cubicBezTo>
                  <a:cubicBezTo>
                    <a:pt x="36179" y="16960"/>
                    <a:pt x="36088" y="17028"/>
                    <a:pt x="35996" y="17097"/>
                  </a:cubicBezTo>
                  <a:cubicBezTo>
                    <a:pt x="35791" y="17257"/>
                    <a:pt x="35631" y="17485"/>
                    <a:pt x="35494" y="17690"/>
                  </a:cubicBezTo>
                  <a:cubicBezTo>
                    <a:pt x="35471" y="17736"/>
                    <a:pt x="35449" y="17782"/>
                    <a:pt x="35426" y="17804"/>
                  </a:cubicBezTo>
                  <a:cubicBezTo>
                    <a:pt x="35197" y="17918"/>
                    <a:pt x="35129" y="18101"/>
                    <a:pt x="35038" y="18329"/>
                  </a:cubicBezTo>
                  <a:cubicBezTo>
                    <a:pt x="34924" y="18603"/>
                    <a:pt x="34741" y="18854"/>
                    <a:pt x="34627" y="19105"/>
                  </a:cubicBezTo>
                  <a:cubicBezTo>
                    <a:pt x="34513" y="19334"/>
                    <a:pt x="34262" y="19471"/>
                    <a:pt x="34216" y="19722"/>
                  </a:cubicBezTo>
                  <a:cubicBezTo>
                    <a:pt x="34079" y="19722"/>
                    <a:pt x="34170" y="19927"/>
                    <a:pt x="34033" y="19927"/>
                  </a:cubicBezTo>
                  <a:cubicBezTo>
                    <a:pt x="34011" y="19996"/>
                    <a:pt x="34011" y="20064"/>
                    <a:pt x="34011" y="20110"/>
                  </a:cubicBezTo>
                  <a:cubicBezTo>
                    <a:pt x="33622" y="20612"/>
                    <a:pt x="33394" y="21182"/>
                    <a:pt x="33052" y="21685"/>
                  </a:cubicBezTo>
                  <a:lnTo>
                    <a:pt x="33052" y="21844"/>
                  </a:lnTo>
                  <a:cubicBezTo>
                    <a:pt x="32892" y="22027"/>
                    <a:pt x="32709" y="22164"/>
                    <a:pt x="32573" y="22347"/>
                  </a:cubicBezTo>
                  <a:cubicBezTo>
                    <a:pt x="32436" y="22529"/>
                    <a:pt x="32367" y="22735"/>
                    <a:pt x="32230" y="22917"/>
                  </a:cubicBezTo>
                  <a:cubicBezTo>
                    <a:pt x="32162" y="23031"/>
                    <a:pt x="32025" y="23031"/>
                    <a:pt x="31956" y="23145"/>
                  </a:cubicBezTo>
                  <a:cubicBezTo>
                    <a:pt x="31796" y="23397"/>
                    <a:pt x="31637" y="23648"/>
                    <a:pt x="31454" y="23899"/>
                  </a:cubicBezTo>
                  <a:cubicBezTo>
                    <a:pt x="31294" y="24104"/>
                    <a:pt x="31203" y="24355"/>
                    <a:pt x="31043" y="24583"/>
                  </a:cubicBezTo>
                  <a:cubicBezTo>
                    <a:pt x="30861" y="24857"/>
                    <a:pt x="30701" y="25131"/>
                    <a:pt x="30541" y="25405"/>
                  </a:cubicBezTo>
                  <a:cubicBezTo>
                    <a:pt x="30473" y="25519"/>
                    <a:pt x="30404" y="25633"/>
                    <a:pt x="30313" y="25679"/>
                  </a:cubicBezTo>
                  <a:cubicBezTo>
                    <a:pt x="30199" y="25748"/>
                    <a:pt x="30107" y="25862"/>
                    <a:pt x="30062" y="25953"/>
                  </a:cubicBezTo>
                  <a:cubicBezTo>
                    <a:pt x="29993" y="26113"/>
                    <a:pt x="29879" y="26158"/>
                    <a:pt x="29765" y="26227"/>
                  </a:cubicBezTo>
                  <a:cubicBezTo>
                    <a:pt x="29719" y="26318"/>
                    <a:pt x="29719" y="26387"/>
                    <a:pt x="29697" y="26478"/>
                  </a:cubicBezTo>
                  <a:cubicBezTo>
                    <a:pt x="29560" y="26775"/>
                    <a:pt x="29354" y="27049"/>
                    <a:pt x="29126" y="27300"/>
                  </a:cubicBezTo>
                  <a:cubicBezTo>
                    <a:pt x="29035" y="27391"/>
                    <a:pt x="28943" y="27482"/>
                    <a:pt x="28920" y="27596"/>
                  </a:cubicBezTo>
                  <a:cubicBezTo>
                    <a:pt x="28898" y="27847"/>
                    <a:pt x="28761" y="28007"/>
                    <a:pt x="28601" y="28167"/>
                  </a:cubicBezTo>
                  <a:cubicBezTo>
                    <a:pt x="28418" y="28327"/>
                    <a:pt x="28281" y="28509"/>
                    <a:pt x="28167" y="28738"/>
                  </a:cubicBezTo>
                  <a:cubicBezTo>
                    <a:pt x="28053" y="28989"/>
                    <a:pt x="27962" y="29240"/>
                    <a:pt x="27734" y="29422"/>
                  </a:cubicBezTo>
                  <a:cubicBezTo>
                    <a:pt x="27619" y="29537"/>
                    <a:pt x="27528" y="29696"/>
                    <a:pt x="27414" y="29833"/>
                  </a:cubicBezTo>
                  <a:cubicBezTo>
                    <a:pt x="27300" y="29970"/>
                    <a:pt x="27186" y="30084"/>
                    <a:pt x="27186" y="30290"/>
                  </a:cubicBezTo>
                  <a:cubicBezTo>
                    <a:pt x="27186" y="30358"/>
                    <a:pt x="27140" y="30450"/>
                    <a:pt x="27094" y="30495"/>
                  </a:cubicBezTo>
                  <a:cubicBezTo>
                    <a:pt x="26935" y="30632"/>
                    <a:pt x="26866" y="30838"/>
                    <a:pt x="26706" y="30952"/>
                  </a:cubicBezTo>
                  <a:cubicBezTo>
                    <a:pt x="26706" y="31043"/>
                    <a:pt x="26706" y="31089"/>
                    <a:pt x="26706" y="31157"/>
                  </a:cubicBezTo>
                  <a:cubicBezTo>
                    <a:pt x="26661" y="31180"/>
                    <a:pt x="26592" y="31203"/>
                    <a:pt x="26592" y="31226"/>
                  </a:cubicBezTo>
                  <a:cubicBezTo>
                    <a:pt x="26524" y="31477"/>
                    <a:pt x="26341" y="31636"/>
                    <a:pt x="26227" y="31842"/>
                  </a:cubicBezTo>
                  <a:cubicBezTo>
                    <a:pt x="26159" y="31956"/>
                    <a:pt x="25999" y="31933"/>
                    <a:pt x="25976" y="32047"/>
                  </a:cubicBezTo>
                  <a:cubicBezTo>
                    <a:pt x="25930" y="32207"/>
                    <a:pt x="25702" y="32253"/>
                    <a:pt x="25748" y="32458"/>
                  </a:cubicBezTo>
                  <a:cubicBezTo>
                    <a:pt x="25588" y="32549"/>
                    <a:pt x="25542" y="32709"/>
                    <a:pt x="25497" y="32846"/>
                  </a:cubicBezTo>
                  <a:cubicBezTo>
                    <a:pt x="25428" y="33006"/>
                    <a:pt x="25360" y="33166"/>
                    <a:pt x="25223" y="33280"/>
                  </a:cubicBezTo>
                  <a:cubicBezTo>
                    <a:pt x="25177" y="33303"/>
                    <a:pt x="25131" y="33348"/>
                    <a:pt x="25131" y="33417"/>
                  </a:cubicBezTo>
                  <a:cubicBezTo>
                    <a:pt x="25086" y="33622"/>
                    <a:pt x="24903" y="33736"/>
                    <a:pt x="24835" y="33919"/>
                  </a:cubicBezTo>
                  <a:cubicBezTo>
                    <a:pt x="24561" y="34079"/>
                    <a:pt x="24492" y="34353"/>
                    <a:pt x="24355" y="34581"/>
                  </a:cubicBezTo>
                  <a:cubicBezTo>
                    <a:pt x="24310" y="34672"/>
                    <a:pt x="24287" y="34764"/>
                    <a:pt x="24196" y="34855"/>
                  </a:cubicBezTo>
                  <a:cubicBezTo>
                    <a:pt x="24059" y="34992"/>
                    <a:pt x="23922" y="35129"/>
                    <a:pt x="23808" y="35311"/>
                  </a:cubicBezTo>
                  <a:cubicBezTo>
                    <a:pt x="23693" y="35448"/>
                    <a:pt x="23602" y="35631"/>
                    <a:pt x="23442" y="35745"/>
                  </a:cubicBezTo>
                  <a:cubicBezTo>
                    <a:pt x="23420" y="35768"/>
                    <a:pt x="23420" y="35791"/>
                    <a:pt x="23420" y="35813"/>
                  </a:cubicBezTo>
                  <a:cubicBezTo>
                    <a:pt x="23442" y="35813"/>
                    <a:pt x="23465" y="35836"/>
                    <a:pt x="23511" y="35836"/>
                  </a:cubicBezTo>
                  <a:cubicBezTo>
                    <a:pt x="23374" y="36019"/>
                    <a:pt x="23328" y="36224"/>
                    <a:pt x="23123" y="36338"/>
                  </a:cubicBezTo>
                  <a:cubicBezTo>
                    <a:pt x="23100" y="36498"/>
                    <a:pt x="22963" y="36544"/>
                    <a:pt x="22895" y="36681"/>
                  </a:cubicBezTo>
                  <a:cubicBezTo>
                    <a:pt x="22803" y="36909"/>
                    <a:pt x="22666" y="37137"/>
                    <a:pt x="22507" y="37343"/>
                  </a:cubicBezTo>
                  <a:cubicBezTo>
                    <a:pt x="22415" y="37457"/>
                    <a:pt x="22278" y="37525"/>
                    <a:pt x="22278" y="37685"/>
                  </a:cubicBezTo>
                  <a:cubicBezTo>
                    <a:pt x="22233" y="37639"/>
                    <a:pt x="22210" y="37639"/>
                    <a:pt x="22187" y="37617"/>
                  </a:cubicBezTo>
                  <a:cubicBezTo>
                    <a:pt x="22164" y="37799"/>
                    <a:pt x="21890" y="37845"/>
                    <a:pt x="21936" y="38073"/>
                  </a:cubicBezTo>
                  <a:cubicBezTo>
                    <a:pt x="21616" y="38279"/>
                    <a:pt x="21206" y="38918"/>
                    <a:pt x="21251" y="39192"/>
                  </a:cubicBezTo>
                  <a:cubicBezTo>
                    <a:pt x="21160" y="39260"/>
                    <a:pt x="21069" y="39351"/>
                    <a:pt x="20977" y="39443"/>
                  </a:cubicBezTo>
                  <a:cubicBezTo>
                    <a:pt x="20932" y="39488"/>
                    <a:pt x="20863" y="39534"/>
                    <a:pt x="20840" y="39602"/>
                  </a:cubicBezTo>
                  <a:cubicBezTo>
                    <a:pt x="20817" y="39876"/>
                    <a:pt x="20566" y="40059"/>
                    <a:pt x="20498" y="40310"/>
                  </a:cubicBezTo>
                  <a:cubicBezTo>
                    <a:pt x="20475" y="40379"/>
                    <a:pt x="20429" y="40447"/>
                    <a:pt x="20361" y="40470"/>
                  </a:cubicBezTo>
                  <a:cubicBezTo>
                    <a:pt x="20156" y="40538"/>
                    <a:pt x="20110" y="40744"/>
                    <a:pt x="19973" y="40881"/>
                  </a:cubicBezTo>
                  <a:cubicBezTo>
                    <a:pt x="19882" y="40995"/>
                    <a:pt x="19790" y="41109"/>
                    <a:pt x="19699" y="41200"/>
                  </a:cubicBezTo>
                  <a:cubicBezTo>
                    <a:pt x="19676" y="41223"/>
                    <a:pt x="19676" y="41246"/>
                    <a:pt x="19676" y="41269"/>
                  </a:cubicBezTo>
                  <a:cubicBezTo>
                    <a:pt x="19699" y="41314"/>
                    <a:pt x="19722" y="41360"/>
                    <a:pt x="19722" y="41383"/>
                  </a:cubicBezTo>
                  <a:cubicBezTo>
                    <a:pt x="19722" y="41588"/>
                    <a:pt x="19516" y="41588"/>
                    <a:pt x="19494" y="41702"/>
                  </a:cubicBezTo>
                  <a:cubicBezTo>
                    <a:pt x="19471" y="41885"/>
                    <a:pt x="19334" y="41953"/>
                    <a:pt x="19288" y="42045"/>
                  </a:cubicBezTo>
                  <a:cubicBezTo>
                    <a:pt x="19197" y="42478"/>
                    <a:pt x="19014" y="42821"/>
                    <a:pt x="18649" y="43049"/>
                  </a:cubicBezTo>
                  <a:cubicBezTo>
                    <a:pt x="18626" y="43140"/>
                    <a:pt x="18626" y="43232"/>
                    <a:pt x="18558" y="43346"/>
                  </a:cubicBezTo>
                  <a:cubicBezTo>
                    <a:pt x="18444" y="43506"/>
                    <a:pt x="18330" y="43688"/>
                    <a:pt x="18261" y="43894"/>
                  </a:cubicBezTo>
                  <a:cubicBezTo>
                    <a:pt x="18193" y="44076"/>
                    <a:pt x="18124" y="44282"/>
                    <a:pt x="17964" y="44396"/>
                  </a:cubicBezTo>
                  <a:cubicBezTo>
                    <a:pt x="17896" y="44441"/>
                    <a:pt x="17805" y="44464"/>
                    <a:pt x="17736" y="44556"/>
                  </a:cubicBezTo>
                  <a:cubicBezTo>
                    <a:pt x="17759" y="44715"/>
                    <a:pt x="17508" y="44784"/>
                    <a:pt x="17508" y="44966"/>
                  </a:cubicBezTo>
                  <a:cubicBezTo>
                    <a:pt x="17234" y="45081"/>
                    <a:pt x="17143" y="45354"/>
                    <a:pt x="16960" y="45560"/>
                  </a:cubicBezTo>
                  <a:cubicBezTo>
                    <a:pt x="16823" y="45674"/>
                    <a:pt x="16686" y="45834"/>
                    <a:pt x="16709" y="46039"/>
                  </a:cubicBezTo>
                  <a:cubicBezTo>
                    <a:pt x="16709" y="46062"/>
                    <a:pt x="16686" y="46085"/>
                    <a:pt x="16663" y="46085"/>
                  </a:cubicBezTo>
                  <a:cubicBezTo>
                    <a:pt x="16618" y="46108"/>
                    <a:pt x="16549" y="46085"/>
                    <a:pt x="16504" y="46130"/>
                  </a:cubicBezTo>
                  <a:cubicBezTo>
                    <a:pt x="16526" y="46153"/>
                    <a:pt x="16526" y="46176"/>
                    <a:pt x="16549" y="46222"/>
                  </a:cubicBezTo>
                  <a:cubicBezTo>
                    <a:pt x="16389" y="46359"/>
                    <a:pt x="16298" y="46541"/>
                    <a:pt x="16207" y="46747"/>
                  </a:cubicBezTo>
                  <a:cubicBezTo>
                    <a:pt x="16138" y="46952"/>
                    <a:pt x="15933" y="47043"/>
                    <a:pt x="15910" y="47272"/>
                  </a:cubicBezTo>
                  <a:cubicBezTo>
                    <a:pt x="15705" y="47295"/>
                    <a:pt x="15682" y="47500"/>
                    <a:pt x="15636" y="47614"/>
                  </a:cubicBezTo>
                  <a:cubicBezTo>
                    <a:pt x="15590" y="47774"/>
                    <a:pt x="15499" y="47911"/>
                    <a:pt x="15385" y="48025"/>
                  </a:cubicBezTo>
                  <a:lnTo>
                    <a:pt x="15385" y="48208"/>
                  </a:lnTo>
                  <a:cubicBezTo>
                    <a:pt x="15339" y="48230"/>
                    <a:pt x="15294" y="48253"/>
                    <a:pt x="15271" y="48276"/>
                  </a:cubicBezTo>
                  <a:cubicBezTo>
                    <a:pt x="15294" y="48299"/>
                    <a:pt x="15294" y="48322"/>
                    <a:pt x="15317" y="48367"/>
                  </a:cubicBezTo>
                  <a:cubicBezTo>
                    <a:pt x="15180" y="48481"/>
                    <a:pt x="15043" y="48596"/>
                    <a:pt x="15043" y="48778"/>
                  </a:cubicBezTo>
                  <a:cubicBezTo>
                    <a:pt x="15043" y="48847"/>
                    <a:pt x="14997" y="48870"/>
                    <a:pt x="14974" y="48892"/>
                  </a:cubicBezTo>
                  <a:cubicBezTo>
                    <a:pt x="14746" y="49166"/>
                    <a:pt x="14563" y="49486"/>
                    <a:pt x="14358" y="49783"/>
                  </a:cubicBezTo>
                  <a:cubicBezTo>
                    <a:pt x="14198" y="50079"/>
                    <a:pt x="14084" y="50422"/>
                    <a:pt x="13810" y="50673"/>
                  </a:cubicBezTo>
                  <a:cubicBezTo>
                    <a:pt x="13742" y="50741"/>
                    <a:pt x="13650" y="50832"/>
                    <a:pt x="13628" y="50947"/>
                  </a:cubicBezTo>
                  <a:cubicBezTo>
                    <a:pt x="13582" y="51243"/>
                    <a:pt x="13399" y="51472"/>
                    <a:pt x="13148" y="51631"/>
                  </a:cubicBezTo>
                  <a:cubicBezTo>
                    <a:pt x="13125" y="51631"/>
                    <a:pt x="13125" y="51654"/>
                    <a:pt x="13103" y="51700"/>
                  </a:cubicBezTo>
                  <a:cubicBezTo>
                    <a:pt x="13171" y="51814"/>
                    <a:pt x="13080" y="51928"/>
                    <a:pt x="13011" y="52019"/>
                  </a:cubicBezTo>
                  <a:cubicBezTo>
                    <a:pt x="12988" y="52088"/>
                    <a:pt x="12943" y="52156"/>
                    <a:pt x="12897" y="52225"/>
                  </a:cubicBezTo>
                  <a:cubicBezTo>
                    <a:pt x="12783" y="52453"/>
                    <a:pt x="12715" y="52681"/>
                    <a:pt x="12532" y="52864"/>
                  </a:cubicBezTo>
                  <a:cubicBezTo>
                    <a:pt x="12212" y="53161"/>
                    <a:pt x="12030" y="53594"/>
                    <a:pt x="11733" y="53937"/>
                  </a:cubicBezTo>
                  <a:cubicBezTo>
                    <a:pt x="11687" y="53982"/>
                    <a:pt x="11596" y="54028"/>
                    <a:pt x="11596" y="54119"/>
                  </a:cubicBezTo>
                  <a:cubicBezTo>
                    <a:pt x="11619" y="54211"/>
                    <a:pt x="11550" y="54279"/>
                    <a:pt x="11482" y="54325"/>
                  </a:cubicBezTo>
                  <a:cubicBezTo>
                    <a:pt x="11277" y="54485"/>
                    <a:pt x="11162" y="54736"/>
                    <a:pt x="11071" y="54964"/>
                  </a:cubicBezTo>
                  <a:cubicBezTo>
                    <a:pt x="11025" y="55078"/>
                    <a:pt x="10980" y="55169"/>
                    <a:pt x="10911" y="55261"/>
                  </a:cubicBezTo>
                  <a:cubicBezTo>
                    <a:pt x="10797" y="55420"/>
                    <a:pt x="10706" y="55580"/>
                    <a:pt x="10615" y="55763"/>
                  </a:cubicBezTo>
                  <a:cubicBezTo>
                    <a:pt x="10569" y="55877"/>
                    <a:pt x="10523" y="56014"/>
                    <a:pt x="10432" y="56105"/>
                  </a:cubicBezTo>
                  <a:cubicBezTo>
                    <a:pt x="10295" y="56288"/>
                    <a:pt x="10204" y="56493"/>
                    <a:pt x="10044" y="56653"/>
                  </a:cubicBezTo>
                  <a:cubicBezTo>
                    <a:pt x="9998" y="56721"/>
                    <a:pt x="10044" y="56790"/>
                    <a:pt x="9975" y="56858"/>
                  </a:cubicBezTo>
                  <a:cubicBezTo>
                    <a:pt x="9930" y="56858"/>
                    <a:pt x="9884" y="56904"/>
                    <a:pt x="9839" y="56927"/>
                  </a:cubicBezTo>
                  <a:cubicBezTo>
                    <a:pt x="9587" y="57155"/>
                    <a:pt x="9473" y="57475"/>
                    <a:pt x="9336" y="57771"/>
                  </a:cubicBezTo>
                  <a:cubicBezTo>
                    <a:pt x="9245" y="57954"/>
                    <a:pt x="9177" y="58137"/>
                    <a:pt x="9040" y="58296"/>
                  </a:cubicBezTo>
                  <a:cubicBezTo>
                    <a:pt x="8948" y="58410"/>
                    <a:pt x="8789" y="58502"/>
                    <a:pt x="8811" y="58662"/>
                  </a:cubicBezTo>
                  <a:cubicBezTo>
                    <a:pt x="8811" y="58798"/>
                    <a:pt x="8766" y="58913"/>
                    <a:pt x="8674" y="59004"/>
                  </a:cubicBezTo>
                  <a:cubicBezTo>
                    <a:pt x="8606" y="59072"/>
                    <a:pt x="8583" y="59187"/>
                    <a:pt x="8537" y="59278"/>
                  </a:cubicBezTo>
                  <a:cubicBezTo>
                    <a:pt x="8423" y="59301"/>
                    <a:pt x="8355" y="59392"/>
                    <a:pt x="8286" y="59483"/>
                  </a:cubicBezTo>
                  <a:cubicBezTo>
                    <a:pt x="8127" y="59780"/>
                    <a:pt x="7990" y="60077"/>
                    <a:pt x="7807" y="60351"/>
                  </a:cubicBezTo>
                  <a:cubicBezTo>
                    <a:pt x="7579" y="60670"/>
                    <a:pt x="7396" y="61035"/>
                    <a:pt x="7145" y="61355"/>
                  </a:cubicBezTo>
                  <a:cubicBezTo>
                    <a:pt x="7031" y="61515"/>
                    <a:pt x="6894" y="61652"/>
                    <a:pt x="6711" y="61743"/>
                  </a:cubicBezTo>
                  <a:cubicBezTo>
                    <a:pt x="6734" y="61857"/>
                    <a:pt x="6620" y="61926"/>
                    <a:pt x="6574" y="62017"/>
                  </a:cubicBezTo>
                  <a:cubicBezTo>
                    <a:pt x="6597" y="62040"/>
                    <a:pt x="6597" y="62063"/>
                    <a:pt x="6620" y="62085"/>
                  </a:cubicBezTo>
                  <a:cubicBezTo>
                    <a:pt x="6346" y="62291"/>
                    <a:pt x="6255" y="62679"/>
                    <a:pt x="6004" y="62930"/>
                  </a:cubicBezTo>
                  <a:cubicBezTo>
                    <a:pt x="5958" y="63227"/>
                    <a:pt x="5844" y="63523"/>
                    <a:pt x="5616" y="63752"/>
                  </a:cubicBezTo>
                  <a:cubicBezTo>
                    <a:pt x="5616" y="63752"/>
                    <a:pt x="5639" y="63774"/>
                    <a:pt x="5661" y="63797"/>
                  </a:cubicBezTo>
                  <a:cubicBezTo>
                    <a:pt x="5410" y="64048"/>
                    <a:pt x="5319" y="64368"/>
                    <a:pt x="5114" y="64619"/>
                  </a:cubicBezTo>
                  <a:cubicBezTo>
                    <a:pt x="5068" y="64665"/>
                    <a:pt x="5045" y="64710"/>
                    <a:pt x="5045" y="64779"/>
                  </a:cubicBezTo>
                  <a:cubicBezTo>
                    <a:pt x="5045" y="64961"/>
                    <a:pt x="4931" y="65098"/>
                    <a:pt x="4840" y="65235"/>
                  </a:cubicBezTo>
                  <a:cubicBezTo>
                    <a:pt x="4703" y="65441"/>
                    <a:pt x="4612" y="65692"/>
                    <a:pt x="4497" y="65920"/>
                  </a:cubicBezTo>
                  <a:cubicBezTo>
                    <a:pt x="4383" y="66148"/>
                    <a:pt x="4178" y="66331"/>
                    <a:pt x="4109" y="66605"/>
                  </a:cubicBezTo>
                  <a:cubicBezTo>
                    <a:pt x="4064" y="66719"/>
                    <a:pt x="4018" y="66833"/>
                    <a:pt x="3927" y="66924"/>
                  </a:cubicBezTo>
                  <a:cubicBezTo>
                    <a:pt x="3790" y="67084"/>
                    <a:pt x="3676" y="67267"/>
                    <a:pt x="3584" y="67449"/>
                  </a:cubicBezTo>
                  <a:cubicBezTo>
                    <a:pt x="3470" y="67678"/>
                    <a:pt x="3333" y="67929"/>
                    <a:pt x="3151" y="68088"/>
                  </a:cubicBezTo>
                  <a:cubicBezTo>
                    <a:pt x="3014" y="68203"/>
                    <a:pt x="2945" y="68294"/>
                    <a:pt x="2900" y="68454"/>
                  </a:cubicBezTo>
                  <a:cubicBezTo>
                    <a:pt x="2900" y="68499"/>
                    <a:pt x="2854" y="68522"/>
                    <a:pt x="2831" y="68568"/>
                  </a:cubicBezTo>
                  <a:cubicBezTo>
                    <a:pt x="2740" y="68750"/>
                    <a:pt x="2671" y="68933"/>
                    <a:pt x="2557" y="69093"/>
                  </a:cubicBezTo>
                  <a:cubicBezTo>
                    <a:pt x="2397" y="69389"/>
                    <a:pt x="2261" y="69663"/>
                    <a:pt x="2101" y="69960"/>
                  </a:cubicBezTo>
                  <a:cubicBezTo>
                    <a:pt x="2101" y="69983"/>
                    <a:pt x="2124" y="70006"/>
                    <a:pt x="2146" y="70006"/>
                  </a:cubicBezTo>
                  <a:cubicBezTo>
                    <a:pt x="2078" y="70097"/>
                    <a:pt x="2009" y="70165"/>
                    <a:pt x="1964" y="70211"/>
                  </a:cubicBezTo>
                  <a:cubicBezTo>
                    <a:pt x="1941" y="70302"/>
                    <a:pt x="1941" y="70394"/>
                    <a:pt x="1918" y="70439"/>
                  </a:cubicBezTo>
                  <a:cubicBezTo>
                    <a:pt x="1872" y="70576"/>
                    <a:pt x="1736" y="70690"/>
                    <a:pt x="1736" y="70805"/>
                  </a:cubicBezTo>
                  <a:cubicBezTo>
                    <a:pt x="1758" y="70964"/>
                    <a:pt x="1599" y="71010"/>
                    <a:pt x="1576" y="71124"/>
                  </a:cubicBezTo>
                  <a:cubicBezTo>
                    <a:pt x="1553" y="71238"/>
                    <a:pt x="1462" y="71352"/>
                    <a:pt x="1393" y="71444"/>
                  </a:cubicBezTo>
                  <a:cubicBezTo>
                    <a:pt x="1142" y="71877"/>
                    <a:pt x="891" y="72311"/>
                    <a:pt x="640" y="72745"/>
                  </a:cubicBezTo>
                  <a:cubicBezTo>
                    <a:pt x="549" y="72859"/>
                    <a:pt x="480" y="72950"/>
                    <a:pt x="434" y="73087"/>
                  </a:cubicBezTo>
                  <a:cubicBezTo>
                    <a:pt x="298" y="73429"/>
                    <a:pt x="206" y="73772"/>
                    <a:pt x="92" y="74114"/>
                  </a:cubicBezTo>
                  <a:cubicBezTo>
                    <a:pt x="115" y="74137"/>
                    <a:pt x="183" y="74114"/>
                    <a:pt x="183" y="74160"/>
                  </a:cubicBezTo>
                  <a:cubicBezTo>
                    <a:pt x="138" y="74228"/>
                    <a:pt x="69" y="74297"/>
                    <a:pt x="1" y="74365"/>
                  </a:cubicBezTo>
                  <a:cubicBezTo>
                    <a:pt x="46" y="74411"/>
                    <a:pt x="92" y="74434"/>
                    <a:pt x="115" y="74457"/>
                  </a:cubicBezTo>
                  <a:cubicBezTo>
                    <a:pt x="161" y="74434"/>
                    <a:pt x="206" y="74411"/>
                    <a:pt x="275" y="74388"/>
                  </a:cubicBezTo>
                  <a:cubicBezTo>
                    <a:pt x="252" y="74343"/>
                    <a:pt x="252" y="74320"/>
                    <a:pt x="229" y="74274"/>
                  </a:cubicBezTo>
                  <a:lnTo>
                    <a:pt x="229" y="74274"/>
                  </a:lnTo>
                  <a:cubicBezTo>
                    <a:pt x="246" y="74280"/>
                    <a:pt x="260" y="74282"/>
                    <a:pt x="272" y="74282"/>
                  </a:cubicBezTo>
                  <a:cubicBezTo>
                    <a:pt x="357" y="74282"/>
                    <a:pt x="334" y="74154"/>
                    <a:pt x="434" y="74114"/>
                  </a:cubicBezTo>
                  <a:lnTo>
                    <a:pt x="594" y="74114"/>
                  </a:lnTo>
                  <a:cubicBezTo>
                    <a:pt x="640" y="74023"/>
                    <a:pt x="617" y="73932"/>
                    <a:pt x="708" y="73863"/>
                  </a:cubicBezTo>
                  <a:cubicBezTo>
                    <a:pt x="823" y="73795"/>
                    <a:pt x="731" y="73658"/>
                    <a:pt x="800" y="73589"/>
                  </a:cubicBezTo>
                  <a:cubicBezTo>
                    <a:pt x="891" y="73589"/>
                    <a:pt x="937" y="73544"/>
                    <a:pt x="959" y="73475"/>
                  </a:cubicBezTo>
                  <a:cubicBezTo>
                    <a:pt x="1211" y="72973"/>
                    <a:pt x="1599" y="72562"/>
                    <a:pt x="1804" y="72037"/>
                  </a:cubicBezTo>
                  <a:cubicBezTo>
                    <a:pt x="1850" y="71946"/>
                    <a:pt x="1941" y="71923"/>
                    <a:pt x="2009" y="71877"/>
                  </a:cubicBezTo>
                  <a:cubicBezTo>
                    <a:pt x="2009" y="71832"/>
                    <a:pt x="2009" y="71786"/>
                    <a:pt x="2009" y="71763"/>
                  </a:cubicBezTo>
                  <a:cubicBezTo>
                    <a:pt x="2146" y="71581"/>
                    <a:pt x="2261" y="71398"/>
                    <a:pt x="2420" y="71238"/>
                  </a:cubicBezTo>
                  <a:cubicBezTo>
                    <a:pt x="2489" y="71170"/>
                    <a:pt x="2557" y="71078"/>
                    <a:pt x="2557" y="70987"/>
                  </a:cubicBezTo>
                  <a:cubicBezTo>
                    <a:pt x="2557" y="70873"/>
                    <a:pt x="2626" y="70805"/>
                    <a:pt x="2671" y="70713"/>
                  </a:cubicBezTo>
                  <a:cubicBezTo>
                    <a:pt x="2717" y="70668"/>
                    <a:pt x="2808" y="70599"/>
                    <a:pt x="2717" y="70485"/>
                  </a:cubicBezTo>
                  <a:cubicBezTo>
                    <a:pt x="2785" y="70462"/>
                    <a:pt x="2877" y="70439"/>
                    <a:pt x="2900" y="70371"/>
                  </a:cubicBezTo>
                  <a:cubicBezTo>
                    <a:pt x="3014" y="69869"/>
                    <a:pt x="3379" y="69549"/>
                    <a:pt x="3607" y="69116"/>
                  </a:cubicBezTo>
                  <a:cubicBezTo>
                    <a:pt x="3721" y="68864"/>
                    <a:pt x="3927" y="68659"/>
                    <a:pt x="4041" y="68408"/>
                  </a:cubicBezTo>
                  <a:cubicBezTo>
                    <a:pt x="4201" y="68362"/>
                    <a:pt x="4246" y="68248"/>
                    <a:pt x="4360" y="68157"/>
                  </a:cubicBezTo>
                  <a:cubicBezTo>
                    <a:pt x="4338" y="67974"/>
                    <a:pt x="4497" y="67883"/>
                    <a:pt x="4497" y="67700"/>
                  </a:cubicBezTo>
                  <a:cubicBezTo>
                    <a:pt x="4520" y="67563"/>
                    <a:pt x="4657" y="67472"/>
                    <a:pt x="4748" y="67358"/>
                  </a:cubicBezTo>
                  <a:cubicBezTo>
                    <a:pt x="4771" y="67312"/>
                    <a:pt x="4817" y="67289"/>
                    <a:pt x="4840" y="67244"/>
                  </a:cubicBezTo>
                  <a:cubicBezTo>
                    <a:pt x="4908" y="66947"/>
                    <a:pt x="5068" y="66696"/>
                    <a:pt x="5228" y="66445"/>
                  </a:cubicBezTo>
                  <a:cubicBezTo>
                    <a:pt x="5410" y="66194"/>
                    <a:pt x="5502" y="65920"/>
                    <a:pt x="5661" y="65669"/>
                  </a:cubicBezTo>
                  <a:cubicBezTo>
                    <a:pt x="5776" y="65441"/>
                    <a:pt x="5935" y="65235"/>
                    <a:pt x="5958" y="65007"/>
                  </a:cubicBezTo>
                  <a:cubicBezTo>
                    <a:pt x="6255" y="64779"/>
                    <a:pt x="6438" y="64482"/>
                    <a:pt x="6711" y="64299"/>
                  </a:cubicBezTo>
                  <a:lnTo>
                    <a:pt x="6711" y="64094"/>
                  </a:lnTo>
                  <a:cubicBezTo>
                    <a:pt x="6917" y="63889"/>
                    <a:pt x="6940" y="63569"/>
                    <a:pt x="7191" y="63386"/>
                  </a:cubicBezTo>
                  <a:lnTo>
                    <a:pt x="7191" y="63181"/>
                  </a:lnTo>
                  <a:cubicBezTo>
                    <a:pt x="7373" y="63135"/>
                    <a:pt x="7328" y="62884"/>
                    <a:pt x="7465" y="62861"/>
                  </a:cubicBezTo>
                  <a:cubicBezTo>
                    <a:pt x="7579" y="62770"/>
                    <a:pt x="7465" y="62656"/>
                    <a:pt x="7602" y="62610"/>
                  </a:cubicBezTo>
                  <a:lnTo>
                    <a:pt x="7602" y="62587"/>
                  </a:lnTo>
                  <a:cubicBezTo>
                    <a:pt x="7602" y="62542"/>
                    <a:pt x="7579" y="62451"/>
                    <a:pt x="7647" y="62382"/>
                  </a:cubicBezTo>
                  <a:cubicBezTo>
                    <a:pt x="7853" y="62314"/>
                    <a:pt x="7944" y="62040"/>
                    <a:pt x="8172" y="62017"/>
                  </a:cubicBezTo>
                  <a:cubicBezTo>
                    <a:pt x="8401" y="61401"/>
                    <a:pt x="8720" y="60898"/>
                    <a:pt x="9245" y="60510"/>
                  </a:cubicBezTo>
                  <a:cubicBezTo>
                    <a:pt x="9268" y="60465"/>
                    <a:pt x="9222" y="60465"/>
                    <a:pt x="9199" y="60442"/>
                  </a:cubicBezTo>
                  <a:cubicBezTo>
                    <a:pt x="9222" y="60305"/>
                    <a:pt x="9359" y="60351"/>
                    <a:pt x="9405" y="60236"/>
                  </a:cubicBezTo>
                  <a:cubicBezTo>
                    <a:pt x="9473" y="59985"/>
                    <a:pt x="9770" y="59826"/>
                    <a:pt x="9747" y="59529"/>
                  </a:cubicBezTo>
                  <a:cubicBezTo>
                    <a:pt x="9747" y="59529"/>
                    <a:pt x="9770" y="59506"/>
                    <a:pt x="9770" y="59506"/>
                  </a:cubicBezTo>
                  <a:cubicBezTo>
                    <a:pt x="9816" y="59506"/>
                    <a:pt x="9839" y="59483"/>
                    <a:pt x="9861" y="59460"/>
                  </a:cubicBezTo>
                  <a:cubicBezTo>
                    <a:pt x="9861" y="59438"/>
                    <a:pt x="9816" y="59392"/>
                    <a:pt x="9816" y="59392"/>
                  </a:cubicBezTo>
                  <a:cubicBezTo>
                    <a:pt x="9884" y="59301"/>
                    <a:pt x="9930" y="59209"/>
                    <a:pt x="9998" y="59141"/>
                  </a:cubicBezTo>
                  <a:cubicBezTo>
                    <a:pt x="10227" y="58844"/>
                    <a:pt x="10500" y="58593"/>
                    <a:pt x="10523" y="58182"/>
                  </a:cubicBezTo>
                  <a:cubicBezTo>
                    <a:pt x="10660" y="58091"/>
                    <a:pt x="10752" y="57931"/>
                    <a:pt x="10843" y="57794"/>
                  </a:cubicBezTo>
                  <a:cubicBezTo>
                    <a:pt x="11048" y="57429"/>
                    <a:pt x="11277" y="57109"/>
                    <a:pt x="11505" y="56790"/>
                  </a:cubicBezTo>
                  <a:cubicBezTo>
                    <a:pt x="11756" y="56447"/>
                    <a:pt x="12007" y="56128"/>
                    <a:pt x="12212" y="55763"/>
                  </a:cubicBezTo>
                  <a:cubicBezTo>
                    <a:pt x="12349" y="55489"/>
                    <a:pt x="12486" y="55192"/>
                    <a:pt x="12715" y="54941"/>
                  </a:cubicBezTo>
                  <a:cubicBezTo>
                    <a:pt x="12874" y="54758"/>
                    <a:pt x="13057" y="54530"/>
                    <a:pt x="13125" y="54256"/>
                  </a:cubicBezTo>
                  <a:cubicBezTo>
                    <a:pt x="13148" y="54165"/>
                    <a:pt x="13559" y="53617"/>
                    <a:pt x="13650" y="53572"/>
                  </a:cubicBezTo>
                  <a:cubicBezTo>
                    <a:pt x="13901" y="53435"/>
                    <a:pt x="13947" y="53183"/>
                    <a:pt x="14084" y="52955"/>
                  </a:cubicBezTo>
                  <a:cubicBezTo>
                    <a:pt x="14016" y="52841"/>
                    <a:pt x="14084" y="52773"/>
                    <a:pt x="14175" y="52681"/>
                  </a:cubicBezTo>
                  <a:cubicBezTo>
                    <a:pt x="14426" y="52407"/>
                    <a:pt x="14632" y="52088"/>
                    <a:pt x="14837" y="51768"/>
                  </a:cubicBezTo>
                  <a:cubicBezTo>
                    <a:pt x="14906" y="51677"/>
                    <a:pt x="14997" y="51609"/>
                    <a:pt x="15020" y="51494"/>
                  </a:cubicBezTo>
                  <a:lnTo>
                    <a:pt x="15157" y="51494"/>
                  </a:lnTo>
                  <a:cubicBezTo>
                    <a:pt x="15202" y="51426"/>
                    <a:pt x="15225" y="51357"/>
                    <a:pt x="15271" y="51312"/>
                  </a:cubicBezTo>
                  <a:cubicBezTo>
                    <a:pt x="15431" y="51129"/>
                    <a:pt x="15545" y="50947"/>
                    <a:pt x="15545" y="50718"/>
                  </a:cubicBezTo>
                  <a:cubicBezTo>
                    <a:pt x="15545" y="50604"/>
                    <a:pt x="15590" y="50513"/>
                    <a:pt x="15659" y="50444"/>
                  </a:cubicBezTo>
                  <a:cubicBezTo>
                    <a:pt x="15705" y="50376"/>
                    <a:pt x="15773" y="50308"/>
                    <a:pt x="15750" y="50239"/>
                  </a:cubicBezTo>
                  <a:cubicBezTo>
                    <a:pt x="15727" y="50125"/>
                    <a:pt x="15796" y="50056"/>
                    <a:pt x="15819" y="50011"/>
                  </a:cubicBezTo>
                  <a:cubicBezTo>
                    <a:pt x="16047" y="49760"/>
                    <a:pt x="16161" y="49417"/>
                    <a:pt x="16367" y="49121"/>
                  </a:cubicBezTo>
                  <a:cubicBezTo>
                    <a:pt x="16526" y="48915"/>
                    <a:pt x="16640" y="48664"/>
                    <a:pt x="16800" y="48459"/>
                  </a:cubicBezTo>
                  <a:cubicBezTo>
                    <a:pt x="16892" y="48345"/>
                    <a:pt x="16983" y="48253"/>
                    <a:pt x="17028" y="48093"/>
                  </a:cubicBezTo>
                  <a:cubicBezTo>
                    <a:pt x="17074" y="48116"/>
                    <a:pt x="17120" y="48139"/>
                    <a:pt x="17165" y="48162"/>
                  </a:cubicBezTo>
                  <a:cubicBezTo>
                    <a:pt x="17394" y="47957"/>
                    <a:pt x="17485" y="47637"/>
                    <a:pt x="17713" y="47409"/>
                  </a:cubicBezTo>
                  <a:cubicBezTo>
                    <a:pt x="17782" y="47317"/>
                    <a:pt x="17896" y="47203"/>
                    <a:pt x="17919" y="47066"/>
                  </a:cubicBezTo>
                  <a:cubicBezTo>
                    <a:pt x="17941" y="46929"/>
                    <a:pt x="18078" y="46884"/>
                    <a:pt x="18101" y="46747"/>
                  </a:cubicBezTo>
                  <a:cubicBezTo>
                    <a:pt x="18147" y="46290"/>
                    <a:pt x="18466" y="45994"/>
                    <a:pt x="18763" y="45697"/>
                  </a:cubicBezTo>
                  <a:cubicBezTo>
                    <a:pt x="19083" y="45423"/>
                    <a:pt x="19174" y="45332"/>
                    <a:pt x="19334" y="44875"/>
                  </a:cubicBezTo>
                  <a:cubicBezTo>
                    <a:pt x="19402" y="44715"/>
                    <a:pt x="19494" y="44556"/>
                    <a:pt x="19631" y="44464"/>
                  </a:cubicBezTo>
                  <a:cubicBezTo>
                    <a:pt x="19658" y="44478"/>
                    <a:pt x="19678" y="44500"/>
                    <a:pt x="19699" y="44500"/>
                  </a:cubicBezTo>
                  <a:cubicBezTo>
                    <a:pt x="19712" y="44500"/>
                    <a:pt x="19727" y="44491"/>
                    <a:pt x="19745" y="44464"/>
                  </a:cubicBezTo>
                  <a:cubicBezTo>
                    <a:pt x="19722" y="44282"/>
                    <a:pt x="19768" y="44076"/>
                    <a:pt x="19859" y="43894"/>
                  </a:cubicBezTo>
                  <a:lnTo>
                    <a:pt x="20041" y="43894"/>
                  </a:lnTo>
                  <a:cubicBezTo>
                    <a:pt x="20201" y="43643"/>
                    <a:pt x="20338" y="43414"/>
                    <a:pt x="20521" y="43186"/>
                  </a:cubicBezTo>
                  <a:cubicBezTo>
                    <a:pt x="20703" y="42935"/>
                    <a:pt x="20817" y="42661"/>
                    <a:pt x="21023" y="42433"/>
                  </a:cubicBezTo>
                  <a:cubicBezTo>
                    <a:pt x="21137" y="42296"/>
                    <a:pt x="21228" y="42113"/>
                    <a:pt x="21206" y="41908"/>
                  </a:cubicBezTo>
                  <a:cubicBezTo>
                    <a:pt x="21183" y="41885"/>
                    <a:pt x="21206" y="41862"/>
                    <a:pt x="21228" y="41794"/>
                  </a:cubicBezTo>
                  <a:cubicBezTo>
                    <a:pt x="21228" y="41748"/>
                    <a:pt x="21320" y="41771"/>
                    <a:pt x="21388" y="41725"/>
                  </a:cubicBezTo>
                  <a:cubicBezTo>
                    <a:pt x="21388" y="41657"/>
                    <a:pt x="21411" y="41588"/>
                    <a:pt x="21411" y="41497"/>
                  </a:cubicBezTo>
                  <a:cubicBezTo>
                    <a:pt x="21479" y="41451"/>
                    <a:pt x="21525" y="41406"/>
                    <a:pt x="21594" y="41383"/>
                  </a:cubicBezTo>
                  <a:cubicBezTo>
                    <a:pt x="21571" y="41360"/>
                    <a:pt x="21571" y="41337"/>
                    <a:pt x="21548" y="41314"/>
                  </a:cubicBezTo>
                  <a:cubicBezTo>
                    <a:pt x="21548" y="41292"/>
                    <a:pt x="21548" y="41246"/>
                    <a:pt x="21571" y="41223"/>
                  </a:cubicBezTo>
                  <a:cubicBezTo>
                    <a:pt x="21662" y="40812"/>
                    <a:pt x="21959" y="40538"/>
                    <a:pt x="22210" y="40242"/>
                  </a:cubicBezTo>
                  <a:cubicBezTo>
                    <a:pt x="22735" y="39945"/>
                    <a:pt x="22895" y="39351"/>
                    <a:pt x="23191" y="38872"/>
                  </a:cubicBezTo>
                  <a:cubicBezTo>
                    <a:pt x="23191" y="38667"/>
                    <a:pt x="23351" y="38530"/>
                    <a:pt x="23442" y="38393"/>
                  </a:cubicBezTo>
                  <a:cubicBezTo>
                    <a:pt x="23579" y="38210"/>
                    <a:pt x="23693" y="38050"/>
                    <a:pt x="23808" y="37868"/>
                  </a:cubicBezTo>
                  <a:cubicBezTo>
                    <a:pt x="23990" y="37571"/>
                    <a:pt x="24355" y="37388"/>
                    <a:pt x="24401" y="37000"/>
                  </a:cubicBezTo>
                  <a:cubicBezTo>
                    <a:pt x="24401" y="36978"/>
                    <a:pt x="24424" y="36978"/>
                    <a:pt x="24447" y="36955"/>
                  </a:cubicBezTo>
                  <a:cubicBezTo>
                    <a:pt x="24675" y="36704"/>
                    <a:pt x="24903" y="36430"/>
                    <a:pt x="25131" y="36201"/>
                  </a:cubicBezTo>
                  <a:cubicBezTo>
                    <a:pt x="25337" y="35950"/>
                    <a:pt x="25542" y="35699"/>
                    <a:pt x="25634" y="35380"/>
                  </a:cubicBezTo>
                  <a:cubicBezTo>
                    <a:pt x="25839" y="35243"/>
                    <a:pt x="25999" y="35106"/>
                    <a:pt x="26022" y="34832"/>
                  </a:cubicBezTo>
                  <a:cubicBezTo>
                    <a:pt x="26044" y="34695"/>
                    <a:pt x="26113" y="34604"/>
                    <a:pt x="26204" y="34512"/>
                  </a:cubicBezTo>
                  <a:cubicBezTo>
                    <a:pt x="26341" y="34353"/>
                    <a:pt x="26478" y="34193"/>
                    <a:pt x="26455" y="33942"/>
                  </a:cubicBezTo>
                  <a:cubicBezTo>
                    <a:pt x="26684" y="33896"/>
                    <a:pt x="26729" y="33691"/>
                    <a:pt x="26843" y="33554"/>
                  </a:cubicBezTo>
                  <a:lnTo>
                    <a:pt x="26843" y="33234"/>
                  </a:lnTo>
                  <a:cubicBezTo>
                    <a:pt x="26957" y="33097"/>
                    <a:pt x="27117" y="33006"/>
                    <a:pt x="27163" y="32846"/>
                  </a:cubicBezTo>
                  <a:cubicBezTo>
                    <a:pt x="27231" y="32686"/>
                    <a:pt x="27346" y="32618"/>
                    <a:pt x="27460" y="32549"/>
                  </a:cubicBezTo>
                  <a:cubicBezTo>
                    <a:pt x="27482" y="32504"/>
                    <a:pt x="27482" y="32458"/>
                    <a:pt x="27482" y="32412"/>
                  </a:cubicBezTo>
                  <a:cubicBezTo>
                    <a:pt x="27779" y="32230"/>
                    <a:pt x="28030" y="31888"/>
                    <a:pt x="28099" y="31545"/>
                  </a:cubicBezTo>
                  <a:cubicBezTo>
                    <a:pt x="28122" y="31408"/>
                    <a:pt x="28190" y="31294"/>
                    <a:pt x="28281" y="31180"/>
                  </a:cubicBezTo>
                  <a:cubicBezTo>
                    <a:pt x="28487" y="30997"/>
                    <a:pt x="28692" y="30815"/>
                    <a:pt x="28852" y="30609"/>
                  </a:cubicBezTo>
                  <a:cubicBezTo>
                    <a:pt x="28875" y="30518"/>
                    <a:pt x="28829" y="30450"/>
                    <a:pt x="28875" y="30381"/>
                  </a:cubicBezTo>
                  <a:cubicBezTo>
                    <a:pt x="29217" y="30153"/>
                    <a:pt x="29377" y="29856"/>
                    <a:pt x="29491" y="29445"/>
                  </a:cubicBezTo>
                  <a:cubicBezTo>
                    <a:pt x="29537" y="29217"/>
                    <a:pt x="29582" y="28966"/>
                    <a:pt x="29788" y="28783"/>
                  </a:cubicBezTo>
                  <a:cubicBezTo>
                    <a:pt x="30107" y="28509"/>
                    <a:pt x="30313" y="28167"/>
                    <a:pt x="30450" y="27779"/>
                  </a:cubicBezTo>
                  <a:cubicBezTo>
                    <a:pt x="30655" y="27688"/>
                    <a:pt x="30769" y="27551"/>
                    <a:pt x="30838" y="27368"/>
                  </a:cubicBezTo>
                  <a:cubicBezTo>
                    <a:pt x="30861" y="27254"/>
                    <a:pt x="30906" y="27186"/>
                    <a:pt x="30975" y="27094"/>
                  </a:cubicBezTo>
                  <a:cubicBezTo>
                    <a:pt x="31157" y="26866"/>
                    <a:pt x="31340" y="26661"/>
                    <a:pt x="31523" y="26455"/>
                  </a:cubicBezTo>
                  <a:cubicBezTo>
                    <a:pt x="31705" y="26227"/>
                    <a:pt x="31865" y="26021"/>
                    <a:pt x="32002" y="25770"/>
                  </a:cubicBezTo>
                  <a:cubicBezTo>
                    <a:pt x="32116" y="25542"/>
                    <a:pt x="32299" y="25337"/>
                    <a:pt x="32504" y="25177"/>
                  </a:cubicBezTo>
                  <a:cubicBezTo>
                    <a:pt x="32413" y="24926"/>
                    <a:pt x="32709" y="24857"/>
                    <a:pt x="32664" y="24652"/>
                  </a:cubicBezTo>
                  <a:cubicBezTo>
                    <a:pt x="32691" y="24652"/>
                    <a:pt x="32719" y="24656"/>
                    <a:pt x="32745" y="24656"/>
                  </a:cubicBezTo>
                  <a:cubicBezTo>
                    <a:pt x="32783" y="24656"/>
                    <a:pt x="32819" y="24647"/>
                    <a:pt x="32846" y="24606"/>
                  </a:cubicBezTo>
                  <a:cubicBezTo>
                    <a:pt x="33006" y="24378"/>
                    <a:pt x="33234" y="24150"/>
                    <a:pt x="33326" y="23899"/>
                  </a:cubicBezTo>
                  <a:cubicBezTo>
                    <a:pt x="33440" y="23556"/>
                    <a:pt x="33668" y="23305"/>
                    <a:pt x="33828" y="23008"/>
                  </a:cubicBezTo>
                  <a:cubicBezTo>
                    <a:pt x="33896" y="22917"/>
                    <a:pt x="33919" y="22803"/>
                    <a:pt x="34011" y="22757"/>
                  </a:cubicBezTo>
                  <a:cubicBezTo>
                    <a:pt x="34033" y="22643"/>
                    <a:pt x="34011" y="22552"/>
                    <a:pt x="34033" y="22461"/>
                  </a:cubicBezTo>
                  <a:cubicBezTo>
                    <a:pt x="34239" y="22073"/>
                    <a:pt x="34376" y="21639"/>
                    <a:pt x="34741" y="21342"/>
                  </a:cubicBezTo>
                  <a:cubicBezTo>
                    <a:pt x="34809" y="21274"/>
                    <a:pt x="34878" y="21182"/>
                    <a:pt x="34924" y="21114"/>
                  </a:cubicBezTo>
                  <a:cubicBezTo>
                    <a:pt x="35197" y="20817"/>
                    <a:pt x="35334" y="20429"/>
                    <a:pt x="35700" y="20224"/>
                  </a:cubicBezTo>
                  <a:cubicBezTo>
                    <a:pt x="35814" y="20155"/>
                    <a:pt x="35882" y="19996"/>
                    <a:pt x="35951" y="19904"/>
                  </a:cubicBezTo>
                  <a:cubicBezTo>
                    <a:pt x="35951" y="19813"/>
                    <a:pt x="35859" y="19767"/>
                    <a:pt x="35905" y="19653"/>
                  </a:cubicBezTo>
                  <a:cubicBezTo>
                    <a:pt x="36042" y="19493"/>
                    <a:pt x="36065" y="19219"/>
                    <a:pt x="36247" y="19014"/>
                  </a:cubicBezTo>
                  <a:cubicBezTo>
                    <a:pt x="36316" y="18946"/>
                    <a:pt x="36362" y="18854"/>
                    <a:pt x="36384" y="18740"/>
                  </a:cubicBezTo>
                  <a:cubicBezTo>
                    <a:pt x="36407" y="18626"/>
                    <a:pt x="36498" y="18535"/>
                    <a:pt x="36590" y="18443"/>
                  </a:cubicBezTo>
                  <a:cubicBezTo>
                    <a:pt x="36795" y="18215"/>
                    <a:pt x="37023" y="17987"/>
                    <a:pt x="37183" y="17713"/>
                  </a:cubicBezTo>
                  <a:cubicBezTo>
                    <a:pt x="37229" y="17599"/>
                    <a:pt x="37366" y="17553"/>
                    <a:pt x="37366" y="17416"/>
                  </a:cubicBezTo>
                  <a:cubicBezTo>
                    <a:pt x="37389" y="17439"/>
                    <a:pt x="37411" y="17439"/>
                    <a:pt x="37434" y="17462"/>
                  </a:cubicBezTo>
                  <a:cubicBezTo>
                    <a:pt x="37457" y="17439"/>
                    <a:pt x="37503" y="17416"/>
                    <a:pt x="37526" y="17371"/>
                  </a:cubicBezTo>
                  <a:cubicBezTo>
                    <a:pt x="37526" y="17325"/>
                    <a:pt x="37457" y="17302"/>
                    <a:pt x="37480" y="17211"/>
                  </a:cubicBezTo>
                  <a:cubicBezTo>
                    <a:pt x="37503" y="17188"/>
                    <a:pt x="37548" y="17165"/>
                    <a:pt x="37571" y="17120"/>
                  </a:cubicBezTo>
                  <a:cubicBezTo>
                    <a:pt x="37594" y="17142"/>
                    <a:pt x="37640" y="17165"/>
                    <a:pt x="37663" y="17188"/>
                  </a:cubicBezTo>
                  <a:cubicBezTo>
                    <a:pt x="37777" y="16868"/>
                    <a:pt x="38005" y="16617"/>
                    <a:pt x="38142" y="16321"/>
                  </a:cubicBezTo>
                  <a:cubicBezTo>
                    <a:pt x="38157" y="16321"/>
                    <a:pt x="38172" y="16341"/>
                    <a:pt x="38194" y="16341"/>
                  </a:cubicBezTo>
                  <a:cubicBezTo>
                    <a:pt x="38205" y="16341"/>
                    <a:pt x="38218" y="16336"/>
                    <a:pt x="38233" y="16321"/>
                  </a:cubicBezTo>
                  <a:cubicBezTo>
                    <a:pt x="38210" y="16252"/>
                    <a:pt x="38302" y="16229"/>
                    <a:pt x="38302" y="16161"/>
                  </a:cubicBezTo>
                  <a:cubicBezTo>
                    <a:pt x="38279" y="16138"/>
                    <a:pt x="38256" y="16138"/>
                    <a:pt x="38256" y="16138"/>
                  </a:cubicBezTo>
                  <a:cubicBezTo>
                    <a:pt x="38233" y="16092"/>
                    <a:pt x="38279" y="16092"/>
                    <a:pt x="38302" y="16092"/>
                  </a:cubicBezTo>
                  <a:cubicBezTo>
                    <a:pt x="38302" y="16001"/>
                    <a:pt x="38279" y="15933"/>
                    <a:pt x="38347" y="15864"/>
                  </a:cubicBezTo>
                  <a:cubicBezTo>
                    <a:pt x="38461" y="15773"/>
                    <a:pt x="38484" y="15613"/>
                    <a:pt x="38644" y="15567"/>
                  </a:cubicBezTo>
                  <a:cubicBezTo>
                    <a:pt x="38827" y="15499"/>
                    <a:pt x="38758" y="15271"/>
                    <a:pt x="38895" y="15179"/>
                  </a:cubicBezTo>
                  <a:cubicBezTo>
                    <a:pt x="39101" y="15042"/>
                    <a:pt x="39192" y="14769"/>
                    <a:pt x="39420" y="14654"/>
                  </a:cubicBezTo>
                  <a:cubicBezTo>
                    <a:pt x="39489" y="14472"/>
                    <a:pt x="39717" y="14381"/>
                    <a:pt x="39694" y="14152"/>
                  </a:cubicBezTo>
                  <a:cubicBezTo>
                    <a:pt x="39831" y="14084"/>
                    <a:pt x="39899" y="14015"/>
                    <a:pt x="39991" y="13901"/>
                  </a:cubicBezTo>
                  <a:cubicBezTo>
                    <a:pt x="40219" y="13536"/>
                    <a:pt x="40424" y="13171"/>
                    <a:pt x="40584" y="12760"/>
                  </a:cubicBezTo>
                  <a:cubicBezTo>
                    <a:pt x="40653" y="12623"/>
                    <a:pt x="40744" y="12440"/>
                    <a:pt x="40927" y="12395"/>
                  </a:cubicBezTo>
                  <a:cubicBezTo>
                    <a:pt x="40949" y="12281"/>
                    <a:pt x="40904" y="12189"/>
                    <a:pt x="40949" y="12098"/>
                  </a:cubicBezTo>
                  <a:cubicBezTo>
                    <a:pt x="41064" y="12075"/>
                    <a:pt x="41132" y="12007"/>
                    <a:pt x="41178" y="11915"/>
                  </a:cubicBezTo>
                  <a:cubicBezTo>
                    <a:pt x="41429" y="11573"/>
                    <a:pt x="41657" y="11231"/>
                    <a:pt x="41885" y="10888"/>
                  </a:cubicBezTo>
                  <a:cubicBezTo>
                    <a:pt x="41908" y="10865"/>
                    <a:pt x="41954" y="10820"/>
                    <a:pt x="41954" y="10797"/>
                  </a:cubicBezTo>
                  <a:cubicBezTo>
                    <a:pt x="42022" y="10409"/>
                    <a:pt x="42273" y="10135"/>
                    <a:pt x="42479" y="9838"/>
                  </a:cubicBezTo>
                  <a:cubicBezTo>
                    <a:pt x="42684" y="9473"/>
                    <a:pt x="42958" y="9154"/>
                    <a:pt x="43232" y="8834"/>
                  </a:cubicBezTo>
                  <a:cubicBezTo>
                    <a:pt x="43369" y="8674"/>
                    <a:pt x="43506" y="8514"/>
                    <a:pt x="43666" y="8355"/>
                  </a:cubicBezTo>
                  <a:cubicBezTo>
                    <a:pt x="43688" y="8309"/>
                    <a:pt x="43688" y="8263"/>
                    <a:pt x="43688" y="8218"/>
                  </a:cubicBezTo>
                  <a:cubicBezTo>
                    <a:pt x="43666" y="8218"/>
                    <a:pt x="43643" y="8195"/>
                    <a:pt x="43643" y="8195"/>
                  </a:cubicBezTo>
                  <a:cubicBezTo>
                    <a:pt x="43620" y="8149"/>
                    <a:pt x="43666" y="8149"/>
                    <a:pt x="43688" y="8149"/>
                  </a:cubicBezTo>
                  <a:cubicBezTo>
                    <a:pt x="43780" y="8035"/>
                    <a:pt x="43985" y="7989"/>
                    <a:pt x="43962" y="7784"/>
                  </a:cubicBezTo>
                  <a:cubicBezTo>
                    <a:pt x="44099" y="7647"/>
                    <a:pt x="44145" y="7419"/>
                    <a:pt x="44373" y="7373"/>
                  </a:cubicBezTo>
                  <a:cubicBezTo>
                    <a:pt x="44350" y="7328"/>
                    <a:pt x="44328" y="7305"/>
                    <a:pt x="44328" y="7282"/>
                  </a:cubicBezTo>
                  <a:cubicBezTo>
                    <a:pt x="44373" y="7259"/>
                    <a:pt x="44419" y="7236"/>
                    <a:pt x="44465" y="7213"/>
                  </a:cubicBezTo>
                  <a:cubicBezTo>
                    <a:pt x="44556" y="7099"/>
                    <a:pt x="44624" y="6985"/>
                    <a:pt x="44716" y="6871"/>
                  </a:cubicBezTo>
                  <a:cubicBezTo>
                    <a:pt x="44693" y="6848"/>
                    <a:pt x="44670" y="6825"/>
                    <a:pt x="44670" y="6825"/>
                  </a:cubicBezTo>
                  <a:cubicBezTo>
                    <a:pt x="44898" y="6392"/>
                    <a:pt x="45309" y="6141"/>
                    <a:pt x="45537" y="5730"/>
                  </a:cubicBezTo>
                  <a:cubicBezTo>
                    <a:pt x="45651" y="5502"/>
                    <a:pt x="45834" y="5296"/>
                    <a:pt x="45902" y="5022"/>
                  </a:cubicBezTo>
                  <a:cubicBezTo>
                    <a:pt x="45925" y="4908"/>
                    <a:pt x="46017" y="4817"/>
                    <a:pt x="46108" y="4725"/>
                  </a:cubicBezTo>
                  <a:cubicBezTo>
                    <a:pt x="46245" y="4589"/>
                    <a:pt x="46405" y="4452"/>
                    <a:pt x="46496" y="4269"/>
                  </a:cubicBezTo>
                  <a:cubicBezTo>
                    <a:pt x="46656" y="3995"/>
                    <a:pt x="46838" y="3744"/>
                    <a:pt x="47044" y="3493"/>
                  </a:cubicBezTo>
                  <a:cubicBezTo>
                    <a:pt x="47112" y="3424"/>
                    <a:pt x="47158" y="3287"/>
                    <a:pt x="47226" y="3265"/>
                  </a:cubicBezTo>
                  <a:cubicBezTo>
                    <a:pt x="47340" y="3242"/>
                    <a:pt x="47340" y="3173"/>
                    <a:pt x="47386" y="3105"/>
                  </a:cubicBezTo>
                  <a:cubicBezTo>
                    <a:pt x="47477" y="2922"/>
                    <a:pt x="47592" y="2740"/>
                    <a:pt x="47751" y="2603"/>
                  </a:cubicBezTo>
                  <a:cubicBezTo>
                    <a:pt x="47865" y="2511"/>
                    <a:pt x="47911" y="2397"/>
                    <a:pt x="47957" y="2283"/>
                  </a:cubicBezTo>
                  <a:cubicBezTo>
                    <a:pt x="48025" y="2101"/>
                    <a:pt x="48094" y="1941"/>
                    <a:pt x="48276" y="1849"/>
                  </a:cubicBezTo>
                  <a:cubicBezTo>
                    <a:pt x="48322" y="1827"/>
                    <a:pt x="48390" y="1781"/>
                    <a:pt x="48368" y="1713"/>
                  </a:cubicBezTo>
                  <a:cubicBezTo>
                    <a:pt x="48368" y="1598"/>
                    <a:pt x="48459" y="1553"/>
                    <a:pt x="48505" y="1484"/>
                  </a:cubicBezTo>
                  <a:cubicBezTo>
                    <a:pt x="48550" y="1439"/>
                    <a:pt x="48642" y="1393"/>
                    <a:pt x="48642" y="1347"/>
                  </a:cubicBezTo>
                  <a:cubicBezTo>
                    <a:pt x="48733" y="982"/>
                    <a:pt x="48915" y="708"/>
                    <a:pt x="49189" y="526"/>
                  </a:cubicBezTo>
                  <a:lnTo>
                    <a:pt x="49189" y="115"/>
                  </a:lnTo>
                  <a:cubicBezTo>
                    <a:pt x="49144" y="46"/>
                    <a:pt x="49098" y="1"/>
                    <a:pt x="49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73"/>
            <p:cNvSpPr/>
            <p:nvPr/>
          </p:nvSpPr>
          <p:spPr>
            <a:xfrm>
              <a:off x="-66600" y="856000"/>
              <a:ext cx="1182375" cy="1771625"/>
            </a:xfrm>
            <a:custGeom>
              <a:avLst/>
              <a:gdLst/>
              <a:ahLst/>
              <a:cxnLst/>
              <a:rect l="l" t="t" r="r" b="b"/>
              <a:pathLst>
                <a:path w="47295" h="70865" extrusionOk="0">
                  <a:moveTo>
                    <a:pt x="41154" y="6825"/>
                  </a:moveTo>
                  <a:cubicBezTo>
                    <a:pt x="41154" y="6848"/>
                    <a:pt x="41177" y="6848"/>
                    <a:pt x="41177" y="6848"/>
                  </a:cubicBezTo>
                  <a:cubicBezTo>
                    <a:pt x="41166" y="6871"/>
                    <a:pt x="41154" y="6882"/>
                    <a:pt x="41146" y="6882"/>
                  </a:cubicBezTo>
                  <a:cubicBezTo>
                    <a:pt x="41137" y="6882"/>
                    <a:pt x="41131" y="6871"/>
                    <a:pt x="41131" y="6848"/>
                  </a:cubicBezTo>
                  <a:cubicBezTo>
                    <a:pt x="41131" y="6848"/>
                    <a:pt x="41154" y="6848"/>
                    <a:pt x="41154" y="6825"/>
                  </a:cubicBezTo>
                  <a:close/>
                  <a:moveTo>
                    <a:pt x="36589" y="12965"/>
                  </a:moveTo>
                  <a:cubicBezTo>
                    <a:pt x="36612" y="12988"/>
                    <a:pt x="36612" y="12988"/>
                    <a:pt x="36612" y="12988"/>
                  </a:cubicBezTo>
                  <a:cubicBezTo>
                    <a:pt x="36612" y="13011"/>
                    <a:pt x="36612" y="13011"/>
                    <a:pt x="36589" y="13011"/>
                  </a:cubicBezTo>
                  <a:cubicBezTo>
                    <a:pt x="36589" y="13011"/>
                    <a:pt x="36566" y="13011"/>
                    <a:pt x="36566" y="12988"/>
                  </a:cubicBezTo>
                  <a:cubicBezTo>
                    <a:pt x="36566" y="12988"/>
                    <a:pt x="36589" y="12965"/>
                    <a:pt x="36589" y="12965"/>
                  </a:cubicBezTo>
                  <a:close/>
                  <a:moveTo>
                    <a:pt x="36521" y="13102"/>
                  </a:moveTo>
                  <a:cubicBezTo>
                    <a:pt x="36429" y="13262"/>
                    <a:pt x="36407" y="13444"/>
                    <a:pt x="36224" y="13513"/>
                  </a:cubicBezTo>
                  <a:cubicBezTo>
                    <a:pt x="36247" y="13330"/>
                    <a:pt x="36338" y="13193"/>
                    <a:pt x="36521" y="13102"/>
                  </a:cubicBezTo>
                  <a:close/>
                  <a:moveTo>
                    <a:pt x="34877" y="15385"/>
                  </a:moveTo>
                  <a:cubicBezTo>
                    <a:pt x="34877" y="15385"/>
                    <a:pt x="34900" y="15407"/>
                    <a:pt x="34900" y="15407"/>
                  </a:cubicBezTo>
                  <a:cubicBezTo>
                    <a:pt x="34900" y="15430"/>
                    <a:pt x="34877" y="15430"/>
                    <a:pt x="34877" y="15430"/>
                  </a:cubicBezTo>
                  <a:cubicBezTo>
                    <a:pt x="34855" y="15430"/>
                    <a:pt x="34855" y="15430"/>
                    <a:pt x="34855" y="15407"/>
                  </a:cubicBezTo>
                  <a:cubicBezTo>
                    <a:pt x="34855" y="15407"/>
                    <a:pt x="34877" y="15385"/>
                    <a:pt x="34877" y="15385"/>
                  </a:cubicBezTo>
                  <a:close/>
                  <a:moveTo>
                    <a:pt x="34718" y="15453"/>
                  </a:moveTo>
                  <a:cubicBezTo>
                    <a:pt x="34809" y="15522"/>
                    <a:pt x="34763" y="15567"/>
                    <a:pt x="34740" y="15636"/>
                  </a:cubicBezTo>
                  <a:cubicBezTo>
                    <a:pt x="34695" y="15636"/>
                    <a:pt x="34672" y="15590"/>
                    <a:pt x="34649" y="15544"/>
                  </a:cubicBezTo>
                  <a:cubicBezTo>
                    <a:pt x="34672" y="15522"/>
                    <a:pt x="34695" y="15499"/>
                    <a:pt x="34718" y="15453"/>
                  </a:cubicBezTo>
                  <a:close/>
                  <a:moveTo>
                    <a:pt x="34626" y="15636"/>
                  </a:moveTo>
                  <a:cubicBezTo>
                    <a:pt x="34626" y="15818"/>
                    <a:pt x="34512" y="15841"/>
                    <a:pt x="34444" y="15955"/>
                  </a:cubicBezTo>
                  <a:cubicBezTo>
                    <a:pt x="34421" y="15773"/>
                    <a:pt x="34535" y="15750"/>
                    <a:pt x="34626" y="15636"/>
                  </a:cubicBezTo>
                  <a:close/>
                  <a:moveTo>
                    <a:pt x="32869" y="17873"/>
                  </a:moveTo>
                  <a:cubicBezTo>
                    <a:pt x="32892" y="17873"/>
                    <a:pt x="32892" y="17895"/>
                    <a:pt x="32892" y="17895"/>
                  </a:cubicBezTo>
                  <a:cubicBezTo>
                    <a:pt x="32882" y="17915"/>
                    <a:pt x="32876" y="17922"/>
                    <a:pt x="32871" y="17922"/>
                  </a:cubicBezTo>
                  <a:cubicBezTo>
                    <a:pt x="32865" y="17922"/>
                    <a:pt x="32859" y="17909"/>
                    <a:pt x="32846" y="17895"/>
                  </a:cubicBezTo>
                  <a:cubicBezTo>
                    <a:pt x="32846" y="17895"/>
                    <a:pt x="32869" y="17873"/>
                    <a:pt x="32869" y="17873"/>
                  </a:cubicBezTo>
                  <a:close/>
                  <a:moveTo>
                    <a:pt x="32595" y="18420"/>
                  </a:moveTo>
                  <a:cubicBezTo>
                    <a:pt x="32595" y="18443"/>
                    <a:pt x="32618" y="18443"/>
                    <a:pt x="32618" y="18443"/>
                  </a:cubicBezTo>
                  <a:cubicBezTo>
                    <a:pt x="32618" y="18466"/>
                    <a:pt x="32595" y="18466"/>
                    <a:pt x="32595" y="18466"/>
                  </a:cubicBezTo>
                  <a:cubicBezTo>
                    <a:pt x="32595" y="18466"/>
                    <a:pt x="32572" y="18466"/>
                    <a:pt x="32572" y="18443"/>
                  </a:cubicBezTo>
                  <a:cubicBezTo>
                    <a:pt x="32572" y="18443"/>
                    <a:pt x="32595" y="18443"/>
                    <a:pt x="32595" y="18420"/>
                  </a:cubicBezTo>
                  <a:close/>
                  <a:moveTo>
                    <a:pt x="32458" y="18557"/>
                  </a:moveTo>
                  <a:cubicBezTo>
                    <a:pt x="32458" y="18580"/>
                    <a:pt x="32481" y="18580"/>
                    <a:pt x="32481" y="18580"/>
                  </a:cubicBezTo>
                  <a:cubicBezTo>
                    <a:pt x="32481" y="18603"/>
                    <a:pt x="32458" y="18603"/>
                    <a:pt x="32458" y="18603"/>
                  </a:cubicBezTo>
                  <a:cubicBezTo>
                    <a:pt x="32458" y="18603"/>
                    <a:pt x="32435" y="18603"/>
                    <a:pt x="32435" y="18580"/>
                  </a:cubicBezTo>
                  <a:cubicBezTo>
                    <a:pt x="32435" y="18580"/>
                    <a:pt x="32458" y="18580"/>
                    <a:pt x="32458" y="18557"/>
                  </a:cubicBezTo>
                  <a:close/>
                  <a:moveTo>
                    <a:pt x="26934" y="26706"/>
                  </a:moveTo>
                  <a:cubicBezTo>
                    <a:pt x="26957" y="26706"/>
                    <a:pt x="26957" y="26729"/>
                    <a:pt x="26957" y="26729"/>
                  </a:cubicBezTo>
                  <a:cubicBezTo>
                    <a:pt x="26957" y="26729"/>
                    <a:pt x="26957" y="26752"/>
                    <a:pt x="26934" y="26752"/>
                  </a:cubicBezTo>
                  <a:cubicBezTo>
                    <a:pt x="26934" y="26752"/>
                    <a:pt x="26911" y="26729"/>
                    <a:pt x="26911" y="26729"/>
                  </a:cubicBezTo>
                  <a:cubicBezTo>
                    <a:pt x="26911" y="26729"/>
                    <a:pt x="26934" y="26706"/>
                    <a:pt x="26934" y="26706"/>
                  </a:cubicBezTo>
                  <a:close/>
                  <a:moveTo>
                    <a:pt x="25496" y="28646"/>
                  </a:moveTo>
                  <a:cubicBezTo>
                    <a:pt x="25519" y="28692"/>
                    <a:pt x="25473" y="28692"/>
                    <a:pt x="25451" y="28692"/>
                  </a:cubicBezTo>
                  <a:cubicBezTo>
                    <a:pt x="25451" y="28737"/>
                    <a:pt x="25451" y="28783"/>
                    <a:pt x="25451" y="28829"/>
                  </a:cubicBezTo>
                  <a:cubicBezTo>
                    <a:pt x="25359" y="28760"/>
                    <a:pt x="25382" y="28715"/>
                    <a:pt x="25451" y="28692"/>
                  </a:cubicBezTo>
                  <a:cubicBezTo>
                    <a:pt x="25473" y="28669"/>
                    <a:pt x="25473" y="28646"/>
                    <a:pt x="25496" y="28646"/>
                  </a:cubicBezTo>
                  <a:close/>
                  <a:moveTo>
                    <a:pt x="24811" y="29742"/>
                  </a:moveTo>
                  <a:cubicBezTo>
                    <a:pt x="24811" y="29742"/>
                    <a:pt x="24811" y="29765"/>
                    <a:pt x="24834" y="29765"/>
                  </a:cubicBezTo>
                  <a:cubicBezTo>
                    <a:pt x="24811" y="29787"/>
                    <a:pt x="24811" y="29787"/>
                    <a:pt x="24811" y="29787"/>
                  </a:cubicBezTo>
                  <a:cubicBezTo>
                    <a:pt x="24766" y="29765"/>
                    <a:pt x="24766" y="29765"/>
                    <a:pt x="24811" y="29742"/>
                  </a:cubicBezTo>
                  <a:close/>
                  <a:moveTo>
                    <a:pt x="18808" y="38644"/>
                  </a:moveTo>
                  <a:cubicBezTo>
                    <a:pt x="18808" y="38644"/>
                    <a:pt x="18808" y="38666"/>
                    <a:pt x="18831" y="38666"/>
                  </a:cubicBezTo>
                  <a:cubicBezTo>
                    <a:pt x="18808" y="38689"/>
                    <a:pt x="18808" y="38689"/>
                    <a:pt x="18808" y="38689"/>
                  </a:cubicBezTo>
                  <a:cubicBezTo>
                    <a:pt x="18786" y="38689"/>
                    <a:pt x="18786" y="38666"/>
                    <a:pt x="18786" y="38666"/>
                  </a:cubicBezTo>
                  <a:cubicBezTo>
                    <a:pt x="18786" y="38666"/>
                    <a:pt x="18786" y="38644"/>
                    <a:pt x="18808" y="38644"/>
                  </a:cubicBezTo>
                  <a:close/>
                  <a:moveTo>
                    <a:pt x="18671" y="38849"/>
                  </a:moveTo>
                  <a:cubicBezTo>
                    <a:pt x="18671" y="38872"/>
                    <a:pt x="18694" y="38872"/>
                    <a:pt x="18694" y="38872"/>
                  </a:cubicBezTo>
                  <a:cubicBezTo>
                    <a:pt x="18683" y="38895"/>
                    <a:pt x="18671" y="38906"/>
                    <a:pt x="18663" y="38906"/>
                  </a:cubicBezTo>
                  <a:cubicBezTo>
                    <a:pt x="18654" y="38906"/>
                    <a:pt x="18649" y="38895"/>
                    <a:pt x="18649" y="38872"/>
                  </a:cubicBezTo>
                  <a:cubicBezTo>
                    <a:pt x="18649" y="38872"/>
                    <a:pt x="18649" y="38849"/>
                    <a:pt x="18671" y="38849"/>
                  </a:cubicBezTo>
                  <a:close/>
                  <a:moveTo>
                    <a:pt x="17416" y="40515"/>
                  </a:moveTo>
                  <a:lnTo>
                    <a:pt x="17416" y="40515"/>
                  </a:lnTo>
                  <a:cubicBezTo>
                    <a:pt x="17451" y="40568"/>
                    <a:pt x="17459" y="40621"/>
                    <a:pt x="17387" y="40621"/>
                  </a:cubicBezTo>
                  <a:cubicBezTo>
                    <a:pt x="17366" y="40621"/>
                    <a:pt x="17338" y="40617"/>
                    <a:pt x="17302" y="40607"/>
                  </a:cubicBezTo>
                  <a:cubicBezTo>
                    <a:pt x="17370" y="40561"/>
                    <a:pt x="17393" y="40538"/>
                    <a:pt x="17416" y="40515"/>
                  </a:cubicBezTo>
                  <a:close/>
                  <a:moveTo>
                    <a:pt x="17279" y="40858"/>
                  </a:moveTo>
                  <a:cubicBezTo>
                    <a:pt x="17279" y="40858"/>
                    <a:pt x="17302" y="40880"/>
                    <a:pt x="17302" y="40880"/>
                  </a:cubicBezTo>
                  <a:cubicBezTo>
                    <a:pt x="17302" y="40880"/>
                    <a:pt x="17279" y="40903"/>
                    <a:pt x="17279" y="40903"/>
                  </a:cubicBezTo>
                  <a:cubicBezTo>
                    <a:pt x="17256" y="40880"/>
                    <a:pt x="17256" y="40858"/>
                    <a:pt x="17279" y="40858"/>
                  </a:cubicBezTo>
                  <a:close/>
                  <a:moveTo>
                    <a:pt x="15978" y="42935"/>
                  </a:moveTo>
                  <a:cubicBezTo>
                    <a:pt x="15978" y="42935"/>
                    <a:pt x="16001" y="42935"/>
                    <a:pt x="16001" y="42958"/>
                  </a:cubicBezTo>
                  <a:cubicBezTo>
                    <a:pt x="15991" y="42967"/>
                    <a:pt x="15982" y="42973"/>
                    <a:pt x="15974" y="42973"/>
                  </a:cubicBezTo>
                  <a:cubicBezTo>
                    <a:pt x="15963" y="42973"/>
                    <a:pt x="15955" y="42961"/>
                    <a:pt x="15955" y="42935"/>
                  </a:cubicBezTo>
                  <a:close/>
                  <a:moveTo>
                    <a:pt x="15293" y="43985"/>
                  </a:moveTo>
                  <a:cubicBezTo>
                    <a:pt x="15293" y="44076"/>
                    <a:pt x="15248" y="44167"/>
                    <a:pt x="15156" y="44259"/>
                  </a:cubicBezTo>
                  <a:cubicBezTo>
                    <a:pt x="15133" y="44099"/>
                    <a:pt x="15202" y="44030"/>
                    <a:pt x="15293" y="43985"/>
                  </a:cubicBezTo>
                  <a:close/>
                  <a:moveTo>
                    <a:pt x="8993" y="54233"/>
                  </a:moveTo>
                  <a:cubicBezTo>
                    <a:pt x="9016" y="54256"/>
                    <a:pt x="9016" y="54256"/>
                    <a:pt x="9016" y="54256"/>
                  </a:cubicBezTo>
                  <a:cubicBezTo>
                    <a:pt x="9016" y="54279"/>
                    <a:pt x="9011" y="54290"/>
                    <a:pt x="9002" y="54290"/>
                  </a:cubicBezTo>
                  <a:cubicBezTo>
                    <a:pt x="8993" y="54290"/>
                    <a:pt x="8982" y="54279"/>
                    <a:pt x="8971" y="54256"/>
                  </a:cubicBezTo>
                  <a:cubicBezTo>
                    <a:pt x="8971" y="54256"/>
                    <a:pt x="8993" y="54256"/>
                    <a:pt x="8993" y="54233"/>
                  </a:cubicBezTo>
                  <a:close/>
                  <a:moveTo>
                    <a:pt x="8423" y="54918"/>
                  </a:moveTo>
                  <a:cubicBezTo>
                    <a:pt x="8514" y="55009"/>
                    <a:pt x="8491" y="55032"/>
                    <a:pt x="8423" y="55055"/>
                  </a:cubicBezTo>
                  <a:cubicBezTo>
                    <a:pt x="8423" y="55032"/>
                    <a:pt x="8423" y="54986"/>
                    <a:pt x="8423" y="54918"/>
                  </a:cubicBezTo>
                  <a:close/>
                  <a:moveTo>
                    <a:pt x="47249" y="0"/>
                  </a:moveTo>
                  <a:cubicBezTo>
                    <a:pt x="47020" y="69"/>
                    <a:pt x="46906" y="183"/>
                    <a:pt x="46883" y="434"/>
                  </a:cubicBezTo>
                  <a:cubicBezTo>
                    <a:pt x="46541" y="480"/>
                    <a:pt x="46358" y="731"/>
                    <a:pt x="46176" y="959"/>
                  </a:cubicBezTo>
                  <a:cubicBezTo>
                    <a:pt x="46016" y="1142"/>
                    <a:pt x="45902" y="1347"/>
                    <a:pt x="45719" y="1484"/>
                  </a:cubicBezTo>
                  <a:cubicBezTo>
                    <a:pt x="45468" y="1667"/>
                    <a:pt x="45263" y="1895"/>
                    <a:pt x="45126" y="2192"/>
                  </a:cubicBezTo>
                  <a:cubicBezTo>
                    <a:pt x="45057" y="2306"/>
                    <a:pt x="44989" y="2374"/>
                    <a:pt x="44875" y="2420"/>
                  </a:cubicBezTo>
                  <a:cubicBezTo>
                    <a:pt x="44784" y="2443"/>
                    <a:pt x="44669" y="2488"/>
                    <a:pt x="44624" y="2580"/>
                  </a:cubicBezTo>
                  <a:cubicBezTo>
                    <a:pt x="44487" y="2854"/>
                    <a:pt x="44190" y="3036"/>
                    <a:pt x="44122" y="3356"/>
                  </a:cubicBezTo>
                  <a:cubicBezTo>
                    <a:pt x="44122" y="3401"/>
                    <a:pt x="44053" y="3401"/>
                    <a:pt x="44007" y="3447"/>
                  </a:cubicBezTo>
                  <a:cubicBezTo>
                    <a:pt x="44007" y="3493"/>
                    <a:pt x="43985" y="3493"/>
                    <a:pt x="43939" y="3515"/>
                  </a:cubicBezTo>
                  <a:cubicBezTo>
                    <a:pt x="43939" y="3561"/>
                    <a:pt x="43962" y="3630"/>
                    <a:pt x="43871" y="3630"/>
                  </a:cubicBezTo>
                  <a:cubicBezTo>
                    <a:pt x="43825" y="3630"/>
                    <a:pt x="43779" y="3607"/>
                    <a:pt x="43734" y="3584"/>
                  </a:cubicBezTo>
                  <a:cubicBezTo>
                    <a:pt x="43688" y="3652"/>
                    <a:pt x="43642" y="3698"/>
                    <a:pt x="43597" y="3789"/>
                  </a:cubicBezTo>
                  <a:lnTo>
                    <a:pt x="43597" y="4018"/>
                  </a:lnTo>
                  <a:cubicBezTo>
                    <a:pt x="43277" y="4177"/>
                    <a:pt x="43209" y="4520"/>
                    <a:pt x="42912" y="4657"/>
                  </a:cubicBezTo>
                  <a:cubicBezTo>
                    <a:pt x="42912" y="4634"/>
                    <a:pt x="42889" y="4634"/>
                    <a:pt x="42866" y="4611"/>
                  </a:cubicBezTo>
                  <a:cubicBezTo>
                    <a:pt x="42821" y="4680"/>
                    <a:pt x="42821" y="4748"/>
                    <a:pt x="42775" y="4794"/>
                  </a:cubicBezTo>
                  <a:cubicBezTo>
                    <a:pt x="42638" y="4976"/>
                    <a:pt x="42455" y="5136"/>
                    <a:pt x="42387" y="5342"/>
                  </a:cubicBezTo>
                  <a:cubicBezTo>
                    <a:pt x="42273" y="5661"/>
                    <a:pt x="42067" y="5844"/>
                    <a:pt x="41793" y="5981"/>
                  </a:cubicBezTo>
                  <a:cubicBezTo>
                    <a:pt x="41634" y="6095"/>
                    <a:pt x="41520" y="6209"/>
                    <a:pt x="41497" y="6391"/>
                  </a:cubicBezTo>
                  <a:cubicBezTo>
                    <a:pt x="41063" y="6620"/>
                    <a:pt x="40652" y="7396"/>
                    <a:pt x="40470" y="7829"/>
                  </a:cubicBezTo>
                  <a:cubicBezTo>
                    <a:pt x="40104" y="8035"/>
                    <a:pt x="39899" y="8400"/>
                    <a:pt x="39602" y="8651"/>
                  </a:cubicBezTo>
                  <a:lnTo>
                    <a:pt x="39602" y="8925"/>
                  </a:lnTo>
                  <a:cubicBezTo>
                    <a:pt x="39511" y="8994"/>
                    <a:pt x="39488" y="9062"/>
                    <a:pt x="39397" y="9108"/>
                  </a:cubicBezTo>
                  <a:cubicBezTo>
                    <a:pt x="39351" y="9245"/>
                    <a:pt x="39328" y="9427"/>
                    <a:pt x="39123" y="9450"/>
                  </a:cubicBezTo>
                  <a:lnTo>
                    <a:pt x="39123" y="9610"/>
                  </a:lnTo>
                  <a:cubicBezTo>
                    <a:pt x="39032" y="9655"/>
                    <a:pt x="38940" y="9678"/>
                    <a:pt x="38895" y="9770"/>
                  </a:cubicBezTo>
                  <a:cubicBezTo>
                    <a:pt x="38849" y="9884"/>
                    <a:pt x="38780" y="9998"/>
                    <a:pt x="38712" y="10089"/>
                  </a:cubicBezTo>
                  <a:cubicBezTo>
                    <a:pt x="38415" y="10386"/>
                    <a:pt x="38164" y="10683"/>
                    <a:pt x="38004" y="11071"/>
                  </a:cubicBezTo>
                  <a:cubicBezTo>
                    <a:pt x="37982" y="11093"/>
                    <a:pt x="37959" y="11116"/>
                    <a:pt x="37936" y="11139"/>
                  </a:cubicBezTo>
                  <a:cubicBezTo>
                    <a:pt x="37776" y="11299"/>
                    <a:pt x="37662" y="11482"/>
                    <a:pt x="37525" y="11664"/>
                  </a:cubicBezTo>
                  <a:cubicBezTo>
                    <a:pt x="37342" y="11938"/>
                    <a:pt x="37206" y="12258"/>
                    <a:pt x="36909" y="12440"/>
                  </a:cubicBezTo>
                  <a:cubicBezTo>
                    <a:pt x="36886" y="12463"/>
                    <a:pt x="36863" y="12509"/>
                    <a:pt x="36840" y="12554"/>
                  </a:cubicBezTo>
                  <a:cubicBezTo>
                    <a:pt x="36749" y="12623"/>
                    <a:pt x="36681" y="12714"/>
                    <a:pt x="36589" y="12783"/>
                  </a:cubicBezTo>
                  <a:cubicBezTo>
                    <a:pt x="36338" y="12942"/>
                    <a:pt x="36178" y="13148"/>
                    <a:pt x="36133" y="13422"/>
                  </a:cubicBezTo>
                  <a:cubicBezTo>
                    <a:pt x="36019" y="13581"/>
                    <a:pt x="35836" y="13650"/>
                    <a:pt x="35790" y="13878"/>
                  </a:cubicBezTo>
                  <a:cubicBezTo>
                    <a:pt x="35894" y="13816"/>
                    <a:pt x="35960" y="13715"/>
                    <a:pt x="36058" y="13715"/>
                  </a:cubicBezTo>
                  <a:cubicBezTo>
                    <a:pt x="36067" y="13715"/>
                    <a:pt x="36077" y="13716"/>
                    <a:pt x="36087" y="13718"/>
                  </a:cubicBezTo>
                  <a:cubicBezTo>
                    <a:pt x="36087" y="13627"/>
                    <a:pt x="36110" y="13536"/>
                    <a:pt x="36224" y="13513"/>
                  </a:cubicBezTo>
                  <a:lnTo>
                    <a:pt x="36224" y="13513"/>
                  </a:lnTo>
                  <a:cubicBezTo>
                    <a:pt x="36224" y="13627"/>
                    <a:pt x="36178" y="13696"/>
                    <a:pt x="36087" y="13718"/>
                  </a:cubicBezTo>
                  <a:lnTo>
                    <a:pt x="36087" y="13855"/>
                  </a:lnTo>
                  <a:cubicBezTo>
                    <a:pt x="35882" y="14038"/>
                    <a:pt x="35699" y="14198"/>
                    <a:pt x="35539" y="14380"/>
                  </a:cubicBezTo>
                  <a:cubicBezTo>
                    <a:pt x="35494" y="14426"/>
                    <a:pt x="35494" y="14494"/>
                    <a:pt x="35448" y="14563"/>
                  </a:cubicBezTo>
                  <a:cubicBezTo>
                    <a:pt x="35425" y="14631"/>
                    <a:pt x="35380" y="14723"/>
                    <a:pt x="35311" y="14791"/>
                  </a:cubicBezTo>
                  <a:cubicBezTo>
                    <a:pt x="35298" y="14804"/>
                    <a:pt x="35277" y="14818"/>
                    <a:pt x="35253" y="14818"/>
                  </a:cubicBezTo>
                  <a:cubicBezTo>
                    <a:pt x="35235" y="14818"/>
                    <a:pt x="35216" y="14810"/>
                    <a:pt x="35197" y="14791"/>
                  </a:cubicBezTo>
                  <a:cubicBezTo>
                    <a:pt x="35151" y="14677"/>
                    <a:pt x="35357" y="14631"/>
                    <a:pt x="35311" y="14517"/>
                  </a:cubicBezTo>
                  <a:cubicBezTo>
                    <a:pt x="35298" y="14491"/>
                    <a:pt x="35276" y="14479"/>
                    <a:pt x="35257" y="14479"/>
                  </a:cubicBezTo>
                  <a:cubicBezTo>
                    <a:pt x="35243" y="14479"/>
                    <a:pt x="35229" y="14485"/>
                    <a:pt x="35220" y="14494"/>
                  </a:cubicBezTo>
                  <a:cubicBezTo>
                    <a:pt x="35060" y="14654"/>
                    <a:pt x="34969" y="14860"/>
                    <a:pt x="34923" y="15019"/>
                  </a:cubicBezTo>
                  <a:cubicBezTo>
                    <a:pt x="34923" y="15111"/>
                    <a:pt x="34991" y="15111"/>
                    <a:pt x="34946" y="15156"/>
                  </a:cubicBezTo>
                  <a:cubicBezTo>
                    <a:pt x="34877" y="15271"/>
                    <a:pt x="34718" y="15202"/>
                    <a:pt x="34649" y="15316"/>
                  </a:cubicBezTo>
                  <a:cubicBezTo>
                    <a:pt x="34467" y="15590"/>
                    <a:pt x="34215" y="15818"/>
                    <a:pt x="34193" y="16161"/>
                  </a:cubicBezTo>
                  <a:cubicBezTo>
                    <a:pt x="34193" y="16184"/>
                    <a:pt x="34170" y="16184"/>
                    <a:pt x="34147" y="16206"/>
                  </a:cubicBezTo>
                  <a:cubicBezTo>
                    <a:pt x="34101" y="16206"/>
                    <a:pt x="34078" y="16184"/>
                    <a:pt x="34078" y="16138"/>
                  </a:cubicBezTo>
                  <a:cubicBezTo>
                    <a:pt x="33942" y="16229"/>
                    <a:pt x="33805" y="16298"/>
                    <a:pt x="33805" y="16480"/>
                  </a:cubicBezTo>
                  <a:cubicBezTo>
                    <a:pt x="33820" y="16480"/>
                    <a:pt x="33838" y="16483"/>
                    <a:pt x="33855" y="16483"/>
                  </a:cubicBezTo>
                  <a:cubicBezTo>
                    <a:pt x="33891" y="16483"/>
                    <a:pt x="33926" y="16473"/>
                    <a:pt x="33942" y="16412"/>
                  </a:cubicBezTo>
                  <a:cubicBezTo>
                    <a:pt x="33964" y="16366"/>
                    <a:pt x="33987" y="16343"/>
                    <a:pt x="34033" y="16343"/>
                  </a:cubicBezTo>
                  <a:cubicBezTo>
                    <a:pt x="34066" y="16343"/>
                    <a:pt x="34087" y="16295"/>
                    <a:pt x="34114" y="16295"/>
                  </a:cubicBezTo>
                  <a:cubicBezTo>
                    <a:pt x="34124" y="16295"/>
                    <a:pt x="34134" y="16302"/>
                    <a:pt x="34147" y="16320"/>
                  </a:cubicBezTo>
                  <a:cubicBezTo>
                    <a:pt x="34147" y="16412"/>
                    <a:pt x="34078" y="16435"/>
                    <a:pt x="34033" y="16480"/>
                  </a:cubicBezTo>
                  <a:cubicBezTo>
                    <a:pt x="33896" y="16594"/>
                    <a:pt x="33782" y="16731"/>
                    <a:pt x="33668" y="16868"/>
                  </a:cubicBezTo>
                  <a:cubicBezTo>
                    <a:pt x="33656" y="16880"/>
                    <a:pt x="33645" y="16885"/>
                    <a:pt x="33636" y="16885"/>
                  </a:cubicBezTo>
                  <a:cubicBezTo>
                    <a:pt x="33628" y="16885"/>
                    <a:pt x="33622" y="16880"/>
                    <a:pt x="33622" y="16868"/>
                  </a:cubicBezTo>
                  <a:cubicBezTo>
                    <a:pt x="33599" y="16845"/>
                    <a:pt x="33599" y="16800"/>
                    <a:pt x="33553" y="16731"/>
                  </a:cubicBezTo>
                  <a:cubicBezTo>
                    <a:pt x="33394" y="17028"/>
                    <a:pt x="33188" y="17256"/>
                    <a:pt x="33074" y="17576"/>
                  </a:cubicBezTo>
                  <a:cubicBezTo>
                    <a:pt x="33051" y="17530"/>
                    <a:pt x="32983" y="17507"/>
                    <a:pt x="32983" y="17439"/>
                  </a:cubicBezTo>
                  <a:cubicBezTo>
                    <a:pt x="33006" y="17325"/>
                    <a:pt x="33234" y="17256"/>
                    <a:pt x="33074" y="17097"/>
                  </a:cubicBezTo>
                  <a:cubicBezTo>
                    <a:pt x="33006" y="17097"/>
                    <a:pt x="32960" y="17119"/>
                    <a:pt x="32960" y="17165"/>
                  </a:cubicBezTo>
                  <a:cubicBezTo>
                    <a:pt x="32892" y="17462"/>
                    <a:pt x="32709" y="17713"/>
                    <a:pt x="32777" y="18032"/>
                  </a:cubicBezTo>
                  <a:cubicBezTo>
                    <a:pt x="32640" y="18101"/>
                    <a:pt x="32640" y="18283"/>
                    <a:pt x="32504" y="18329"/>
                  </a:cubicBezTo>
                  <a:cubicBezTo>
                    <a:pt x="32321" y="18398"/>
                    <a:pt x="32275" y="18557"/>
                    <a:pt x="32207" y="18717"/>
                  </a:cubicBezTo>
                  <a:cubicBezTo>
                    <a:pt x="32230" y="18740"/>
                    <a:pt x="32252" y="18786"/>
                    <a:pt x="32275" y="18808"/>
                  </a:cubicBezTo>
                  <a:cubicBezTo>
                    <a:pt x="32207" y="18877"/>
                    <a:pt x="32138" y="18923"/>
                    <a:pt x="32070" y="19014"/>
                  </a:cubicBezTo>
                  <a:cubicBezTo>
                    <a:pt x="31887" y="19265"/>
                    <a:pt x="31591" y="19470"/>
                    <a:pt x="31591" y="19813"/>
                  </a:cubicBezTo>
                  <a:cubicBezTo>
                    <a:pt x="31499" y="19973"/>
                    <a:pt x="31385" y="20041"/>
                    <a:pt x="31317" y="20155"/>
                  </a:cubicBezTo>
                  <a:cubicBezTo>
                    <a:pt x="31157" y="20361"/>
                    <a:pt x="31066" y="20589"/>
                    <a:pt x="30951" y="20794"/>
                  </a:cubicBezTo>
                  <a:cubicBezTo>
                    <a:pt x="30906" y="20908"/>
                    <a:pt x="30860" y="21045"/>
                    <a:pt x="30746" y="21068"/>
                  </a:cubicBezTo>
                  <a:cubicBezTo>
                    <a:pt x="30586" y="21114"/>
                    <a:pt x="30541" y="21251"/>
                    <a:pt x="30495" y="21388"/>
                  </a:cubicBezTo>
                  <a:cubicBezTo>
                    <a:pt x="30381" y="21639"/>
                    <a:pt x="30244" y="21867"/>
                    <a:pt x="30038" y="22072"/>
                  </a:cubicBezTo>
                  <a:cubicBezTo>
                    <a:pt x="29673" y="22438"/>
                    <a:pt x="29399" y="22871"/>
                    <a:pt x="29171" y="23328"/>
                  </a:cubicBezTo>
                  <a:cubicBezTo>
                    <a:pt x="29148" y="23396"/>
                    <a:pt x="29103" y="23465"/>
                    <a:pt x="29080" y="23510"/>
                  </a:cubicBezTo>
                  <a:cubicBezTo>
                    <a:pt x="29071" y="23505"/>
                    <a:pt x="29063" y="23502"/>
                    <a:pt x="29055" y="23502"/>
                  </a:cubicBezTo>
                  <a:cubicBezTo>
                    <a:pt x="29015" y="23502"/>
                    <a:pt x="28991" y="23573"/>
                    <a:pt x="28953" y="23573"/>
                  </a:cubicBezTo>
                  <a:cubicBezTo>
                    <a:pt x="28943" y="23573"/>
                    <a:pt x="28932" y="23568"/>
                    <a:pt x="28920" y="23556"/>
                  </a:cubicBezTo>
                  <a:cubicBezTo>
                    <a:pt x="28897" y="23442"/>
                    <a:pt x="29034" y="23419"/>
                    <a:pt x="29034" y="23328"/>
                  </a:cubicBezTo>
                  <a:cubicBezTo>
                    <a:pt x="29003" y="23316"/>
                    <a:pt x="28975" y="23310"/>
                    <a:pt x="28948" y="23310"/>
                  </a:cubicBezTo>
                  <a:cubicBezTo>
                    <a:pt x="28874" y="23310"/>
                    <a:pt x="28816" y="23352"/>
                    <a:pt x="28783" y="23419"/>
                  </a:cubicBezTo>
                  <a:cubicBezTo>
                    <a:pt x="28760" y="23488"/>
                    <a:pt x="28760" y="23556"/>
                    <a:pt x="28783" y="23602"/>
                  </a:cubicBezTo>
                  <a:cubicBezTo>
                    <a:pt x="28806" y="23670"/>
                    <a:pt x="28874" y="23647"/>
                    <a:pt x="28874" y="23693"/>
                  </a:cubicBezTo>
                  <a:cubicBezTo>
                    <a:pt x="28806" y="23876"/>
                    <a:pt x="28715" y="24058"/>
                    <a:pt x="28555" y="24172"/>
                  </a:cubicBezTo>
                  <a:cubicBezTo>
                    <a:pt x="28509" y="24218"/>
                    <a:pt x="28486" y="24264"/>
                    <a:pt x="28486" y="24309"/>
                  </a:cubicBezTo>
                  <a:cubicBezTo>
                    <a:pt x="28395" y="24515"/>
                    <a:pt x="28258" y="24675"/>
                    <a:pt x="28190" y="24880"/>
                  </a:cubicBezTo>
                  <a:cubicBezTo>
                    <a:pt x="28167" y="24971"/>
                    <a:pt x="28075" y="25085"/>
                    <a:pt x="27984" y="25131"/>
                  </a:cubicBezTo>
                  <a:cubicBezTo>
                    <a:pt x="27847" y="25245"/>
                    <a:pt x="27756" y="25382"/>
                    <a:pt x="27710" y="25519"/>
                  </a:cubicBezTo>
                  <a:cubicBezTo>
                    <a:pt x="27619" y="25747"/>
                    <a:pt x="27436" y="25884"/>
                    <a:pt x="27299" y="26044"/>
                  </a:cubicBezTo>
                  <a:cubicBezTo>
                    <a:pt x="27140" y="26227"/>
                    <a:pt x="26957" y="26386"/>
                    <a:pt x="26843" y="26592"/>
                  </a:cubicBezTo>
                  <a:cubicBezTo>
                    <a:pt x="26683" y="26820"/>
                    <a:pt x="26500" y="27048"/>
                    <a:pt x="26249" y="27185"/>
                  </a:cubicBezTo>
                  <a:cubicBezTo>
                    <a:pt x="26135" y="27254"/>
                    <a:pt x="26090" y="27368"/>
                    <a:pt x="26090" y="27528"/>
                  </a:cubicBezTo>
                  <a:cubicBezTo>
                    <a:pt x="26227" y="27482"/>
                    <a:pt x="26204" y="27299"/>
                    <a:pt x="26341" y="27254"/>
                  </a:cubicBezTo>
                  <a:lnTo>
                    <a:pt x="26341" y="27573"/>
                  </a:lnTo>
                  <a:cubicBezTo>
                    <a:pt x="26249" y="27665"/>
                    <a:pt x="26158" y="27756"/>
                    <a:pt x="26067" y="27824"/>
                  </a:cubicBezTo>
                  <a:cubicBezTo>
                    <a:pt x="26021" y="27870"/>
                    <a:pt x="25975" y="27870"/>
                    <a:pt x="25930" y="27961"/>
                  </a:cubicBezTo>
                  <a:cubicBezTo>
                    <a:pt x="25793" y="28190"/>
                    <a:pt x="25656" y="28418"/>
                    <a:pt x="25428" y="28555"/>
                  </a:cubicBezTo>
                  <a:cubicBezTo>
                    <a:pt x="25359" y="28600"/>
                    <a:pt x="25268" y="28669"/>
                    <a:pt x="25245" y="28760"/>
                  </a:cubicBezTo>
                  <a:cubicBezTo>
                    <a:pt x="25199" y="28897"/>
                    <a:pt x="25040" y="28943"/>
                    <a:pt x="25062" y="29103"/>
                  </a:cubicBezTo>
                  <a:cubicBezTo>
                    <a:pt x="25085" y="29240"/>
                    <a:pt x="24903" y="29308"/>
                    <a:pt x="24971" y="29468"/>
                  </a:cubicBezTo>
                  <a:cubicBezTo>
                    <a:pt x="24994" y="29513"/>
                    <a:pt x="24948" y="29513"/>
                    <a:pt x="24766" y="29628"/>
                  </a:cubicBezTo>
                  <a:cubicBezTo>
                    <a:pt x="24766" y="29491"/>
                    <a:pt x="24926" y="29491"/>
                    <a:pt x="24903" y="29354"/>
                  </a:cubicBezTo>
                  <a:cubicBezTo>
                    <a:pt x="24889" y="29327"/>
                    <a:pt x="24868" y="29316"/>
                    <a:pt x="24844" y="29316"/>
                  </a:cubicBezTo>
                  <a:cubicBezTo>
                    <a:pt x="24826" y="29316"/>
                    <a:pt x="24807" y="29321"/>
                    <a:pt x="24789" y="29331"/>
                  </a:cubicBezTo>
                  <a:cubicBezTo>
                    <a:pt x="24720" y="29377"/>
                    <a:pt x="24720" y="29445"/>
                    <a:pt x="24697" y="29513"/>
                  </a:cubicBezTo>
                  <a:cubicBezTo>
                    <a:pt x="24629" y="29719"/>
                    <a:pt x="24583" y="29947"/>
                    <a:pt x="24446" y="30130"/>
                  </a:cubicBezTo>
                  <a:cubicBezTo>
                    <a:pt x="24332" y="30312"/>
                    <a:pt x="24195" y="30518"/>
                    <a:pt x="24013" y="30655"/>
                  </a:cubicBezTo>
                  <a:cubicBezTo>
                    <a:pt x="24013" y="30906"/>
                    <a:pt x="23898" y="31066"/>
                    <a:pt x="23784" y="31225"/>
                  </a:cubicBezTo>
                  <a:cubicBezTo>
                    <a:pt x="23766" y="31235"/>
                    <a:pt x="23750" y="31238"/>
                    <a:pt x="23736" y="31238"/>
                  </a:cubicBezTo>
                  <a:cubicBezTo>
                    <a:pt x="23690" y="31238"/>
                    <a:pt x="23668" y="31199"/>
                    <a:pt x="23639" y="31199"/>
                  </a:cubicBezTo>
                  <a:cubicBezTo>
                    <a:pt x="23635" y="31199"/>
                    <a:pt x="23630" y="31200"/>
                    <a:pt x="23624" y="31203"/>
                  </a:cubicBezTo>
                  <a:cubicBezTo>
                    <a:pt x="23419" y="31385"/>
                    <a:pt x="23419" y="31385"/>
                    <a:pt x="23351" y="31568"/>
                  </a:cubicBezTo>
                  <a:cubicBezTo>
                    <a:pt x="23270" y="31544"/>
                    <a:pt x="23218" y="31528"/>
                    <a:pt x="23180" y="31528"/>
                  </a:cubicBezTo>
                  <a:cubicBezTo>
                    <a:pt x="23111" y="31528"/>
                    <a:pt x="23090" y="31580"/>
                    <a:pt x="23031" y="31728"/>
                  </a:cubicBezTo>
                  <a:lnTo>
                    <a:pt x="23054" y="31728"/>
                  </a:lnTo>
                  <a:cubicBezTo>
                    <a:pt x="23122" y="31728"/>
                    <a:pt x="23168" y="31773"/>
                    <a:pt x="23236" y="31796"/>
                  </a:cubicBezTo>
                  <a:cubicBezTo>
                    <a:pt x="23236" y="31750"/>
                    <a:pt x="23259" y="31705"/>
                    <a:pt x="23282" y="31682"/>
                  </a:cubicBezTo>
                  <a:cubicBezTo>
                    <a:pt x="23328" y="31728"/>
                    <a:pt x="23328" y="31773"/>
                    <a:pt x="23305" y="31864"/>
                  </a:cubicBezTo>
                  <a:cubicBezTo>
                    <a:pt x="23122" y="32024"/>
                    <a:pt x="22917" y="32207"/>
                    <a:pt x="22734" y="32367"/>
                  </a:cubicBezTo>
                  <a:cubicBezTo>
                    <a:pt x="22711" y="32504"/>
                    <a:pt x="22848" y="32618"/>
                    <a:pt x="22757" y="32777"/>
                  </a:cubicBezTo>
                  <a:cubicBezTo>
                    <a:pt x="22848" y="32800"/>
                    <a:pt x="22848" y="32846"/>
                    <a:pt x="22803" y="32892"/>
                  </a:cubicBezTo>
                  <a:cubicBezTo>
                    <a:pt x="22757" y="32960"/>
                    <a:pt x="22711" y="33029"/>
                    <a:pt x="22620" y="33051"/>
                  </a:cubicBezTo>
                  <a:cubicBezTo>
                    <a:pt x="22460" y="33234"/>
                    <a:pt x="22301" y="33417"/>
                    <a:pt x="22141" y="33599"/>
                  </a:cubicBezTo>
                  <a:cubicBezTo>
                    <a:pt x="22004" y="33736"/>
                    <a:pt x="21867" y="33873"/>
                    <a:pt x="21753" y="34033"/>
                  </a:cubicBezTo>
                  <a:cubicBezTo>
                    <a:pt x="21684" y="34147"/>
                    <a:pt x="21593" y="34307"/>
                    <a:pt x="21639" y="34467"/>
                  </a:cubicBezTo>
                  <a:cubicBezTo>
                    <a:pt x="21570" y="34512"/>
                    <a:pt x="21479" y="34512"/>
                    <a:pt x="21456" y="34672"/>
                  </a:cubicBezTo>
                  <a:cubicBezTo>
                    <a:pt x="21433" y="34695"/>
                    <a:pt x="21570" y="34740"/>
                    <a:pt x="21502" y="34832"/>
                  </a:cubicBezTo>
                  <a:cubicBezTo>
                    <a:pt x="21159" y="34946"/>
                    <a:pt x="20885" y="35220"/>
                    <a:pt x="20634" y="35494"/>
                  </a:cubicBezTo>
                  <a:cubicBezTo>
                    <a:pt x="20726" y="35608"/>
                    <a:pt x="20703" y="35745"/>
                    <a:pt x="20680" y="35859"/>
                  </a:cubicBezTo>
                  <a:cubicBezTo>
                    <a:pt x="20634" y="35859"/>
                    <a:pt x="20589" y="35859"/>
                    <a:pt x="20566" y="35882"/>
                  </a:cubicBezTo>
                  <a:cubicBezTo>
                    <a:pt x="20543" y="35905"/>
                    <a:pt x="20543" y="35927"/>
                    <a:pt x="20520" y="35927"/>
                  </a:cubicBezTo>
                  <a:cubicBezTo>
                    <a:pt x="20497" y="35882"/>
                    <a:pt x="20543" y="35882"/>
                    <a:pt x="20566" y="35882"/>
                  </a:cubicBezTo>
                  <a:cubicBezTo>
                    <a:pt x="20566" y="35836"/>
                    <a:pt x="20566" y="35790"/>
                    <a:pt x="20520" y="35745"/>
                  </a:cubicBezTo>
                  <a:cubicBezTo>
                    <a:pt x="20338" y="35927"/>
                    <a:pt x="20269" y="36178"/>
                    <a:pt x="20064" y="36338"/>
                  </a:cubicBezTo>
                  <a:cubicBezTo>
                    <a:pt x="20132" y="36475"/>
                    <a:pt x="19995" y="36566"/>
                    <a:pt x="19995" y="36703"/>
                  </a:cubicBezTo>
                  <a:lnTo>
                    <a:pt x="20018" y="36703"/>
                  </a:lnTo>
                  <a:cubicBezTo>
                    <a:pt x="20018" y="36703"/>
                    <a:pt x="20041" y="36726"/>
                    <a:pt x="20064" y="36726"/>
                  </a:cubicBezTo>
                  <a:cubicBezTo>
                    <a:pt x="20064" y="36772"/>
                    <a:pt x="20041" y="36772"/>
                    <a:pt x="20018" y="36772"/>
                  </a:cubicBezTo>
                  <a:lnTo>
                    <a:pt x="19995" y="36772"/>
                  </a:lnTo>
                  <a:cubicBezTo>
                    <a:pt x="19995" y="36818"/>
                    <a:pt x="19972" y="36840"/>
                    <a:pt x="19950" y="36840"/>
                  </a:cubicBezTo>
                  <a:lnTo>
                    <a:pt x="19927" y="36840"/>
                  </a:lnTo>
                  <a:cubicBezTo>
                    <a:pt x="19927" y="37046"/>
                    <a:pt x="19744" y="37091"/>
                    <a:pt x="19630" y="37183"/>
                  </a:cubicBezTo>
                  <a:cubicBezTo>
                    <a:pt x="19470" y="37274"/>
                    <a:pt x="19379" y="37434"/>
                    <a:pt x="19219" y="37525"/>
                  </a:cubicBezTo>
                  <a:cubicBezTo>
                    <a:pt x="19151" y="37571"/>
                    <a:pt x="19196" y="37662"/>
                    <a:pt x="19128" y="37731"/>
                  </a:cubicBezTo>
                  <a:cubicBezTo>
                    <a:pt x="19118" y="37727"/>
                    <a:pt x="19109" y="37726"/>
                    <a:pt x="19099" y="37726"/>
                  </a:cubicBezTo>
                  <a:cubicBezTo>
                    <a:pt x="19040" y="37726"/>
                    <a:pt x="18978" y="37779"/>
                    <a:pt x="18900" y="37799"/>
                  </a:cubicBezTo>
                  <a:cubicBezTo>
                    <a:pt x="18877" y="37845"/>
                    <a:pt x="18854" y="37890"/>
                    <a:pt x="18854" y="37913"/>
                  </a:cubicBezTo>
                  <a:cubicBezTo>
                    <a:pt x="18875" y="37939"/>
                    <a:pt x="18893" y="37949"/>
                    <a:pt x="18911" y="37949"/>
                  </a:cubicBezTo>
                  <a:cubicBezTo>
                    <a:pt x="18955" y="37949"/>
                    <a:pt x="18993" y="37889"/>
                    <a:pt x="19046" y="37889"/>
                  </a:cubicBezTo>
                  <a:cubicBezTo>
                    <a:pt x="19064" y="37889"/>
                    <a:pt x="19083" y="37896"/>
                    <a:pt x="19105" y="37913"/>
                  </a:cubicBezTo>
                  <a:cubicBezTo>
                    <a:pt x="18877" y="38096"/>
                    <a:pt x="18740" y="38347"/>
                    <a:pt x="18649" y="38644"/>
                  </a:cubicBezTo>
                  <a:cubicBezTo>
                    <a:pt x="18649" y="38666"/>
                    <a:pt x="18649" y="38712"/>
                    <a:pt x="18626" y="38735"/>
                  </a:cubicBezTo>
                  <a:cubicBezTo>
                    <a:pt x="18512" y="38849"/>
                    <a:pt x="18375" y="38963"/>
                    <a:pt x="18261" y="39100"/>
                  </a:cubicBezTo>
                  <a:cubicBezTo>
                    <a:pt x="18146" y="39214"/>
                    <a:pt x="18124" y="39397"/>
                    <a:pt x="17987" y="39534"/>
                  </a:cubicBezTo>
                  <a:cubicBezTo>
                    <a:pt x="17758" y="39785"/>
                    <a:pt x="17644" y="40104"/>
                    <a:pt x="17484" y="40401"/>
                  </a:cubicBezTo>
                  <a:cubicBezTo>
                    <a:pt x="17051" y="40561"/>
                    <a:pt x="17005" y="41017"/>
                    <a:pt x="16754" y="41314"/>
                  </a:cubicBezTo>
                  <a:cubicBezTo>
                    <a:pt x="16823" y="41474"/>
                    <a:pt x="16891" y="41611"/>
                    <a:pt x="16731" y="41748"/>
                  </a:cubicBezTo>
                  <a:cubicBezTo>
                    <a:pt x="16708" y="41771"/>
                    <a:pt x="16708" y="41793"/>
                    <a:pt x="16686" y="41839"/>
                  </a:cubicBezTo>
                  <a:cubicBezTo>
                    <a:pt x="16594" y="42067"/>
                    <a:pt x="16435" y="42250"/>
                    <a:pt x="16298" y="42433"/>
                  </a:cubicBezTo>
                  <a:cubicBezTo>
                    <a:pt x="16206" y="42410"/>
                    <a:pt x="16161" y="42364"/>
                    <a:pt x="16138" y="42296"/>
                  </a:cubicBezTo>
                  <a:cubicBezTo>
                    <a:pt x="16001" y="42341"/>
                    <a:pt x="16138" y="42478"/>
                    <a:pt x="16069" y="42524"/>
                  </a:cubicBezTo>
                  <a:cubicBezTo>
                    <a:pt x="15818" y="42638"/>
                    <a:pt x="15727" y="42843"/>
                    <a:pt x="15658" y="43049"/>
                  </a:cubicBezTo>
                  <a:cubicBezTo>
                    <a:pt x="15750" y="43072"/>
                    <a:pt x="15727" y="43117"/>
                    <a:pt x="15704" y="43186"/>
                  </a:cubicBezTo>
                  <a:cubicBezTo>
                    <a:pt x="15636" y="43300"/>
                    <a:pt x="15521" y="43391"/>
                    <a:pt x="15499" y="43528"/>
                  </a:cubicBezTo>
                  <a:cubicBezTo>
                    <a:pt x="15453" y="43688"/>
                    <a:pt x="15316" y="43711"/>
                    <a:pt x="15225" y="43848"/>
                  </a:cubicBezTo>
                  <a:cubicBezTo>
                    <a:pt x="15156" y="43939"/>
                    <a:pt x="15133" y="44122"/>
                    <a:pt x="14951" y="44167"/>
                  </a:cubicBezTo>
                  <a:cubicBezTo>
                    <a:pt x="14860" y="44350"/>
                    <a:pt x="14654" y="44510"/>
                    <a:pt x="14677" y="44738"/>
                  </a:cubicBezTo>
                  <a:cubicBezTo>
                    <a:pt x="14608" y="44852"/>
                    <a:pt x="14494" y="44898"/>
                    <a:pt x="14449" y="45035"/>
                  </a:cubicBezTo>
                  <a:cubicBezTo>
                    <a:pt x="14405" y="45006"/>
                    <a:pt x="14362" y="44977"/>
                    <a:pt x="14313" y="44977"/>
                  </a:cubicBezTo>
                  <a:cubicBezTo>
                    <a:pt x="14284" y="44977"/>
                    <a:pt x="14254" y="44987"/>
                    <a:pt x="14220" y="45012"/>
                  </a:cubicBezTo>
                  <a:cubicBezTo>
                    <a:pt x="14266" y="45035"/>
                    <a:pt x="14289" y="45057"/>
                    <a:pt x="14335" y="45080"/>
                  </a:cubicBezTo>
                  <a:cubicBezTo>
                    <a:pt x="14335" y="45149"/>
                    <a:pt x="14357" y="45194"/>
                    <a:pt x="14312" y="45240"/>
                  </a:cubicBezTo>
                  <a:cubicBezTo>
                    <a:pt x="14289" y="45240"/>
                    <a:pt x="14266" y="45217"/>
                    <a:pt x="14220" y="45194"/>
                  </a:cubicBezTo>
                  <a:cubicBezTo>
                    <a:pt x="14220" y="45377"/>
                    <a:pt x="14106" y="45537"/>
                    <a:pt x="14015" y="45674"/>
                  </a:cubicBezTo>
                  <a:cubicBezTo>
                    <a:pt x="13924" y="45811"/>
                    <a:pt x="13787" y="45948"/>
                    <a:pt x="13650" y="46039"/>
                  </a:cubicBezTo>
                  <a:cubicBezTo>
                    <a:pt x="13490" y="46153"/>
                    <a:pt x="13422" y="46313"/>
                    <a:pt x="13307" y="46404"/>
                  </a:cubicBezTo>
                  <a:cubicBezTo>
                    <a:pt x="13330" y="46564"/>
                    <a:pt x="13467" y="46473"/>
                    <a:pt x="13513" y="46541"/>
                  </a:cubicBezTo>
                  <a:lnTo>
                    <a:pt x="13513" y="46747"/>
                  </a:lnTo>
                  <a:cubicBezTo>
                    <a:pt x="13285" y="46975"/>
                    <a:pt x="13011" y="47157"/>
                    <a:pt x="12874" y="47454"/>
                  </a:cubicBezTo>
                  <a:cubicBezTo>
                    <a:pt x="12851" y="47408"/>
                    <a:pt x="12828" y="47386"/>
                    <a:pt x="12782" y="47317"/>
                  </a:cubicBezTo>
                  <a:cubicBezTo>
                    <a:pt x="12760" y="47500"/>
                    <a:pt x="12577" y="47614"/>
                    <a:pt x="12646" y="47842"/>
                  </a:cubicBezTo>
                  <a:cubicBezTo>
                    <a:pt x="12714" y="47751"/>
                    <a:pt x="12714" y="47637"/>
                    <a:pt x="12828" y="47637"/>
                  </a:cubicBezTo>
                  <a:cubicBezTo>
                    <a:pt x="12805" y="47819"/>
                    <a:pt x="12691" y="47911"/>
                    <a:pt x="12554" y="48025"/>
                  </a:cubicBezTo>
                  <a:cubicBezTo>
                    <a:pt x="12646" y="48048"/>
                    <a:pt x="12623" y="48116"/>
                    <a:pt x="12623" y="48207"/>
                  </a:cubicBezTo>
                  <a:cubicBezTo>
                    <a:pt x="12417" y="48321"/>
                    <a:pt x="12372" y="48573"/>
                    <a:pt x="12212" y="48755"/>
                  </a:cubicBezTo>
                  <a:cubicBezTo>
                    <a:pt x="12075" y="48938"/>
                    <a:pt x="11984" y="49143"/>
                    <a:pt x="11801" y="49349"/>
                  </a:cubicBezTo>
                  <a:cubicBezTo>
                    <a:pt x="11801" y="49189"/>
                    <a:pt x="11915" y="49098"/>
                    <a:pt x="11869" y="48983"/>
                  </a:cubicBezTo>
                  <a:cubicBezTo>
                    <a:pt x="11847" y="48983"/>
                    <a:pt x="11824" y="48978"/>
                    <a:pt x="11801" y="48978"/>
                  </a:cubicBezTo>
                  <a:cubicBezTo>
                    <a:pt x="11778" y="48978"/>
                    <a:pt x="11755" y="48983"/>
                    <a:pt x="11732" y="49006"/>
                  </a:cubicBezTo>
                  <a:cubicBezTo>
                    <a:pt x="11573" y="49234"/>
                    <a:pt x="11481" y="49486"/>
                    <a:pt x="11413" y="49737"/>
                  </a:cubicBezTo>
                  <a:cubicBezTo>
                    <a:pt x="11420" y="49738"/>
                    <a:pt x="11427" y="49738"/>
                    <a:pt x="11433" y="49738"/>
                  </a:cubicBezTo>
                  <a:cubicBezTo>
                    <a:pt x="11539" y="49738"/>
                    <a:pt x="11516" y="49575"/>
                    <a:pt x="11640" y="49575"/>
                  </a:cubicBezTo>
                  <a:cubicBezTo>
                    <a:pt x="11648" y="49575"/>
                    <a:pt x="11656" y="49576"/>
                    <a:pt x="11664" y="49577"/>
                  </a:cubicBezTo>
                  <a:cubicBezTo>
                    <a:pt x="11618" y="49782"/>
                    <a:pt x="11573" y="49988"/>
                    <a:pt x="11436" y="50148"/>
                  </a:cubicBezTo>
                  <a:cubicBezTo>
                    <a:pt x="11390" y="50125"/>
                    <a:pt x="11367" y="50125"/>
                    <a:pt x="11367" y="50102"/>
                  </a:cubicBezTo>
                  <a:cubicBezTo>
                    <a:pt x="11253" y="50193"/>
                    <a:pt x="11185" y="50262"/>
                    <a:pt x="11093" y="50330"/>
                  </a:cubicBezTo>
                  <a:cubicBezTo>
                    <a:pt x="11116" y="50490"/>
                    <a:pt x="11093" y="50604"/>
                    <a:pt x="11025" y="50741"/>
                  </a:cubicBezTo>
                  <a:cubicBezTo>
                    <a:pt x="10934" y="50992"/>
                    <a:pt x="10728" y="51197"/>
                    <a:pt x="10660" y="51471"/>
                  </a:cubicBezTo>
                  <a:cubicBezTo>
                    <a:pt x="10637" y="51403"/>
                    <a:pt x="10614" y="51380"/>
                    <a:pt x="10591" y="51312"/>
                  </a:cubicBezTo>
                  <a:cubicBezTo>
                    <a:pt x="10523" y="51380"/>
                    <a:pt x="10454" y="51449"/>
                    <a:pt x="10386" y="51517"/>
                  </a:cubicBezTo>
                  <a:cubicBezTo>
                    <a:pt x="10500" y="51791"/>
                    <a:pt x="10249" y="51974"/>
                    <a:pt x="10203" y="52225"/>
                  </a:cubicBezTo>
                  <a:cubicBezTo>
                    <a:pt x="10135" y="52499"/>
                    <a:pt x="9975" y="52681"/>
                    <a:pt x="9747" y="52818"/>
                  </a:cubicBezTo>
                  <a:cubicBezTo>
                    <a:pt x="9747" y="52841"/>
                    <a:pt x="9770" y="52864"/>
                    <a:pt x="9770" y="52887"/>
                  </a:cubicBezTo>
                  <a:cubicBezTo>
                    <a:pt x="9678" y="52932"/>
                    <a:pt x="9610" y="53001"/>
                    <a:pt x="9564" y="53138"/>
                  </a:cubicBezTo>
                  <a:cubicBezTo>
                    <a:pt x="9518" y="53297"/>
                    <a:pt x="9496" y="53480"/>
                    <a:pt x="9336" y="53617"/>
                  </a:cubicBezTo>
                  <a:cubicBezTo>
                    <a:pt x="9108" y="53822"/>
                    <a:pt x="8948" y="54119"/>
                    <a:pt x="8742" y="54370"/>
                  </a:cubicBezTo>
                  <a:lnTo>
                    <a:pt x="8742" y="54530"/>
                  </a:lnTo>
                  <a:cubicBezTo>
                    <a:pt x="8628" y="54735"/>
                    <a:pt x="8400" y="54735"/>
                    <a:pt x="8286" y="54895"/>
                  </a:cubicBezTo>
                  <a:cubicBezTo>
                    <a:pt x="8286" y="54964"/>
                    <a:pt x="8263" y="55055"/>
                    <a:pt x="8309" y="55123"/>
                  </a:cubicBezTo>
                  <a:cubicBezTo>
                    <a:pt x="8332" y="55101"/>
                    <a:pt x="8377" y="55078"/>
                    <a:pt x="8423" y="55055"/>
                  </a:cubicBezTo>
                  <a:lnTo>
                    <a:pt x="8423" y="55055"/>
                  </a:lnTo>
                  <a:cubicBezTo>
                    <a:pt x="8377" y="55352"/>
                    <a:pt x="8103" y="55489"/>
                    <a:pt x="7989" y="55763"/>
                  </a:cubicBezTo>
                  <a:lnTo>
                    <a:pt x="7989" y="56059"/>
                  </a:lnTo>
                  <a:cubicBezTo>
                    <a:pt x="7966" y="56082"/>
                    <a:pt x="7921" y="56105"/>
                    <a:pt x="7898" y="56105"/>
                  </a:cubicBezTo>
                  <a:cubicBezTo>
                    <a:pt x="7807" y="56402"/>
                    <a:pt x="7738" y="56698"/>
                    <a:pt x="7441" y="56835"/>
                  </a:cubicBezTo>
                  <a:cubicBezTo>
                    <a:pt x="7373" y="56858"/>
                    <a:pt x="7327" y="56904"/>
                    <a:pt x="7259" y="56949"/>
                  </a:cubicBezTo>
                  <a:cubicBezTo>
                    <a:pt x="7145" y="56995"/>
                    <a:pt x="7053" y="57132"/>
                    <a:pt x="7053" y="57246"/>
                  </a:cubicBezTo>
                  <a:cubicBezTo>
                    <a:pt x="7030" y="57383"/>
                    <a:pt x="6939" y="57474"/>
                    <a:pt x="6962" y="57611"/>
                  </a:cubicBezTo>
                  <a:cubicBezTo>
                    <a:pt x="6985" y="57611"/>
                    <a:pt x="7008" y="57634"/>
                    <a:pt x="7008" y="57634"/>
                  </a:cubicBezTo>
                  <a:cubicBezTo>
                    <a:pt x="7030" y="57680"/>
                    <a:pt x="6985" y="57680"/>
                    <a:pt x="6962" y="57680"/>
                  </a:cubicBezTo>
                  <a:cubicBezTo>
                    <a:pt x="6962" y="57885"/>
                    <a:pt x="6825" y="57999"/>
                    <a:pt x="6711" y="58114"/>
                  </a:cubicBezTo>
                  <a:cubicBezTo>
                    <a:pt x="6665" y="58205"/>
                    <a:pt x="6711" y="58296"/>
                    <a:pt x="6665" y="58365"/>
                  </a:cubicBezTo>
                  <a:cubicBezTo>
                    <a:pt x="6631" y="58347"/>
                    <a:pt x="6596" y="58304"/>
                    <a:pt x="6551" y="58304"/>
                  </a:cubicBezTo>
                  <a:cubicBezTo>
                    <a:pt x="6537" y="58304"/>
                    <a:pt x="6522" y="58308"/>
                    <a:pt x="6505" y="58319"/>
                  </a:cubicBezTo>
                  <a:cubicBezTo>
                    <a:pt x="6460" y="58365"/>
                    <a:pt x="6483" y="58433"/>
                    <a:pt x="6483" y="58502"/>
                  </a:cubicBezTo>
                  <a:cubicBezTo>
                    <a:pt x="6505" y="58524"/>
                    <a:pt x="6528" y="58524"/>
                    <a:pt x="6528" y="58524"/>
                  </a:cubicBezTo>
                  <a:cubicBezTo>
                    <a:pt x="6551" y="58570"/>
                    <a:pt x="6505" y="58570"/>
                    <a:pt x="6483" y="58570"/>
                  </a:cubicBezTo>
                  <a:cubicBezTo>
                    <a:pt x="6505" y="58753"/>
                    <a:pt x="6437" y="58890"/>
                    <a:pt x="6391" y="59027"/>
                  </a:cubicBezTo>
                  <a:cubicBezTo>
                    <a:pt x="6254" y="59186"/>
                    <a:pt x="6026" y="59186"/>
                    <a:pt x="5889" y="59300"/>
                  </a:cubicBezTo>
                  <a:cubicBezTo>
                    <a:pt x="5821" y="59415"/>
                    <a:pt x="5775" y="59529"/>
                    <a:pt x="5729" y="59620"/>
                  </a:cubicBezTo>
                  <a:cubicBezTo>
                    <a:pt x="5752" y="59711"/>
                    <a:pt x="5844" y="59666"/>
                    <a:pt x="5866" y="59757"/>
                  </a:cubicBezTo>
                  <a:cubicBezTo>
                    <a:pt x="5752" y="60008"/>
                    <a:pt x="5615" y="60282"/>
                    <a:pt x="5387" y="60465"/>
                  </a:cubicBezTo>
                  <a:lnTo>
                    <a:pt x="5387" y="60647"/>
                  </a:lnTo>
                  <a:cubicBezTo>
                    <a:pt x="5387" y="60647"/>
                    <a:pt x="5433" y="60670"/>
                    <a:pt x="5433" y="60670"/>
                  </a:cubicBezTo>
                  <a:cubicBezTo>
                    <a:pt x="5433" y="60716"/>
                    <a:pt x="5410" y="60716"/>
                    <a:pt x="5387" y="60716"/>
                  </a:cubicBezTo>
                  <a:cubicBezTo>
                    <a:pt x="5364" y="60761"/>
                    <a:pt x="5364" y="60784"/>
                    <a:pt x="5319" y="60784"/>
                  </a:cubicBezTo>
                  <a:cubicBezTo>
                    <a:pt x="5296" y="60898"/>
                    <a:pt x="5182" y="60898"/>
                    <a:pt x="5113" y="60967"/>
                  </a:cubicBezTo>
                  <a:cubicBezTo>
                    <a:pt x="5090" y="61104"/>
                    <a:pt x="5068" y="61241"/>
                    <a:pt x="4976" y="61355"/>
                  </a:cubicBezTo>
                  <a:cubicBezTo>
                    <a:pt x="4794" y="61560"/>
                    <a:pt x="4657" y="61811"/>
                    <a:pt x="4474" y="62039"/>
                  </a:cubicBezTo>
                  <a:cubicBezTo>
                    <a:pt x="4383" y="62154"/>
                    <a:pt x="4291" y="62268"/>
                    <a:pt x="4246" y="62427"/>
                  </a:cubicBezTo>
                  <a:cubicBezTo>
                    <a:pt x="4209" y="62409"/>
                    <a:pt x="4187" y="62376"/>
                    <a:pt x="4131" y="62376"/>
                  </a:cubicBezTo>
                  <a:cubicBezTo>
                    <a:pt x="4118" y="62376"/>
                    <a:pt x="4103" y="62377"/>
                    <a:pt x="4086" y="62382"/>
                  </a:cubicBezTo>
                  <a:cubicBezTo>
                    <a:pt x="4063" y="62450"/>
                    <a:pt x="4040" y="62519"/>
                    <a:pt x="3995" y="62587"/>
                  </a:cubicBezTo>
                  <a:cubicBezTo>
                    <a:pt x="4018" y="62587"/>
                    <a:pt x="4040" y="62582"/>
                    <a:pt x="4060" y="62582"/>
                  </a:cubicBezTo>
                  <a:cubicBezTo>
                    <a:pt x="4080" y="62582"/>
                    <a:pt x="4097" y="62587"/>
                    <a:pt x="4109" y="62610"/>
                  </a:cubicBezTo>
                  <a:cubicBezTo>
                    <a:pt x="4063" y="62816"/>
                    <a:pt x="3995" y="62975"/>
                    <a:pt x="3812" y="63021"/>
                  </a:cubicBezTo>
                  <a:cubicBezTo>
                    <a:pt x="3744" y="63135"/>
                    <a:pt x="3698" y="63226"/>
                    <a:pt x="3652" y="63341"/>
                  </a:cubicBezTo>
                  <a:cubicBezTo>
                    <a:pt x="3652" y="63386"/>
                    <a:pt x="3630" y="63477"/>
                    <a:pt x="3652" y="63546"/>
                  </a:cubicBezTo>
                  <a:cubicBezTo>
                    <a:pt x="3675" y="63660"/>
                    <a:pt x="3584" y="63706"/>
                    <a:pt x="3584" y="63797"/>
                  </a:cubicBezTo>
                  <a:cubicBezTo>
                    <a:pt x="3561" y="63957"/>
                    <a:pt x="3378" y="64025"/>
                    <a:pt x="3310" y="64162"/>
                  </a:cubicBezTo>
                  <a:cubicBezTo>
                    <a:pt x="3287" y="64368"/>
                    <a:pt x="3105" y="64710"/>
                    <a:pt x="2968" y="64847"/>
                  </a:cubicBezTo>
                  <a:lnTo>
                    <a:pt x="2968" y="64870"/>
                  </a:lnTo>
                  <a:cubicBezTo>
                    <a:pt x="2968" y="65030"/>
                    <a:pt x="2899" y="65189"/>
                    <a:pt x="2808" y="65326"/>
                  </a:cubicBezTo>
                  <a:cubicBezTo>
                    <a:pt x="2716" y="65440"/>
                    <a:pt x="2625" y="65577"/>
                    <a:pt x="2557" y="65692"/>
                  </a:cubicBezTo>
                  <a:cubicBezTo>
                    <a:pt x="2488" y="65828"/>
                    <a:pt x="2397" y="65943"/>
                    <a:pt x="2374" y="66102"/>
                  </a:cubicBezTo>
                  <a:cubicBezTo>
                    <a:pt x="2328" y="66308"/>
                    <a:pt x="2123" y="66445"/>
                    <a:pt x="2123" y="66673"/>
                  </a:cubicBezTo>
                  <a:cubicBezTo>
                    <a:pt x="2123" y="66696"/>
                    <a:pt x="2100" y="66719"/>
                    <a:pt x="2077" y="66741"/>
                  </a:cubicBezTo>
                  <a:cubicBezTo>
                    <a:pt x="1826" y="66970"/>
                    <a:pt x="1803" y="67312"/>
                    <a:pt x="1689" y="67609"/>
                  </a:cubicBezTo>
                  <a:cubicBezTo>
                    <a:pt x="1530" y="67769"/>
                    <a:pt x="1370" y="67951"/>
                    <a:pt x="1279" y="68157"/>
                  </a:cubicBezTo>
                  <a:cubicBezTo>
                    <a:pt x="1233" y="68316"/>
                    <a:pt x="1142" y="68431"/>
                    <a:pt x="1050" y="68567"/>
                  </a:cubicBezTo>
                  <a:cubicBezTo>
                    <a:pt x="959" y="68659"/>
                    <a:pt x="845" y="68727"/>
                    <a:pt x="890" y="68887"/>
                  </a:cubicBezTo>
                  <a:cubicBezTo>
                    <a:pt x="890" y="68910"/>
                    <a:pt x="845" y="69047"/>
                    <a:pt x="754" y="69070"/>
                  </a:cubicBezTo>
                  <a:cubicBezTo>
                    <a:pt x="662" y="69207"/>
                    <a:pt x="594" y="69366"/>
                    <a:pt x="617" y="69526"/>
                  </a:cubicBezTo>
                  <a:cubicBezTo>
                    <a:pt x="502" y="69549"/>
                    <a:pt x="457" y="69595"/>
                    <a:pt x="411" y="69686"/>
                  </a:cubicBezTo>
                  <a:cubicBezTo>
                    <a:pt x="411" y="69732"/>
                    <a:pt x="457" y="69754"/>
                    <a:pt x="480" y="69800"/>
                  </a:cubicBezTo>
                  <a:cubicBezTo>
                    <a:pt x="297" y="69983"/>
                    <a:pt x="183" y="70211"/>
                    <a:pt x="206" y="70485"/>
                  </a:cubicBezTo>
                  <a:cubicBezTo>
                    <a:pt x="114" y="70530"/>
                    <a:pt x="0" y="70530"/>
                    <a:pt x="92" y="70645"/>
                  </a:cubicBezTo>
                  <a:cubicBezTo>
                    <a:pt x="114" y="70645"/>
                    <a:pt x="160" y="70622"/>
                    <a:pt x="183" y="70599"/>
                  </a:cubicBezTo>
                  <a:lnTo>
                    <a:pt x="183" y="70599"/>
                  </a:lnTo>
                  <a:cubicBezTo>
                    <a:pt x="229" y="70690"/>
                    <a:pt x="160" y="70782"/>
                    <a:pt x="251" y="70850"/>
                  </a:cubicBezTo>
                  <a:cubicBezTo>
                    <a:pt x="270" y="70859"/>
                    <a:pt x="293" y="70865"/>
                    <a:pt x="317" y="70865"/>
                  </a:cubicBezTo>
                  <a:cubicBezTo>
                    <a:pt x="350" y="70865"/>
                    <a:pt x="384" y="70854"/>
                    <a:pt x="411" y="70827"/>
                  </a:cubicBezTo>
                  <a:cubicBezTo>
                    <a:pt x="365" y="70759"/>
                    <a:pt x="320" y="70690"/>
                    <a:pt x="297" y="70599"/>
                  </a:cubicBezTo>
                  <a:lnTo>
                    <a:pt x="365" y="70599"/>
                  </a:lnTo>
                  <a:cubicBezTo>
                    <a:pt x="388" y="70599"/>
                    <a:pt x="434" y="70622"/>
                    <a:pt x="457" y="70645"/>
                  </a:cubicBezTo>
                  <a:cubicBezTo>
                    <a:pt x="525" y="70485"/>
                    <a:pt x="662" y="70371"/>
                    <a:pt x="822" y="70279"/>
                  </a:cubicBezTo>
                  <a:cubicBezTo>
                    <a:pt x="799" y="70234"/>
                    <a:pt x="754" y="70211"/>
                    <a:pt x="776" y="70142"/>
                  </a:cubicBezTo>
                  <a:cubicBezTo>
                    <a:pt x="890" y="70028"/>
                    <a:pt x="982" y="69891"/>
                    <a:pt x="1073" y="69732"/>
                  </a:cubicBezTo>
                  <a:cubicBezTo>
                    <a:pt x="1119" y="69686"/>
                    <a:pt x="1005" y="69663"/>
                    <a:pt x="1050" y="69595"/>
                  </a:cubicBezTo>
                  <a:cubicBezTo>
                    <a:pt x="1119" y="69526"/>
                    <a:pt x="1210" y="69503"/>
                    <a:pt x="1256" y="69389"/>
                  </a:cubicBezTo>
                  <a:cubicBezTo>
                    <a:pt x="1324" y="69229"/>
                    <a:pt x="1415" y="69070"/>
                    <a:pt x="1530" y="68910"/>
                  </a:cubicBezTo>
                  <a:cubicBezTo>
                    <a:pt x="1826" y="68408"/>
                    <a:pt x="2123" y="67906"/>
                    <a:pt x="2420" y="67426"/>
                  </a:cubicBezTo>
                  <a:cubicBezTo>
                    <a:pt x="2443" y="67358"/>
                    <a:pt x="2511" y="67312"/>
                    <a:pt x="2488" y="67221"/>
                  </a:cubicBezTo>
                  <a:cubicBezTo>
                    <a:pt x="2465" y="67084"/>
                    <a:pt x="2557" y="66947"/>
                    <a:pt x="2648" y="66833"/>
                  </a:cubicBezTo>
                  <a:cubicBezTo>
                    <a:pt x="2739" y="66696"/>
                    <a:pt x="2831" y="66559"/>
                    <a:pt x="2899" y="66422"/>
                  </a:cubicBezTo>
                  <a:cubicBezTo>
                    <a:pt x="2968" y="66216"/>
                    <a:pt x="3127" y="66034"/>
                    <a:pt x="3196" y="65828"/>
                  </a:cubicBezTo>
                  <a:cubicBezTo>
                    <a:pt x="3241" y="65669"/>
                    <a:pt x="3287" y="65463"/>
                    <a:pt x="3447" y="65349"/>
                  </a:cubicBezTo>
                  <a:cubicBezTo>
                    <a:pt x="3493" y="65326"/>
                    <a:pt x="3515" y="65235"/>
                    <a:pt x="3470" y="65167"/>
                  </a:cubicBezTo>
                  <a:cubicBezTo>
                    <a:pt x="3561" y="65121"/>
                    <a:pt x="3630" y="65075"/>
                    <a:pt x="3675" y="65052"/>
                  </a:cubicBezTo>
                  <a:cubicBezTo>
                    <a:pt x="3835" y="64778"/>
                    <a:pt x="3881" y="64482"/>
                    <a:pt x="4223" y="64368"/>
                  </a:cubicBezTo>
                  <a:cubicBezTo>
                    <a:pt x="4177" y="64299"/>
                    <a:pt x="4132" y="64276"/>
                    <a:pt x="4154" y="64185"/>
                  </a:cubicBezTo>
                  <a:cubicBezTo>
                    <a:pt x="4474" y="64025"/>
                    <a:pt x="4474" y="63637"/>
                    <a:pt x="4679" y="63363"/>
                  </a:cubicBezTo>
                  <a:cubicBezTo>
                    <a:pt x="4725" y="63021"/>
                    <a:pt x="4976" y="62747"/>
                    <a:pt x="4976" y="62382"/>
                  </a:cubicBezTo>
                  <a:cubicBezTo>
                    <a:pt x="4999" y="62405"/>
                    <a:pt x="5022" y="62427"/>
                    <a:pt x="5045" y="62427"/>
                  </a:cubicBezTo>
                  <a:cubicBezTo>
                    <a:pt x="5204" y="62382"/>
                    <a:pt x="5341" y="62313"/>
                    <a:pt x="5387" y="62154"/>
                  </a:cubicBezTo>
                  <a:cubicBezTo>
                    <a:pt x="5410" y="62039"/>
                    <a:pt x="5433" y="61994"/>
                    <a:pt x="5547" y="61948"/>
                  </a:cubicBezTo>
                  <a:cubicBezTo>
                    <a:pt x="5592" y="61925"/>
                    <a:pt x="5661" y="61880"/>
                    <a:pt x="5661" y="61811"/>
                  </a:cubicBezTo>
                  <a:cubicBezTo>
                    <a:pt x="5638" y="61766"/>
                    <a:pt x="5615" y="61743"/>
                    <a:pt x="5592" y="61720"/>
                  </a:cubicBezTo>
                  <a:cubicBezTo>
                    <a:pt x="5661" y="61629"/>
                    <a:pt x="5752" y="61560"/>
                    <a:pt x="5866" y="61514"/>
                  </a:cubicBezTo>
                  <a:cubicBezTo>
                    <a:pt x="5844" y="61492"/>
                    <a:pt x="5821" y="61469"/>
                    <a:pt x="5821" y="61446"/>
                  </a:cubicBezTo>
                  <a:cubicBezTo>
                    <a:pt x="5912" y="61332"/>
                    <a:pt x="6003" y="61172"/>
                    <a:pt x="6072" y="61035"/>
                  </a:cubicBezTo>
                  <a:cubicBezTo>
                    <a:pt x="6095" y="60944"/>
                    <a:pt x="6117" y="60853"/>
                    <a:pt x="6186" y="60761"/>
                  </a:cubicBezTo>
                  <a:cubicBezTo>
                    <a:pt x="6300" y="60624"/>
                    <a:pt x="6346" y="60419"/>
                    <a:pt x="6551" y="60350"/>
                  </a:cubicBezTo>
                  <a:cubicBezTo>
                    <a:pt x="6574" y="60213"/>
                    <a:pt x="6665" y="60145"/>
                    <a:pt x="6757" y="60076"/>
                  </a:cubicBezTo>
                  <a:cubicBezTo>
                    <a:pt x="6871" y="60008"/>
                    <a:pt x="6802" y="59871"/>
                    <a:pt x="6894" y="59780"/>
                  </a:cubicBezTo>
                  <a:cubicBezTo>
                    <a:pt x="7099" y="59666"/>
                    <a:pt x="7122" y="59369"/>
                    <a:pt x="7304" y="59232"/>
                  </a:cubicBezTo>
                  <a:cubicBezTo>
                    <a:pt x="7350" y="59186"/>
                    <a:pt x="7373" y="59095"/>
                    <a:pt x="7373" y="59049"/>
                  </a:cubicBezTo>
                  <a:cubicBezTo>
                    <a:pt x="7396" y="58935"/>
                    <a:pt x="7441" y="58867"/>
                    <a:pt x="7487" y="58798"/>
                  </a:cubicBezTo>
                  <a:cubicBezTo>
                    <a:pt x="7624" y="58661"/>
                    <a:pt x="7670" y="58502"/>
                    <a:pt x="7670" y="58319"/>
                  </a:cubicBezTo>
                  <a:cubicBezTo>
                    <a:pt x="7715" y="58273"/>
                    <a:pt x="7761" y="58250"/>
                    <a:pt x="7807" y="58250"/>
                  </a:cubicBezTo>
                  <a:cubicBezTo>
                    <a:pt x="7852" y="58228"/>
                    <a:pt x="7898" y="58182"/>
                    <a:pt x="7921" y="58136"/>
                  </a:cubicBezTo>
                  <a:cubicBezTo>
                    <a:pt x="7921" y="58091"/>
                    <a:pt x="7852" y="58068"/>
                    <a:pt x="7875" y="58022"/>
                  </a:cubicBezTo>
                  <a:cubicBezTo>
                    <a:pt x="8126" y="57794"/>
                    <a:pt x="8195" y="57429"/>
                    <a:pt x="8491" y="57201"/>
                  </a:cubicBezTo>
                  <a:cubicBezTo>
                    <a:pt x="8377" y="57041"/>
                    <a:pt x="8628" y="56972"/>
                    <a:pt x="8628" y="56790"/>
                  </a:cubicBezTo>
                  <a:cubicBezTo>
                    <a:pt x="8628" y="56744"/>
                    <a:pt x="8674" y="56721"/>
                    <a:pt x="8697" y="56676"/>
                  </a:cubicBezTo>
                  <a:cubicBezTo>
                    <a:pt x="8742" y="56630"/>
                    <a:pt x="8811" y="56584"/>
                    <a:pt x="8857" y="56561"/>
                  </a:cubicBezTo>
                  <a:cubicBezTo>
                    <a:pt x="9062" y="56173"/>
                    <a:pt x="9199" y="55740"/>
                    <a:pt x="9518" y="55443"/>
                  </a:cubicBezTo>
                  <a:cubicBezTo>
                    <a:pt x="9496" y="55420"/>
                    <a:pt x="9473" y="55374"/>
                    <a:pt x="9450" y="55329"/>
                  </a:cubicBezTo>
                  <a:cubicBezTo>
                    <a:pt x="9633" y="55146"/>
                    <a:pt x="9701" y="54850"/>
                    <a:pt x="9929" y="54644"/>
                  </a:cubicBezTo>
                  <a:cubicBezTo>
                    <a:pt x="10135" y="54461"/>
                    <a:pt x="10226" y="54119"/>
                    <a:pt x="10409" y="53982"/>
                  </a:cubicBezTo>
                  <a:cubicBezTo>
                    <a:pt x="10500" y="53891"/>
                    <a:pt x="10409" y="53891"/>
                    <a:pt x="10454" y="53822"/>
                  </a:cubicBezTo>
                  <a:cubicBezTo>
                    <a:pt x="10614" y="53571"/>
                    <a:pt x="10705" y="53252"/>
                    <a:pt x="10979" y="53092"/>
                  </a:cubicBezTo>
                  <a:cubicBezTo>
                    <a:pt x="11002" y="53069"/>
                    <a:pt x="11025" y="53023"/>
                    <a:pt x="11048" y="53001"/>
                  </a:cubicBezTo>
                  <a:cubicBezTo>
                    <a:pt x="11185" y="52841"/>
                    <a:pt x="11230" y="52613"/>
                    <a:pt x="11344" y="52453"/>
                  </a:cubicBezTo>
                  <a:cubicBezTo>
                    <a:pt x="11413" y="52430"/>
                    <a:pt x="11481" y="52453"/>
                    <a:pt x="11527" y="52407"/>
                  </a:cubicBezTo>
                  <a:cubicBezTo>
                    <a:pt x="11504" y="52270"/>
                    <a:pt x="11641" y="52179"/>
                    <a:pt x="11550" y="52042"/>
                  </a:cubicBezTo>
                  <a:cubicBezTo>
                    <a:pt x="11641" y="52019"/>
                    <a:pt x="11687" y="51974"/>
                    <a:pt x="11732" y="51905"/>
                  </a:cubicBezTo>
                  <a:cubicBezTo>
                    <a:pt x="11869" y="51722"/>
                    <a:pt x="11915" y="51517"/>
                    <a:pt x="12075" y="51357"/>
                  </a:cubicBezTo>
                  <a:cubicBezTo>
                    <a:pt x="12189" y="51266"/>
                    <a:pt x="12235" y="51152"/>
                    <a:pt x="12280" y="51038"/>
                  </a:cubicBezTo>
                  <a:cubicBezTo>
                    <a:pt x="12349" y="50855"/>
                    <a:pt x="12440" y="50695"/>
                    <a:pt x="12623" y="50604"/>
                  </a:cubicBezTo>
                  <a:cubicBezTo>
                    <a:pt x="12623" y="50170"/>
                    <a:pt x="12691" y="50056"/>
                    <a:pt x="12965" y="49714"/>
                  </a:cubicBezTo>
                  <a:cubicBezTo>
                    <a:pt x="13056" y="49600"/>
                    <a:pt x="13170" y="49508"/>
                    <a:pt x="13193" y="49303"/>
                  </a:cubicBezTo>
                  <a:cubicBezTo>
                    <a:pt x="13216" y="49143"/>
                    <a:pt x="13353" y="48983"/>
                    <a:pt x="13513" y="48869"/>
                  </a:cubicBezTo>
                  <a:cubicBezTo>
                    <a:pt x="13536" y="48801"/>
                    <a:pt x="13536" y="48732"/>
                    <a:pt x="13536" y="48641"/>
                  </a:cubicBezTo>
                  <a:cubicBezTo>
                    <a:pt x="13548" y="48644"/>
                    <a:pt x="13560" y="48646"/>
                    <a:pt x="13571" y="48646"/>
                  </a:cubicBezTo>
                  <a:cubicBezTo>
                    <a:pt x="13639" y="48646"/>
                    <a:pt x="13679" y="48589"/>
                    <a:pt x="13718" y="48550"/>
                  </a:cubicBezTo>
                  <a:cubicBezTo>
                    <a:pt x="13741" y="48481"/>
                    <a:pt x="13718" y="48436"/>
                    <a:pt x="13673" y="48413"/>
                  </a:cubicBezTo>
                  <a:cubicBezTo>
                    <a:pt x="13787" y="48230"/>
                    <a:pt x="13924" y="48070"/>
                    <a:pt x="14084" y="47911"/>
                  </a:cubicBezTo>
                  <a:cubicBezTo>
                    <a:pt x="13969" y="47819"/>
                    <a:pt x="14061" y="47751"/>
                    <a:pt x="14106" y="47682"/>
                  </a:cubicBezTo>
                  <a:cubicBezTo>
                    <a:pt x="14312" y="47408"/>
                    <a:pt x="14517" y="47180"/>
                    <a:pt x="14768" y="46929"/>
                  </a:cubicBezTo>
                  <a:cubicBezTo>
                    <a:pt x="14997" y="46678"/>
                    <a:pt x="15225" y="46381"/>
                    <a:pt x="15453" y="46107"/>
                  </a:cubicBezTo>
                  <a:cubicBezTo>
                    <a:pt x="15407" y="46085"/>
                    <a:pt x="15385" y="46039"/>
                    <a:pt x="15339" y="45993"/>
                  </a:cubicBezTo>
                  <a:cubicBezTo>
                    <a:pt x="15407" y="45925"/>
                    <a:pt x="15362" y="45834"/>
                    <a:pt x="15407" y="45765"/>
                  </a:cubicBezTo>
                  <a:cubicBezTo>
                    <a:pt x="15544" y="45605"/>
                    <a:pt x="15704" y="45514"/>
                    <a:pt x="15773" y="45331"/>
                  </a:cubicBezTo>
                  <a:cubicBezTo>
                    <a:pt x="15795" y="45331"/>
                    <a:pt x="15824" y="45337"/>
                    <a:pt x="15850" y="45337"/>
                  </a:cubicBezTo>
                  <a:cubicBezTo>
                    <a:pt x="15875" y="45337"/>
                    <a:pt x="15898" y="45331"/>
                    <a:pt x="15910" y="45309"/>
                  </a:cubicBezTo>
                  <a:cubicBezTo>
                    <a:pt x="15910" y="45251"/>
                    <a:pt x="15875" y="45251"/>
                    <a:pt x="15838" y="45251"/>
                  </a:cubicBezTo>
                  <a:cubicBezTo>
                    <a:pt x="15801" y="45251"/>
                    <a:pt x="15761" y="45251"/>
                    <a:pt x="15750" y="45194"/>
                  </a:cubicBezTo>
                  <a:lnTo>
                    <a:pt x="15978" y="45194"/>
                  </a:lnTo>
                  <a:cubicBezTo>
                    <a:pt x="16161" y="45126"/>
                    <a:pt x="16138" y="44921"/>
                    <a:pt x="16206" y="44806"/>
                  </a:cubicBezTo>
                  <a:cubicBezTo>
                    <a:pt x="16435" y="44464"/>
                    <a:pt x="16640" y="44122"/>
                    <a:pt x="16823" y="43756"/>
                  </a:cubicBezTo>
                  <a:cubicBezTo>
                    <a:pt x="16891" y="43619"/>
                    <a:pt x="17005" y="43574"/>
                    <a:pt x="17028" y="43437"/>
                  </a:cubicBezTo>
                  <a:cubicBezTo>
                    <a:pt x="17051" y="43323"/>
                    <a:pt x="17142" y="43254"/>
                    <a:pt x="17256" y="43186"/>
                  </a:cubicBezTo>
                  <a:cubicBezTo>
                    <a:pt x="17325" y="43140"/>
                    <a:pt x="17736" y="42706"/>
                    <a:pt x="17781" y="42615"/>
                  </a:cubicBezTo>
                  <a:cubicBezTo>
                    <a:pt x="17804" y="42592"/>
                    <a:pt x="17804" y="42547"/>
                    <a:pt x="17781" y="42524"/>
                  </a:cubicBezTo>
                  <a:cubicBezTo>
                    <a:pt x="17758" y="42524"/>
                    <a:pt x="17758" y="42501"/>
                    <a:pt x="17736" y="42501"/>
                  </a:cubicBezTo>
                  <a:cubicBezTo>
                    <a:pt x="17713" y="42524"/>
                    <a:pt x="17713" y="42547"/>
                    <a:pt x="17690" y="42547"/>
                  </a:cubicBezTo>
                  <a:cubicBezTo>
                    <a:pt x="17667" y="42501"/>
                    <a:pt x="17713" y="42501"/>
                    <a:pt x="17736" y="42501"/>
                  </a:cubicBezTo>
                  <a:cubicBezTo>
                    <a:pt x="17918" y="42410"/>
                    <a:pt x="18032" y="42204"/>
                    <a:pt x="18055" y="42045"/>
                  </a:cubicBezTo>
                  <a:cubicBezTo>
                    <a:pt x="18101" y="41793"/>
                    <a:pt x="18215" y="41634"/>
                    <a:pt x="18375" y="41474"/>
                  </a:cubicBezTo>
                  <a:cubicBezTo>
                    <a:pt x="18397" y="41451"/>
                    <a:pt x="18397" y="41428"/>
                    <a:pt x="18397" y="41428"/>
                  </a:cubicBezTo>
                  <a:cubicBezTo>
                    <a:pt x="18375" y="41383"/>
                    <a:pt x="18375" y="41360"/>
                    <a:pt x="18352" y="41337"/>
                  </a:cubicBezTo>
                  <a:cubicBezTo>
                    <a:pt x="18489" y="41086"/>
                    <a:pt x="18740" y="40903"/>
                    <a:pt x="18717" y="40607"/>
                  </a:cubicBezTo>
                  <a:cubicBezTo>
                    <a:pt x="18808" y="40492"/>
                    <a:pt x="18877" y="40401"/>
                    <a:pt x="18968" y="40287"/>
                  </a:cubicBezTo>
                  <a:cubicBezTo>
                    <a:pt x="18991" y="40219"/>
                    <a:pt x="18945" y="40150"/>
                    <a:pt x="19014" y="40059"/>
                  </a:cubicBezTo>
                  <a:cubicBezTo>
                    <a:pt x="19105" y="40013"/>
                    <a:pt x="19219" y="39967"/>
                    <a:pt x="19265" y="39945"/>
                  </a:cubicBezTo>
                  <a:cubicBezTo>
                    <a:pt x="19402" y="39785"/>
                    <a:pt x="19402" y="39602"/>
                    <a:pt x="19493" y="39488"/>
                  </a:cubicBezTo>
                  <a:cubicBezTo>
                    <a:pt x="19516" y="39511"/>
                    <a:pt x="19562" y="39534"/>
                    <a:pt x="19630" y="39534"/>
                  </a:cubicBezTo>
                  <a:cubicBezTo>
                    <a:pt x="19813" y="39420"/>
                    <a:pt x="19835" y="39191"/>
                    <a:pt x="19950" y="39009"/>
                  </a:cubicBezTo>
                  <a:cubicBezTo>
                    <a:pt x="20041" y="38849"/>
                    <a:pt x="20132" y="38712"/>
                    <a:pt x="20246" y="38552"/>
                  </a:cubicBezTo>
                  <a:cubicBezTo>
                    <a:pt x="20315" y="38438"/>
                    <a:pt x="20452" y="38347"/>
                    <a:pt x="20497" y="38210"/>
                  </a:cubicBezTo>
                  <a:cubicBezTo>
                    <a:pt x="20520" y="38073"/>
                    <a:pt x="20726" y="38004"/>
                    <a:pt x="20634" y="37845"/>
                  </a:cubicBezTo>
                  <a:cubicBezTo>
                    <a:pt x="20794" y="37799"/>
                    <a:pt x="20817" y="37639"/>
                    <a:pt x="20885" y="37502"/>
                  </a:cubicBezTo>
                  <a:cubicBezTo>
                    <a:pt x="20931" y="37434"/>
                    <a:pt x="20954" y="37343"/>
                    <a:pt x="21000" y="37251"/>
                  </a:cubicBezTo>
                  <a:cubicBezTo>
                    <a:pt x="21137" y="37069"/>
                    <a:pt x="21159" y="36818"/>
                    <a:pt x="21388" y="36726"/>
                  </a:cubicBezTo>
                  <a:cubicBezTo>
                    <a:pt x="21456" y="36475"/>
                    <a:pt x="21616" y="36315"/>
                    <a:pt x="21821" y="36156"/>
                  </a:cubicBezTo>
                  <a:cubicBezTo>
                    <a:pt x="21890" y="36110"/>
                    <a:pt x="21958" y="36041"/>
                    <a:pt x="22004" y="35950"/>
                  </a:cubicBezTo>
                  <a:cubicBezTo>
                    <a:pt x="22027" y="35882"/>
                    <a:pt x="22095" y="35813"/>
                    <a:pt x="22141" y="35768"/>
                  </a:cubicBezTo>
                  <a:cubicBezTo>
                    <a:pt x="22392" y="35676"/>
                    <a:pt x="22483" y="35425"/>
                    <a:pt x="22643" y="35265"/>
                  </a:cubicBezTo>
                  <a:lnTo>
                    <a:pt x="22643" y="35037"/>
                  </a:lnTo>
                  <a:cubicBezTo>
                    <a:pt x="22848" y="34992"/>
                    <a:pt x="22803" y="34695"/>
                    <a:pt x="23031" y="34672"/>
                  </a:cubicBezTo>
                  <a:cubicBezTo>
                    <a:pt x="23054" y="34535"/>
                    <a:pt x="23099" y="34421"/>
                    <a:pt x="23145" y="34307"/>
                  </a:cubicBezTo>
                  <a:cubicBezTo>
                    <a:pt x="23282" y="34307"/>
                    <a:pt x="23328" y="34147"/>
                    <a:pt x="23373" y="34056"/>
                  </a:cubicBezTo>
                  <a:cubicBezTo>
                    <a:pt x="23488" y="33805"/>
                    <a:pt x="23624" y="33576"/>
                    <a:pt x="23830" y="33394"/>
                  </a:cubicBezTo>
                  <a:cubicBezTo>
                    <a:pt x="23853" y="33394"/>
                    <a:pt x="23853" y="33371"/>
                    <a:pt x="23853" y="33348"/>
                  </a:cubicBezTo>
                  <a:cubicBezTo>
                    <a:pt x="23830" y="33325"/>
                    <a:pt x="23830" y="33280"/>
                    <a:pt x="23807" y="33257"/>
                  </a:cubicBezTo>
                  <a:cubicBezTo>
                    <a:pt x="23807" y="33188"/>
                    <a:pt x="23853" y="33143"/>
                    <a:pt x="23898" y="33120"/>
                  </a:cubicBezTo>
                  <a:cubicBezTo>
                    <a:pt x="23967" y="33074"/>
                    <a:pt x="23853" y="33029"/>
                    <a:pt x="23898" y="32983"/>
                  </a:cubicBezTo>
                  <a:cubicBezTo>
                    <a:pt x="23967" y="32869"/>
                    <a:pt x="23967" y="32755"/>
                    <a:pt x="24081" y="32663"/>
                  </a:cubicBezTo>
                  <a:cubicBezTo>
                    <a:pt x="24195" y="32572"/>
                    <a:pt x="24241" y="32435"/>
                    <a:pt x="24332" y="32321"/>
                  </a:cubicBezTo>
                  <a:cubicBezTo>
                    <a:pt x="24743" y="31933"/>
                    <a:pt x="25017" y="31431"/>
                    <a:pt x="25451" y="31066"/>
                  </a:cubicBezTo>
                  <a:cubicBezTo>
                    <a:pt x="25451" y="31066"/>
                    <a:pt x="25451" y="31043"/>
                    <a:pt x="25451" y="31020"/>
                  </a:cubicBezTo>
                  <a:cubicBezTo>
                    <a:pt x="25405" y="30974"/>
                    <a:pt x="25382" y="30906"/>
                    <a:pt x="25382" y="30815"/>
                  </a:cubicBezTo>
                  <a:cubicBezTo>
                    <a:pt x="25464" y="30712"/>
                    <a:pt x="25546" y="30628"/>
                    <a:pt x="25677" y="30628"/>
                  </a:cubicBezTo>
                  <a:cubicBezTo>
                    <a:pt x="25692" y="30628"/>
                    <a:pt x="25708" y="30630"/>
                    <a:pt x="25724" y="30632"/>
                  </a:cubicBezTo>
                  <a:cubicBezTo>
                    <a:pt x="25816" y="30358"/>
                    <a:pt x="25907" y="30130"/>
                    <a:pt x="26090" y="29947"/>
                  </a:cubicBezTo>
                  <a:cubicBezTo>
                    <a:pt x="26272" y="29765"/>
                    <a:pt x="26295" y="29491"/>
                    <a:pt x="26546" y="29354"/>
                  </a:cubicBezTo>
                  <a:cubicBezTo>
                    <a:pt x="26523" y="29308"/>
                    <a:pt x="26500" y="29285"/>
                    <a:pt x="26500" y="29240"/>
                  </a:cubicBezTo>
                  <a:cubicBezTo>
                    <a:pt x="26546" y="29171"/>
                    <a:pt x="26592" y="29103"/>
                    <a:pt x="26637" y="29034"/>
                  </a:cubicBezTo>
                  <a:cubicBezTo>
                    <a:pt x="26774" y="28737"/>
                    <a:pt x="26866" y="28395"/>
                    <a:pt x="27162" y="28190"/>
                  </a:cubicBezTo>
                  <a:cubicBezTo>
                    <a:pt x="27185" y="28190"/>
                    <a:pt x="27185" y="28144"/>
                    <a:pt x="27185" y="28098"/>
                  </a:cubicBezTo>
                  <a:cubicBezTo>
                    <a:pt x="27231" y="27961"/>
                    <a:pt x="27345" y="27893"/>
                    <a:pt x="27436" y="27779"/>
                  </a:cubicBezTo>
                  <a:cubicBezTo>
                    <a:pt x="27482" y="27733"/>
                    <a:pt x="27550" y="27687"/>
                    <a:pt x="27573" y="27642"/>
                  </a:cubicBezTo>
                  <a:cubicBezTo>
                    <a:pt x="27665" y="27345"/>
                    <a:pt x="27916" y="27162"/>
                    <a:pt x="28053" y="26911"/>
                  </a:cubicBezTo>
                  <a:cubicBezTo>
                    <a:pt x="28144" y="26729"/>
                    <a:pt x="28326" y="26637"/>
                    <a:pt x="28486" y="26523"/>
                  </a:cubicBezTo>
                  <a:cubicBezTo>
                    <a:pt x="28600" y="26272"/>
                    <a:pt x="28600" y="26272"/>
                    <a:pt x="28760" y="26181"/>
                  </a:cubicBezTo>
                  <a:cubicBezTo>
                    <a:pt x="28737" y="26158"/>
                    <a:pt x="28737" y="26135"/>
                    <a:pt x="28715" y="26112"/>
                  </a:cubicBezTo>
                  <a:cubicBezTo>
                    <a:pt x="28920" y="26021"/>
                    <a:pt x="29011" y="25839"/>
                    <a:pt x="29125" y="25656"/>
                  </a:cubicBezTo>
                  <a:cubicBezTo>
                    <a:pt x="29240" y="25428"/>
                    <a:pt x="29331" y="25199"/>
                    <a:pt x="29513" y="25017"/>
                  </a:cubicBezTo>
                  <a:cubicBezTo>
                    <a:pt x="29491" y="24971"/>
                    <a:pt x="29468" y="24948"/>
                    <a:pt x="29513" y="24880"/>
                  </a:cubicBezTo>
                  <a:cubicBezTo>
                    <a:pt x="29628" y="24675"/>
                    <a:pt x="29833" y="24515"/>
                    <a:pt x="29924" y="24264"/>
                  </a:cubicBezTo>
                  <a:cubicBezTo>
                    <a:pt x="30153" y="24172"/>
                    <a:pt x="30221" y="23921"/>
                    <a:pt x="30426" y="23784"/>
                  </a:cubicBezTo>
                  <a:cubicBezTo>
                    <a:pt x="30563" y="23670"/>
                    <a:pt x="30655" y="23510"/>
                    <a:pt x="30655" y="23373"/>
                  </a:cubicBezTo>
                  <a:cubicBezTo>
                    <a:pt x="30677" y="23168"/>
                    <a:pt x="30814" y="23077"/>
                    <a:pt x="30906" y="22917"/>
                  </a:cubicBezTo>
                  <a:cubicBezTo>
                    <a:pt x="31088" y="22712"/>
                    <a:pt x="31248" y="22506"/>
                    <a:pt x="31271" y="22232"/>
                  </a:cubicBezTo>
                  <a:cubicBezTo>
                    <a:pt x="31339" y="22255"/>
                    <a:pt x="31385" y="22301"/>
                    <a:pt x="31431" y="22346"/>
                  </a:cubicBezTo>
                  <a:cubicBezTo>
                    <a:pt x="31545" y="22209"/>
                    <a:pt x="31362" y="22118"/>
                    <a:pt x="31385" y="21981"/>
                  </a:cubicBezTo>
                  <a:cubicBezTo>
                    <a:pt x="31545" y="21844"/>
                    <a:pt x="31591" y="21616"/>
                    <a:pt x="31750" y="21570"/>
                  </a:cubicBezTo>
                  <a:cubicBezTo>
                    <a:pt x="31864" y="21433"/>
                    <a:pt x="31750" y="21410"/>
                    <a:pt x="31750" y="21319"/>
                  </a:cubicBezTo>
                  <a:cubicBezTo>
                    <a:pt x="31956" y="21159"/>
                    <a:pt x="32093" y="20977"/>
                    <a:pt x="32207" y="20749"/>
                  </a:cubicBezTo>
                  <a:cubicBezTo>
                    <a:pt x="32252" y="20612"/>
                    <a:pt x="32344" y="20520"/>
                    <a:pt x="32481" y="20475"/>
                  </a:cubicBezTo>
                  <a:cubicBezTo>
                    <a:pt x="32504" y="20452"/>
                    <a:pt x="32526" y="20429"/>
                    <a:pt x="32549" y="20383"/>
                  </a:cubicBezTo>
                  <a:cubicBezTo>
                    <a:pt x="32572" y="20315"/>
                    <a:pt x="32572" y="20246"/>
                    <a:pt x="32572" y="20155"/>
                  </a:cubicBezTo>
                  <a:cubicBezTo>
                    <a:pt x="32914" y="19881"/>
                    <a:pt x="33211" y="19562"/>
                    <a:pt x="33371" y="19151"/>
                  </a:cubicBezTo>
                  <a:cubicBezTo>
                    <a:pt x="33394" y="19105"/>
                    <a:pt x="33439" y="19059"/>
                    <a:pt x="33485" y="19037"/>
                  </a:cubicBezTo>
                  <a:cubicBezTo>
                    <a:pt x="33599" y="18854"/>
                    <a:pt x="33713" y="18649"/>
                    <a:pt x="33736" y="18443"/>
                  </a:cubicBezTo>
                  <a:cubicBezTo>
                    <a:pt x="33759" y="18215"/>
                    <a:pt x="33873" y="18078"/>
                    <a:pt x="34078" y="17964"/>
                  </a:cubicBezTo>
                  <a:cubicBezTo>
                    <a:pt x="34078" y="17850"/>
                    <a:pt x="34124" y="17758"/>
                    <a:pt x="34193" y="17667"/>
                  </a:cubicBezTo>
                  <a:cubicBezTo>
                    <a:pt x="34330" y="17622"/>
                    <a:pt x="34467" y="17553"/>
                    <a:pt x="34535" y="17416"/>
                  </a:cubicBezTo>
                  <a:cubicBezTo>
                    <a:pt x="34672" y="17188"/>
                    <a:pt x="34946" y="17051"/>
                    <a:pt x="35014" y="16777"/>
                  </a:cubicBezTo>
                  <a:cubicBezTo>
                    <a:pt x="35014" y="16754"/>
                    <a:pt x="35060" y="16708"/>
                    <a:pt x="35083" y="16708"/>
                  </a:cubicBezTo>
                  <a:cubicBezTo>
                    <a:pt x="35220" y="16686"/>
                    <a:pt x="35220" y="16572"/>
                    <a:pt x="35243" y="16480"/>
                  </a:cubicBezTo>
                  <a:cubicBezTo>
                    <a:pt x="35288" y="16389"/>
                    <a:pt x="35243" y="16275"/>
                    <a:pt x="35380" y="16252"/>
                  </a:cubicBezTo>
                  <a:cubicBezTo>
                    <a:pt x="35380" y="16115"/>
                    <a:pt x="35448" y="16047"/>
                    <a:pt x="35539" y="15955"/>
                  </a:cubicBezTo>
                  <a:cubicBezTo>
                    <a:pt x="35585" y="15910"/>
                    <a:pt x="35653" y="15864"/>
                    <a:pt x="35676" y="15773"/>
                  </a:cubicBezTo>
                  <a:cubicBezTo>
                    <a:pt x="35699" y="15567"/>
                    <a:pt x="35813" y="15453"/>
                    <a:pt x="35996" y="15385"/>
                  </a:cubicBezTo>
                  <a:cubicBezTo>
                    <a:pt x="36087" y="14974"/>
                    <a:pt x="36475" y="14791"/>
                    <a:pt x="36589" y="14426"/>
                  </a:cubicBezTo>
                  <a:cubicBezTo>
                    <a:pt x="36863" y="14403"/>
                    <a:pt x="36795" y="14106"/>
                    <a:pt x="36954" y="13992"/>
                  </a:cubicBezTo>
                  <a:cubicBezTo>
                    <a:pt x="37091" y="13901"/>
                    <a:pt x="37137" y="13696"/>
                    <a:pt x="37297" y="13581"/>
                  </a:cubicBezTo>
                  <a:cubicBezTo>
                    <a:pt x="37457" y="13490"/>
                    <a:pt x="37571" y="13353"/>
                    <a:pt x="37639" y="13193"/>
                  </a:cubicBezTo>
                  <a:cubicBezTo>
                    <a:pt x="37799" y="13171"/>
                    <a:pt x="37913" y="13102"/>
                    <a:pt x="37959" y="12919"/>
                  </a:cubicBezTo>
                  <a:cubicBezTo>
                    <a:pt x="37982" y="12805"/>
                    <a:pt x="38050" y="12737"/>
                    <a:pt x="38096" y="12623"/>
                  </a:cubicBezTo>
                  <a:cubicBezTo>
                    <a:pt x="38256" y="12303"/>
                    <a:pt x="38507" y="12029"/>
                    <a:pt x="38575" y="11641"/>
                  </a:cubicBezTo>
                  <a:cubicBezTo>
                    <a:pt x="38575" y="11641"/>
                    <a:pt x="38598" y="11618"/>
                    <a:pt x="38598" y="11596"/>
                  </a:cubicBezTo>
                  <a:cubicBezTo>
                    <a:pt x="38621" y="11618"/>
                    <a:pt x="38644" y="11618"/>
                    <a:pt x="38666" y="11641"/>
                  </a:cubicBezTo>
                  <a:cubicBezTo>
                    <a:pt x="38735" y="11618"/>
                    <a:pt x="38780" y="11573"/>
                    <a:pt x="38803" y="11504"/>
                  </a:cubicBezTo>
                  <a:cubicBezTo>
                    <a:pt x="38963" y="11253"/>
                    <a:pt x="39146" y="10979"/>
                    <a:pt x="39328" y="10728"/>
                  </a:cubicBezTo>
                  <a:cubicBezTo>
                    <a:pt x="39397" y="10660"/>
                    <a:pt x="39465" y="10568"/>
                    <a:pt x="39511" y="10454"/>
                  </a:cubicBezTo>
                  <a:cubicBezTo>
                    <a:pt x="39671" y="10044"/>
                    <a:pt x="39899" y="9678"/>
                    <a:pt x="40196" y="9359"/>
                  </a:cubicBezTo>
                  <a:cubicBezTo>
                    <a:pt x="40355" y="9199"/>
                    <a:pt x="40492" y="9039"/>
                    <a:pt x="40629" y="8857"/>
                  </a:cubicBezTo>
                  <a:cubicBezTo>
                    <a:pt x="40766" y="8674"/>
                    <a:pt x="40926" y="8514"/>
                    <a:pt x="40995" y="8286"/>
                  </a:cubicBezTo>
                  <a:cubicBezTo>
                    <a:pt x="41109" y="8263"/>
                    <a:pt x="41200" y="8195"/>
                    <a:pt x="41246" y="8103"/>
                  </a:cubicBezTo>
                  <a:cubicBezTo>
                    <a:pt x="41314" y="7944"/>
                    <a:pt x="41451" y="7807"/>
                    <a:pt x="41520" y="7670"/>
                  </a:cubicBezTo>
                  <a:cubicBezTo>
                    <a:pt x="41588" y="7533"/>
                    <a:pt x="41748" y="7464"/>
                    <a:pt x="41793" y="7350"/>
                  </a:cubicBezTo>
                  <a:cubicBezTo>
                    <a:pt x="41885" y="7122"/>
                    <a:pt x="42045" y="6962"/>
                    <a:pt x="42227" y="6802"/>
                  </a:cubicBezTo>
                  <a:cubicBezTo>
                    <a:pt x="42273" y="6734"/>
                    <a:pt x="42296" y="6688"/>
                    <a:pt x="42296" y="6620"/>
                  </a:cubicBezTo>
                  <a:cubicBezTo>
                    <a:pt x="42273" y="6597"/>
                    <a:pt x="42227" y="6597"/>
                    <a:pt x="42250" y="6574"/>
                  </a:cubicBezTo>
                  <a:cubicBezTo>
                    <a:pt x="42254" y="6570"/>
                    <a:pt x="42258" y="6568"/>
                    <a:pt x="42261" y="6568"/>
                  </a:cubicBezTo>
                  <a:cubicBezTo>
                    <a:pt x="42274" y="6568"/>
                    <a:pt x="42277" y="6601"/>
                    <a:pt x="42296" y="6620"/>
                  </a:cubicBezTo>
                  <a:cubicBezTo>
                    <a:pt x="42341" y="6620"/>
                    <a:pt x="42387" y="6620"/>
                    <a:pt x="42410" y="6597"/>
                  </a:cubicBezTo>
                  <a:cubicBezTo>
                    <a:pt x="42410" y="6551"/>
                    <a:pt x="42387" y="6528"/>
                    <a:pt x="42364" y="6483"/>
                  </a:cubicBezTo>
                  <a:cubicBezTo>
                    <a:pt x="42615" y="6369"/>
                    <a:pt x="42729" y="6072"/>
                    <a:pt x="42980" y="5958"/>
                  </a:cubicBezTo>
                  <a:cubicBezTo>
                    <a:pt x="43003" y="5889"/>
                    <a:pt x="43026" y="5798"/>
                    <a:pt x="43072" y="5775"/>
                  </a:cubicBezTo>
                  <a:cubicBezTo>
                    <a:pt x="43254" y="5661"/>
                    <a:pt x="43300" y="5456"/>
                    <a:pt x="43437" y="5319"/>
                  </a:cubicBezTo>
                  <a:cubicBezTo>
                    <a:pt x="43619" y="5068"/>
                    <a:pt x="43779" y="4771"/>
                    <a:pt x="43962" y="4497"/>
                  </a:cubicBezTo>
                  <a:cubicBezTo>
                    <a:pt x="44076" y="4337"/>
                    <a:pt x="44213" y="4177"/>
                    <a:pt x="44327" y="4018"/>
                  </a:cubicBezTo>
                  <a:cubicBezTo>
                    <a:pt x="44441" y="3835"/>
                    <a:pt x="44601" y="3698"/>
                    <a:pt x="44715" y="3538"/>
                  </a:cubicBezTo>
                  <a:cubicBezTo>
                    <a:pt x="44761" y="3447"/>
                    <a:pt x="44898" y="3401"/>
                    <a:pt x="44920" y="3264"/>
                  </a:cubicBezTo>
                  <a:cubicBezTo>
                    <a:pt x="44943" y="3105"/>
                    <a:pt x="45080" y="3059"/>
                    <a:pt x="45194" y="2991"/>
                  </a:cubicBezTo>
                  <a:cubicBezTo>
                    <a:pt x="45194" y="2991"/>
                    <a:pt x="45194" y="2968"/>
                    <a:pt x="45194" y="2945"/>
                  </a:cubicBezTo>
                  <a:cubicBezTo>
                    <a:pt x="45354" y="2717"/>
                    <a:pt x="45514" y="2511"/>
                    <a:pt x="45719" y="2329"/>
                  </a:cubicBezTo>
                  <a:cubicBezTo>
                    <a:pt x="45811" y="2260"/>
                    <a:pt x="45811" y="2169"/>
                    <a:pt x="45834" y="2078"/>
                  </a:cubicBezTo>
                  <a:cubicBezTo>
                    <a:pt x="46176" y="1872"/>
                    <a:pt x="46199" y="1872"/>
                    <a:pt x="46244" y="1735"/>
                  </a:cubicBezTo>
                  <a:cubicBezTo>
                    <a:pt x="46290" y="1598"/>
                    <a:pt x="46381" y="1507"/>
                    <a:pt x="46450" y="1416"/>
                  </a:cubicBezTo>
                  <a:cubicBezTo>
                    <a:pt x="46610" y="1142"/>
                    <a:pt x="46815" y="868"/>
                    <a:pt x="46975" y="594"/>
                  </a:cubicBezTo>
                  <a:cubicBezTo>
                    <a:pt x="47020" y="548"/>
                    <a:pt x="47112" y="525"/>
                    <a:pt x="47112" y="525"/>
                  </a:cubicBezTo>
                  <a:cubicBezTo>
                    <a:pt x="47043" y="457"/>
                    <a:pt x="47112" y="411"/>
                    <a:pt x="47112" y="343"/>
                  </a:cubicBezTo>
                  <a:cubicBezTo>
                    <a:pt x="47135" y="274"/>
                    <a:pt x="47112" y="206"/>
                    <a:pt x="47203" y="183"/>
                  </a:cubicBezTo>
                  <a:cubicBezTo>
                    <a:pt x="47294" y="160"/>
                    <a:pt x="47271" y="69"/>
                    <a:pt x="47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4" name="Google Shape;2414;p73"/>
          <p:cNvSpPr/>
          <p:nvPr/>
        </p:nvSpPr>
        <p:spPr>
          <a:xfrm>
            <a:off x="6039893" y="3565705"/>
            <a:ext cx="1104860" cy="1013116"/>
          </a:xfrm>
          <a:custGeom>
            <a:avLst/>
            <a:gdLst/>
            <a:ahLst/>
            <a:cxnLst/>
            <a:rect l="l" t="t" r="r" b="b"/>
            <a:pathLst>
              <a:path w="70463" h="64612" extrusionOk="0">
                <a:moveTo>
                  <a:pt x="31757" y="0"/>
                </a:moveTo>
                <a:cubicBezTo>
                  <a:pt x="29257" y="0"/>
                  <a:pt x="25198" y="638"/>
                  <a:pt x="21228" y="1850"/>
                </a:cubicBezTo>
                <a:cubicBezTo>
                  <a:pt x="17485" y="3014"/>
                  <a:pt x="13992" y="4634"/>
                  <a:pt x="10797" y="6940"/>
                </a:cubicBezTo>
                <a:cubicBezTo>
                  <a:pt x="5319" y="10934"/>
                  <a:pt x="1918" y="16230"/>
                  <a:pt x="914" y="22963"/>
                </a:cubicBezTo>
                <a:cubicBezTo>
                  <a:pt x="1" y="29035"/>
                  <a:pt x="229" y="35083"/>
                  <a:pt x="1667" y="41063"/>
                </a:cubicBezTo>
                <a:cubicBezTo>
                  <a:pt x="2717" y="45469"/>
                  <a:pt x="4634" y="49486"/>
                  <a:pt x="7464" y="53024"/>
                </a:cubicBezTo>
                <a:cubicBezTo>
                  <a:pt x="10706" y="57041"/>
                  <a:pt x="14654" y="60100"/>
                  <a:pt x="19448" y="61994"/>
                </a:cubicBezTo>
                <a:cubicBezTo>
                  <a:pt x="22004" y="62999"/>
                  <a:pt x="24629" y="63638"/>
                  <a:pt x="27322" y="64071"/>
                </a:cubicBezTo>
                <a:cubicBezTo>
                  <a:pt x="29421" y="64417"/>
                  <a:pt x="31526" y="64612"/>
                  <a:pt x="33631" y="64612"/>
                </a:cubicBezTo>
                <a:cubicBezTo>
                  <a:pt x="35281" y="64612"/>
                  <a:pt x="36930" y="64492"/>
                  <a:pt x="38575" y="64231"/>
                </a:cubicBezTo>
                <a:cubicBezTo>
                  <a:pt x="45765" y="63113"/>
                  <a:pt x="52293" y="60351"/>
                  <a:pt x="58114" y="55968"/>
                </a:cubicBezTo>
                <a:cubicBezTo>
                  <a:pt x="62473" y="52681"/>
                  <a:pt x="65783" y="48527"/>
                  <a:pt x="68020" y="43529"/>
                </a:cubicBezTo>
                <a:cubicBezTo>
                  <a:pt x="69618" y="39968"/>
                  <a:pt x="70462" y="36224"/>
                  <a:pt x="70439" y="32321"/>
                </a:cubicBezTo>
                <a:cubicBezTo>
                  <a:pt x="70394" y="28007"/>
                  <a:pt x="69435" y="23876"/>
                  <a:pt x="67586" y="20019"/>
                </a:cubicBezTo>
                <a:cubicBezTo>
                  <a:pt x="63980" y="12418"/>
                  <a:pt x="58228" y="6985"/>
                  <a:pt x="50627" y="3539"/>
                </a:cubicBezTo>
                <a:cubicBezTo>
                  <a:pt x="45240" y="1119"/>
                  <a:pt x="39534" y="1"/>
                  <a:pt x="31888" y="1"/>
                </a:cubicBezTo>
                <a:cubicBezTo>
                  <a:pt x="31845" y="0"/>
                  <a:pt x="31801" y="0"/>
                  <a:pt x="317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5" name="Google Shape;2415;p73"/>
          <p:cNvSpPr/>
          <p:nvPr/>
        </p:nvSpPr>
        <p:spPr>
          <a:xfrm>
            <a:off x="7221747" y="3565705"/>
            <a:ext cx="668013" cy="962190"/>
          </a:xfrm>
          <a:custGeom>
            <a:avLst/>
            <a:gdLst/>
            <a:ahLst/>
            <a:cxnLst/>
            <a:rect l="l" t="t" r="r" b="b"/>
            <a:pathLst>
              <a:path w="13468" h="19399" extrusionOk="0">
                <a:moveTo>
                  <a:pt x="3174" y="5590"/>
                </a:moveTo>
                <a:lnTo>
                  <a:pt x="3174" y="5590"/>
                </a:lnTo>
                <a:cubicBezTo>
                  <a:pt x="5776" y="7712"/>
                  <a:pt x="7784" y="10269"/>
                  <a:pt x="9359" y="13327"/>
                </a:cubicBezTo>
                <a:cubicBezTo>
                  <a:pt x="8286" y="12688"/>
                  <a:pt x="3539" y="6708"/>
                  <a:pt x="3174" y="5590"/>
                </a:cubicBezTo>
                <a:close/>
                <a:moveTo>
                  <a:pt x="9460" y="1"/>
                </a:moveTo>
                <a:cubicBezTo>
                  <a:pt x="9050" y="1"/>
                  <a:pt x="8642" y="118"/>
                  <a:pt x="8309" y="340"/>
                </a:cubicBezTo>
                <a:cubicBezTo>
                  <a:pt x="8081" y="751"/>
                  <a:pt x="8058" y="1161"/>
                  <a:pt x="8058" y="1595"/>
                </a:cubicBezTo>
                <a:cubicBezTo>
                  <a:pt x="8058" y="2622"/>
                  <a:pt x="8264" y="3604"/>
                  <a:pt x="8469" y="4608"/>
                </a:cubicBezTo>
                <a:cubicBezTo>
                  <a:pt x="8743" y="6023"/>
                  <a:pt x="9085" y="7438"/>
                  <a:pt x="9382" y="8854"/>
                </a:cubicBezTo>
                <a:cubicBezTo>
                  <a:pt x="9405" y="8922"/>
                  <a:pt x="9382" y="9013"/>
                  <a:pt x="9359" y="9150"/>
                </a:cubicBezTo>
                <a:cubicBezTo>
                  <a:pt x="9268" y="9036"/>
                  <a:pt x="9199" y="8990"/>
                  <a:pt x="9154" y="8945"/>
                </a:cubicBezTo>
                <a:cubicBezTo>
                  <a:pt x="8309" y="7712"/>
                  <a:pt x="7351" y="6594"/>
                  <a:pt x="6301" y="5544"/>
                </a:cubicBezTo>
                <a:cubicBezTo>
                  <a:pt x="5068" y="4311"/>
                  <a:pt x="3653" y="3284"/>
                  <a:pt x="2124" y="2440"/>
                </a:cubicBezTo>
                <a:cubicBezTo>
                  <a:pt x="1795" y="2268"/>
                  <a:pt x="1488" y="2171"/>
                  <a:pt x="1159" y="2171"/>
                </a:cubicBezTo>
                <a:cubicBezTo>
                  <a:pt x="1007" y="2171"/>
                  <a:pt x="851" y="2191"/>
                  <a:pt x="686" y="2234"/>
                </a:cubicBezTo>
                <a:cubicBezTo>
                  <a:pt x="115" y="2394"/>
                  <a:pt x="1" y="2508"/>
                  <a:pt x="46" y="3102"/>
                </a:cubicBezTo>
                <a:cubicBezTo>
                  <a:pt x="46" y="3193"/>
                  <a:pt x="69" y="3284"/>
                  <a:pt x="92" y="3398"/>
                </a:cubicBezTo>
                <a:cubicBezTo>
                  <a:pt x="389" y="4403"/>
                  <a:pt x="868" y="5293"/>
                  <a:pt x="1348" y="6206"/>
                </a:cubicBezTo>
                <a:cubicBezTo>
                  <a:pt x="2306" y="8032"/>
                  <a:pt x="3516" y="9698"/>
                  <a:pt x="4771" y="11296"/>
                </a:cubicBezTo>
                <a:cubicBezTo>
                  <a:pt x="5662" y="12414"/>
                  <a:pt x="6575" y="13487"/>
                  <a:pt x="7510" y="14583"/>
                </a:cubicBezTo>
                <a:cubicBezTo>
                  <a:pt x="8492" y="15701"/>
                  <a:pt x="9382" y="16888"/>
                  <a:pt x="10204" y="18143"/>
                </a:cubicBezTo>
                <a:cubicBezTo>
                  <a:pt x="10409" y="18463"/>
                  <a:pt x="10660" y="18714"/>
                  <a:pt x="10934" y="18988"/>
                </a:cubicBezTo>
                <a:cubicBezTo>
                  <a:pt x="11071" y="19148"/>
                  <a:pt x="11254" y="19262"/>
                  <a:pt x="11436" y="19399"/>
                </a:cubicBezTo>
                <a:lnTo>
                  <a:pt x="11619" y="19399"/>
                </a:lnTo>
                <a:cubicBezTo>
                  <a:pt x="11779" y="19011"/>
                  <a:pt x="11938" y="18623"/>
                  <a:pt x="12098" y="18235"/>
                </a:cubicBezTo>
                <a:cubicBezTo>
                  <a:pt x="12269" y="18333"/>
                  <a:pt x="12407" y="18383"/>
                  <a:pt x="12523" y="18383"/>
                </a:cubicBezTo>
                <a:cubicBezTo>
                  <a:pt x="12701" y="18383"/>
                  <a:pt x="12823" y="18265"/>
                  <a:pt x="12920" y="18029"/>
                </a:cubicBezTo>
                <a:cubicBezTo>
                  <a:pt x="13057" y="17755"/>
                  <a:pt x="13194" y="17481"/>
                  <a:pt x="13262" y="17185"/>
                </a:cubicBezTo>
                <a:cubicBezTo>
                  <a:pt x="13354" y="16888"/>
                  <a:pt x="13354" y="16568"/>
                  <a:pt x="13354" y="16272"/>
                </a:cubicBezTo>
                <a:cubicBezTo>
                  <a:pt x="13376" y="16066"/>
                  <a:pt x="13285" y="15861"/>
                  <a:pt x="13285" y="15655"/>
                </a:cubicBezTo>
                <a:cubicBezTo>
                  <a:pt x="13308" y="15267"/>
                  <a:pt x="13376" y="14879"/>
                  <a:pt x="13376" y="14514"/>
                </a:cubicBezTo>
                <a:cubicBezTo>
                  <a:pt x="13331" y="13031"/>
                  <a:pt x="13468" y="11570"/>
                  <a:pt x="13285" y="10109"/>
                </a:cubicBezTo>
                <a:cubicBezTo>
                  <a:pt x="13194" y="9264"/>
                  <a:pt x="13125" y="8420"/>
                  <a:pt x="13011" y="7598"/>
                </a:cubicBezTo>
                <a:cubicBezTo>
                  <a:pt x="12851" y="6183"/>
                  <a:pt x="12509" y="4791"/>
                  <a:pt x="12075" y="3444"/>
                </a:cubicBezTo>
                <a:cubicBezTo>
                  <a:pt x="11756" y="2508"/>
                  <a:pt x="11391" y="1595"/>
                  <a:pt x="10820" y="773"/>
                </a:cubicBezTo>
                <a:cubicBezTo>
                  <a:pt x="10569" y="363"/>
                  <a:pt x="10204" y="66"/>
                  <a:pt x="9747" y="20"/>
                </a:cubicBezTo>
                <a:cubicBezTo>
                  <a:pt x="9652" y="7"/>
                  <a:pt x="9556" y="1"/>
                  <a:pt x="9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16" name="Google Shape;2416;p73"/>
          <p:cNvCxnSpPr/>
          <p:nvPr/>
        </p:nvCxnSpPr>
        <p:spPr>
          <a:xfrm>
            <a:off x="4760200" y="973125"/>
            <a:ext cx="188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inimalist New Yorker Aesthetic MK Plan by Slidesgo">
  <a:themeElements>
    <a:clrScheme name="Simple Light">
      <a:dk1>
        <a:srgbClr val="191919"/>
      </a:dk1>
      <a:lt1>
        <a:srgbClr val="FFFFFF"/>
      </a:lt1>
      <a:dk2>
        <a:srgbClr val="F2F2F2"/>
      </a:dk2>
      <a:lt2>
        <a:srgbClr val="FBB929"/>
      </a:lt2>
      <a:accent1>
        <a:srgbClr val="BAC2A7"/>
      </a:accent1>
      <a:accent2>
        <a:srgbClr val="9E9E9E"/>
      </a:accent2>
      <a:accent3>
        <a:srgbClr val="FFE8D4"/>
      </a:accent3>
      <a:accent4>
        <a:srgbClr val="A4AD8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242</Words>
  <Application>Microsoft Office PowerPoint</Application>
  <PresentationFormat>On-screen Show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Roboto Slab</vt:lpstr>
      <vt:lpstr>Bebas Neue</vt:lpstr>
      <vt:lpstr>Roboto Condensed Light</vt:lpstr>
      <vt:lpstr>Nunito</vt:lpstr>
      <vt:lpstr>Times New Roman</vt:lpstr>
      <vt:lpstr>Arial</vt:lpstr>
      <vt:lpstr>Minimalist New Yorker Aesthetic MK Plan by Slidesgo</vt:lpstr>
      <vt:lpstr>Bài thuyết trình về trò chơi “Typing game”</vt:lpstr>
      <vt:lpstr>Giới thiệu bản thân</vt:lpstr>
      <vt:lpstr>Nội Dung</vt:lpstr>
      <vt:lpstr>1. Ý tưởng</vt:lpstr>
      <vt:lpstr>2. Công cụ</vt:lpstr>
      <vt:lpstr>3. Gameplay</vt:lpstr>
      <vt:lpstr>4. Khó khăn</vt:lpstr>
      <vt:lpstr>5. Phát triển</vt:lpstr>
      <vt:lpstr>Cảm ơn mọi người đã lắng nghe ạ!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New Yorker Aesthetic MK Plan</dc:title>
  <dc:creator>Trương Huyền My</dc:creator>
  <cp:lastModifiedBy>DELL</cp:lastModifiedBy>
  <cp:revision>13</cp:revision>
  <dcterms:modified xsi:type="dcterms:W3CDTF">2022-07-31T15:42:24Z</dcterms:modified>
</cp:coreProperties>
</file>