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048270" name="Text">
    </p:cNvPr>
          <p:cNvSpPr>
            <a:spLocks noGrp="1"/>
          </p:cNvSpPr>
          <p:nvPr/>
        </p:nvSpPr>
        <p:spPr>
          <a:xfrm rot="0">
            <a:off x="2171700" y="393700"/>
            <a:ext cx="31877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4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2400" b="1">
</a:rPr>
              <a:t>Báo Cáo Doanh Thu</a:t>
            </a:r>
          </a:p>
        </p:txBody>
      </p:sp>
      <p:sp>
        <p:nvSpPr>
          <p:cNvPr id="1862511568" name="Text">
    </p:cNvPr>
          <p:cNvSpPr>
            <a:spLocks noGrp="1"/>
          </p:cNvSpPr>
          <p:nvPr/>
        </p:nvSpPr>
        <p:spPr>
          <a:xfrm rot="0">
            <a:off x="482600" y="914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02/05/2020</a:t>
            </a:r>
          </a:p>
        </p:txBody>
      </p:sp>
      <p:sp>
        <p:nvSpPr>
          <p:cNvPr id="1556526608" name="Line"/>
          <p:cNvSpPr>
            <a:spLocks noGrp="1"/>
          </p:cNvSpPr>
          <p:nvPr/>
        </p:nvSpPr>
        <p:spPr>
          <a:xfrm flipV="1">
            <a:off x="254000" y="14351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38118191" name="Text">
    </p:cNvPr>
          <p:cNvSpPr>
            <a:spLocks noGrp="1"/>
          </p:cNvSpPr>
          <p:nvPr/>
        </p:nvSpPr>
        <p:spPr>
          <a:xfrm rot="0">
            <a:off x="482600" y="1587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Tổng Nhập: </a:t>
            </a:r>
          </a:p>
        </p:txBody>
      </p:sp>
      <p:sp>
        <p:nvSpPr>
          <p:cNvPr id="605133666" name="Text">
    </p:cNvPr>
          <p:cNvSpPr>
            <a:spLocks noGrp="1"/>
          </p:cNvSpPr>
          <p:nvPr/>
        </p:nvSpPr>
        <p:spPr>
          <a:xfrm rot="0">
            <a:off x="482600" y="2044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Tổng Thu: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