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tiff" ContentType="image/tiff"/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
<Relationship Id="rId1" Type="http://schemas.openxmlformats.org/officeDocument/2006/relationships/officeDocument" Target="ppt/presentation.xml"/>
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Sm"/>
  </p:sldMasterIdLst>
  <p:sldIdLst>
    <p:sldId id="2561" r:id="rId1"/>
  </p:sldIdLst>
  <p:sldSz cx="7772400" cy="8089900" type="custom"/>
  <p:notesSz cx="6858000" cy="9144000"/>
</p:presentation>
</file>

<file path=ppt/_rels/presentation.xml.rels><?xml version="1.0" encoding="UTF-8" standalone="yes"?>
<Relationships xmlns="http://schemas.openxmlformats.org/package/2006/relationships">
<Relationship Id="rIdTh" Type="http://schemas.openxmlformats.org/officeDocument/2006/relationships/theme" Target="theme/theme1.xml"/>
<Relationship Id="rIdSm" Type="http://schemas.openxmlformats.org/officeDocument/2006/relationships/slideMaster" Target="slideMasters/slideMaster1.xml"/>
<Relationship Id="rId1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
<Relationship Id="rIdSm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<Relationship Id="rIdTh" Type="http://schemas.openxmlformats.org/officeDocument/2006/relationships/theme" Target="../theme/theme1.xml"/>
<Relationship Id="rIdSl" Type="http://schemas.openxmlformats.org/officeDocument/2006/relationships/slideLayout" Target="../slideLayouts/slideLayout1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Sl"/>
  </p:sldLayoutIdLst>
</p:sldMaster>
</file>

<file path=ppt/slides/_rels/slide1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 <Relationship Id="img_0_0_1.png" Type="http://schemas.openxmlformats.org/officeDocument/2006/relationships/image" Target="../media/img_0_0_1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989156" name="Text">
    </p:cNvPr>
          <p:cNvSpPr>
            <a:spLocks noGrp="1"/>
          </p:cNvSpPr>
          <p:nvPr/>
        </p:nvSpPr>
        <p:spPr>
          <a:xfrm rot="0">
            <a:off x="3048000" y="1333500"/>
            <a:ext cx="1638300" cy="5207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2400" b="1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2400" b="1">
</a:rPr>
              <a:t>HOÁ ĐƠN</a:t>
            </a:r>
          </a:p>
        </p:txBody>
      </p:sp>
      <p:pic>
        <p:nvPicPr>
          <p:cNvPr id="99772202" name="Picture">
    </p:cNvPr>
          <p:cNvPicPr>
            <a:picLocks noChangeAspect="1"/>
          </p:cNvPicPr>
          <p:nvPr/>
        </p:nvPicPr>
        <p:blipFill>
          <a:blip r:embed="img_0_0_1.png"/>
          <a:srcRect/>
          <a:stretch>
            <a:fillRect l="0" t="0" r="69771" b="0"/>
          </a:stretch>
        </p:blipFill>
        <p:spPr>
          <a:xfrm>
            <a:off x="2895600" y="-330200"/>
            <a:ext cx="7772400" cy="1663700"/>
          </a:xfrm>
          <a:prstGeom prst="rect">
            <a:avLst/>
          </a:prstGeom>
        </p:spPr>
      </p:pic>
      <p:sp>
        <p:nvSpPr>
          <p:cNvPr id="2025843702" name="Text">
    </p:cNvPr>
          <p:cNvSpPr>
            <a:spLocks noGrp="1"/>
          </p:cNvSpPr>
          <p:nvPr/>
        </p:nvSpPr>
        <p:spPr>
          <a:xfrm rot="0">
            <a:off x="1625600" y="26162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null</a:t>
            </a:r>
          </a:p>
        </p:txBody>
      </p:sp>
      <p:sp>
        <p:nvSpPr>
          <p:cNvPr id="1193500850" name="Text">
    </p:cNvPr>
          <p:cNvSpPr>
            <a:spLocks noGrp="1"/>
          </p:cNvSpPr>
          <p:nvPr/>
        </p:nvSpPr>
        <p:spPr>
          <a:xfrm rot="0">
            <a:off x="368300" y="2603500"/>
            <a:ext cx="10922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Khách hàng:</a:t>
            </a:r>
          </a:p>
        </p:txBody>
      </p:sp>
      <p:sp>
        <p:nvSpPr>
          <p:cNvPr id="1712534704" name="Line"/>
          <p:cNvSpPr>
            <a:spLocks noGrp="1"/>
          </p:cNvSpPr>
          <p:nvPr/>
        </p:nvSpPr>
        <p:spPr>
          <a:xfrm flipV="1">
            <a:off x="-127000" y="2908300"/>
            <a:ext cx="7899400" cy="0"/>
          </a:xfrm>
          <a:prstGeom prst="line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884214383" name="Text">
    </p:cNvPr>
          <p:cNvSpPr>
            <a:spLocks noGrp="1"/>
          </p:cNvSpPr>
          <p:nvPr/>
        </p:nvSpPr>
        <p:spPr>
          <a:xfrm rot="0">
            <a:off x="1625600" y="20828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06/07/2020</a:t>
            </a:r>
          </a:p>
        </p:txBody>
      </p:sp>
      <p:sp>
        <p:nvSpPr>
          <p:cNvPr id="2007589323" name="Text">
    </p:cNvPr>
          <p:cNvSpPr>
            <a:spLocks noGrp="1"/>
          </p:cNvSpPr>
          <p:nvPr/>
        </p:nvSpPr>
        <p:spPr>
          <a:xfrm rot="0">
            <a:off x="368300" y="2082800"/>
            <a:ext cx="7874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200">
</a:rPr>
              <a:t>Ngày mua:</a:t>
            </a:r>
          </a:p>
        </p:txBody>
      </p:sp>
      <p:sp>
        <p:nvSpPr>
          <p:cNvPr id="735295868" name="Text">
    </p:cNvPr>
          <p:cNvSpPr>
            <a:spLocks noGrp="1"/>
          </p:cNvSpPr>
          <p:nvPr/>
        </p:nvSpPr>
        <p:spPr>
          <a:xfrm rot="0">
            <a:off x="4686300" y="2082800"/>
            <a:ext cx="10922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200">
</a:rPr>
              <a:t>Số hoá đơn:</a:t>
            </a:r>
          </a:p>
        </p:txBody>
      </p:sp>
      <p:sp>
        <p:nvSpPr>
          <p:cNvPr id="1411038722" name="Text">
    </p:cNvPr>
          <p:cNvSpPr>
            <a:spLocks noGrp="1"/>
          </p:cNvSpPr>
          <p:nvPr/>
        </p:nvSpPr>
        <p:spPr>
          <a:xfrm rot="0">
            <a:off x="6019800" y="20828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null</a:t>
            </a:r>
          </a:p>
        </p:txBody>
      </p:sp>
      <p:sp>
        <p:nvSpPr>
          <p:cNvPr id="1391588674" name="Text">
    </p:cNvPr>
          <p:cNvSpPr>
            <a:spLocks noGrp="1"/>
          </p:cNvSpPr>
          <p:nvPr/>
        </p:nvSpPr>
        <p:spPr>
          <a:xfrm rot="0">
            <a:off x="368300" y="3302000"/>
            <a:ext cx="1066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 b="1">
</a:rPr>
              <a:t>Mã sản phẩm</a:t>
            </a:r>
          </a:p>
        </p:txBody>
      </p:sp>
      <p:sp>
        <p:nvSpPr>
          <p:cNvPr id="1852465646" name="Text">
    </p:cNvPr>
          <p:cNvSpPr>
            <a:spLocks noGrp="1"/>
          </p:cNvSpPr>
          <p:nvPr/>
        </p:nvSpPr>
        <p:spPr>
          <a:xfrm rot="0">
            <a:off x="1917700" y="3302000"/>
            <a:ext cx="9779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 b="1">
</a:rPr>
              <a:t>Tên sản phẩm</a:t>
            </a:r>
          </a:p>
        </p:txBody>
      </p:sp>
      <p:sp>
        <p:nvSpPr>
          <p:cNvPr id="1489251590" name="Text">
    </p:cNvPr>
          <p:cNvSpPr>
            <a:spLocks noGrp="1"/>
          </p:cNvSpPr>
          <p:nvPr/>
        </p:nvSpPr>
        <p:spPr>
          <a:xfrm rot="0">
            <a:off x="3784600" y="3302000"/>
            <a:ext cx="6604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 b="1">
</a:rPr>
              <a:t>Đơn giá</a:t>
            </a:r>
          </a:p>
        </p:txBody>
      </p:sp>
      <p:sp>
        <p:nvSpPr>
          <p:cNvPr id="1504670386" name="Text">
    </p:cNvPr>
          <p:cNvSpPr>
            <a:spLocks noGrp="1"/>
          </p:cNvSpPr>
          <p:nvPr/>
        </p:nvSpPr>
        <p:spPr>
          <a:xfrm rot="0">
            <a:off x="6527800" y="3302000"/>
            <a:ext cx="762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 b="1">
</a:rPr>
              <a:t>Thành tiền</a:t>
            </a:r>
          </a:p>
        </p:txBody>
      </p:sp>
      <p:sp>
        <p:nvSpPr>
          <p:cNvPr id="69846816" name="Text">
    </p:cNvPr>
          <p:cNvSpPr>
            <a:spLocks noGrp="1"/>
          </p:cNvSpPr>
          <p:nvPr/>
        </p:nvSpPr>
        <p:spPr>
          <a:xfrm rot="0">
            <a:off x="5232400" y="3302000"/>
            <a:ext cx="7874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 b="1">
</a:rPr>
              <a:t>Số lượng</a:t>
            </a:r>
          </a:p>
        </p:txBody>
      </p:sp>
      <p:sp>
        <p:nvSpPr>
          <p:cNvPr id="963748698" name="Text">
    </p:cNvPr>
          <p:cNvSpPr>
            <a:spLocks noGrp="1"/>
          </p:cNvSpPr>
          <p:nvPr/>
        </p:nvSpPr>
        <p:spPr>
          <a:xfrm rot="0">
            <a:off x="368300" y="3848100"/>
            <a:ext cx="12319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null</a:t>
            </a:r>
          </a:p>
        </p:txBody>
      </p:sp>
      <p:sp>
        <p:nvSpPr>
          <p:cNvPr id="1076102511" name="Text">
    </p:cNvPr>
          <p:cNvSpPr>
            <a:spLocks noGrp="1"/>
          </p:cNvSpPr>
          <p:nvPr/>
        </p:nvSpPr>
        <p:spPr>
          <a:xfrm rot="0">
            <a:off x="1905000" y="3848100"/>
            <a:ext cx="14732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null</a:t>
            </a:r>
          </a:p>
        </p:txBody>
      </p:sp>
      <p:sp>
        <p:nvSpPr>
          <p:cNvPr id="1648153915" name="Text">
    </p:cNvPr>
          <p:cNvSpPr>
            <a:spLocks noGrp="1"/>
          </p:cNvSpPr>
          <p:nvPr/>
        </p:nvSpPr>
        <p:spPr>
          <a:xfrm rot="0">
            <a:off x="3505200" y="3848100"/>
            <a:ext cx="12573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null</a:t>
            </a:r>
          </a:p>
        </p:txBody>
      </p:sp>
      <p:sp>
        <p:nvSpPr>
          <p:cNvPr id="686165659" name="Text">
    </p:cNvPr>
          <p:cNvSpPr>
            <a:spLocks noGrp="1"/>
          </p:cNvSpPr>
          <p:nvPr/>
        </p:nvSpPr>
        <p:spPr>
          <a:xfrm rot="0">
            <a:off x="5207000" y="3848100"/>
            <a:ext cx="5715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null</a:t>
            </a:r>
          </a:p>
        </p:txBody>
      </p:sp>
      <p:sp>
        <p:nvSpPr>
          <p:cNvPr id="481887150" name="Text">
    </p:cNvPr>
          <p:cNvSpPr>
            <a:spLocks noGrp="1"/>
          </p:cNvSpPr>
          <p:nvPr/>
        </p:nvSpPr>
        <p:spPr>
          <a:xfrm rot="0">
            <a:off x="6527800" y="3848100"/>
            <a:ext cx="5715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null</a:t>
            </a:r>
          </a:p>
        </p:txBody>
      </p:sp>
      <p:sp>
        <p:nvSpPr>
          <p:cNvPr id="2094424619" name="Text">
    </p:cNvPr>
          <p:cNvSpPr>
            <a:spLocks noGrp="1"/>
          </p:cNvSpPr>
          <p:nvPr/>
        </p:nvSpPr>
        <p:spPr>
          <a:xfrm rot="0">
            <a:off x="4800600" y="4533900"/>
            <a:ext cx="9779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Tổng  tiền:</a:t>
            </a:r>
          </a:p>
        </p:txBody>
      </p:sp>
      <p:sp>
        <p:nvSpPr>
          <p:cNvPr id="2026366343" name="Text">
    </p:cNvPr>
          <p:cNvSpPr>
            <a:spLocks noGrp="1"/>
          </p:cNvSpPr>
          <p:nvPr/>
        </p:nvSpPr>
        <p:spPr>
          <a:xfrm rot="0">
            <a:off x="4813300" y="4940300"/>
            <a:ext cx="9779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Khách trả:</a:t>
            </a:r>
          </a:p>
        </p:txBody>
      </p:sp>
      <p:sp>
        <p:nvSpPr>
          <p:cNvPr id="1624092370" name="Text">
    </p:cNvPr>
          <p:cNvSpPr>
            <a:spLocks noGrp="1"/>
          </p:cNvSpPr>
          <p:nvPr/>
        </p:nvSpPr>
        <p:spPr>
          <a:xfrm rot="0">
            <a:off x="4775200" y="5397500"/>
            <a:ext cx="1016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Tiền thừa:</a:t>
            </a:r>
          </a:p>
        </p:txBody>
      </p:sp>
      <p:sp>
        <p:nvSpPr>
          <p:cNvPr id="876438806" name="Line"/>
          <p:cNvSpPr>
            <a:spLocks noGrp="1"/>
          </p:cNvSpPr>
          <p:nvPr/>
        </p:nvSpPr>
        <p:spPr>
          <a:xfrm flipV="1">
            <a:off x="4445000" y="4394200"/>
            <a:ext cx="2844800" cy="0"/>
          </a:xfrm>
          <a:prstGeom prst="line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dot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2075496064" name="Text">
    </p:cNvPr>
          <p:cNvSpPr>
            <a:spLocks noGrp="1"/>
          </p:cNvSpPr>
          <p:nvPr/>
        </p:nvSpPr>
        <p:spPr>
          <a:xfrm rot="0">
            <a:off x="6261100" y="45339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</a:p>
        </p:txBody>
      </p:sp>
      <p:sp>
        <p:nvSpPr>
          <p:cNvPr id="1008314284" name="Text">
    </p:cNvPr>
          <p:cNvSpPr>
            <a:spLocks noGrp="1"/>
          </p:cNvSpPr>
          <p:nvPr/>
        </p:nvSpPr>
        <p:spPr>
          <a:xfrm rot="0">
            <a:off x="6261100" y="49403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</a:p>
        </p:txBody>
      </p:sp>
      <p:sp>
        <p:nvSpPr>
          <p:cNvPr id="825177539" name="Text">
    </p:cNvPr>
          <p:cNvSpPr>
            <a:spLocks noGrp="1"/>
          </p:cNvSpPr>
          <p:nvPr/>
        </p:nvSpPr>
        <p:spPr>
          <a:xfrm rot="0">
            <a:off x="6261100" y="53975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</a:p>
        </p:txBody>
      </p:sp>
      <p:sp>
        <p:nvSpPr>
          <p:cNvPr id="1852175141" name="Text">
    </p:cNvPr>
          <p:cNvSpPr>
            <a:spLocks noGrp="1"/>
          </p:cNvSpPr>
          <p:nvPr/>
        </p:nvSpPr>
        <p:spPr>
          <a:xfrm rot="0">
            <a:off x="1117600" y="7861300"/>
            <a:ext cx="57912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100" b="1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100" b="1">
</a:rPr>
              <a:t>Moji, 21 khu phố 6, phường Linh Trung, quận Thủ Đức, HCM - 0962. 556 664</a:t>
            </a:r>
          </a:p>
        </p:txBody>
      </p:sp>
      <p:sp>
        <p:nvSpPr>
          <p:cNvPr id="972272103" name="Text">
    </p:cNvPr>
          <p:cNvSpPr>
            <a:spLocks noGrp="1"/>
          </p:cNvSpPr>
          <p:nvPr/>
        </p:nvSpPr>
        <p:spPr>
          <a:xfrm rot="0">
            <a:off x="3136900" y="7493000"/>
            <a:ext cx="16256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100" b="1" i="1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100" b="1" i="1">
</a:rPr>
              <a:t>Hẹn gặp lại quý khách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BF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