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</p:sldIdLst>
  <p:sldSz cx="9601200" cy="82296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1.png" Type="http://schemas.openxmlformats.org/officeDocument/2006/relationships/image" Target="../media/img_0_0_1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022378" name="Text">
    </p:cNvPr>
          <p:cNvSpPr>
            <a:spLocks noGrp="1"/>
          </p:cNvSpPr>
          <p:nvPr/>
        </p:nvSpPr>
        <p:spPr>
          <a:xfrm rot="0">
            <a:off x="3327400" y="393700"/>
            <a:ext cx="2971800" cy="520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4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2400" b="1">
</a:rPr>
              <a:t>BÁO CÁO TỒN KHO</a:t>
            </a:r>
          </a:p>
        </p:txBody>
      </p:sp>
      <p:pic>
        <p:nvPicPr>
          <p:cNvPr id="508121069" name="Picture">
    </p:cNvPr>
          <p:cNvPicPr>
            <a:picLocks noChangeAspect="1"/>
          </p:cNvPicPr>
          <p:nvPr/>
        </p:nvPicPr>
        <p:blipFill>
          <a:blip r:embed="img_0_0_1.png"/>
          <a:srcRect/>
          <a:stretch>
            <a:fillRect l="0" t="0" r="74911" b="0"/>
          </a:stretch>
        </p:blipFill>
        <p:spPr>
          <a:xfrm>
            <a:off x="0" y="0"/>
            <a:ext cx="7188200" cy="1282700"/>
          </a:xfrm>
          <a:prstGeom prst="rect">
            <a:avLst/>
          </a:prstGeom>
        </p:spPr>
      </p:pic>
      <p:sp>
        <p:nvSpPr>
          <p:cNvPr id="1604874140" name="Line"/>
          <p:cNvSpPr>
            <a:spLocks noGrp="1"/>
          </p:cNvSpPr>
          <p:nvPr/>
        </p:nvSpPr>
        <p:spPr>
          <a:xfrm flipV="1">
            <a:off x="0" y="2413000"/>
            <a:ext cx="96012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97218947" name="Text">
    </p:cNvPr>
          <p:cNvSpPr>
            <a:spLocks noGrp="1"/>
          </p:cNvSpPr>
          <p:nvPr/>
        </p:nvSpPr>
        <p:spPr>
          <a:xfrm rot="0">
            <a:off x="1917700" y="19431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08/07/2020</a:t>
            </a:r>
          </a:p>
        </p:txBody>
      </p:sp>
      <p:sp>
        <p:nvSpPr>
          <p:cNvPr id="1152324842" name="Text">
    </p:cNvPr>
          <p:cNvSpPr>
            <a:spLocks noGrp="1"/>
          </p:cNvSpPr>
          <p:nvPr/>
        </p:nvSpPr>
        <p:spPr>
          <a:xfrm rot="0">
            <a:off x="368300" y="1943100"/>
            <a:ext cx="1257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200">
</a:rPr>
              <a:t>Ngày lập báo cáo</a:t>
            </a:r>
          </a:p>
        </p:txBody>
      </p:sp>
      <p:sp>
        <p:nvSpPr>
          <p:cNvPr id="273485237" name="Text">
    </p:cNvPr>
          <p:cNvSpPr>
            <a:spLocks noGrp="1"/>
          </p:cNvSpPr>
          <p:nvPr/>
        </p:nvSpPr>
        <p:spPr>
          <a:xfrm rot="0">
            <a:off x="6629400" y="19431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null</a:t>
            </a:r>
          </a:p>
        </p:txBody>
      </p:sp>
      <p:sp>
        <p:nvSpPr>
          <p:cNvPr id="201671855" name="Text">
    </p:cNvPr>
          <p:cNvSpPr>
            <a:spLocks noGrp="1"/>
          </p:cNvSpPr>
          <p:nvPr/>
        </p:nvSpPr>
        <p:spPr>
          <a:xfrm rot="0">
            <a:off x="4470400" y="1905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null</a:t>
            </a:r>
          </a:p>
        </p:txBody>
      </p:sp>
      <p:sp>
        <p:nvSpPr>
          <p:cNvPr id="1349244931" name="Text">
    </p:cNvPr>
          <p:cNvSpPr>
            <a:spLocks noGrp="1"/>
          </p:cNvSpPr>
          <p:nvPr/>
        </p:nvSpPr>
        <p:spPr>
          <a:xfrm rot="0">
            <a:off x="355600" y="3098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Loại sản phẩm</a:t>
            </a:r>
          </a:p>
        </p:txBody>
      </p:sp>
      <p:sp>
        <p:nvSpPr>
          <p:cNvPr id="1818205856" name="Text">
    </p:cNvPr>
          <p:cNvSpPr>
            <a:spLocks noGrp="1"/>
          </p:cNvSpPr>
          <p:nvPr/>
        </p:nvSpPr>
        <p:spPr>
          <a:xfrm rot="0">
            <a:off x="2197100" y="3098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Sản phẩm</a:t>
            </a:r>
          </a:p>
        </p:txBody>
      </p:sp>
      <p:sp>
        <p:nvSpPr>
          <p:cNvPr id="344397371" name="Text">
    </p:cNvPr>
          <p:cNvSpPr>
            <a:spLocks noGrp="1"/>
          </p:cNvSpPr>
          <p:nvPr/>
        </p:nvSpPr>
        <p:spPr>
          <a:xfrm rot="0">
            <a:off x="3911600" y="3098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Nhà cung cấp</a:t>
            </a:r>
          </a:p>
        </p:txBody>
      </p:sp>
      <p:sp>
        <p:nvSpPr>
          <p:cNvPr id="847321144" name="Text">
    </p:cNvPr>
          <p:cNvSpPr>
            <a:spLocks noGrp="1"/>
          </p:cNvSpPr>
          <p:nvPr/>
        </p:nvSpPr>
        <p:spPr>
          <a:xfrm rot="0">
            <a:off x="5613400" y="30988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Số lượng nhập</a:t>
            </a:r>
          </a:p>
        </p:txBody>
      </p:sp>
      <p:sp>
        <p:nvSpPr>
          <p:cNvPr id="1009018283" name="Text">
    </p:cNvPr>
          <p:cNvSpPr>
            <a:spLocks noGrp="1"/>
          </p:cNvSpPr>
          <p:nvPr/>
        </p:nvSpPr>
        <p:spPr>
          <a:xfrm rot="0">
            <a:off x="7023100" y="3098800"/>
            <a:ext cx="876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Số lượng bán</a:t>
            </a:r>
          </a:p>
        </p:txBody>
      </p:sp>
      <p:sp>
        <p:nvSpPr>
          <p:cNvPr id="740181521" name="Text">
    </p:cNvPr>
          <p:cNvSpPr>
            <a:spLocks noGrp="1"/>
          </p:cNvSpPr>
          <p:nvPr/>
        </p:nvSpPr>
        <p:spPr>
          <a:xfrm rot="0">
            <a:off x="8420100" y="3098800"/>
            <a:ext cx="800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Số lượng tồn</a:t>
            </a:r>
          </a:p>
        </p:txBody>
      </p:sp>
      <p:sp>
        <p:nvSpPr>
          <p:cNvPr id="8698727" name="Text">
    </p:cNvPr>
          <p:cNvSpPr>
            <a:spLocks noGrp="1"/>
          </p:cNvSpPr>
          <p:nvPr/>
        </p:nvSpPr>
        <p:spPr>
          <a:xfrm rot="0">
            <a:off x="2197100" y="37973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null</a:t>
            </a:r>
          </a:p>
        </p:txBody>
      </p:sp>
      <p:sp>
        <p:nvSpPr>
          <p:cNvPr id="981349271" name="Text">
    </p:cNvPr>
          <p:cNvSpPr>
            <a:spLocks noGrp="1"/>
          </p:cNvSpPr>
          <p:nvPr/>
        </p:nvSpPr>
        <p:spPr>
          <a:xfrm rot="0">
            <a:off x="368300" y="37973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null</a:t>
            </a:r>
          </a:p>
        </p:txBody>
      </p:sp>
      <p:sp>
        <p:nvSpPr>
          <p:cNvPr id="635961422" name="Text">
    </p:cNvPr>
          <p:cNvSpPr>
            <a:spLocks noGrp="1"/>
          </p:cNvSpPr>
          <p:nvPr/>
        </p:nvSpPr>
        <p:spPr>
          <a:xfrm rot="0">
            <a:off x="3911600" y="37973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null</a:t>
            </a:r>
          </a:p>
        </p:txBody>
      </p:sp>
      <p:sp>
        <p:nvSpPr>
          <p:cNvPr id="2065232940" name="Text">
    </p:cNvPr>
          <p:cNvSpPr>
            <a:spLocks noGrp="1"/>
          </p:cNvSpPr>
          <p:nvPr/>
        </p:nvSpPr>
        <p:spPr>
          <a:xfrm rot="0">
            <a:off x="5613400" y="37973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null</a:t>
            </a:r>
          </a:p>
        </p:txBody>
      </p:sp>
      <p:sp>
        <p:nvSpPr>
          <p:cNvPr id="1591879595" name="Text">
    </p:cNvPr>
          <p:cNvSpPr>
            <a:spLocks noGrp="1"/>
          </p:cNvSpPr>
          <p:nvPr/>
        </p:nvSpPr>
        <p:spPr>
          <a:xfrm rot="0">
            <a:off x="7023100" y="3797300"/>
            <a:ext cx="812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null</a:t>
            </a:r>
          </a:p>
        </p:txBody>
      </p:sp>
      <p:sp>
        <p:nvSpPr>
          <p:cNvPr id="365647211" name="Text">
    </p:cNvPr>
          <p:cNvSpPr>
            <a:spLocks noGrp="1"/>
          </p:cNvSpPr>
          <p:nvPr/>
        </p:nvSpPr>
        <p:spPr>
          <a:xfrm rot="0">
            <a:off x="8420100" y="3797300"/>
            <a:ext cx="787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null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