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772400" cy="10058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090570" name="Text">
    </p:cNvPr>
          <p:cNvSpPr>
            <a:spLocks noGrp="1"/>
          </p:cNvSpPr>
          <p:nvPr/>
        </p:nvSpPr>
        <p:spPr>
          <a:xfrm rot="0">
            <a:off x="3251200" y="482600"/>
            <a:ext cx="1270000" cy="304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8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800" b="1">
</a:rPr>
              <a:t>HÓA ĐƠN</a:t>
            </a:r>
          </a:p>
        </p:txBody>
      </p:sp>
      <p:sp>
        <p:nvSpPr>
          <p:cNvPr id="1726544130" name="Text">
    </p:cNvPr>
          <p:cNvSpPr>
            <a:spLocks noGrp="1"/>
          </p:cNvSpPr>
          <p:nvPr/>
        </p:nvSpPr>
        <p:spPr>
          <a:xfrm rot="0">
            <a:off x="660400" y="13970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Thông tin đơn:</a:t>
            </a:r>
          </a:p>
        </p:txBody>
      </p:sp>
      <p:sp>
        <p:nvSpPr>
          <p:cNvPr id="624357774" name="Text">
    </p:cNvPr>
          <p:cNvSpPr>
            <a:spLocks noGrp="1"/>
          </p:cNvSpPr>
          <p:nvPr/>
        </p:nvSpPr>
        <p:spPr>
          <a:xfrm rot="0">
            <a:off x="660400" y="16510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Số hóa đơn:</a:t>
            </a:r>
          </a:p>
        </p:txBody>
      </p:sp>
      <p:sp>
        <p:nvSpPr>
          <p:cNvPr id="10603058" name="Text">
    </p:cNvPr>
          <p:cNvSpPr>
            <a:spLocks noGrp="1"/>
          </p:cNvSpPr>
          <p:nvPr/>
        </p:nvSpPr>
        <p:spPr>
          <a:xfrm rot="0">
            <a:off x="5664200" y="1397000"/>
            <a:ext cx="660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Số bàn:</a:t>
            </a:r>
          </a:p>
        </p:txBody>
      </p:sp>
      <p:sp>
        <p:nvSpPr>
          <p:cNvPr id="1792827246" name="Text">
    </p:cNvPr>
          <p:cNvSpPr>
            <a:spLocks noGrp="1"/>
          </p:cNvSpPr>
          <p:nvPr/>
        </p:nvSpPr>
        <p:spPr>
          <a:xfrm rot="0">
            <a:off x="5664200" y="1651000"/>
            <a:ext cx="660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Ngày tạo:</a:t>
            </a:r>
          </a:p>
        </p:txBody>
      </p:sp>
      <p:sp>
        <p:nvSpPr>
          <p:cNvPr id="1272810462" name="Text">
    </p:cNvPr>
          <p:cNvSpPr>
            <a:spLocks noGrp="1"/>
          </p:cNvSpPr>
          <p:nvPr/>
        </p:nvSpPr>
        <p:spPr>
          <a:xfrm rot="0">
            <a:off x="1676400" y="1651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509271978" name="Text">
    </p:cNvPr>
          <p:cNvSpPr>
            <a:spLocks noGrp="1"/>
          </p:cNvSpPr>
          <p:nvPr/>
        </p:nvSpPr>
        <p:spPr>
          <a:xfrm rot="0">
            <a:off x="6324600" y="1397000"/>
            <a:ext cx="1104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460340988" name="Text">
    </p:cNvPr>
          <p:cNvSpPr>
            <a:spLocks noGrp="1"/>
          </p:cNvSpPr>
          <p:nvPr/>
        </p:nvSpPr>
        <p:spPr>
          <a:xfrm rot="0">
            <a:off x="6324600" y="1651000"/>
            <a:ext cx="1104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596197468" name="Text">
    </p:cNvPr>
          <p:cNvSpPr>
            <a:spLocks noGrp="1"/>
          </p:cNvSpPr>
          <p:nvPr/>
        </p:nvSpPr>
        <p:spPr>
          <a:xfrm rot="0">
            <a:off x="444500" y="2387600"/>
            <a:ext cx="1231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Mã sản phẩm</a:t>
            </a:r>
          </a:p>
        </p:txBody>
      </p:sp>
      <p:sp>
        <p:nvSpPr>
          <p:cNvPr id="2021718301" name="Text">
    </p:cNvPr>
          <p:cNvSpPr>
            <a:spLocks noGrp="1"/>
          </p:cNvSpPr>
          <p:nvPr/>
        </p:nvSpPr>
        <p:spPr>
          <a:xfrm rot="0">
            <a:off x="1955800" y="2387600"/>
            <a:ext cx="147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Tên sản phẩm</a:t>
            </a:r>
          </a:p>
        </p:txBody>
      </p:sp>
      <p:sp>
        <p:nvSpPr>
          <p:cNvPr id="214742878" name="Text">
    </p:cNvPr>
          <p:cNvSpPr>
            <a:spLocks noGrp="1"/>
          </p:cNvSpPr>
          <p:nvPr/>
        </p:nvSpPr>
        <p:spPr>
          <a:xfrm rot="0">
            <a:off x="3594100" y="2387600"/>
            <a:ext cx="1257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Đơn giá</a:t>
            </a:r>
          </a:p>
        </p:txBody>
      </p:sp>
      <p:sp>
        <p:nvSpPr>
          <p:cNvPr id="59704019" name="Text">
    </p:cNvPr>
          <p:cNvSpPr>
            <a:spLocks noGrp="1"/>
          </p:cNvSpPr>
          <p:nvPr/>
        </p:nvSpPr>
        <p:spPr>
          <a:xfrm rot="0">
            <a:off x="5067300" y="2387600"/>
            <a:ext cx="97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Số lượng</a:t>
            </a:r>
          </a:p>
        </p:txBody>
      </p:sp>
      <p:sp>
        <p:nvSpPr>
          <p:cNvPr id="2089192980" name="Text">
    </p:cNvPr>
          <p:cNvSpPr>
            <a:spLocks noGrp="1"/>
          </p:cNvSpPr>
          <p:nvPr/>
        </p:nvSpPr>
        <p:spPr>
          <a:xfrm rot="0">
            <a:off x="6197600" y="2387600"/>
            <a:ext cx="1193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Thành tiền</a:t>
            </a:r>
          </a:p>
        </p:txBody>
      </p:sp>
      <p:sp>
        <p:nvSpPr>
          <p:cNvPr id="61982856" name="Line"/>
          <p:cNvSpPr>
            <a:spLocks noGrp="1"/>
          </p:cNvSpPr>
          <p:nvPr/>
        </p:nvSpPr>
        <p:spPr>
          <a:xfrm flipV="1">
            <a:off x="254000" y="2120900"/>
            <a:ext cx="72644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ot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81459431" name="Text">
    </p:cNvPr>
          <p:cNvSpPr>
            <a:spLocks noGrp="1"/>
          </p:cNvSpPr>
          <p:nvPr/>
        </p:nvSpPr>
        <p:spPr>
          <a:xfrm rot="0">
            <a:off x="444500" y="2921000"/>
            <a:ext cx="1231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290252779" name="Text">
    </p:cNvPr>
          <p:cNvSpPr>
            <a:spLocks noGrp="1"/>
          </p:cNvSpPr>
          <p:nvPr/>
        </p:nvSpPr>
        <p:spPr>
          <a:xfrm rot="0">
            <a:off x="1955800" y="2921000"/>
            <a:ext cx="147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500655096" name="Text">
    </p:cNvPr>
          <p:cNvSpPr>
            <a:spLocks noGrp="1"/>
          </p:cNvSpPr>
          <p:nvPr/>
        </p:nvSpPr>
        <p:spPr>
          <a:xfrm rot="0">
            <a:off x="3594100" y="2921000"/>
            <a:ext cx="1257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418353622" name="Text">
    </p:cNvPr>
          <p:cNvSpPr>
            <a:spLocks noGrp="1"/>
          </p:cNvSpPr>
          <p:nvPr/>
        </p:nvSpPr>
        <p:spPr>
          <a:xfrm rot="0">
            <a:off x="5067300" y="2921000"/>
            <a:ext cx="97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240916337" name="Text">
    </p:cNvPr>
          <p:cNvSpPr>
            <a:spLocks noGrp="1"/>
          </p:cNvSpPr>
          <p:nvPr/>
        </p:nvSpPr>
        <p:spPr>
          <a:xfrm rot="0">
            <a:off x="6197600" y="2921000"/>
            <a:ext cx="1193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064510491" name="Text">
    </p:cNvPr>
          <p:cNvSpPr>
            <a:spLocks noGrp="1"/>
          </p:cNvSpPr>
          <p:nvPr/>
        </p:nvSpPr>
        <p:spPr>
          <a:xfrm rot="0">
            <a:off x="5067300" y="3606800"/>
            <a:ext cx="97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Tổng  tiền:</a:t>
            </a:r>
          </a:p>
        </p:txBody>
      </p:sp>
      <p:sp>
        <p:nvSpPr>
          <p:cNvPr id="2007417824" name="Text">
    </p:cNvPr>
          <p:cNvSpPr>
            <a:spLocks noGrp="1"/>
          </p:cNvSpPr>
          <p:nvPr/>
        </p:nvSpPr>
        <p:spPr>
          <a:xfrm rot="0">
            <a:off x="6197600" y="3606800"/>
            <a:ext cx="1193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1911845417" name="Text">
    </p:cNvPr>
          <p:cNvSpPr>
            <a:spLocks noGrp="1"/>
          </p:cNvSpPr>
          <p:nvPr/>
        </p:nvSpPr>
        <p:spPr>
          <a:xfrm rot="0">
            <a:off x="5029200" y="54102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 b="1">
</a:rPr>
              <a:t>Tổng cộng:</a:t>
            </a:r>
          </a:p>
        </p:txBody>
      </p:sp>
      <p:sp>
        <p:nvSpPr>
          <p:cNvPr id="267905039" name="Text">
    </p:cNvPr>
          <p:cNvSpPr>
            <a:spLocks noGrp="1"/>
          </p:cNvSpPr>
          <p:nvPr/>
        </p:nvSpPr>
        <p:spPr>
          <a:xfrm rot="0">
            <a:off x="5067300" y="4013200"/>
            <a:ext cx="9779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Phí vận chuyển:</a:t>
            </a:r>
          </a:p>
        </p:txBody>
      </p:sp>
      <p:sp>
        <p:nvSpPr>
          <p:cNvPr id="696407574" name="Text">
    </p:cNvPr>
          <p:cNvSpPr>
            <a:spLocks noGrp="1"/>
          </p:cNvSpPr>
          <p:nvPr/>
        </p:nvSpPr>
        <p:spPr>
          <a:xfrm rot="0">
            <a:off x="5029200" y="447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Giảm giá(%):</a:t>
            </a:r>
          </a:p>
        </p:txBody>
      </p:sp>
      <p:sp>
        <p:nvSpPr>
          <p:cNvPr id="1752840453" name="Text">
    </p:cNvPr>
          <p:cNvSpPr>
            <a:spLocks noGrp="1"/>
          </p:cNvSpPr>
          <p:nvPr/>
        </p:nvSpPr>
        <p:spPr>
          <a:xfrm rot="0">
            <a:off x="6197600" y="5410200"/>
            <a:ext cx="1193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 b="1">
</a:rPr>
              <a:t>null</a:t>
            </a:r>
          </a:p>
        </p:txBody>
      </p:sp>
      <p:sp>
        <p:nvSpPr>
          <p:cNvPr id="986544921" name="Text">
    </p:cNvPr>
          <p:cNvSpPr>
            <a:spLocks noGrp="1"/>
          </p:cNvSpPr>
          <p:nvPr/>
        </p:nvSpPr>
        <p:spPr>
          <a:xfrm rot="0">
            <a:off x="6197600" y="4013200"/>
            <a:ext cx="1193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72645343" name="Text">
    </p:cNvPr>
          <p:cNvSpPr>
            <a:spLocks noGrp="1"/>
          </p:cNvSpPr>
          <p:nvPr/>
        </p:nvSpPr>
        <p:spPr>
          <a:xfrm rot="0">
            <a:off x="6197600" y="4470400"/>
            <a:ext cx="11938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834899558" name="Line"/>
          <p:cNvSpPr>
            <a:spLocks noGrp="1"/>
          </p:cNvSpPr>
          <p:nvPr/>
        </p:nvSpPr>
        <p:spPr>
          <a:xfrm flipV="1">
            <a:off x="4178300" y="5118100"/>
            <a:ext cx="33401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8951498" name="Line"/>
          <p:cNvSpPr>
            <a:spLocks noGrp="1"/>
          </p:cNvSpPr>
          <p:nvPr/>
        </p:nvSpPr>
        <p:spPr>
          <a:xfrm flipV="1">
            <a:off x="4699000" y="3467100"/>
            <a:ext cx="2844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ot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93994729" name="Text">
    </p:cNvPr>
          <p:cNvSpPr>
            <a:spLocks noGrp="1"/>
          </p:cNvSpPr>
          <p:nvPr/>
        </p:nvSpPr>
        <p:spPr>
          <a:xfrm rot="0">
            <a:off x="1041400" y="8864600"/>
            <a:ext cx="57912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100" b="1">
</a:rPr>
              <a:t>ADC Cuisine, 21 khu phố 6, phường Linh Trung, quận Thủ Đức, HCM - 0962. 556 664</a:t>
            </a:r>
          </a:p>
        </p:txBody>
      </p:sp>
      <p:sp>
        <p:nvSpPr>
          <p:cNvPr id="29401268" name="Text">
    </p:cNvPr>
          <p:cNvSpPr>
            <a:spLocks noGrp="1"/>
          </p:cNvSpPr>
          <p:nvPr/>
        </p:nvSpPr>
        <p:spPr>
          <a:xfrm rot="0">
            <a:off x="3098800" y="9118600"/>
            <a:ext cx="16256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 b="1" i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100" b="1" i="1">
</a:rPr>
              <a:t>Hẹn gặp lại quý khách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