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3293-4E5C-AD52-1FA0-DAAE39999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1DB3-014A-A966-2C26-8B500B737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3016-2BC5-B18E-A47C-6C6FC6D0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1796-C2FF-FE3E-1C51-B12D4EBE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868D-7A5E-CA3B-24C0-ED334B89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3523-151C-A040-0B4A-B09C8FA6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CDE9B-1962-2443-6E3B-B51DB7C6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9E16-8707-163E-56B6-862309B4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8122-16A6-657A-5C59-EDA54C26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2EA8-42A2-9810-72BB-B12CFB91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2DE69-655D-A62F-5F26-049FCF8A7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7695-4A93-3426-B8BB-7A25A101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D5A5-71E3-854A-9B24-D12FF9AF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58BF-6B3B-12DA-0C1F-A97FC96A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02CC-E0FC-BE41-1001-8760C9F3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950D-0B2C-B69D-7AD3-679C811E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EBEE-7043-8E44-10DE-B4112C94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2CA3-4ACF-8EE3-356A-242F82A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5E4B-55F6-A5F5-8013-36A6E90A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84BA-12A4-F567-D56B-54A86C1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6C94-51D6-A6C2-8730-DFE5B807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D6FD-9740-FCBD-166D-FE46BD5E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EEBC-AF0C-05CC-AB92-6CB6AC5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0CEC-6655-4D5E-1E64-2EA5034B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0B1F-F439-9231-1AC7-B1DE21E6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6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0057-FCF4-A3E6-41BF-D0A9807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DDD0-2689-9528-EDC3-0D5C481A3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D775D-B32E-4732-7463-752419EE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51FE5-71B1-AE64-4CCC-338B0616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CBA7-1879-2D0D-81A8-63681D72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9431-9473-E961-7A2A-50126044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AD2E-41D1-9EF2-8E5E-1B0138BE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BCC0-752C-2735-D757-855F9E5E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F390-A3A5-4D1F-47A5-AF8869505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C44AC-FB1F-958E-236F-5D29DD19A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02ECB-85F3-E4D0-0949-AB371293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F59C3-718F-C841-0325-BED0531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272AA-27B7-A05C-9DFA-7D63B146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ECC3-F1C9-B8C5-7CE3-35CA7C83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AD44-1E60-AA6C-1B2C-824369B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4B0CF-3D24-A5D7-A47F-C6F4658C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ED00C-0297-5643-448F-1930C788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9C5AB-9D74-18D3-AFF5-926066B6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F2DBF-F577-191C-6F66-C9B50AE1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C2F09-BC58-C691-9EE3-0DA73832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8179-15A2-3EF6-5048-E7C823E5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5121-FE3A-E62A-94BF-01C4C93F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084E-1B42-83EC-CDC5-31845951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E8EDD-C356-148E-5F42-A68D25FC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D2A0-ACAE-613D-7385-D3DEAE3E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8A7E-A2C9-510D-E869-C1639B45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30247-FF07-D32D-4D4C-1DD882C3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83DC-1A6D-0F01-748F-40933384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24294-9319-1937-C489-6BC8CE25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18E92-1ADF-6835-402E-18D1BDF2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89752-DE9B-8126-437E-2531B372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41707-335D-4AF1-23E1-7C5A3F1E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2A7-0579-78F3-5FFF-A54EFC84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A7902-8C33-3AE1-76D5-15F71219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5C83-ECDF-D7D3-248B-4465720F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D4A6-C813-ACB1-0DA6-B44DBDEDE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D4F37-CDC5-4476-B373-90B9715CA3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AE04-4079-BF2B-89B7-F4C69A45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DE7E-ED4A-0BFC-CD40-F344096EB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1AED6-9BF2-4008-A3F3-A0F2CF2D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B787-A458-2631-8E77-36230BCB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512" y="403172"/>
            <a:ext cx="9681681" cy="1655762"/>
          </a:xfrm>
        </p:spPr>
        <p:txBody>
          <a:bodyPr>
            <a:normAutofit/>
          </a:bodyPr>
          <a:lstStyle/>
          <a:p>
            <a:r>
              <a:rPr lang="en-US" dirty="0"/>
              <a:t>Product owner – </a:t>
            </a:r>
            <a:r>
              <a:rPr lang="en-US" dirty="0" err="1"/>
              <a:t>Prd</a:t>
            </a:r>
            <a:r>
              <a:rPr lang="en-US" dirty="0"/>
              <a:t>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5C11-DD86-8B11-D533-098C26A45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7847"/>
            <a:ext cx="9144000" cy="30899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SC –(select work) -- &gt; increasement value in </a:t>
            </a:r>
            <a:r>
              <a:rPr lang="en-US" dirty="0" err="1"/>
              <a:t>Spt</a:t>
            </a:r>
            <a:endParaRPr lang="en-US" dirty="0"/>
          </a:p>
          <a:p>
            <a:r>
              <a:rPr lang="en-US" dirty="0"/>
              <a:t>SC, stakeholder: result and adjust next </a:t>
            </a:r>
            <a:r>
              <a:rPr lang="en-US" dirty="0" err="1"/>
              <a:t>Spt</a:t>
            </a:r>
            <a:endParaRPr lang="en-US" dirty="0"/>
          </a:p>
          <a:p>
            <a:r>
              <a:rPr lang="en-US" dirty="0"/>
              <a:t>Cycle: Repeat</a:t>
            </a:r>
          </a:p>
          <a:p>
            <a:endParaRPr lang="en-US" dirty="0"/>
          </a:p>
          <a:p>
            <a:r>
              <a:rPr lang="en-US" dirty="0"/>
              <a:t>Purpose: achieve value and create value? If no SC who response and what will happen?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Scrum makes visible efficacy: current management(which includes?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Teamleader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manager, management process/target/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teammember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achieve KPI….), environment(what does it mean?), work technique?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 hold, weakness,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losen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point/chain =&gt; what/where should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improve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5F56-1CEC-6262-DD91-5D628346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 on: empiricism , lean thinking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705B-1D6B-7310-D46F-E1174E3F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empiricism</a:t>
            </a:r>
          </a:p>
          <a:p>
            <a:r>
              <a:rPr lang="en-US" dirty="0"/>
              <a:t>What is lean thinking</a:t>
            </a:r>
          </a:p>
          <a:p>
            <a:pPr marL="0" indent="0">
              <a:buNone/>
            </a:pPr>
            <a:r>
              <a:rPr lang="en-US" dirty="0"/>
              <a:t>Empiricism assert: experience create knowledge, decision on observed</a:t>
            </a:r>
          </a:p>
          <a:p>
            <a:pPr marL="0" indent="0">
              <a:buNone/>
            </a:pPr>
            <a:r>
              <a:rPr lang="en-US" dirty="0"/>
              <a:t>Lean thinking: reduce waste, focus essentials</a:t>
            </a:r>
          </a:p>
          <a:p>
            <a:pPr marL="0" indent="0">
              <a:buNone/>
            </a:pPr>
            <a:r>
              <a:rPr lang="en-US" dirty="0"/>
              <a:t>Scrum: iterative</a:t>
            </a:r>
          </a:p>
          <a:p>
            <a:pPr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4 events</a:t>
            </a:r>
          </a:p>
          <a:p>
            <a:pPr>
              <a:buFontTx/>
              <a:buChar char="-"/>
            </a:pPr>
            <a:r>
              <a:rPr lang="en-US" dirty="0"/>
              <a:t>Implement: SC pillar transparent, inspection, adaptation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CB0F-8A19-54D7-A80B-DBDDAF7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Transparency: visible performing working and receive working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1119-DE4C-5374-D613-8CE38BA8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base on </a:t>
            </a:r>
            <a:r>
              <a:rPr lang="en-US" dirty="0">
                <a:highlight>
                  <a:srgbClr val="FFFF00"/>
                </a:highlight>
              </a:rPr>
              <a:t>3 artifacts</a:t>
            </a:r>
          </a:p>
          <a:p>
            <a:r>
              <a:rPr lang="en-US" dirty="0"/>
              <a:t>Low transparency =&gt; decision with diminish value and increase risk</a:t>
            </a:r>
          </a:p>
          <a:p>
            <a:r>
              <a:rPr lang="en-US" dirty="0"/>
              <a:t>Inspection w/o transparency: misleading &amp; wasteful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B044-1BEF-44E2-71F1-F3CCCEA4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0" i="0" dirty="0">
                <a:solidFill>
                  <a:srgbClr val="008CB4"/>
                </a:solidFill>
                <a:effectLst/>
                <a:latin typeface="Calibri" panose="020F0502020204030204" pitchFamily="34" charset="0"/>
              </a:rPr>
              <a:t>Inspection</a:t>
            </a:r>
            <a:r>
              <a:rPr lang="en-US" sz="60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82B8-92BB-AA72-AA1D-83DAD316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goals must be inspected frequently and diligently to detect potentially undesirable variances or problems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undesirable variances/problems: what problems, when it occurs, how to detect?</a:t>
            </a:r>
          </a:p>
          <a:p>
            <a:r>
              <a:rPr lang="en-US" dirty="0"/>
              <a:t>5 events: what?</a:t>
            </a:r>
          </a:p>
          <a:p>
            <a:r>
              <a:rPr lang="en-US" dirty="0"/>
              <a:t>Enable =&gt; adaptation</a:t>
            </a:r>
          </a:p>
          <a:p>
            <a:r>
              <a:rPr lang="en-US" dirty="0"/>
              <a:t>w/o adaptation: pointless</a:t>
            </a:r>
          </a:p>
          <a:p>
            <a:r>
              <a:rPr lang="en-US" dirty="0"/>
              <a:t>Provoke change: what does it mean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793E-FDEA-2AFA-3897-5D99DBB5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Adaptation: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191C-2659-247D-A884-29A678EB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Aspects of process deviate outside limit(range)/unacceptable result</a:t>
            </a:r>
          </a:p>
          <a:p>
            <a:r>
              <a:rPr lang="en-US" dirty="0"/>
              <a:t>Process / material : adjust </a:t>
            </a:r>
            <a:r>
              <a:rPr lang="en-US" dirty="0" err="1"/>
              <a:t>asa</a:t>
            </a:r>
            <a:r>
              <a:rPr lang="en-US" dirty="0"/>
              <a:t> to minimize </a:t>
            </a:r>
            <a:r>
              <a:rPr lang="en-US"/>
              <a:t>further deviation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8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0F3D-7134-D836-0130-8A2EEA46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values: Commitment, focus, openness, respect, and courage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A1B-0360-9722-E468-5947E469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achieve goals, support each other</a:t>
            </a:r>
          </a:p>
          <a:p>
            <a:r>
              <a:rPr lang="en-US" dirty="0" err="1"/>
              <a:t>Focust</a:t>
            </a:r>
            <a:r>
              <a:rPr lang="en-US" dirty="0"/>
              <a:t>: work -&gt; best process toward goals</a:t>
            </a:r>
          </a:p>
          <a:p>
            <a:r>
              <a:rPr lang="en-US" dirty="0"/>
              <a:t>Open: open work, challenges</a:t>
            </a:r>
          </a:p>
          <a:p>
            <a:r>
              <a:rPr lang="en-US" dirty="0"/>
              <a:t>Respect: each other capable, independent people, respected with co-ordinate</a:t>
            </a:r>
          </a:p>
          <a:p>
            <a:r>
              <a:rPr lang="en-US" dirty="0"/>
              <a:t>Courage: do the right thing, work on tough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5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9418-9B29-A642-C73B-82BC1A88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 team: 1 Scrum master, 1 Product owner, Developers, no sub-teams. Focus on product Goal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6C24-876F-596B-6095-D00EFA4C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Skills necessary: ? </a:t>
            </a:r>
          </a:p>
          <a:p>
            <a:r>
              <a:rPr lang="en-US" dirty="0"/>
              <a:t>Self-managing: decide who does what, when, how</a:t>
            </a:r>
          </a:p>
          <a:p>
            <a:r>
              <a:rPr lang="en-US" dirty="0"/>
              <a:t>Size: &lt;=10, nimble(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hoat</a:t>
            </a:r>
            <a:r>
              <a:rPr lang="en-US" dirty="0"/>
              <a:t>), large enough to complete work in SP, small team: better communication, more productive</a:t>
            </a:r>
          </a:p>
          <a:p>
            <a:r>
              <a:rPr lang="en-US" dirty="0"/>
              <a:t>Activities: collaboration, verification, maintenance, operation, experimentation, research, development, else required.</a:t>
            </a:r>
          </a:p>
          <a:p>
            <a:r>
              <a:rPr lang="en-US" dirty="0"/>
              <a:t>SM, PO, Dev: specific accountabilities(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, trach </a:t>
            </a:r>
            <a:r>
              <a:rPr lang="en-US" dirty="0" err="1"/>
              <a:t>nhiem</a:t>
            </a:r>
            <a:r>
              <a:rPr lang="en-US" dirty="0"/>
              <a:t>)</a:t>
            </a:r>
          </a:p>
          <a:p>
            <a:r>
              <a:rPr lang="en-US" dirty="0"/>
              <a:t>Dev: create any aspect usable increment each SP</a:t>
            </a:r>
          </a:p>
          <a:p>
            <a:pPr marL="0" indent="0">
              <a:buNone/>
            </a:pPr>
            <a:r>
              <a:rPr lang="en-US" dirty="0"/>
              <a:t> + plan for SP, SP backlog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5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1367-25C3-223F-BF52-19470CA4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+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Instilling quality(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n-lt"/>
              </a:rPr>
              <a:t>thuc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 day chat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n-lt"/>
              </a:rPr>
              <a:t>luong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) by adhering(tuan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+mn-lt"/>
              </a:rPr>
              <a:t>thu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) to a Definition of Done</a:t>
            </a:r>
            <a:br>
              <a:rPr lang="en-US" dirty="0"/>
            </a:br>
            <a:r>
              <a:rPr lang="en-US" dirty="0"/>
              <a:t>+ adapt plan each day toward SP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02E5-62A7-70E5-758A-D480A169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Product owner – Prd backlog</vt:lpstr>
      <vt:lpstr>Found on: empiricism , lean thinking </vt:lpstr>
      <vt:lpstr>Transparency: visible performing working and receive working </vt:lpstr>
      <vt:lpstr>Inspection  </vt:lpstr>
      <vt:lpstr>Adaptation:  </vt:lpstr>
      <vt:lpstr>Scrum values: Commitment, focus, openness, respect, and courage</vt:lpstr>
      <vt:lpstr>Scrum team: 1 Scrum master, 1 Product owner, Developers, no sub-teams. Focus on product Goal </vt:lpstr>
      <vt:lpstr>+Instilling quality(thuc day chat luong) by adhering(tuan thu) to a Definition of Done + adapt plan each day toward SP goals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owner – Prd backlog</dc:title>
  <dc:creator>Admin</dc:creator>
  <cp:lastModifiedBy>Admin</cp:lastModifiedBy>
  <cp:revision>7</cp:revision>
  <dcterms:created xsi:type="dcterms:W3CDTF">2024-05-02T15:39:19Z</dcterms:created>
  <dcterms:modified xsi:type="dcterms:W3CDTF">2024-05-03T15:42:47Z</dcterms:modified>
</cp:coreProperties>
</file>