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F952-FC74-4665-95C5-4698D581D6A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909D-3EB7-4EAE-88A3-BCF00CB8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9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F952-FC74-4665-95C5-4698D581D6A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909D-3EB7-4EAE-88A3-BCF00CB8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F952-FC74-4665-95C5-4698D581D6A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909D-3EB7-4EAE-88A3-BCF00CB8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6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F952-FC74-4665-95C5-4698D581D6A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909D-3EB7-4EAE-88A3-BCF00CB8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7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F952-FC74-4665-95C5-4698D581D6A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909D-3EB7-4EAE-88A3-BCF00CB8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F952-FC74-4665-95C5-4698D581D6A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909D-3EB7-4EAE-88A3-BCF00CB8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5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F952-FC74-4665-95C5-4698D581D6A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909D-3EB7-4EAE-88A3-BCF00CB8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9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F952-FC74-4665-95C5-4698D581D6A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909D-3EB7-4EAE-88A3-BCF00CB8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F952-FC74-4665-95C5-4698D581D6A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909D-3EB7-4EAE-88A3-BCF00CB8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1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F952-FC74-4665-95C5-4698D581D6A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909D-3EB7-4EAE-88A3-BCF00CB8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3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F952-FC74-4665-95C5-4698D581D6A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909D-3EB7-4EAE-88A3-BCF00CB8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0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6F952-FC74-4665-95C5-4698D581D6A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B909D-3EB7-4EAE-88A3-BCF00CB8E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89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Digital Signal Processing </a:t>
            </a:r>
            <a:br>
              <a:rPr lang="en-US" b="0" dirty="0">
                <a:solidFill>
                  <a:schemeClr val="bg1"/>
                </a:solidFill>
                <a:effectLst/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30738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Topic: Text-To-Speech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Phung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Huy</a:t>
            </a:r>
            <a:r>
              <a:rPr lang="en-US" dirty="0">
                <a:solidFill>
                  <a:schemeClr val="bg1"/>
                </a:solidFill>
              </a:rPr>
              <a:t> BI11-110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6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0"/>
            <a:ext cx="3848100" cy="635000"/>
          </a:xfrm>
          <a:noFill/>
        </p:spPr>
        <p:txBody>
          <a:bodyPr>
            <a:normAutofit/>
          </a:bodyPr>
          <a:lstStyle/>
          <a:p>
            <a:r>
              <a:rPr lang="en-US" sz="2400" dirty="0"/>
              <a:t>Frequency domain: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996949"/>
            <a:ext cx="6953250" cy="50984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8837" y="6272718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#Note: More code in the report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24678" y="5429250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A5C1393-37D0-42EF-89BE-D53E23289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707" y="1791092"/>
            <a:ext cx="4309213" cy="338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6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 Text-to-speech tools: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5162550"/>
          </a:xfrm>
        </p:spPr>
        <p:txBody>
          <a:bodyPr>
            <a:normAutofit/>
          </a:bodyPr>
          <a:lstStyle/>
          <a:p>
            <a:r>
              <a:rPr lang="en-US" b="1" dirty="0"/>
              <a:t>Built-in text-to-speech:</a:t>
            </a:r>
          </a:p>
          <a:p>
            <a:endParaRPr lang="en-US" b="1" dirty="0"/>
          </a:p>
          <a:p>
            <a:r>
              <a:rPr lang="en-US" b="1" dirty="0"/>
              <a:t>Web-based tools:</a:t>
            </a:r>
          </a:p>
          <a:p>
            <a:endParaRPr lang="en-US" b="1" dirty="0"/>
          </a:p>
          <a:p>
            <a:r>
              <a:rPr lang="en-US" b="1" dirty="0"/>
              <a:t>Text-to-speech apps: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Chrome tools: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Text-to-speech software programs:</a:t>
            </a:r>
            <a:endParaRPr lang="en-US" dirty="0"/>
          </a:p>
        </p:txBody>
      </p:sp>
      <p:pic>
        <p:nvPicPr>
          <p:cNvPr id="2050" name="Picture 2" descr="How to Add Text-to-Speech to Any Vid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1847850"/>
            <a:ext cx="59436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76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573342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884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651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&lt; Definition 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755165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&lt; How it works 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818869"/>
            <a:ext cx="10515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&lt; Text-to-speech in python &gt;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759462"/>
            <a:ext cx="106394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&lt; Text-to-speech tools 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817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2000">
              <a:srgbClr val="BDD7EE"/>
            </a:gs>
            <a:gs pos="5000">
              <a:srgbClr val="CEE1F3"/>
            </a:gs>
            <a:gs pos="32486">
              <a:srgbClr val="DAE8F6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98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A type of assistive technology that reads digital text aloud. It’s sometimes called “read aloud” technology.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0486"/>
            <a:ext cx="4600575" cy="3371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2" y="3111718"/>
            <a:ext cx="5384798" cy="30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31925"/>
            <a:ext cx="4133849" cy="320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How it works ?</a:t>
            </a:r>
          </a:p>
        </p:txBody>
      </p:sp>
    </p:spTree>
    <p:extLst>
      <p:ext uri="{BB962C8B-B14F-4D97-AF65-F5344CB8AC3E}">
        <p14:creationId xmlns:p14="http://schemas.microsoft.com/office/powerpoint/2010/main" val="38731480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4" y="346075"/>
            <a:ext cx="10525125" cy="32067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works with nearly every personal digital device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3" y="2171337"/>
            <a:ext cx="4744831" cy="32739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991" y="904494"/>
            <a:ext cx="4455499" cy="2506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62" y="3808304"/>
            <a:ext cx="4270756" cy="284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11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295775" cy="76835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+mn-lt"/>
              </a:rPr>
              <a:t>Voice quality varies, but some voices sound human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72" y="1375630"/>
            <a:ext cx="4295003" cy="2416293"/>
          </a:xfrm>
          <a:prstGeom prst="rect">
            <a:avLst/>
          </a:prstGeom>
        </p:spPr>
      </p:pic>
      <p:pic>
        <p:nvPicPr>
          <p:cNvPr id="1026" name="Picture 2" descr="Voice Soundwave with Human Head Profile Representing Someone Speaking or  Singing. 3d Rendering Illustration with Copy Space. Sound Stock  Illustration - Illustration of head, face: 1694911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34078"/>
            <a:ext cx="4295775" cy="245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19619" y="1952834"/>
            <a:ext cx="451030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A</a:t>
            </a:r>
            <a:r>
              <a:rPr lang="en-US" sz="2000" dirty="0" err="1"/>
              <a:t>llows</a:t>
            </a:r>
            <a:r>
              <a:rPr lang="en-US" sz="2000" dirty="0"/>
              <a:t> kids to see text and hear it at the same time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028" name="Picture 4" descr="Pin on Phone wallpaper desig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786" y="2775805"/>
            <a:ext cx="3697972" cy="295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1405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Text-to-speech in python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162013"/>
              </p:ext>
            </p:extLst>
          </p:nvPr>
        </p:nvGraphicFramePr>
        <p:xfrm>
          <a:off x="838200" y="1714500"/>
          <a:ext cx="105156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738635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95622938"/>
                    </a:ext>
                  </a:extLst>
                </a:gridCol>
              </a:tblGrid>
              <a:tr h="4857750">
                <a:tc>
                  <a:txBody>
                    <a:bodyPr/>
                    <a:lstStyle/>
                    <a:p>
                      <a:pPr rtl="0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gtts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import </a:t>
                      </a:r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gTTS</a:t>
                      </a:r>
                      <a:endParaRPr lang="en-US" sz="2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endParaRPr lang="en-US" sz="2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endParaRPr lang="en-US" sz="2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googletrans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/>
                      <a:endParaRPr 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endParaRPr 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endParaRPr 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Translator</a:t>
                      </a:r>
                    </a:p>
                    <a:p>
                      <a:pPr rtl="0"/>
                      <a:endParaRPr 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endParaRPr 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endParaRPr 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np </a:t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</a:rPr>
                      </a:b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matplotlib.pyplot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endParaRPr lang="en-US" sz="2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endParaRPr lang="en-US" sz="2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endParaRPr lang="en-US" sz="2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scipy.fftpack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import </a:t>
                      </a:r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fft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endParaRPr lang="en-US" sz="2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endParaRPr lang="en-US" sz="2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endParaRPr lang="en-US" sz="2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scipy.io.wavfile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import read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endParaRPr lang="en-US" sz="2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endParaRPr lang="en-US" sz="2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endParaRPr lang="en-US" sz="2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28309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1181428"/>
            <a:ext cx="2105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1) Modules:</a:t>
            </a:r>
          </a:p>
        </p:txBody>
      </p:sp>
    </p:spTree>
    <p:extLst>
      <p:ext uri="{BB962C8B-B14F-4D97-AF65-F5344CB8AC3E}">
        <p14:creationId xmlns:p14="http://schemas.microsoft.com/office/powerpoint/2010/main" val="41832185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44" y="173101"/>
            <a:ext cx="10515600" cy="942467"/>
          </a:xfrm>
        </p:spPr>
        <p:txBody>
          <a:bodyPr>
            <a:normAutofit/>
          </a:bodyPr>
          <a:lstStyle/>
          <a:p>
            <a:r>
              <a:rPr lang="en-US" sz="3600" dirty="0"/>
              <a:t>2) Codes: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488" y="1115568"/>
            <a:ext cx="4197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 languages: English, French and Spanish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10" y="1185461"/>
            <a:ext cx="6180356" cy="9602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10" y="2545043"/>
            <a:ext cx="6530906" cy="8535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510" y="3718533"/>
            <a:ext cx="4314571" cy="9083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510" y="4946840"/>
            <a:ext cx="5753599" cy="13945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88" y="1955164"/>
            <a:ext cx="4197096" cy="38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77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514943"/>
            <a:ext cx="7263041" cy="246519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152525" y="4334792"/>
            <a:ext cx="3009900" cy="1209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Result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34400" y="824210"/>
            <a:ext cx="121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5750" y="52146"/>
            <a:ext cx="188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Audio signal: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4715C45-937F-4D88-897D-6C475C2B2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99" y="3337089"/>
            <a:ext cx="5050276" cy="33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1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183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Times New Roman</vt:lpstr>
      <vt:lpstr>Office Theme</vt:lpstr>
      <vt:lpstr>Digital Signal Processing   </vt:lpstr>
      <vt:lpstr>Content</vt:lpstr>
      <vt:lpstr> Definition </vt:lpstr>
      <vt:lpstr>How it works ?</vt:lpstr>
      <vt:lpstr>works with nearly every personal digital device</vt:lpstr>
      <vt:lpstr>Voice quality varies, but some voices sound human</vt:lpstr>
      <vt:lpstr>Text-to-speech in python</vt:lpstr>
      <vt:lpstr>2) Codes:</vt:lpstr>
      <vt:lpstr>PowerPoint Presentation</vt:lpstr>
      <vt:lpstr>Frequency domain:</vt:lpstr>
      <vt:lpstr> Text-to-speech tools: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Phung Gia</cp:lastModifiedBy>
  <cp:revision>28</cp:revision>
  <dcterms:created xsi:type="dcterms:W3CDTF">2022-07-10T11:29:20Z</dcterms:created>
  <dcterms:modified xsi:type="dcterms:W3CDTF">2022-07-11T13:57:26Z</dcterms:modified>
</cp:coreProperties>
</file>