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EBC5-A669-7E3B-2AE3-5E12F6F1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6D6B-3B44-A7D5-5CC8-2595326DC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8B11-FCA1-8AC1-1861-BE19AB8F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AAD4-9BA6-1613-472D-F9ACC45B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3E75-CF46-5AEC-2461-F6D4090E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D4C9-94AA-CF90-08A2-28C4B4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B7EF-E6EA-7082-F29B-EAFD3419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575B-99CB-F3F2-DEF0-9FE1709D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B33A-3A50-74BB-7F50-85B528A1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69B9-A726-FCCB-9DC3-257D25A0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717AA-E6B7-6DA5-FF06-46CE647AB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1AACE-3784-0242-14B2-EBF144F0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4E0F-4550-039E-FFAF-E4EFA290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ED6B-848E-1E78-C805-CE8408F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3AB6-9E04-0075-69E1-F76A35EA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7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B54D-ACBD-8F50-88ED-802FB01B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F8F2-5401-28D6-1734-E6F4A685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924B-28E5-1DCC-F073-DC21DE3A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D3F4-66CA-3B88-2B49-F6A63777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6C05-D8B6-DF2D-B902-E35D0A3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2568-6C86-60AD-BB79-033E98B0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88A3-E684-B65D-16B8-9B835A0D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5D55D-53A4-F7E7-8DC4-7F470216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6E3B-3F44-CC77-DA14-8411B01D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BE3-EA91-CDF3-A870-47321D79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2432-B80C-38C0-3190-B76BBE0E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C06A-7698-1C92-98F0-F54EBE3F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8B78-4307-A2CF-0A57-EB64926B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4739B-F2B4-3E55-336D-54DC684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2849-4EF6-A298-C792-F53D38EC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A27D-8D5F-CB63-1465-009CEB90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A60E-9F3E-BCF4-46D7-76BB02E6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A0C1-87E5-7AE6-95E7-55DD89B1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F35A-F177-23E1-8B1C-BC5A851F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4A6BC-5274-C4F0-F5D0-65E7C89FD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B2579-CB68-4AC3-9F99-A17B758EF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00D5A-2C59-FE6F-5D3F-B0F5CADB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0D4ED-FC71-28B2-4262-CD995E4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72663-2616-1F5D-34E6-2D1404C7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C69D-47F5-7A98-A223-F3B58983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2C58E-FB71-7584-40EE-90E0A45F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60DC8-46EB-7FEE-8A80-54E620F4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6852-D356-739B-3A94-9D383C80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C2533-1F18-7115-5D5E-93C9D30A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37C82-B4A2-4539-FCFE-7AE2E03F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2579-EA4F-85FE-30B4-9A37F83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FFA-7D67-AC8A-2B1F-C4852651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76C7-9FF7-EAB5-6238-0BE73359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CF20-6A9B-3C6F-8E15-D0A5231D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8AF8B-FBB0-7C54-024F-DC1E390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9C17-BBB0-F9BD-BD89-AEC1CD4E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A0D6-73F6-3A2C-FB97-E9808335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F7AB-CAE2-CDFD-1D70-48A39CBE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13C21-D1C5-1B47-2208-50BEEC4D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AFA5A-92BD-F5C6-242B-7438652B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6CCB-E09D-7E5C-EBB5-A3EAA73F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62BF-145C-C053-7399-FC004FC0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7C56-F87A-BF51-D1A0-A916804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AB68-7A33-0338-3C5D-F16B6244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0D43-8C0B-D61D-9C65-E81DA444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D499-894C-9839-C3EF-F9511E41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60518-8FA6-40F9-9D52-DC5051AF7D7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C720-DC53-85C0-7C3E-94E78180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92469-6DCD-B7C0-811F-1F3BA100B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95EBE-DA02-4B31-8228-53A30223B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contextprotocol/serv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contextprotocol/serv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800D-44A0-FC82-C52C-1A308476F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Get started with the Model Context Protocol (MCP)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19B41-D2A7-BB9A-72D7-799D8EC878EA}"/>
              </a:ext>
            </a:extLst>
          </p:cNvPr>
          <p:cNvSpPr txBox="1"/>
          <p:nvPr/>
        </p:nvSpPr>
        <p:spPr>
          <a:xfrm>
            <a:off x="0" y="6488668"/>
            <a:ext cx="765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modelcontextprotocol</a:t>
            </a:r>
            <a:r>
              <a:rPr lang="en-US" dirty="0">
                <a:hlinkClick r:id="rId2"/>
              </a:rPr>
              <a:t>/servers: Model Context Protocol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8D286-661B-5DEE-BDDB-EECD4FD0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A9D6A4-437C-21A1-A82B-F28377ECE3CD}"/>
              </a:ext>
            </a:extLst>
          </p:cNvPr>
          <p:cNvSpPr txBox="1"/>
          <p:nvPr/>
        </p:nvSpPr>
        <p:spPr>
          <a:xfrm>
            <a:off x="599768" y="442452"/>
            <a:ext cx="484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of MCP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BFC42-C845-188A-89ED-C49AA64B9434}"/>
              </a:ext>
            </a:extLst>
          </p:cNvPr>
          <p:cNvSpPr txBox="1"/>
          <p:nvPr/>
        </p:nvSpPr>
        <p:spPr>
          <a:xfrm>
            <a:off x="599767" y="1207275"/>
            <a:ext cx="110022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3E3E3E"/>
                </a:solidFill>
                <a:effectLst/>
                <a:latin typeface="__Inter_e5ab12"/>
              </a:rPr>
              <a:t>Model Context Protocol (MCP) is an open protocol that </a:t>
            </a:r>
            <a:r>
              <a:rPr lang="en-US" sz="2000" b="1" i="1" dirty="0">
                <a:solidFill>
                  <a:srgbClr val="3E3E3E"/>
                </a:solidFill>
                <a:effectLst/>
                <a:latin typeface="__Inter_e5ab12"/>
              </a:rPr>
              <a:t>standardizes</a:t>
            </a:r>
            <a:r>
              <a:rPr lang="en-US" sz="2000" b="0" i="1" dirty="0">
                <a:solidFill>
                  <a:srgbClr val="3E3E3E"/>
                </a:solidFill>
                <a:effectLst/>
                <a:latin typeface="__Inter_e5ab12"/>
              </a:rPr>
              <a:t> how applications </a:t>
            </a:r>
            <a:r>
              <a:rPr lang="en-US" sz="2000" b="1" i="1" dirty="0">
                <a:solidFill>
                  <a:srgbClr val="3E3E3E"/>
                </a:solidFill>
                <a:effectLst/>
                <a:latin typeface="__Inter_e5ab12"/>
              </a:rPr>
              <a:t>provide context to LLMs</a:t>
            </a:r>
            <a:r>
              <a:rPr lang="en-US" sz="2000" b="0" i="1" dirty="0">
                <a:solidFill>
                  <a:srgbClr val="3E3E3E"/>
                </a:solidFill>
                <a:effectLst/>
                <a:latin typeface="__Inter_e5ab1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3E3E3E"/>
                </a:solidFill>
                <a:effectLst/>
                <a:latin typeface="__Inter_e5ab12"/>
              </a:rPr>
              <a:t>Think of MCP like a USB-C port for AI applications. Just as USB-C provides a standardized way to connect your devices to various peripherals and accessories, MCP provides a standardized way to connect AI models to different data sources and tools.</a:t>
            </a:r>
            <a:endParaRPr 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3AF98-8CB9-B5C6-34CC-9A3B58533F2A}"/>
              </a:ext>
            </a:extLst>
          </p:cNvPr>
          <p:cNvSpPr txBox="1"/>
          <p:nvPr/>
        </p:nvSpPr>
        <p:spPr>
          <a:xfrm>
            <a:off x="599767" y="3664869"/>
            <a:ext cx="10707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MCP helps you build agents and complex workflows on top of LLMs. LLMs frequently need to integrate with data and tools, and MCP provides: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A growing list of pre-built integrations that your LLM can directly plug into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The flexibility to switch between LLM providers and vendors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Best practices for securing your data within your infrastructure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54AA4-7057-FA53-D85A-2277B1135F47}"/>
              </a:ext>
            </a:extLst>
          </p:cNvPr>
          <p:cNvSpPr txBox="1"/>
          <p:nvPr/>
        </p:nvSpPr>
        <p:spPr>
          <a:xfrm>
            <a:off x="599767" y="30800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__Inter_e5ab12"/>
              </a:rPr>
              <a:t>Why?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8FAA7-A969-EBBA-E79B-A9D30882EF10}"/>
              </a:ext>
            </a:extLst>
          </p:cNvPr>
          <p:cNvSpPr txBox="1"/>
          <p:nvPr/>
        </p:nvSpPr>
        <p:spPr>
          <a:xfrm>
            <a:off x="0" y="6488668"/>
            <a:ext cx="765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modelcontextprotocol</a:t>
            </a:r>
            <a:r>
              <a:rPr lang="en-US" dirty="0">
                <a:hlinkClick r:id="rId2"/>
              </a:rPr>
              <a:t>/servers: Model Context Protocol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81AA5-7A15-55AD-A18F-809173CC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193CA-E95D-0F17-3F09-B9B2B851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71" y="1237767"/>
            <a:ext cx="6629444" cy="4382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C67BF-8F8F-0867-FDFE-314A802E0E01}"/>
              </a:ext>
            </a:extLst>
          </p:cNvPr>
          <p:cNvSpPr txBox="1"/>
          <p:nvPr/>
        </p:nvSpPr>
        <p:spPr>
          <a:xfrm>
            <a:off x="599768" y="442452"/>
            <a:ext cx="484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MCP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CBD83-195B-3308-CF2B-05156895E318}"/>
              </a:ext>
            </a:extLst>
          </p:cNvPr>
          <p:cNvSpPr txBox="1"/>
          <p:nvPr/>
        </p:nvSpPr>
        <p:spPr>
          <a:xfrm>
            <a:off x="688258" y="1548013"/>
            <a:ext cx="48473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MCP Clients</a:t>
            </a: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: Protocol clients that maintain 1:1 connections with servers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MCP Servers</a:t>
            </a: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: Lightweight programs that each expose specific capabilities through the standardized Model Context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MCP Host Applications</a:t>
            </a: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: Programs like Claude Desktop, IDEs, or AI tools that want to access data through MCP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Local </a:t>
            </a:r>
            <a:r>
              <a:rPr lang="en-US" b="1" dirty="0">
                <a:solidFill>
                  <a:srgbClr val="3E3E3E"/>
                </a:solidFill>
                <a:latin typeface="__Inter_e5ab12"/>
              </a:rPr>
              <a:t>Res</a:t>
            </a: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ources</a:t>
            </a: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: Your computer’s files, databases, and services that MCP servers can securely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E3E3E"/>
                </a:solidFill>
                <a:effectLst/>
                <a:latin typeface="__Inter_e5ab12"/>
              </a:rPr>
              <a:t>Remote Services</a:t>
            </a:r>
            <a:r>
              <a:rPr lang="en-US" b="0" i="0" dirty="0">
                <a:solidFill>
                  <a:srgbClr val="3E3E3E"/>
                </a:solidFill>
                <a:effectLst/>
                <a:latin typeface="__Inter_e5ab12"/>
              </a:rPr>
              <a:t>: External systems available over the internet (e.g., through APIs) that MCP servers can connect to</a:t>
            </a:r>
          </a:p>
        </p:txBody>
      </p:sp>
    </p:spTree>
    <p:extLst>
      <p:ext uri="{BB962C8B-B14F-4D97-AF65-F5344CB8AC3E}">
        <p14:creationId xmlns:p14="http://schemas.microsoft.com/office/powerpoint/2010/main" val="23537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4B40-E721-BBB6-A12E-AE8A58E7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8BD065-49A8-8085-8985-614319D4E7E4}"/>
              </a:ext>
            </a:extLst>
          </p:cNvPr>
          <p:cNvSpPr txBox="1"/>
          <p:nvPr/>
        </p:nvSpPr>
        <p:spPr>
          <a:xfrm>
            <a:off x="599768" y="442452"/>
            <a:ext cx="484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MCP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64F21-A9F5-5845-30F1-CE5105E9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1" y="965672"/>
            <a:ext cx="7875638" cy="3309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69216D-7A5A-5B49-2232-FF3565C732BA}"/>
              </a:ext>
            </a:extLst>
          </p:cNvPr>
          <p:cNvSpPr txBox="1"/>
          <p:nvPr/>
        </p:nvSpPr>
        <p:spPr>
          <a:xfrm>
            <a:off x="6872748" y="4349012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5CE39-88F7-67DC-470B-F21E5DA93BCA}"/>
              </a:ext>
            </a:extLst>
          </p:cNvPr>
          <p:cNvSpPr txBox="1"/>
          <p:nvPr/>
        </p:nvSpPr>
        <p:spPr>
          <a:xfrm>
            <a:off x="2359742" y="4275270"/>
            <a:ext cx="280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“Decide what action to take and tools to use”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72950A-8864-DDAB-6825-6DF18E555CCE}"/>
              </a:ext>
            </a:extLst>
          </p:cNvPr>
          <p:cNvCxnSpPr>
            <a:cxnSpLocks/>
          </p:cNvCxnSpPr>
          <p:nvPr/>
        </p:nvCxnSpPr>
        <p:spPr>
          <a:xfrm flipH="1">
            <a:off x="5090651" y="4503174"/>
            <a:ext cx="1585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87A3C-9436-FD15-1A75-D1D4FDFD4128}"/>
              </a:ext>
            </a:extLst>
          </p:cNvPr>
          <p:cNvCxnSpPr>
            <a:cxnSpLocks/>
          </p:cNvCxnSpPr>
          <p:nvPr/>
        </p:nvCxnSpPr>
        <p:spPr>
          <a:xfrm>
            <a:off x="5093110" y="4778477"/>
            <a:ext cx="1779638" cy="57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2CF884-B746-FE44-2BD5-AFD22620C070}"/>
              </a:ext>
            </a:extLst>
          </p:cNvPr>
          <p:cNvSpPr txBox="1"/>
          <p:nvPr/>
        </p:nvSpPr>
        <p:spPr>
          <a:xfrm>
            <a:off x="6872748" y="5164082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 the execution</a:t>
            </a:r>
          </a:p>
        </p:txBody>
      </p:sp>
    </p:spTree>
    <p:extLst>
      <p:ext uri="{BB962C8B-B14F-4D97-AF65-F5344CB8AC3E}">
        <p14:creationId xmlns:p14="http://schemas.microsoft.com/office/powerpoint/2010/main" val="60354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AA0F-DBC0-A535-7001-94CB93FB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F579F1-2E7A-D541-BE54-9B1590D0736E}"/>
              </a:ext>
            </a:extLst>
          </p:cNvPr>
          <p:cNvSpPr txBox="1"/>
          <p:nvPr/>
        </p:nvSpPr>
        <p:spPr>
          <a:xfrm>
            <a:off x="599768" y="442452"/>
            <a:ext cx="484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Pros &amp; Cons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44B1-B457-7C94-149C-39A9ADEB8BBF}"/>
              </a:ext>
            </a:extLst>
          </p:cNvPr>
          <p:cNvSpPr txBox="1"/>
          <p:nvPr/>
        </p:nvSpPr>
        <p:spPr>
          <a:xfrm>
            <a:off x="599768" y="1317522"/>
            <a:ext cx="93701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Like the name model context protocol, give LLM more context and space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a standard for to build MCP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Agent solutions fast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pre-built MCP to use</a:t>
            </a:r>
          </a:p>
          <a:p>
            <a:endParaRPr lang="en-US" sz="2000" dirty="0"/>
          </a:p>
          <a:p>
            <a:r>
              <a:rPr lang="en-US" sz="2000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MCP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Like a USBs or Apps, I might contain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Many pre-built MCP to use but most of them are garbage</a:t>
            </a:r>
          </a:p>
        </p:txBody>
      </p:sp>
    </p:spTree>
    <p:extLst>
      <p:ext uri="{BB962C8B-B14F-4D97-AF65-F5344CB8AC3E}">
        <p14:creationId xmlns:p14="http://schemas.microsoft.com/office/powerpoint/2010/main" val="1669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__Inter_e5ab12</vt:lpstr>
      <vt:lpstr>Aptos</vt:lpstr>
      <vt:lpstr>Aptos Display</vt:lpstr>
      <vt:lpstr>Arial</vt:lpstr>
      <vt:lpstr>Office Theme</vt:lpstr>
      <vt:lpstr>Get started with the Model Context Protocol (MCP)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Kiet Tuan Trinh</dc:creator>
  <cp:lastModifiedBy>Kiet Tuan Trinh</cp:lastModifiedBy>
  <cp:revision>1</cp:revision>
  <dcterms:created xsi:type="dcterms:W3CDTF">2025-03-20T06:22:09Z</dcterms:created>
  <dcterms:modified xsi:type="dcterms:W3CDTF">2025-03-20T08:15:27Z</dcterms:modified>
</cp:coreProperties>
</file>