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custShowLst>
    <p:custShow name="KHTN" id="0">
      <p:sldLst>
        <p:sld r:id="rId2"/>
        <p:sld r:id="rId3"/>
        <p:sld r:id="rId4"/>
        <p:sld r:id="rId5"/>
        <p:sld r:id="rId6"/>
        <p:sld r:id="rId7"/>
        <p:sld r:id="rId8"/>
        <p:sld r:id="rId9"/>
        <p:sld r:id="rId10"/>
        <p:sld r:id="rId15"/>
      </p:sldLst>
    </p:custShow>
    <p:custShow name="CNTT" id="1">
      <p:sldLst>
        <p:sld r:id="rId2"/>
        <p:sld r:id="rId3"/>
        <p:sld r:id="rId4"/>
        <p:sld r:id="rId5"/>
        <p:sld r:id="rId6"/>
        <p:sld r:id="rId11"/>
        <p:sld r:id="rId12"/>
        <p:sld r:id="rId13"/>
        <p:sld r:id="rId14"/>
        <p:sld r:id="rId15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12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24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373F23A-BB2C-4616-8F78-B737BF5D57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325638-FB8C-4AF1-B435-899308045C2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75A766-607A-4B83-A8CF-BF5A484016E9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75048-BF80-400E-BEBF-EA98098E686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CBCCFC-D081-4703-9000-3DFD74F5D13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4221F-4086-4CC4-9907-904CBD527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525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0E227-508D-4A6A-9582-E6EAFCB7047D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87D882-F7FB-4D33-A4EA-15210C428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10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8130" y="195942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b="1"/>
            </a:lvl1pPr>
          </a:lstStyle>
          <a:p>
            <a:r>
              <a:rPr lang="vi-VN" dirty="0"/>
              <a:t>Giới thiệu Đại học Cần Thơ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/>
            </a:lvl1pPr>
          </a:lstStyle>
          <a:p>
            <a:fld id="{4E853E32-EBD6-4E8B-86F8-8A51DDFF1A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939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3E32-EBD6-4E8B-86F8-8A51DDFF1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7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3E32-EBD6-4E8B-86F8-8A51DDFF1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256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3E32-EBD6-4E8B-86F8-8A51DDFF1A9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29953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3E32-EBD6-4E8B-86F8-8A51DDFF1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25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3E32-EBD6-4E8B-86F8-8A51DDFF1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72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3E32-EBD6-4E8B-86F8-8A51DDFF1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316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3E32-EBD6-4E8B-86F8-8A51DDFF1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561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3E32-EBD6-4E8B-86F8-8A51DDFF1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572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67544" y="0"/>
            <a:ext cx="1356162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 b="1"/>
            </a:lvl1pPr>
          </a:lstStyle>
          <a:p>
            <a:r>
              <a:rPr lang="vi-VN" dirty="0"/>
              <a:t>Giới thiệu Đại học Cần Thơ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/>
            </a:lvl1pPr>
          </a:lstStyle>
          <a:p>
            <a:fld id="{4E853E32-EBD6-4E8B-86F8-8A51DDFF1A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11" y="71252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3E32-EBD6-4E8B-86F8-8A51DDFF1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95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3E32-EBD6-4E8B-86F8-8A51DDFF1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93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3E32-EBD6-4E8B-86F8-8A51DDFF1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28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3E32-EBD6-4E8B-86F8-8A51DDFF1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18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3E32-EBD6-4E8B-86F8-8A51DDFF1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15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3E32-EBD6-4E8B-86F8-8A51DDFF1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46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3E32-EBD6-4E8B-86F8-8A51DDFF1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8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vi-VN" dirty="0"/>
              <a:t>Giới thiệu Đại học Cần Thơ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E853E32-EBD6-4E8B-86F8-8A51DDFF1A9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489859-88E8-4E44-930B-FB03CBA71E5C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193" y="475043"/>
            <a:ext cx="1537799" cy="153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076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marL="0" indent="0" algn="ctr" defTabSz="914400" rtl="0" eaLnBrk="1" latinLnBrk="0" hangingPunct="1">
        <a:lnSpc>
          <a:spcPct val="90000"/>
        </a:lnSpc>
        <a:spcBef>
          <a:spcPct val="0"/>
        </a:spcBef>
        <a:buFontTx/>
        <a:buNone/>
        <a:defRPr sz="3200" b="1" kern="1200" cap="all" baseline="0">
          <a:solidFill>
            <a:schemeClr val="tx1"/>
          </a:solidFill>
          <a:effectLst/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3200" kern="1200" cap="all" baseline="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Times New Roman" panose="02020603050405020304" pitchFamily="18" charset="0"/>
        <a:buChar char="-"/>
        <a:defRPr sz="2800" kern="1200" cap="all" baseline="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Times New Roman" panose="02020603050405020304" pitchFamily="18" charset="0"/>
        <a:buChar char="+"/>
        <a:defRPr sz="2400" kern="1200" cap="all" baseline="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Wingdings" panose="05000000000000000000" pitchFamily="2" charset="2"/>
        <a:buChar char="§"/>
        <a:defRPr sz="2200" kern="1200" cap="all" baseline="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Wingdings" panose="05000000000000000000" pitchFamily="2" charset="2"/>
        <a:buChar char="ü"/>
        <a:defRPr sz="2000" kern="1200" cap="all" baseline="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it.ctu.edu.vn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EBC39-FFFF-44DE-8F76-EDA62368F6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380010"/>
            <a:ext cx="8689976" cy="2921330"/>
          </a:xfrm>
        </p:spPr>
        <p:txBody>
          <a:bodyPr/>
          <a:lstStyle/>
          <a:p>
            <a:r>
              <a:rPr lang="en-US" dirty="0"/>
              <a:t>ĐẠI HỌC CẦN THƠ – QUÁ TRÌNH HÌNH THÀNH VÀ PHÁT TRIỂN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B73BA3-BA54-4FB4-A959-CF407E1B9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556660"/>
            <a:ext cx="8689976" cy="1644731"/>
          </a:xfrm>
        </p:spPr>
        <p:txBody>
          <a:bodyPr/>
          <a:lstStyle/>
          <a:p>
            <a:r>
              <a:rPr lang="en-US" dirty="0"/>
              <a:t>TS. NGUYỄN VĂN 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10A9B1-4FEE-49B6-A71A-A83E91696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3E32-EBD6-4E8B-86F8-8A51DDFF1A98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1D6DA-ECB0-43A6-8509-EBC18A5B9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/>
              <a:t>Giới thiệu Đại học Cần Thơ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612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0C284-C964-4B1C-B4CF-70C932473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Đhct</a:t>
            </a:r>
            <a:r>
              <a:rPr lang="en-US" dirty="0"/>
              <a:t> GIAI ĐOẠN SAU NĂM 1975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869EC-1E19-4BF5-9443-712862DF247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hlinkClick r:id="rId2"/>
              </a:rPr>
              <a:t>Khoa </a:t>
            </a:r>
            <a:r>
              <a:rPr lang="en-US" dirty="0" err="1">
                <a:hlinkClick r:id="rId2"/>
              </a:rPr>
              <a:t>cntt</a:t>
            </a:r>
            <a:r>
              <a:rPr lang="en-US" dirty="0">
                <a:hlinkClick r:id="rId2"/>
              </a:rPr>
              <a:t> &amp; TT</a:t>
            </a:r>
            <a:endParaRPr lang="en-US" dirty="0"/>
          </a:p>
          <a:p>
            <a:pPr lvl="1"/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1994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tin </a:t>
            </a:r>
            <a:r>
              <a:rPr lang="en-US" dirty="0" err="1"/>
              <a:t>học</a:t>
            </a:r>
            <a:endParaRPr lang="en-US" dirty="0"/>
          </a:p>
          <a:p>
            <a:pPr lvl="1"/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khoa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đào</a:t>
            </a:r>
            <a:r>
              <a:rPr lang="en-US" dirty="0"/>
              <a:t> </a:t>
            </a:r>
            <a:r>
              <a:rPr lang="en-US" dirty="0" err="1"/>
              <a:t>tạo</a:t>
            </a:r>
            <a:endParaRPr lang="en-US" dirty="0"/>
          </a:p>
          <a:p>
            <a:pPr lvl="2"/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pPr lvl="2"/>
            <a:r>
              <a:rPr lang="en-US" dirty="0" err="1"/>
              <a:t>Nckh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cntt&amp;tt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1BA843-3EA7-4540-B962-36D707A12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B7D4DD-299A-4CF1-B185-85839B2D8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3E32-EBD6-4E8B-86F8-8A51DDFF1A9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318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79808-9F93-4AE5-B2AA-5CCF13024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Đhct</a:t>
            </a:r>
            <a:r>
              <a:rPr lang="en-US" dirty="0"/>
              <a:t> GIAI ĐOẠN SAU NĂM 1975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7541D-1773-46E0-9EC8-A797D4E42AE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Khoa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cntt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&amp;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tt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dirty="0"/>
              <a:t>TẦM NHÌN ĐẾN NĂM 2020</a:t>
            </a:r>
          </a:p>
          <a:p>
            <a:pPr lvl="2"/>
            <a:r>
              <a:rPr lang="en-US" dirty="0"/>
              <a:t>ĐƠN VỊ ĐÀO TẠO VÀ</a:t>
            </a:r>
          </a:p>
          <a:p>
            <a:pPr lvl="2"/>
            <a:r>
              <a:rPr lang="en-US" dirty="0"/>
              <a:t>NGHIÊN CỨU KHOA HỌC VỀ CNTT&amp;TT MẠNH CỦA CẢ NƯỚC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1428B-1C8E-4A3D-AC09-5F2CDE764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10E787-C200-4B89-A887-73498A510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3E32-EBD6-4E8B-86F8-8A51DDFF1A9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265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5AAD8-3E75-408A-BF87-76A799476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Đhct</a:t>
            </a:r>
            <a:r>
              <a:rPr lang="en-US" dirty="0"/>
              <a:t> GIAI ĐOẠN SAU NĂM 1975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C9902-409C-42CA-AEFA-A99BAF23AE0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KHOA CNTT &amp; TT</a:t>
            </a:r>
          </a:p>
          <a:p>
            <a:pPr lvl="1"/>
            <a:r>
              <a:rPr lang="en-US" dirty="0"/>
              <a:t>CÁC BỘ MÔN VÀ TRUNG TÂM</a:t>
            </a:r>
          </a:p>
          <a:p>
            <a:pPr lvl="2"/>
            <a:r>
              <a:rPr lang="en-US" dirty="0"/>
              <a:t>BỘ MÔN HỆ THỐNG THÔNG TIN</a:t>
            </a:r>
          </a:p>
          <a:p>
            <a:pPr lvl="2"/>
            <a:r>
              <a:rPr lang="en-US" dirty="0"/>
              <a:t>BỘ MÔN MẠNG MÁY TÍNH &amp; TRUYỀN THÔNG</a:t>
            </a:r>
          </a:p>
          <a:p>
            <a:pPr lvl="2"/>
            <a:r>
              <a:rPr lang="en-US" dirty="0"/>
              <a:t>BỘ MÔN CÔNG NGHỆ PHẦN MỀM</a:t>
            </a:r>
          </a:p>
          <a:p>
            <a:pPr lvl="2"/>
            <a:r>
              <a:rPr lang="en-US" dirty="0"/>
              <a:t>BỘ MÔN KHOA HỌC MÁY TÍNH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8796F-6F92-4552-8964-6F6D4E717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7CB0BB-97E1-40AB-85A0-90A58124B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3E32-EBD6-4E8B-86F8-8A51DDFF1A9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73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9F289-00E5-457F-A924-ABD930DB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Đhct</a:t>
            </a:r>
            <a:r>
              <a:rPr lang="en-US" dirty="0"/>
              <a:t> GIAI ĐOẠN SAU NĂM 1975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98B82-2D53-43BB-8A8D-B8D18504095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KHOA CNTT &amp; TT</a:t>
            </a:r>
          </a:p>
          <a:p>
            <a:pPr lvl="1"/>
            <a:r>
              <a:rPr lang="en-US" dirty="0"/>
              <a:t>CÁC BỘ MÔN &amp; TRUNG TÂM</a:t>
            </a:r>
          </a:p>
          <a:p>
            <a:pPr lvl="2"/>
            <a:r>
              <a:rPr lang="en-US" dirty="0"/>
              <a:t>BỘ MÔN CÔNG NGHỆ THÔNG TIN</a:t>
            </a:r>
          </a:p>
          <a:p>
            <a:pPr lvl="2"/>
            <a:r>
              <a:rPr lang="en-US" dirty="0"/>
              <a:t>BỘ MÔN TIN HỌC ỨNG DỤNG</a:t>
            </a:r>
          </a:p>
          <a:p>
            <a:pPr lvl="2"/>
            <a:r>
              <a:rPr lang="en-US" dirty="0"/>
              <a:t>TỔ VĂN PHÒNG</a:t>
            </a:r>
          </a:p>
          <a:p>
            <a:pPr lvl="2"/>
            <a:r>
              <a:rPr lang="en-US" dirty="0"/>
              <a:t>TRUNG TÂM ĐIỆN TỬ VÀ TIN HỌC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7EB87-7318-48AD-A309-B2EA8113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/>
              <a:t>Giới thiệu Đại học Cần Thơ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0271EA-100C-451B-A528-130495D1A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3E32-EBD6-4E8B-86F8-8A51DDFF1A9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123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1D5D5-D689-4F90-9245-78107B6A2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5264758"/>
          </a:xfrm>
        </p:spPr>
        <p:txBody>
          <a:bodyPr/>
          <a:lstStyle/>
          <a:p>
            <a:r>
              <a:rPr lang="en-US" dirty="0"/>
              <a:t>CẢM ƠN SỰ CHÚ Ý CỦA QUÝ VỊ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E0873D-4D07-4D85-9CD2-E3B8891E7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D4CE56-772D-4505-A417-8146D735D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3E32-EBD6-4E8B-86F8-8A51DDFF1A9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140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F1DFB-2F43-4A85-B78C-2AE4C0791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NỘI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BE49A-F279-434D-865A-02EAEFB8404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/>
              <a:t>THỜI KỲ VIỆN ĐẠI HỌC CẦN THƠ (1966-1975)</a:t>
            </a:r>
          </a:p>
          <a:p>
            <a:r>
              <a:rPr lang="en-US" b="1" dirty="0" err="1"/>
              <a:t>Đhct</a:t>
            </a:r>
            <a:r>
              <a:rPr lang="en-US" b="1" dirty="0"/>
              <a:t> GIAI ĐOẠN SAU NĂM 1975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26594-9D7F-4BC8-9539-194D3F3E1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2EC9E-AA1B-4FD8-AD71-00CA39F18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3E32-EBD6-4E8B-86F8-8A51DDFF1A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07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7A67-558A-429C-BC04-1022C9BC4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THỜI KỲ VIỆN ĐẠI HỌC CẦN THƠ (1966-1975)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50683-6D7D-4251-89D5-F32D76EE013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ĐƯỢC THÀNH LẬP NGÀY 31 THÁNG 03 NĂM 1966</a:t>
            </a:r>
          </a:p>
          <a:p>
            <a:r>
              <a:rPr lang="en-US" dirty="0" err="1"/>
              <a:t>ViệN</a:t>
            </a:r>
            <a:r>
              <a:rPr lang="en-US" dirty="0"/>
              <a:t> ĐẠI HỌC CẦN THƠ CÓ BỐN KHOA:</a:t>
            </a:r>
          </a:p>
          <a:p>
            <a:pPr lvl="1"/>
            <a:r>
              <a:rPr lang="en-US" dirty="0"/>
              <a:t>KHOA HỌC</a:t>
            </a:r>
          </a:p>
          <a:p>
            <a:pPr lvl="1"/>
            <a:r>
              <a:rPr lang="en-US" dirty="0"/>
              <a:t>LUẬT KHOA</a:t>
            </a:r>
          </a:p>
          <a:p>
            <a:pPr lvl="1"/>
            <a:r>
              <a:rPr lang="en-US" dirty="0"/>
              <a:t>KHOA HỌC XÃ HỘI, VĂN KHOA, SƯ PHẠM</a:t>
            </a:r>
          </a:p>
          <a:p>
            <a:pPr lvl="1"/>
            <a:r>
              <a:rPr lang="en-US" dirty="0"/>
              <a:t>CAO ĐẲNG NÔNG NGHIỆP VÀ TRUNG TÂM SINH NGỮ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2E69E-6A8D-468F-B816-A071BC710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C63A5F-F6A8-4B40-8893-F31447CB6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3E32-EBD6-4E8B-86F8-8A51DDFF1A9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447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FE3C4-99AA-4677-A34D-AC7A78797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THỜI KỲ VIỆN ĐẠI HỌC CẦN THƠ (1966-1975)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AAA93-0942-4C6D-B0AB-B16637B4F70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CƠ SỞ VẬT CHẤT CỦA VIỆN ĐẠI HỌC CẦN THƠ TỌA LẠC TRÊN 4 ĐỊA ĐIỂM</a:t>
            </a:r>
          </a:p>
          <a:p>
            <a:pPr lvl="1"/>
            <a:r>
              <a:rPr lang="en-US" dirty="0"/>
              <a:t>TÒA VIỆN TRƯỞNG (SỐ 5, ĐẠI LỘ HÒA BÌNH)</a:t>
            </a:r>
          </a:p>
          <a:p>
            <a:pPr lvl="1"/>
            <a:r>
              <a:rPr lang="en-US" dirty="0" err="1"/>
              <a:t>Khu</a:t>
            </a:r>
            <a:r>
              <a:rPr lang="en-US" dirty="0"/>
              <a:t> I (</a:t>
            </a:r>
            <a:r>
              <a:rPr lang="en-US" dirty="0" err="1"/>
              <a:t>đường</a:t>
            </a:r>
            <a:r>
              <a:rPr lang="en-US" dirty="0"/>
              <a:t> 30/4)</a:t>
            </a:r>
          </a:p>
          <a:p>
            <a:pPr lvl="1"/>
            <a:r>
              <a:rPr lang="en-US" dirty="0" err="1"/>
              <a:t>Khu</a:t>
            </a:r>
            <a:r>
              <a:rPr lang="en-US" dirty="0"/>
              <a:t> ii (</a:t>
            </a:r>
            <a:r>
              <a:rPr lang="en-US" dirty="0" err="1"/>
              <a:t>đường</a:t>
            </a:r>
            <a:r>
              <a:rPr lang="en-US" dirty="0"/>
              <a:t> 3/2)</a:t>
            </a:r>
          </a:p>
          <a:p>
            <a:pPr lvl="1"/>
            <a:r>
              <a:rPr lang="en-US" dirty="0" err="1"/>
              <a:t>Khu</a:t>
            </a:r>
            <a:r>
              <a:rPr lang="en-US" dirty="0"/>
              <a:t> iii (</a:t>
            </a:r>
            <a:r>
              <a:rPr lang="en-US" dirty="0" err="1"/>
              <a:t>số</a:t>
            </a:r>
            <a:r>
              <a:rPr lang="en-US" dirty="0"/>
              <a:t> 1,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7AB68D-B829-4541-B041-B3C65286F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E5987B-E842-4920-8032-A09BEA080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3E32-EBD6-4E8B-86F8-8A51DDFF1A9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316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5D43F-E751-4066-AD50-CD065CBC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Đhct</a:t>
            </a:r>
            <a:r>
              <a:rPr lang="en-US" dirty="0"/>
              <a:t> GIAI ĐOẠN SAU NĂM 1975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39D13-F919-41B8-B3B6-BC692FA659A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thơ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đhct</a:t>
            </a:r>
            <a:endParaRPr lang="en-US" dirty="0"/>
          </a:p>
          <a:p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đhct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nay</a:t>
            </a:r>
          </a:p>
          <a:p>
            <a:pPr lvl="1"/>
            <a:r>
              <a:rPr lang="en-US" dirty="0"/>
              <a:t>Khoa – </a:t>
            </a:r>
            <a:r>
              <a:rPr lang="en-US" dirty="0" err="1"/>
              <a:t>viện</a:t>
            </a:r>
            <a:endParaRPr lang="en-US" dirty="0"/>
          </a:p>
          <a:p>
            <a:pPr lvl="1"/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–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đào</a:t>
            </a:r>
            <a:r>
              <a:rPr lang="en-US" dirty="0"/>
              <a:t> </a:t>
            </a:r>
            <a:r>
              <a:rPr lang="en-US" dirty="0" err="1"/>
              <a:t>tạo</a:t>
            </a:r>
            <a:endParaRPr lang="en-US" dirty="0"/>
          </a:p>
          <a:p>
            <a:pPr lvl="1"/>
            <a:r>
              <a:rPr lang="en-US" dirty="0" err="1"/>
              <a:t>Phòng</a:t>
            </a:r>
            <a:r>
              <a:rPr lang="en-US" dirty="0"/>
              <a:t> ban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  <a:p>
            <a:pPr lvl="1"/>
            <a:r>
              <a:rPr lang="en-US" dirty="0" err="1"/>
              <a:t>Đoàn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&amp; </a:t>
            </a:r>
            <a:r>
              <a:rPr lang="en-US" dirty="0" err="1"/>
              <a:t>hội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E943B4-ACCE-464F-9EA5-C2799D301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D727E2-0186-4C7A-AF66-465FF477E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3E32-EBD6-4E8B-86F8-8A51DDFF1A9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5161A-2C32-4CC1-A0A0-A77AD77BF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Đhct</a:t>
            </a:r>
            <a:r>
              <a:rPr lang="en-US" dirty="0"/>
              <a:t> GIAI ĐOẠN SAU NĂM 1975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1AD54-F477-4B38-91B9-49BBA023C3A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KHOA </a:t>
            </a:r>
            <a:r>
              <a:rPr lang="en-US" b="1" dirty="0" err="1">
                <a:solidFill>
                  <a:srgbClr val="C00000"/>
                </a:solidFill>
              </a:rPr>
              <a:t>KHOA</a:t>
            </a:r>
            <a:r>
              <a:rPr lang="en-US" b="1" dirty="0">
                <a:solidFill>
                  <a:srgbClr val="C00000"/>
                </a:solidFill>
              </a:rPr>
              <a:t> HỌC TỰ NHIÊN</a:t>
            </a:r>
          </a:p>
          <a:p>
            <a:pPr lvl="1"/>
            <a:r>
              <a:rPr lang="en-US" dirty="0"/>
              <a:t>NGÀY 14/1/1998, TRƯỜNG ĐHCT KHÁNH THÀNH KHOA </a:t>
            </a:r>
            <a:r>
              <a:rPr lang="en-US" dirty="0" err="1"/>
              <a:t>KHOA</a:t>
            </a:r>
            <a:r>
              <a:rPr lang="en-US" dirty="0"/>
              <a:t> HỌC</a:t>
            </a:r>
          </a:p>
          <a:p>
            <a:pPr lvl="1"/>
            <a:r>
              <a:rPr lang="en-US" dirty="0"/>
              <a:t>CƠ SỞ VẬT CHẤT</a:t>
            </a:r>
          </a:p>
          <a:p>
            <a:pPr lvl="2"/>
            <a:r>
              <a:rPr lang="en-US" dirty="0"/>
              <a:t>12 PHÒNG THÍ NGHIỆM (</a:t>
            </a:r>
            <a:r>
              <a:rPr lang="en-US" dirty="0" err="1"/>
              <a:t>ptn</a:t>
            </a:r>
            <a:r>
              <a:rPr lang="en-US" dirty="0"/>
              <a:t>) CHO SINH, HÓA, VẬT LÝ</a:t>
            </a:r>
          </a:p>
          <a:p>
            <a:pPr lvl="2"/>
            <a:r>
              <a:rPr lang="en-US" dirty="0"/>
              <a:t>06 PHÒNG MÁY TÍNH ĐƯỢC NỐI MẠNG VỚI NHAU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F13F8-8B87-42EB-B775-C9B15564E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D81495-0366-42C2-8C94-E0CB98756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3E32-EBD6-4E8B-86F8-8A51DDFF1A9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864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5BAA-79D9-4CDE-ADAE-DCC4358FB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Đhct</a:t>
            </a:r>
            <a:r>
              <a:rPr lang="en-US" dirty="0"/>
              <a:t> GIAI ĐOẠN SAU NĂM 1975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ECB00-C533-469F-97FA-8EEDDEC178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Khoa </a:t>
            </a:r>
            <a:r>
              <a:rPr lang="en-US" b="1" dirty="0" err="1">
                <a:solidFill>
                  <a:srgbClr val="C00000"/>
                </a:solidFill>
              </a:rPr>
              <a:t>khoa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học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tự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nhiên</a:t>
            </a:r>
            <a:endParaRPr lang="en-US" b="1" dirty="0">
              <a:solidFill>
                <a:srgbClr val="C00000"/>
              </a:solidFill>
            </a:endParaRPr>
          </a:p>
          <a:p>
            <a:pPr lvl="1"/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chất</a:t>
            </a:r>
            <a:endParaRPr lang="en-US" dirty="0"/>
          </a:p>
          <a:p>
            <a:pPr lvl="2"/>
            <a:r>
              <a:rPr lang="en-US" dirty="0" err="1"/>
              <a:t>Vp</a:t>
            </a:r>
            <a:r>
              <a:rPr lang="en-US" dirty="0"/>
              <a:t> khoa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xưởng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chữa</a:t>
            </a:r>
            <a:endParaRPr lang="en-US" dirty="0"/>
          </a:p>
          <a:p>
            <a:pPr lvl="2"/>
            <a:r>
              <a:rPr lang="en-US" dirty="0" err="1"/>
              <a:t>Năm</a:t>
            </a:r>
            <a:r>
              <a:rPr lang="en-US" dirty="0"/>
              <a:t> 2010,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khu</a:t>
            </a:r>
            <a:r>
              <a:rPr lang="en-US" dirty="0"/>
              <a:t> </a:t>
            </a:r>
            <a:r>
              <a:rPr lang="en-US" dirty="0" err="1"/>
              <a:t>ptn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khoa</a:t>
            </a:r>
          </a:p>
          <a:p>
            <a:pPr lvl="2"/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khu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3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22 </a:t>
            </a:r>
            <a:r>
              <a:rPr lang="en-US" dirty="0" err="1"/>
              <a:t>phòng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A063D-ED8E-4023-8572-77E06A45E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09BCF6-2A72-438A-991C-A62A6EC54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3E32-EBD6-4E8B-86F8-8A51DDFF1A9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542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29489-2BD4-4E5F-BB2D-2261EF760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Đhct</a:t>
            </a:r>
            <a:r>
              <a:rPr lang="en-US" dirty="0"/>
              <a:t> GIAI ĐOẠN SAU NĂM 1975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7720D-7815-4DB0-985D-224821710AB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Khoa </a:t>
            </a:r>
            <a:r>
              <a:rPr lang="en-US" b="1" dirty="0" err="1">
                <a:solidFill>
                  <a:srgbClr val="C00000"/>
                </a:solidFill>
              </a:rPr>
              <a:t>khoa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học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tự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nhiên</a:t>
            </a:r>
            <a:endParaRPr lang="en-US" b="1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Khoa KHTN </a:t>
            </a:r>
            <a:r>
              <a:rPr lang="en-US" dirty="0" err="1"/>
              <a:t>hiện</a:t>
            </a:r>
            <a:r>
              <a:rPr lang="en-US" dirty="0"/>
              <a:t> nay </a:t>
            </a:r>
            <a:r>
              <a:rPr lang="en-US" dirty="0" err="1"/>
              <a:t>gồm</a:t>
            </a:r>
            <a:r>
              <a:rPr lang="en-US" dirty="0"/>
              <a:t> 04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môn</a:t>
            </a:r>
            <a:endParaRPr lang="en-US" dirty="0"/>
          </a:p>
          <a:p>
            <a:pPr lvl="2"/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pPr lvl="2"/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pPr lvl="2"/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pPr lvl="2"/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80AC6F-C261-48DC-B17A-449FF326F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1610DC-6DAA-443E-90AB-361C46C67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3E32-EBD6-4E8B-86F8-8A51DDFF1A9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970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41AAF-372C-44D5-B85B-F89268C58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Đhct</a:t>
            </a:r>
            <a:r>
              <a:rPr lang="en-US" dirty="0"/>
              <a:t> GIAI ĐOẠN SAU NĂM 1975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0034B-8C48-4B2D-8EFD-E9D527886B9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Khoa </a:t>
            </a:r>
            <a:r>
              <a:rPr lang="en-US" b="1" dirty="0" err="1">
                <a:solidFill>
                  <a:srgbClr val="C00000"/>
                </a:solidFill>
              </a:rPr>
              <a:t>khoa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học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tự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nhiên</a:t>
            </a:r>
            <a:endParaRPr lang="en-US" b="1" dirty="0">
              <a:solidFill>
                <a:srgbClr val="C00000"/>
              </a:solidFill>
            </a:endParaRPr>
          </a:p>
          <a:p>
            <a:pPr lvl="1"/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đào</a:t>
            </a:r>
            <a:r>
              <a:rPr lang="en-US" dirty="0"/>
              <a:t> </a:t>
            </a:r>
            <a:r>
              <a:rPr lang="en-US" dirty="0" err="1"/>
              <a:t>tạo</a:t>
            </a:r>
            <a:endParaRPr lang="en-US" dirty="0"/>
          </a:p>
          <a:p>
            <a:pPr lvl="2"/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: …..</a:t>
            </a:r>
          </a:p>
          <a:p>
            <a:pPr lvl="2"/>
            <a:r>
              <a:rPr lang="en-US" dirty="0"/>
              <a:t>SĐH: ….</a:t>
            </a:r>
          </a:p>
          <a:p>
            <a:pPr lvl="1"/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nckh</a:t>
            </a:r>
            <a:r>
              <a:rPr lang="en-US" dirty="0"/>
              <a:t>,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: ….</a:t>
            </a:r>
          </a:p>
          <a:p>
            <a:pPr lvl="1"/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đào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bồi</a:t>
            </a:r>
            <a:r>
              <a:rPr lang="en-US" dirty="0"/>
              <a:t> </a:t>
            </a:r>
            <a:r>
              <a:rPr lang="en-US" dirty="0" err="1"/>
              <a:t>dưỡng</a:t>
            </a:r>
            <a:r>
              <a:rPr lang="en-US" dirty="0"/>
              <a:t> </a:t>
            </a:r>
            <a:r>
              <a:rPr lang="en-US" dirty="0" err="1"/>
              <a:t>cán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: …..</a:t>
            </a:r>
          </a:p>
          <a:p>
            <a:pPr lvl="2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ED134A-B000-4460-BBD1-F2CAB110B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C20309-7F33-4474-BFF8-947A4FAD9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3E32-EBD6-4E8B-86F8-8A51DDFF1A9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56953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365</TotalTime>
  <Words>624</Words>
  <Application>Microsoft Office PowerPoint</Application>
  <PresentationFormat>Widescreen</PresentationFormat>
  <Paragraphs>105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  <vt:variant>
        <vt:lpstr>Custom Shows</vt:lpstr>
      </vt:variant>
      <vt:variant>
        <vt:i4>2</vt:i4>
      </vt:variant>
    </vt:vector>
  </HeadingPairs>
  <TitlesOfParts>
    <vt:vector size="22" baseType="lpstr">
      <vt:lpstr>Arial</vt:lpstr>
      <vt:lpstr>Calibri</vt:lpstr>
      <vt:lpstr>Times New Roman</vt:lpstr>
      <vt:lpstr>Tw Cen MT</vt:lpstr>
      <vt:lpstr>Wingdings</vt:lpstr>
      <vt:lpstr>Droplet</vt:lpstr>
      <vt:lpstr>ĐẠI HỌC CẦN THƠ – QUÁ TRÌNH HÌNH THÀNH VÀ PHÁT TRIỂN</vt:lpstr>
      <vt:lpstr>NỘI DUNG</vt:lpstr>
      <vt:lpstr>THỜI KỲ VIỆN ĐẠI HỌC CẦN THƠ (1966-1975) </vt:lpstr>
      <vt:lpstr>THỜI KỲ VIỆN ĐẠI HỌC CẦN THƠ (1966-1975) </vt:lpstr>
      <vt:lpstr>Đhct GIAI ĐOẠN SAU NĂM 1975 </vt:lpstr>
      <vt:lpstr>Đhct GIAI ĐOẠN SAU NĂM 1975</vt:lpstr>
      <vt:lpstr>Đhct GIAI ĐOẠN SAU NĂM 1975</vt:lpstr>
      <vt:lpstr>Đhct GIAI ĐOẠN SAU NĂM 1975</vt:lpstr>
      <vt:lpstr>Đhct GIAI ĐOẠN SAU NĂM 1975</vt:lpstr>
      <vt:lpstr>Đhct GIAI ĐOẠN SAU NĂM 1975</vt:lpstr>
      <vt:lpstr>Đhct GIAI ĐOẠN SAU NĂM 1975</vt:lpstr>
      <vt:lpstr>Đhct GIAI ĐOẠN SAU NĂM 1975</vt:lpstr>
      <vt:lpstr>Đhct GIAI ĐOẠN SAU NĂM 1975</vt:lpstr>
      <vt:lpstr>CẢM ƠN SỰ CHÚ Ý CỦA QUÝ VỊ</vt:lpstr>
      <vt:lpstr>KHTN</vt:lpstr>
      <vt:lpstr>CNTT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14</cp:revision>
  <dcterms:created xsi:type="dcterms:W3CDTF">2025-10-14T08:48:29Z</dcterms:created>
  <dcterms:modified xsi:type="dcterms:W3CDTF">2025-10-15T07:07:18Z</dcterms:modified>
</cp:coreProperties>
</file>