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064B3-EACD-4B9A-9031-398C592429D9}" type="datetimeFigureOut">
              <a:rPr lang="en-US" smtClean="0"/>
              <a:t>10/15/2025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BA261-AB18-4531-9A97-69559ACB42A0}" type="slidenum">
              <a:rPr lang="en-US" smtClean="0"/>
              <a:t>‹#›</a:t>
            </a:fld>
            <a:endParaRPr lang="en-US"/>
          </a:p>
        </p:txBody>
      </p:sp>
    </p:spTree>
    <p:extLst>
      <p:ext uri="{BB962C8B-B14F-4D97-AF65-F5344CB8AC3E}">
        <p14:creationId xmlns:p14="http://schemas.microsoft.com/office/powerpoint/2010/main" val="2441632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C76E-9AF2-BBA0-01C1-17907EC541ED}"/>
              </a:ext>
            </a:extLst>
          </p:cNvPr>
          <p:cNvSpPr>
            <a:spLocks noGrp="1"/>
          </p:cNvSpPr>
          <p:nvPr>
            <p:ph type="ctrTitle"/>
          </p:nvPr>
        </p:nvSpPr>
        <p:spPr>
          <a:xfrm>
            <a:off x="1524000" y="1122363"/>
            <a:ext cx="9144000" cy="2387600"/>
          </a:xfrm>
        </p:spPr>
        <p:txBody>
          <a:bodyPr anchor="b"/>
          <a:lstStyle>
            <a:lvl1pPr algn="ctr">
              <a:defRPr sz="5000" b="1">
                <a:solidFill>
                  <a:srgbClr val="996633"/>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0DBCC76A-5F0A-8AC8-3889-230ECE65FB5D}"/>
              </a:ext>
            </a:extLst>
          </p:cNvPr>
          <p:cNvSpPr>
            <a:spLocks noGrp="1"/>
          </p:cNvSpPr>
          <p:nvPr>
            <p:ph type="subTitle" idx="1"/>
          </p:nvPr>
        </p:nvSpPr>
        <p:spPr>
          <a:xfrm>
            <a:off x="1524000" y="3602038"/>
            <a:ext cx="9144000" cy="1655762"/>
          </a:xfrm>
        </p:spPr>
        <p:txBody>
          <a:bodyPr>
            <a:normAutofit/>
          </a:bodyPr>
          <a:lstStyle>
            <a:lvl1pPr marL="0" indent="0" algn="ctr">
              <a:buNone/>
              <a:defRPr sz="3200" b="1">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5B7C8FD-A73C-B919-0C7E-84CBAF45C33C}"/>
              </a:ext>
            </a:extLst>
          </p:cNvPr>
          <p:cNvSpPr>
            <a:spLocks noGrp="1"/>
          </p:cNvSpPr>
          <p:nvPr>
            <p:ph type="dt" sz="half" idx="10"/>
          </p:nvPr>
        </p:nvSpPr>
        <p:spPr/>
        <p:txBody>
          <a:bodyPr/>
          <a:lstStyle/>
          <a:p>
            <a:fld id="{E31C33DE-937D-4D54-98ED-3B5DCFEF8A56}" type="datetime1">
              <a:rPr lang="en-US" smtClean="0"/>
              <a:t>10/15/2025</a:t>
            </a:fld>
            <a:endParaRPr lang="en-US"/>
          </a:p>
        </p:txBody>
      </p:sp>
      <p:sp>
        <p:nvSpPr>
          <p:cNvPr id="5" name="Footer Placeholder 4">
            <a:extLst>
              <a:ext uri="{FF2B5EF4-FFF2-40B4-BE49-F238E27FC236}">
                <a16:creationId xmlns:a16="http://schemas.microsoft.com/office/drawing/2014/main" id="{8540185F-8ED5-446B-6C32-74AE8C2D00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3C00A98-1B01-AEDD-3458-C6091B554EAE}"/>
              </a:ext>
            </a:extLst>
          </p:cNvPr>
          <p:cNvSpPr>
            <a:spLocks noGrp="1"/>
          </p:cNvSpPr>
          <p:nvPr>
            <p:ph type="sldNum" sz="quarter" idx="12"/>
          </p:nvPr>
        </p:nvSpPr>
        <p:spPr/>
        <p:txBody>
          <a:bodyPr/>
          <a:lstStyle/>
          <a:p>
            <a:fld id="{1DEA65A2-3CC0-4BEB-8A8D-A197232CFB0D}" type="slidenum">
              <a:rPr lang="en-US" smtClean="0"/>
              <a:pPr/>
              <a:t>‹#›</a:t>
            </a:fld>
            <a:endParaRPr lang="en-US" dirty="0"/>
          </a:p>
        </p:txBody>
      </p:sp>
      <p:sp>
        <p:nvSpPr>
          <p:cNvPr id="8" name="Content Placeholder 7">
            <a:extLst>
              <a:ext uri="{FF2B5EF4-FFF2-40B4-BE49-F238E27FC236}">
                <a16:creationId xmlns:a16="http://schemas.microsoft.com/office/drawing/2014/main" id="{66CA5B2F-542C-D05C-0A68-3E75CC1E4E87}"/>
              </a:ext>
            </a:extLst>
          </p:cNvPr>
          <p:cNvSpPr>
            <a:spLocks noGrp="1"/>
          </p:cNvSpPr>
          <p:nvPr>
            <p:ph sz="quarter" idx="13"/>
          </p:nvPr>
        </p:nvSpPr>
        <p:spPr>
          <a:xfrm>
            <a:off x="11599317" y="6537325"/>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6076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58FE-1C03-54D2-A564-EA300965DA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0725E2-0959-52B0-6848-C0A60DC940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1491DE-26AE-CEDB-923F-7735B48EEF8C}"/>
              </a:ext>
            </a:extLst>
          </p:cNvPr>
          <p:cNvSpPr>
            <a:spLocks noGrp="1"/>
          </p:cNvSpPr>
          <p:nvPr>
            <p:ph type="dt" sz="half" idx="10"/>
          </p:nvPr>
        </p:nvSpPr>
        <p:spPr/>
        <p:txBody>
          <a:bodyPr/>
          <a:lstStyle/>
          <a:p>
            <a:fld id="{08D352BD-7496-41FD-AF03-9C8A68A425E9}" type="datetime1">
              <a:rPr lang="en-US" smtClean="0"/>
              <a:t>10/15/2025</a:t>
            </a:fld>
            <a:endParaRPr lang="en-US"/>
          </a:p>
        </p:txBody>
      </p:sp>
      <p:sp>
        <p:nvSpPr>
          <p:cNvPr id="5" name="Footer Placeholder 4">
            <a:extLst>
              <a:ext uri="{FF2B5EF4-FFF2-40B4-BE49-F238E27FC236}">
                <a16:creationId xmlns:a16="http://schemas.microsoft.com/office/drawing/2014/main" id="{0FD72643-C09C-C402-26FF-7D43D182A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5B9FF2-113E-D397-C2B2-7D4C439748BD}"/>
              </a:ext>
            </a:extLst>
          </p:cNvPr>
          <p:cNvSpPr>
            <a:spLocks noGrp="1"/>
          </p:cNvSpPr>
          <p:nvPr>
            <p:ph type="sldNum" sz="quarter" idx="12"/>
          </p:nvPr>
        </p:nvSpPr>
        <p:spPr/>
        <p:txBody>
          <a:bodyPr/>
          <a:lstStyle/>
          <a:p>
            <a:fld id="{1DEA65A2-3CC0-4BEB-8A8D-A197232CFB0D}" type="slidenum">
              <a:rPr lang="en-US" smtClean="0"/>
              <a:t>‹#›</a:t>
            </a:fld>
            <a:endParaRPr lang="en-US"/>
          </a:p>
        </p:txBody>
      </p:sp>
    </p:spTree>
    <p:extLst>
      <p:ext uri="{BB962C8B-B14F-4D97-AF65-F5344CB8AC3E}">
        <p14:creationId xmlns:p14="http://schemas.microsoft.com/office/powerpoint/2010/main" val="1688730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447A06-1795-41CF-7754-461CFA0D4F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16E7AE-0962-5FBB-ABEF-CEA8EE3AD9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3C6AF-F361-594F-3AD8-B3EC2CF74947}"/>
              </a:ext>
            </a:extLst>
          </p:cNvPr>
          <p:cNvSpPr>
            <a:spLocks noGrp="1"/>
          </p:cNvSpPr>
          <p:nvPr>
            <p:ph type="dt" sz="half" idx="10"/>
          </p:nvPr>
        </p:nvSpPr>
        <p:spPr/>
        <p:txBody>
          <a:bodyPr/>
          <a:lstStyle/>
          <a:p>
            <a:fld id="{86ACA797-87FF-4452-84D3-DC03E9A6B946}" type="datetime1">
              <a:rPr lang="en-US" smtClean="0"/>
              <a:t>10/15/2025</a:t>
            </a:fld>
            <a:endParaRPr lang="en-US"/>
          </a:p>
        </p:txBody>
      </p:sp>
      <p:sp>
        <p:nvSpPr>
          <p:cNvPr id="5" name="Footer Placeholder 4">
            <a:extLst>
              <a:ext uri="{FF2B5EF4-FFF2-40B4-BE49-F238E27FC236}">
                <a16:creationId xmlns:a16="http://schemas.microsoft.com/office/drawing/2014/main" id="{F3595C53-683C-2137-0D9E-8BAAFDAFBB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F4FD0-496C-E6BC-7AC2-F87B1F495B16}"/>
              </a:ext>
            </a:extLst>
          </p:cNvPr>
          <p:cNvSpPr>
            <a:spLocks noGrp="1"/>
          </p:cNvSpPr>
          <p:nvPr>
            <p:ph type="sldNum" sz="quarter" idx="12"/>
          </p:nvPr>
        </p:nvSpPr>
        <p:spPr/>
        <p:txBody>
          <a:bodyPr/>
          <a:lstStyle/>
          <a:p>
            <a:fld id="{1DEA65A2-3CC0-4BEB-8A8D-A197232CFB0D}" type="slidenum">
              <a:rPr lang="en-US" smtClean="0"/>
              <a:t>‹#›</a:t>
            </a:fld>
            <a:endParaRPr lang="en-US"/>
          </a:p>
        </p:txBody>
      </p:sp>
    </p:spTree>
    <p:extLst>
      <p:ext uri="{BB962C8B-B14F-4D97-AF65-F5344CB8AC3E}">
        <p14:creationId xmlns:p14="http://schemas.microsoft.com/office/powerpoint/2010/main" val="2622671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70669-ED3B-B7AB-EEA7-22BEFF704B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0CA001-5E12-89F8-CBAC-DA792D842A3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DF4D758-3F1C-59B2-DDF2-5E6D913AF2D7}"/>
              </a:ext>
            </a:extLst>
          </p:cNvPr>
          <p:cNvSpPr>
            <a:spLocks noGrp="1"/>
          </p:cNvSpPr>
          <p:nvPr>
            <p:ph type="dt" sz="half" idx="10"/>
          </p:nvPr>
        </p:nvSpPr>
        <p:spPr/>
        <p:txBody>
          <a:bodyPr/>
          <a:lstStyle/>
          <a:p>
            <a:fld id="{9D5C2A05-78BA-4363-9920-59E1CBB7FA8B}" type="datetime1">
              <a:rPr lang="en-US" smtClean="0"/>
              <a:t>10/15/2025</a:t>
            </a:fld>
            <a:endParaRPr lang="en-US"/>
          </a:p>
        </p:txBody>
      </p:sp>
      <p:sp>
        <p:nvSpPr>
          <p:cNvPr id="5" name="Footer Placeholder 4">
            <a:extLst>
              <a:ext uri="{FF2B5EF4-FFF2-40B4-BE49-F238E27FC236}">
                <a16:creationId xmlns:a16="http://schemas.microsoft.com/office/drawing/2014/main" id="{B543ADF4-C206-E8DF-C773-F3652A20D1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8C1DD-8056-ED63-FFEA-3791E3C545F3}"/>
              </a:ext>
            </a:extLst>
          </p:cNvPr>
          <p:cNvSpPr>
            <a:spLocks noGrp="1"/>
          </p:cNvSpPr>
          <p:nvPr>
            <p:ph type="sldNum" sz="quarter" idx="12"/>
          </p:nvPr>
        </p:nvSpPr>
        <p:spPr/>
        <p:txBody>
          <a:bodyPr/>
          <a:lstStyle/>
          <a:p>
            <a:fld id="{1DEA65A2-3CC0-4BEB-8A8D-A197232CFB0D}" type="slidenum">
              <a:rPr lang="en-US" smtClean="0"/>
              <a:t>‹#›</a:t>
            </a:fld>
            <a:endParaRPr lang="en-US"/>
          </a:p>
        </p:txBody>
      </p:sp>
    </p:spTree>
    <p:extLst>
      <p:ext uri="{BB962C8B-B14F-4D97-AF65-F5344CB8AC3E}">
        <p14:creationId xmlns:p14="http://schemas.microsoft.com/office/powerpoint/2010/main" val="49408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41074-28B3-E407-2F56-EA610FA1FC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7E6CB0-2883-2248-B106-212670C102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D14F41-8923-2933-523B-817F72F77B3F}"/>
              </a:ext>
            </a:extLst>
          </p:cNvPr>
          <p:cNvSpPr>
            <a:spLocks noGrp="1"/>
          </p:cNvSpPr>
          <p:nvPr>
            <p:ph type="dt" sz="half" idx="10"/>
          </p:nvPr>
        </p:nvSpPr>
        <p:spPr/>
        <p:txBody>
          <a:bodyPr/>
          <a:lstStyle/>
          <a:p>
            <a:fld id="{8BC4896A-7AA6-43CC-B17A-8E0968D43803}" type="datetime1">
              <a:rPr lang="en-US" smtClean="0"/>
              <a:t>10/15/2025</a:t>
            </a:fld>
            <a:endParaRPr lang="en-US"/>
          </a:p>
        </p:txBody>
      </p:sp>
      <p:sp>
        <p:nvSpPr>
          <p:cNvPr id="5" name="Footer Placeholder 4">
            <a:extLst>
              <a:ext uri="{FF2B5EF4-FFF2-40B4-BE49-F238E27FC236}">
                <a16:creationId xmlns:a16="http://schemas.microsoft.com/office/drawing/2014/main" id="{FFDE87E8-8E24-4935-78A7-FB8FD6603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2850D-0756-46A2-BECD-48F3FE7B4682}"/>
              </a:ext>
            </a:extLst>
          </p:cNvPr>
          <p:cNvSpPr>
            <a:spLocks noGrp="1"/>
          </p:cNvSpPr>
          <p:nvPr>
            <p:ph type="sldNum" sz="quarter" idx="12"/>
          </p:nvPr>
        </p:nvSpPr>
        <p:spPr/>
        <p:txBody>
          <a:bodyPr/>
          <a:lstStyle/>
          <a:p>
            <a:fld id="{1DEA65A2-3CC0-4BEB-8A8D-A197232CFB0D}" type="slidenum">
              <a:rPr lang="en-US" smtClean="0"/>
              <a:t>‹#›</a:t>
            </a:fld>
            <a:endParaRPr lang="en-US"/>
          </a:p>
        </p:txBody>
      </p:sp>
    </p:spTree>
    <p:extLst>
      <p:ext uri="{BB962C8B-B14F-4D97-AF65-F5344CB8AC3E}">
        <p14:creationId xmlns:p14="http://schemas.microsoft.com/office/powerpoint/2010/main" val="146111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351D-E9C9-2C54-A322-844D5B6203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920780-7F73-18A9-2CA7-22B89C47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1CC2A9-2F83-5C1E-2866-A65EDE4342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9B5949-0F37-D54F-DDD0-ECB8465AB328}"/>
              </a:ext>
            </a:extLst>
          </p:cNvPr>
          <p:cNvSpPr>
            <a:spLocks noGrp="1"/>
          </p:cNvSpPr>
          <p:nvPr>
            <p:ph type="dt" sz="half" idx="10"/>
          </p:nvPr>
        </p:nvSpPr>
        <p:spPr/>
        <p:txBody>
          <a:bodyPr/>
          <a:lstStyle/>
          <a:p>
            <a:fld id="{E7EC61B3-2D3E-49AF-B12C-D1C62E1BF8D9}" type="datetime1">
              <a:rPr lang="en-US" smtClean="0"/>
              <a:t>10/15/2025</a:t>
            </a:fld>
            <a:endParaRPr lang="en-US"/>
          </a:p>
        </p:txBody>
      </p:sp>
      <p:sp>
        <p:nvSpPr>
          <p:cNvPr id="6" name="Footer Placeholder 5">
            <a:extLst>
              <a:ext uri="{FF2B5EF4-FFF2-40B4-BE49-F238E27FC236}">
                <a16:creationId xmlns:a16="http://schemas.microsoft.com/office/drawing/2014/main" id="{32D9C89B-7968-647B-363D-4A1BD626B8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B76771-A09F-2379-D886-B8DE937B17AF}"/>
              </a:ext>
            </a:extLst>
          </p:cNvPr>
          <p:cNvSpPr>
            <a:spLocks noGrp="1"/>
          </p:cNvSpPr>
          <p:nvPr>
            <p:ph type="sldNum" sz="quarter" idx="12"/>
          </p:nvPr>
        </p:nvSpPr>
        <p:spPr/>
        <p:txBody>
          <a:bodyPr/>
          <a:lstStyle/>
          <a:p>
            <a:fld id="{1DEA65A2-3CC0-4BEB-8A8D-A197232CFB0D}" type="slidenum">
              <a:rPr lang="en-US" smtClean="0"/>
              <a:t>‹#›</a:t>
            </a:fld>
            <a:endParaRPr lang="en-US"/>
          </a:p>
        </p:txBody>
      </p:sp>
    </p:spTree>
    <p:extLst>
      <p:ext uri="{BB962C8B-B14F-4D97-AF65-F5344CB8AC3E}">
        <p14:creationId xmlns:p14="http://schemas.microsoft.com/office/powerpoint/2010/main" val="252778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FBCF4-64D5-9EAB-5D73-0F93F55D8B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0E806C-D527-EFA2-2D4D-C6D20EA94F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C5EF5C-D56F-540E-907D-DAADDA34AE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C8DBB0C-01F7-8FB4-F976-0CFBE64D3D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529016-BE06-1C99-9380-D8E80D353C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6A77B5-6841-C0DE-B8B7-1AB6A0F51713}"/>
              </a:ext>
            </a:extLst>
          </p:cNvPr>
          <p:cNvSpPr>
            <a:spLocks noGrp="1"/>
          </p:cNvSpPr>
          <p:nvPr>
            <p:ph type="dt" sz="half" idx="10"/>
          </p:nvPr>
        </p:nvSpPr>
        <p:spPr/>
        <p:txBody>
          <a:bodyPr/>
          <a:lstStyle/>
          <a:p>
            <a:fld id="{E2C96CF5-7A4A-4ED7-A208-1DEB5567CFA8}" type="datetime1">
              <a:rPr lang="en-US" smtClean="0"/>
              <a:t>10/15/2025</a:t>
            </a:fld>
            <a:endParaRPr lang="en-US"/>
          </a:p>
        </p:txBody>
      </p:sp>
      <p:sp>
        <p:nvSpPr>
          <p:cNvPr id="8" name="Footer Placeholder 7">
            <a:extLst>
              <a:ext uri="{FF2B5EF4-FFF2-40B4-BE49-F238E27FC236}">
                <a16:creationId xmlns:a16="http://schemas.microsoft.com/office/drawing/2014/main" id="{307864FC-3634-46CA-1A3A-0A52365F95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A1FF0D-9671-9BDB-610F-6A181CA8399C}"/>
              </a:ext>
            </a:extLst>
          </p:cNvPr>
          <p:cNvSpPr>
            <a:spLocks noGrp="1"/>
          </p:cNvSpPr>
          <p:nvPr>
            <p:ph type="sldNum" sz="quarter" idx="12"/>
          </p:nvPr>
        </p:nvSpPr>
        <p:spPr/>
        <p:txBody>
          <a:bodyPr/>
          <a:lstStyle/>
          <a:p>
            <a:fld id="{1DEA65A2-3CC0-4BEB-8A8D-A197232CFB0D}" type="slidenum">
              <a:rPr lang="en-US" smtClean="0"/>
              <a:t>‹#›</a:t>
            </a:fld>
            <a:endParaRPr lang="en-US"/>
          </a:p>
        </p:txBody>
      </p:sp>
    </p:spTree>
    <p:extLst>
      <p:ext uri="{BB962C8B-B14F-4D97-AF65-F5344CB8AC3E}">
        <p14:creationId xmlns:p14="http://schemas.microsoft.com/office/powerpoint/2010/main" val="1274313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E634D-1D24-0327-92E7-0B2D8CE98D3F}"/>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06CFB274-733D-1F37-B1B2-F396D21B0801}"/>
              </a:ext>
            </a:extLst>
          </p:cNvPr>
          <p:cNvSpPr>
            <a:spLocks noGrp="1"/>
          </p:cNvSpPr>
          <p:nvPr>
            <p:ph type="dt" sz="half" idx="10"/>
          </p:nvPr>
        </p:nvSpPr>
        <p:spPr/>
        <p:txBody>
          <a:bodyPr/>
          <a:lstStyle/>
          <a:p>
            <a:fld id="{F849E6E4-1A01-441F-9AE1-D550F8FB2A73}" type="datetime1">
              <a:rPr lang="en-US" smtClean="0"/>
              <a:t>10/15/2025</a:t>
            </a:fld>
            <a:endParaRPr lang="en-US"/>
          </a:p>
        </p:txBody>
      </p:sp>
      <p:sp>
        <p:nvSpPr>
          <p:cNvPr id="4" name="Footer Placeholder 3">
            <a:extLst>
              <a:ext uri="{FF2B5EF4-FFF2-40B4-BE49-F238E27FC236}">
                <a16:creationId xmlns:a16="http://schemas.microsoft.com/office/drawing/2014/main" id="{9456F1A0-1E06-AF91-21FE-700E698A57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E7E3CA-B092-9112-81DE-462F87DED5EC}"/>
              </a:ext>
            </a:extLst>
          </p:cNvPr>
          <p:cNvSpPr>
            <a:spLocks noGrp="1"/>
          </p:cNvSpPr>
          <p:nvPr>
            <p:ph type="sldNum" sz="quarter" idx="12"/>
          </p:nvPr>
        </p:nvSpPr>
        <p:spPr/>
        <p:txBody>
          <a:bodyPr/>
          <a:lstStyle/>
          <a:p>
            <a:fld id="{1DEA65A2-3CC0-4BEB-8A8D-A197232CFB0D}" type="slidenum">
              <a:rPr lang="en-US" smtClean="0"/>
              <a:t>‹#›</a:t>
            </a:fld>
            <a:endParaRPr lang="en-US"/>
          </a:p>
        </p:txBody>
      </p:sp>
    </p:spTree>
    <p:extLst>
      <p:ext uri="{BB962C8B-B14F-4D97-AF65-F5344CB8AC3E}">
        <p14:creationId xmlns:p14="http://schemas.microsoft.com/office/powerpoint/2010/main" val="1648357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3C72F4-BD12-62BF-6D4D-BE90D78130BD}"/>
              </a:ext>
            </a:extLst>
          </p:cNvPr>
          <p:cNvSpPr>
            <a:spLocks noGrp="1"/>
          </p:cNvSpPr>
          <p:nvPr>
            <p:ph type="dt" sz="half" idx="10"/>
          </p:nvPr>
        </p:nvSpPr>
        <p:spPr/>
        <p:txBody>
          <a:bodyPr/>
          <a:lstStyle/>
          <a:p>
            <a:fld id="{DD2C3C49-F22E-4325-A79B-43DB100F9AAE}" type="datetime1">
              <a:rPr lang="en-US" smtClean="0"/>
              <a:t>10/15/2025</a:t>
            </a:fld>
            <a:endParaRPr lang="en-US"/>
          </a:p>
        </p:txBody>
      </p:sp>
      <p:sp>
        <p:nvSpPr>
          <p:cNvPr id="3" name="Footer Placeholder 2">
            <a:extLst>
              <a:ext uri="{FF2B5EF4-FFF2-40B4-BE49-F238E27FC236}">
                <a16:creationId xmlns:a16="http://schemas.microsoft.com/office/drawing/2014/main" id="{3E53813E-0C3D-743B-96B6-F5F274072B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AFE7FF-FECB-9E01-6798-BC6A47B84567}"/>
              </a:ext>
            </a:extLst>
          </p:cNvPr>
          <p:cNvSpPr>
            <a:spLocks noGrp="1"/>
          </p:cNvSpPr>
          <p:nvPr>
            <p:ph type="sldNum" sz="quarter" idx="12"/>
          </p:nvPr>
        </p:nvSpPr>
        <p:spPr/>
        <p:txBody>
          <a:bodyPr/>
          <a:lstStyle/>
          <a:p>
            <a:fld id="{1DEA65A2-3CC0-4BEB-8A8D-A197232CFB0D}" type="slidenum">
              <a:rPr lang="en-US" smtClean="0"/>
              <a:t>‹#›</a:t>
            </a:fld>
            <a:endParaRPr lang="en-US"/>
          </a:p>
        </p:txBody>
      </p:sp>
    </p:spTree>
    <p:extLst>
      <p:ext uri="{BB962C8B-B14F-4D97-AF65-F5344CB8AC3E}">
        <p14:creationId xmlns:p14="http://schemas.microsoft.com/office/powerpoint/2010/main" val="1817718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7203-8D54-7929-5062-91618672F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E15740-55D0-DD6B-AEA2-69DB973F67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59974A-D08A-1024-E521-2FA0A6DFC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8FD985-E58C-5D82-9BEF-3264E0C420DC}"/>
              </a:ext>
            </a:extLst>
          </p:cNvPr>
          <p:cNvSpPr>
            <a:spLocks noGrp="1"/>
          </p:cNvSpPr>
          <p:nvPr>
            <p:ph type="dt" sz="half" idx="10"/>
          </p:nvPr>
        </p:nvSpPr>
        <p:spPr/>
        <p:txBody>
          <a:bodyPr/>
          <a:lstStyle/>
          <a:p>
            <a:fld id="{A40C89F7-4417-45AA-A052-76F67E15D3FE}" type="datetime1">
              <a:rPr lang="en-US" smtClean="0"/>
              <a:t>10/15/2025</a:t>
            </a:fld>
            <a:endParaRPr lang="en-US"/>
          </a:p>
        </p:txBody>
      </p:sp>
      <p:sp>
        <p:nvSpPr>
          <p:cNvPr id="6" name="Footer Placeholder 5">
            <a:extLst>
              <a:ext uri="{FF2B5EF4-FFF2-40B4-BE49-F238E27FC236}">
                <a16:creationId xmlns:a16="http://schemas.microsoft.com/office/drawing/2014/main" id="{0810E999-FCEF-5F88-323C-492C228BBD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B17420-3175-98D8-7DB7-A61F3977D25C}"/>
              </a:ext>
            </a:extLst>
          </p:cNvPr>
          <p:cNvSpPr>
            <a:spLocks noGrp="1"/>
          </p:cNvSpPr>
          <p:nvPr>
            <p:ph type="sldNum" sz="quarter" idx="12"/>
          </p:nvPr>
        </p:nvSpPr>
        <p:spPr/>
        <p:txBody>
          <a:bodyPr/>
          <a:lstStyle/>
          <a:p>
            <a:fld id="{1DEA65A2-3CC0-4BEB-8A8D-A197232CFB0D}" type="slidenum">
              <a:rPr lang="en-US" smtClean="0"/>
              <a:t>‹#›</a:t>
            </a:fld>
            <a:endParaRPr lang="en-US"/>
          </a:p>
        </p:txBody>
      </p:sp>
    </p:spTree>
    <p:extLst>
      <p:ext uri="{BB962C8B-B14F-4D97-AF65-F5344CB8AC3E}">
        <p14:creationId xmlns:p14="http://schemas.microsoft.com/office/powerpoint/2010/main" val="151369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8F3CB-1297-9B1C-3C98-ADFF065815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77DE56-7970-FF1E-2418-EDF3CEE499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4B5472-1F1C-01BA-5F1A-D19C76934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AD27BD-D9ED-07F8-2687-74606988E3F0}"/>
              </a:ext>
            </a:extLst>
          </p:cNvPr>
          <p:cNvSpPr>
            <a:spLocks noGrp="1"/>
          </p:cNvSpPr>
          <p:nvPr>
            <p:ph type="dt" sz="half" idx="10"/>
          </p:nvPr>
        </p:nvSpPr>
        <p:spPr/>
        <p:txBody>
          <a:bodyPr/>
          <a:lstStyle/>
          <a:p>
            <a:fld id="{6528513C-C126-40F3-924D-95B5BEE22612}" type="datetime1">
              <a:rPr lang="en-US" smtClean="0"/>
              <a:t>10/15/2025</a:t>
            </a:fld>
            <a:endParaRPr lang="en-US"/>
          </a:p>
        </p:txBody>
      </p:sp>
      <p:sp>
        <p:nvSpPr>
          <p:cNvPr id="6" name="Footer Placeholder 5">
            <a:extLst>
              <a:ext uri="{FF2B5EF4-FFF2-40B4-BE49-F238E27FC236}">
                <a16:creationId xmlns:a16="http://schemas.microsoft.com/office/drawing/2014/main" id="{6DA382E1-AE33-0F8B-0D36-76C27F365A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A8BC57-D5DF-C247-05CE-E1F5AE354864}"/>
              </a:ext>
            </a:extLst>
          </p:cNvPr>
          <p:cNvSpPr>
            <a:spLocks noGrp="1"/>
          </p:cNvSpPr>
          <p:nvPr>
            <p:ph type="sldNum" sz="quarter" idx="12"/>
          </p:nvPr>
        </p:nvSpPr>
        <p:spPr/>
        <p:txBody>
          <a:bodyPr/>
          <a:lstStyle/>
          <a:p>
            <a:fld id="{1DEA65A2-3CC0-4BEB-8A8D-A197232CFB0D}" type="slidenum">
              <a:rPr lang="en-US" smtClean="0"/>
              <a:t>‹#›</a:t>
            </a:fld>
            <a:endParaRPr lang="en-US"/>
          </a:p>
        </p:txBody>
      </p:sp>
    </p:spTree>
    <p:extLst>
      <p:ext uri="{BB962C8B-B14F-4D97-AF65-F5344CB8AC3E}">
        <p14:creationId xmlns:p14="http://schemas.microsoft.com/office/powerpoint/2010/main" val="3458229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459C49-86FB-2698-F0B8-9A8AB50AA2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C790499-2036-74EB-13BB-188F218790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E662DD3-4122-DCB8-F494-038AD35E98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DCD558B-730F-4B3B-A778-0813BE6BD187}" type="datetime1">
              <a:rPr lang="en-US" smtClean="0"/>
              <a:t>10/15/2025</a:t>
            </a:fld>
            <a:endParaRPr lang="en-US"/>
          </a:p>
        </p:txBody>
      </p:sp>
      <p:sp>
        <p:nvSpPr>
          <p:cNvPr id="5" name="Footer Placeholder 4">
            <a:extLst>
              <a:ext uri="{FF2B5EF4-FFF2-40B4-BE49-F238E27FC236}">
                <a16:creationId xmlns:a16="http://schemas.microsoft.com/office/drawing/2014/main" id="{8B7F7916-14ED-E780-8D9B-7BE0D00C74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6E843F1-BE64-A5BF-7E69-22F687D2E6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EA65A2-3CC0-4BEB-8A8D-A197232CFB0D}" type="slidenum">
              <a:rPr lang="en-US" smtClean="0"/>
              <a:t>‹#›</a:t>
            </a:fld>
            <a:endParaRPr lang="en-US"/>
          </a:p>
        </p:txBody>
      </p:sp>
    </p:spTree>
    <p:extLst>
      <p:ext uri="{BB962C8B-B14F-4D97-AF65-F5344CB8AC3E}">
        <p14:creationId xmlns:p14="http://schemas.microsoft.com/office/powerpoint/2010/main" val="1536794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b="1" kern="1200">
          <a:solidFill>
            <a:srgbClr val="996633"/>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Times New Roman" panose="02020603050405020304" pitchFamily="18" charset="0"/>
        <a:buChar char="-"/>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Times New Roman" panose="02020603050405020304" pitchFamily="18"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Wingdings" panose="05000000000000000000" pitchFamily="2" charset="2"/>
        <a:buChar char="§"/>
        <a:defRPr sz="22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A9CFD-8E3D-5A39-2FA4-C2194A28EF1A}"/>
              </a:ext>
            </a:extLst>
          </p:cNvPr>
          <p:cNvSpPr>
            <a:spLocks noGrp="1"/>
          </p:cNvSpPr>
          <p:nvPr>
            <p:ph type="ctrTitle"/>
          </p:nvPr>
        </p:nvSpPr>
        <p:spPr/>
        <p:txBody>
          <a:bodyPr/>
          <a:lstStyle/>
          <a:p>
            <a:r>
              <a:rPr lang="en-US" dirty="0"/>
              <a:t>BỐ CỤC MỘT BÀI THUYẾT TRÌNH</a:t>
            </a:r>
          </a:p>
        </p:txBody>
      </p:sp>
      <p:sp>
        <p:nvSpPr>
          <p:cNvPr id="3" name="Subtitle 2">
            <a:extLst>
              <a:ext uri="{FF2B5EF4-FFF2-40B4-BE49-F238E27FC236}">
                <a16:creationId xmlns:a16="http://schemas.microsoft.com/office/drawing/2014/main" id="{BE7368D7-C396-AFA5-2301-4CC9B897A34A}"/>
              </a:ext>
            </a:extLst>
          </p:cNvPr>
          <p:cNvSpPr>
            <a:spLocks noGrp="1"/>
          </p:cNvSpPr>
          <p:nvPr>
            <p:ph type="subTitle" idx="1"/>
          </p:nvPr>
        </p:nvSpPr>
        <p:spPr/>
        <p:txBody>
          <a:bodyPr/>
          <a:lstStyle/>
          <a:p>
            <a:r>
              <a:rPr lang="en-US" dirty="0" err="1"/>
              <a:t>ThS</a:t>
            </a:r>
            <a:r>
              <a:rPr lang="en-US" dirty="0"/>
              <a:t>. </a:t>
            </a:r>
            <a:r>
              <a:rPr lang="en-US" dirty="0" err="1"/>
              <a:t>Họ</a:t>
            </a:r>
            <a:r>
              <a:rPr lang="en-US" dirty="0"/>
              <a:t> </a:t>
            </a:r>
            <a:r>
              <a:rPr lang="en-US" dirty="0" err="1"/>
              <a:t>và</a:t>
            </a:r>
            <a:r>
              <a:rPr lang="en-US" dirty="0"/>
              <a:t> </a:t>
            </a:r>
            <a:r>
              <a:rPr lang="en-US" dirty="0" err="1"/>
              <a:t>Tên</a:t>
            </a:r>
            <a:endParaRPr lang="en-US" dirty="0"/>
          </a:p>
        </p:txBody>
      </p:sp>
      <p:sp>
        <p:nvSpPr>
          <p:cNvPr id="6" name="Slide Number Placeholder 5">
            <a:extLst>
              <a:ext uri="{FF2B5EF4-FFF2-40B4-BE49-F238E27FC236}">
                <a16:creationId xmlns:a16="http://schemas.microsoft.com/office/drawing/2014/main" id="{6D06BDEF-8E63-6E45-D919-36AFA1DBCBC4}"/>
              </a:ext>
            </a:extLst>
          </p:cNvPr>
          <p:cNvSpPr>
            <a:spLocks noGrp="1"/>
          </p:cNvSpPr>
          <p:nvPr>
            <p:ph type="sldNum" sz="quarter" idx="12"/>
          </p:nvPr>
        </p:nvSpPr>
        <p:spPr/>
        <p:txBody>
          <a:bodyPr/>
          <a:lstStyle/>
          <a:p>
            <a:fld id="{1DEA65A2-3CC0-4BEB-8A8D-A197232CFB0D}" type="slidenum">
              <a:rPr lang="en-US" sz="2000" smtClean="0">
                <a:latin typeface="Times New Roman" panose="02020603050405020304" pitchFamily="18" charset="0"/>
                <a:cs typeface="Times New Roman" panose="02020603050405020304" pitchFamily="18" charset="0"/>
              </a:rPr>
              <a:pPr/>
              <a:t>1</a:t>
            </a:fld>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C8CA58F-E989-006F-B2B7-2DF930BFA758}"/>
              </a:ext>
            </a:extLst>
          </p:cNvPr>
          <p:cNvSpPr txBox="1"/>
          <p:nvPr/>
        </p:nvSpPr>
        <p:spPr>
          <a:xfrm>
            <a:off x="6203830" y="5576242"/>
            <a:ext cx="4813540"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Trích</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từ</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Tủ</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sách</a:t>
            </a:r>
            <a:r>
              <a:rPr lang="en-US" sz="2400" b="1" dirty="0">
                <a:latin typeface="Times New Roman" panose="02020603050405020304" pitchFamily="18" charset="0"/>
                <a:cs typeface="Times New Roman" panose="02020603050405020304" pitchFamily="18" charset="0"/>
              </a:rPr>
              <a:t> Khoa </a:t>
            </a:r>
            <a:r>
              <a:rPr lang="en-US" sz="2400" b="1" dirty="0" err="1">
                <a:latin typeface="Times New Roman" panose="02020603050405020304" pitchFamily="18" charset="0"/>
                <a:cs typeface="Times New Roman" panose="02020603050405020304" pitchFamily="18" charset="0"/>
              </a:rPr>
              <a:t>học</a:t>
            </a:r>
            <a:r>
              <a:rPr lang="en-US" sz="2400" b="1" dirty="0">
                <a:latin typeface="Times New Roman" panose="02020603050405020304" pitchFamily="18" charset="0"/>
                <a:cs typeface="Times New Roman" panose="02020603050405020304" pitchFamily="18" charset="0"/>
              </a:rPr>
              <a:t> VLOS</a:t>
            </a:r>
          </a:p>
        </p:txBody>
      </p:sp>
    </p:spTree>
    <p:extLst>
      <p:ext uri="{BB962C8B-B14F-4D97-AF65-F5344CB8AC3E}">
        <p14:creationId xmlns:p14="http://schemas.microsoft.com/office/powerpoint/2010/main" val="2216175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1C63A-0B2B-6D95-7614-2F6E5928C1AC}"/>
              </a:ext>
            </a:extLst>
          </p:cNvPr>
          <p:cNvSpPr>
            <a:spLocks noGrp="1"/>
          </p:cNvSpPr>
          <p:nvPr>
            <p:ph type="title"/>
          </p:nvPr>
        </p:nvSpPr>
        <p:spPr/>
        <p:txBody>
          <a:bodyPr/>
          <a:lstStyle/>
          <a:p>
            <a:r>
              <a:rPr lang="en-US" dirty="0" err="1"/>
              <a:t>Giới</a:t>
            </a:r>
            <a:r>
              <a:rPr lang="en-US" dirty="0"/>
              <a:t> </a:t>
            </a:r>
            <a:r>
              <a:rPr lang="en-US" dirty="0" err="1"/>
              <a:t>thiệu</a:t>
            </a:r>
            <a:endParaRPr lang="en-US" dirty="0"/>
          </a:p>
        </p:txBody>
      </p:sp>
      <p:sp>
        <p:nvSpPr>
          <p:cNvPr id="3" name="Content Placeholder 2">
            <a:extLst>
              <a:ext uri="{FF2B5EF4-FFF2-40B4-BE49-F238E27FC236}">
                <a16:creationId xmlns:a16="http://schemas.microsoft.com/office/drawing/2014/main" id="{D2C944AB-4C61-274C-970E-6FA16001B06F}"/>
              </a:ext>
            </a:extLst>
          </p:cNvPr>
          <p:cNvSpPr>
            <a:spLocks noGrp="1"/>
          </p:cNvSpPr>
          <p:nvPr>
            <p:ph idx="1"/>
          </p:nvPr>
        </p:nvSpPr>
        <p:spPr/>
        <p:txBody>
          <a:bodyPr/>
          <a:lstStyle/>
          <a:p>
            <a:r>
              <a:rPr lang="en-US" dirty="0" err="1"/>
              <a:t>Phần</a:t>
            </a:r>
            <a:r>
              <a:rPr lang="en-US" dirty="0"/>
              <a:t> </a:t>
            </a:r>
            <a:r>
              <a:rPr lang="en-US" dirty="0" err="1"/>
              <a:t>mở</a:t>
            </a:r>
            <a:r>
              <a:rPr lang="en-US" dirty="0"/>
              <a:t> </a:t>
            </a:r>
            <a:r>
              <a:rPr lang="en-US" dirty="0" err="1"/>
              <a:t>đầu</a:t>
            </a:r>
            <a:endParaRPr lang="en-US" dirty="0"/>
          </a:p>
          <a:p>
            <a:pPr lvl="1"/>
            <a:r>
              <a:rPr lang="en-US" dirty="0" err="1"/>
              <a:t>Cần</a:t>
            </a:r>
            <a:r>
              <a:rPr lang="en-US" dirty="0"/>
              <a:t> </a:t>
            </a:r>
            <a:r>
              <a:rPr lang="en-US" dirty="0" err="1"/>
              <a:t>đạt</a:t>
            </a:r>
            <a:r>
              <a:rPr lang="en-US" dirty="0"/>
              <a:t> </a:t>
            </a:r>
            <a:r>
              <a:rPr lang="en-US" dirty="0" err="1"/>
              <a:t>được</a:t>
            </a:r>
            <a:r>
              <a:rPr lang="en-US" dirty="0"/>
              <a:t> </a:t>
            </a:r>
            <a:r>
              <a:rPr lang="en-US" dirty="0" err="1"/>
              <a:t>mục</a:t>
            </a:r>
            <a:r>
              <a:rPr lang="en-US" dirty="0"/>
              <a:t> </a:t>
            </a:r>
            <a:r>
              <a:rPr lang="en-US" dirty="0" err="1"/>
              <a:t>đích</a:t>
            </a:r>
            <a:endParaRPr lang="en-US" dirty="0"/>
          </a:p>
          <a:p>
            <a:r>
              <a:rPr lang="en-US" dirty="0" err="1"/>
              <a:t>Phần</a:t>
            </a:r>
            <a:r>
              <a:rPr lang="en-US" dirty="0"/>
              <a:t> </a:t>
            </a:r>
            <a:r>
              <a:rPr lang="en-US" dirty="0" err="1"/>
              <a:t>chính</a:t>
            </a:r>
            <a:endParaRPr lang="en-US" dirty="0"/>
          </a:p>
          <a:p>
            <a:pPr lvl="1"/>
            <a:r>
              <a:rPr lang="en-US" dirty="0" err="1"/>
              <a:t>Đưa</a:t>
            </a:r>
            <a:r>
              <a:rPr lang="en-US" dirty="0"/>
              <a:t> </a:t>
            </a:r>
            <a:r>
              <a:rPr lang="en-US" dirty="0" err="1"/>
              <a:t>ra</a:t>
            </a:r>
            <a:r>
              <a:rPr lang="en-US" dirty="0"/>
              <a:t> </a:t>
            </a:r>
            <a:r>
              <a:rPr lang="en-US" dirty="0" err="1"/>
              <a:t>giải</a:t>
            </a:r>
            <a:r>
              <a:rPr lang="en-US" dirty="0"/>
              <a:t> </a:t>
            </a:r>
            <a:r>
              <a:rPr lang="en-US" dirty="0" err="1"/>
              <a:t>pháp</a:t>
            </a:r>
            <a:r>
              <a:rPr lang="en-US" dirty="0"/>
              <a:t>, ý </a:t>
            </a:r>
            <a:r>
              <a:rPr lang="en-US" dirty="0" err="1"/>
              <a:t>kiến</a:t>
            </a:r>
            <a:endParaRPr lang="en-US" dirty="0"/>
          </a:p>
          <a:p>
            <a:r>
              <a:rPr lang="en-US" dirty="0" err="1"/>
              <a:t>Phần</a:t>
            </a:r>
            <a:r>
              <a:rPr lang="en-US" dirty="0"/>
              <a:t> </a:t>
            </a:r>
            <a:r>
              <a:rPr lang="en-US" dirty="0" err="1"/>
              <a:t>kết</a:t>
            </a:r>
            <a:endParaRPr lang="en-US" dirty="0"/>
          </a:p>
          <a:p>
            <a:pPr lvl="1"/>
            <a:r>
              <a:rPr lang="en-US" dirty="0" err="1"/>
              <a:t>Tóm</a:t>
            </a:r>
            <a:r>
              <a:rPr lang="en-US" dirty="0"/>
              <a:t> </a:t>
            </a:r>
            <a:r>
              <a:rPr lang="en-US" dirty="0" err="1"/>
              <a:t>tắt</a:t>
            </a:r>
            <a:r>
              <a:rPr lang="en-US" dirty="0"/>
              <a:t> </a:t>
            </a:r>
            <a:r>
              <a:rPr lang="en-US" dirty="0" err="1"/>
              <a:t>các</a:t>
            </a:r>
            <a:r>
              <a:rPr lang="en-US" dirty="0"/>
              <a:t> </a:t>
            </a:r>
            <a:r>
              <a:rPr lang="en-US" dirty="0" err="1"/>
              <a:t>nội</a:t>
            </a:r>
            <a:r>
              <a:rPr lang="en-US" dirty="0"/>
              <a:t> dung </a:t>
            </a:r>
            <a:r>
              <a:rPr lang="en-US" dirty="0" err="1"/>
              <a:t>đã</a:t>
            </a:r>
            <a:r>
              <a:rPr lang="en-US" dirty="0"/>
              <a:t> </a:t>
            </a:r>
            <a:r>
              <a:rPr lang="en-US" dirty="0" err="1"/>
              <a:t>được</a:t>
            </a:r>
            <a:r>
              <a:rPr lang="en-US" dirty="0"/>
              <a:t> </a:t>
            </a:r>
            <a:r>
              <a:rPr lang="en-US" dirty="0" err="1"/>
              <a:t>trình</a:t>
            </a:r>
            <a:r>
              <a:rPr lang="en-US" dirty="0"/>
              <a:t> </a:t>
            </a:r>
            <a:r>
              <a:rPr lang="en-US" dirty="0" err="1"/>
              <a:t>bày</a:t>
            </a:r>
            <a:endParaRPr lang="en-US" dirty="0"/>
          </a:p>
        </p:txBody>
      </p:sp>
      <p:sp>
        <p:nvSpPr>
          <p:cNvPr id="6" name="Slide Number Placeholder 5">
            <a:extLst>
              <a:ext uri="{FF2B5EF4-FFF2-40B4-BE49-F238E27FC236}">
                <a16:creationId xmlns:a16="http://schemas.microsoft.com/office/drawing/2014/main" id="{AB63F803-2994-FF3A-4DD4-4ABDD254F3BC}"/>
              </a:ext>
            </a:extLst>
          </p:cNvPr>
          <p:cNvSpPr>
            <a:spLocks noGrp="1"/>
          </p:cNvSpPr>
          <p:nvPr>
            <p:ph type="sldNum" sz="quarter" idx="12"/>
          </p:nvPr>
        </p:nvSpPr>
        <p:spPr/>
        <p:txBody>
          <a:bodyPr/>
          <a:lstStyle/>
          <a:p>
            <a:fld id="{1DEA65A2-3CC0-4BEB-8A8D-A197232CFB0D}" type="slidenum">
              <a:rPr lang="en-US" sz="2000" smtClean="0">
                <a:latin typeface="Times New Roman" panose="02020603050405020304" pitchFamily="18" charset="0"/>
                <a:cs typeface="Times New Roman" panose="02020603050405020304" pitchFamily="18" charset="0"/>
              </a:rPr>
              <a:t>2</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9329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74D37-A7DD-8B01-32CF-223BC362A982}"/>
              </a:ext>
            </a:extLst>
          </p:cNvPr>
          <p:cNvSpPr>
            <a:spLocks noGrp="1"/>
          </p:cNvSpPr>
          <p:nvPr>
            <p:ph type="title"/>
          </p:nvPr>
        </p:nvSpPr>
        <p:spPr/>
        <p:txBody>
          <a:bodyPr/>
          <a:lstStyle/>
          <a:p>
            <a:r>
              <a:rPr lang="en-US" dirty="0" err="1"/>
              <a:t>Phần</a:t>
            </a:r>
            <a:r>
              <a:rPr lang="en-US" dirty="0"/>
              <a:t> </a:t>
            </a:r>
            <a:r>
              <a:rPr lang="en-US" dirty="0" err="1"/>
              <a:t>mở</a:t>
            </a:r>
            <a:r>
              <a:rPr lang="en-US" dirty="0"/>
              <a:t> </a:t>
            </a:r>
            <a:r>
              <a:rPr lang="en-US" dirty="0" err="1"/>
              <a:t>đầu</a:t>
            </a:r>
            <a:endParaRPr lang="en-US" dirty="0"/>
          </a:p>
        </p:txBody>
      </p:sp>
      <p:sp>
        <p:nvSpPr>
          <p:cNvPr id="3" name="Content Placeholder 2">
            <a:extLst>
              <a:ext uri="{FF2B5EF4-FFF2-40B4-BE49-F238E27FC236}">
                <a16:creationId xmlns:a16="http://schemas.microsoft.com/office/drawing/2014/main" id="{EBF4C590-60B0-52E9-C9C6-849430D34081}"/>
              </a:ext>
            </a:extLst>
          </p:cNvPr>
          <p:cNvSpPr>
            <a:spLocks noGrp="1"/>
          </p:cNvSpPr>
          <p:nvPr>
            <p:ph idx="1"/>
          </p:nvPr>
        </p:nvSpPr>
        <p:spPr/>
        <p:txBody>
          <a:bodyPr/>
          <a:lstStyle/>
          <a:p>
            <a:r>
              <a:rPr lang="en-US" dirty="0"/>
              <a:t>Thu </a:t>
            </a:r>
            <a:r>
              <a:rPr lang="en-US" dirty="0" err="1"/>
              <a:t>hút</a:t>
            </a:r>
            <a:r>
              <a:rPr lang="en-US" dirty="0"/>
              <a:t> </a:t>
            </a:r>
            <a:r>
              <a:rPr lang="en-US" dirty="0" err="1"/>
              <a:t>sự</a:t>
            </a:r>
            <a:r>
              <a:rPr lang="en-US" dirty="0"/>
              <a:t> </a:t>
            </a:r>
            <a:r>
              <a:rPr lang="en-US" dirty="0" err="1"/>
              <a:t>chú</a:t>
            </a:r>
            <a:r>
              <a:rPr lang="en-US" dirty="0"/>
              <a:t> ý </a:t>
            </a:r>
            <a:r>
              <a:rPr lang="en-US" dirty="0" err="1"/>
              <a:t>của</a:t>
            </a:r>
            <a:r>
              <a:rPr lang="en-US" dirty="0"/>
              <a:t> </a:t>
            </a:r>
            <a:r>
              <a:rPr lang="en-US" dirty="0" err="1"/>
              <a:t>người</a:t>
            </a:r>
            <a:r>
              <a:rPr lang="en-US" dirty="0"/>
              <a:t> </a:t>
            </a:r>
            <a:r>
              <a:rPr lang="en-US" dirty="0" err="1"/>
              <a:t>nghe</a:t>
            </a:r>
            <a:endParaRPr lang="en-US" dirty="0"/>
          </a:p>
          <a:p>
            <a:pPr lvl="1"/>
            <a:r>
              <a:rPr lang="en-US" dirty="0" err="1">
                <a:hlinkClick r:id="rId2" action="ppaction://hlinksldjump"/>
              </a:rPr>
              <a:t>Sử</a:t>
            </a:r>
            <a:r>
              <a:rPr lang="en-US" dirty="0">
                <a:hlinkClick r:id="rId2" action="ppaction://hlinksldjump"/>
              </a:rPr>
              <a:t> </a:t>
            </a:r>
            <a:r>
              <a:rPr lang="en-US" dirty="0" err="1">
                <a:hlinkClick r:id="rId2" action="ppaction://hlinksldjump"/>
              </a:rPr>
              <a:t>dụng</a:t>
            </a:r>
            <a:r>
              <a:rPr lang="en-US" dirty="0">
                <a:hlinkClick r:id="rId2" action="ppaction://hlinksldjump"/>
              </a:rPr>
              <a:t> </a:t>
            </a:r>
            <a:r>
              <a:rPr lang="en-US" dirty="0" err="1">
                <a:hlinkClick r:id="rId2" action="ppaction://hlinksldjump"/>
              </a:rPr>
              <a:t>một</a:t>
            </a:r>
            <a:r>
              <a:rPr lang="en-US" dirty="0">
                <a:hlinkClick r:id="rId2" action="ppaction://hlinksldjump"/>
              </a:rPr>
              <a:t> </a:t>
            </a:r>
            <a:r>
              <a:rPr lang="en-US" dirty="0" err="1">
                <a:hlinkClick r:id="rId2" action="ppaction://hlinksldjump"/>
              </a:rPr>
              <a:t>đoạn</a:t>
            </a:r>
            <a:r>
              <a:rPr lang="en-US" dirty="0">
                <a:hlinkClick r:id="rId2" action="ppaction://hlinksldjump"/>
              </a:rPr>
              <a:t> </a:t>
            </a:r>
            <a:r>
              <a:rPr lang="en-US" dirty="0" err="1">
                <a:hlinkClick r:id="rId2" action="ppaction://hlinksldjump"/>
              </a:rPr>
              <a:t>trích</a:t>
            </a:r>
            <a:r>
              <a:rPr lang="en-US" dirty="0">
                <a:hlinkClick r:id="rId2" action="ppaction://hlinksldjump"/>
              </a:rPr>
              <a:t> </a:t>
            </a:r>
            <a:r>
              <a:rPr lang="en-US" dirty="0" err="1">
                <a:hlinkClick r:id="rId2" action="ppaction://hlinksldjump"/>
              </a:rPr>
              <a:t>dẫn</a:t>
            </a:r>
            <a:endParaRPr lang="en-US" dirty="0"/>
          </a:p>
          <a:p>
            <a:pPr lvl="1"/>
            <a:r>
              <a:rPr lang="en-US" dirty="0" err="1"/>
              <a:t>Một</a:t>
            </a:r>
            <a:r>
              <a:rPr lang="en-US" dirty="0"/>
              <a:t> </a:t>
            </a:r>
            <a:r>
              <a:rPr lang="en-US" dirty="0" err="1"/>
              <a:t>câu</a:t>
            </a:r>
            <a:r>
              <a:rPr lang="en-US" dirty="0"/>
              <a:t> </a:t>
            </a:r>
            <a:r>
              <a:rPr lang="en-US" dirty="0" err="1"/>
              <a:t>hỏi</a:t>
            </a:r>
            <a:endParaRPr lang="en-US" dirty="0"/>
          </a:p>
          <a:p>
            <a:pPr lvl="1"/>
            <a:r>
              <a:rPr lang="en-US" dirty="0" err="1"/>
              <a:t>Một</a:t>
            </a:r>
            <a:r>
              <a:rPr lang="en-US" dirty="0"/>
              <a:t> </a:t>
            </a:r>
            <a:r>
              <a:rPr lang="en-US" dirty="0" err="1"/>
              <a:t>lời</a:t>
            </a:r>
            <a:r>
              <a:rPr lang="en-US" dirty="0"/>
              <a:t> </a:t>
            </a:r>
            <a:r>
              <a:rPr lang="en-US" dirty="0" err="1"/>
              <a:t>hứa</a:t>
            </a:r>
            <a:endParaRPr lang="en-US" dirty="0"/>
          </a:p>
          <a:p>
            <a:pPr lvl="1"/>
            <a:r>
              <a:rPr lang="en-US" dirty="0" err="1"/>
              <a:t>Thậm</a:t>
            </a:r>
            <a:r>
              <a:rPr lang="en-US" dirty="0"/>
              <a:t> </a:t>
            </a:r>
            <a:r>
              <a:rPr lang="en-US" dirty="0" err="1"/>
              <a:t>chí</a:t>
            </a:r>
            <a:r>
              <a:rPr lang="en-US" dirty="0"/>
              <a:t> </a:t>
            </a:r>
            <a:r>
              <a:rPr lang="en-US" dirty="0" err="1"/>
              <a:t>làm</a:t>
            </a:r>
            <a:r>
              <a:rPr lang="en-US" dirty="0"/>
              <a:t> </a:t>
            </a:r>
            <a:r>
              <a:rPr lang="en-US" dirty="0" err="1"/>
              <a:t>mọi</a:t>
            </a:r>
            <a:r>
              <a:rPr lang="en-US" dirty="0"/>
              <a:t> </a:t>
            </a:r>
            <a:r>
              <a:rPr lang="en-US" dirty="0" err="1"/>
              <a:t>người</a:t>
            </a:r>
            <a:r>
              <a:rPr lang="en-US" dirty="0"/>
              <a:t> </a:t>
            </a:r>
            <a:r>
              <a:rPr lang="en-US" dirty="0" err="1"/>
              <a:t>phải</a:t>
            </a:r>
            <a:r>
              <a:rPr lang="en-US" dirty="0"/>
              <a:t> </a:t>
            </a:r>
            <a:r>
              <a:rPr lang="en-US" dirty="0" err="1"/>
              <a:t>hoạt</a:t>
            </a:r>
            <a:r>
              <a:rPr lang="en-US" dirty="0"/>
              <a:t> </a:t>
            </a:r>
            <a:r>
              <a:rPr lang="en-US" dirty="0" err="1"/>
              <a:t>động</a:t>
            </a:r>
            <a:endParaRPr lang="en-US" dirty="0"/>
          </a:p>
          <a:p>
            <a:r>
              <a:rPr lang="en-US" dirty="0" err="1"/>
              <a:t>Tóm</a:t>
            </a:r>
            <a:r>
              <a:rPr lang="en-US" dirty="0"/>
              <a:t> </a:t>
            </a:r>
            <a:r>
              <a:rPr lang="en-US" dirty="0" err="1"/>
              <a:t>lược</a:t>
            </a:r>
            <a:r>
              <a:rPr lang="en-US" dirty="0"/>
              <a:t> </a:t>
            </a:r>
            <a:r>
              <a:rPr lang="en-US" dirty="0" err="1"/>
              <a:t>các</a:t>
            </a:r>
            <a:r>
              <a:rPr lang="en-US" dirty="0"/>
              <a:t> </a:t>
            </a:r>
            <a:r>
              <a:rPr lang="en-US" dirty="0" err="1"/>
              <a:t>nội</a:t>
            </a:r>
            <a:r>
              <a:rPr lang="en-US" dirty="0"/>
              <a:t> dung </a:t>
            </a:r>
            <a:r>
              <a:rPr lang="en-US" dirty="0" err="1"/>
              <a:t>liên</a:t>
            </a:r>
            <a:r>
              <a:rPr lang="en-US" dirty="0"/>
              <a:t> </a:t>
            </a:r>
            <a:r>
              <a:rPr lang="en-US" dirty="0" err="1"/>
              <a:t>quan</a:t>
            </a:r>
            <a:endParaRPr lang="en-US" dirty="0"/>
          </a:p>
          <a:p>
            <a:pPr lvl="1"/>
            <a:r>
              <a:rPr lang="en-US" dirty="0" err="1"/>
              <a:t>Đã</a:t>
            </a:r>
            <a:r>
              <a:rPr lang="en-US" dirty="0"/>
              <a:t> </a:t>
            </a:r>
            <a:r>
              <a:rPr lang="en-US" dirty="0" err="1"/>
              <a:t>được</a:t>
            </a:r>
            <a:r>
              <a:rPr lang="en-US" dirty="0"/>
              <a:t> </a:t>
            </a:r>
            <a:r>
              <a:rPr lang="en-US" dirty="0" err="1"/>
              <a:t>trình</a:t>
            </a:r>
            <a:r>
              <a:rPr lang="en-US" dirty="0"/>
              <a:t> </a:t>
            </a:r>
            <a:r>
              <a:rPr lang="en-US" dirty="0" err="1"/>
              <a:t>bày</a:t>
            </a:r>
            <a:endParaRPr lang="en-US" dirty="0"/>
          </a:p>
          <a:p>
            <a:pPr lvl="1"/>
            <a:r>
              <a:rPr lang="en-US" dirty="0" err="1"/>
              <a:t>Được</a:t>
            </a:r>
            <a:r>
              <a:rPr lang="en-US" dirty="0"/>
              <a:t> </a:t>
            </a:r>
            <a:r>
              <a:rPr lang="en-US" dirty="0" err="1"/>
              <a:t>đa</a:t>
            </a:r>
            <a:r>
              <a:rPr lang="en-US" dirty="0"/>
              <a:t> </a:t>
            </a:r>
            <a:r>
              <a:rPr lang="en-US" dirty="0" err="1"/>
              <a:t>số</a:t>
            </a:r>
            <a:r>
              <a:rPr lang="en-US" dirty="0"/>
              <a:t> </a:t>
            </a:r>
            <a:r>
              <a:rPr lang="en-US" dirty="0" err="1"/>
              <a:t>người</a:t>
            </a:r>
            <a:r>
              <a:rPr lang="en-US" dirty="0"/>
              <a:t> </a:t>
            </a:r>
            <a:r>
              <a:rPr lang="en-US" dirty="0" err="1"/>
              <a:t>nghe</a:t>
            </a:r>
            <a:r>
              <a:rPr lang="en-US" dirty="0"/>
              <a:t> </a:t>
            </a:r>
            <a:r>
              <a:rPr lang="en-US" dirty="0" err="1"/>
              <a:t>biết</a:t>
            </a:r>
            <a:r>
              <a:rPr lang="en-US" dirty="0"/>
              <a:t> </a:t>
            </a:r>
            <a:r>
              <a:rPr lang="en-US" dirty="0" err="1"/>
              <a:t>rõ</a:t>
            </a:r>
            <a:endParaRPr lang="en-US" dirty="0"/>
          </a:p>
        </p:txBody>
      </p:sp>
      <p:sp>
        <p:nvSpPr>
          <p:cNvPr id="6" name="Slide Number Placeholder 5">
            <a:extLst>
              <a:ext uri="{FF2B5EF4-FFF2-40B4-BE49-F238E27FC236}">
                <a16:creationId xmlns:a16="http://schemas.microsoft.com/office/drawing/2014/main" id="{F671C1CF-B557-252E-D48A-8819C66C2174}"/>
              </a:ext>
            </a:extLst>
          </p:cNvPr>
          <p:cNvSpPr>
            <a:spLocks noGrp="1"/>
          </p:cNvSpPr>
          <p:nvPr>
            <p:ph type="sldNum" sz="quarter" idx="12"/>
          </p:nvPr>
        </p:nvSpPr>
        <p:spPr/>
        <p:txBody>
          <a:bodyPr/>
          <a:lstStyle/>
          <a:p>
            <a:fld id="{1DEA65A2-3CC0-4BEB-8A8D-A197232CFB0D}" type="slidenum">
              <a:rPr lang="en-US" sz="2000" smtClean="0">
                <a:latin typeface="Times New Roman" panose="02020603050405020304" pitchFamily="18" charset="0"/>
                <a:cs typeface="Times New Roman" panose="02020603050405020304" pitchFamily="18" charset="0"/>
              </a:rPr>
              <a:t>3</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7107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54864-88D1-2096-1F3D-A119A43A7C41}"/>
              </a:ext>
            </a:extLst>
          </p:cNvPr>
          <p:cNvSpPr>
            <a:spLocks noGrp="1"/>
          </p:cNvSpPr>
          <p:nvPr>
            <p:ph type="title"/>
          </p:nvPr>
        </p:nvSpPr>
        <p:spPr/>
        <p:txBody>
          <a:bodyPr/>
          <a:lstStyle/>
          <a:p>
            <a:r>
              <a:rPr lang="en-US" dirty="0" err="1"/>
              <a:t>Phần</a:t>
            </a:r>
            <a:r>
              <a:rPr lang="en-US" dirty="0"/>
              <a:t> </a:t>
            </a:r>
            <a:r>
              <a:rPr lang="en-US" dirty="0" err="1"/>
              <a:t>chính</a:t>
            </a:r>
            <a:endParaRPr lang="en-US" dirty="0"/>
          </a:p>
        </p:txBody>
      </p:sp>
      <p:sp>
        <p:nvSpPr>
          <p:cNvPr id="3" name="Content Placeholder 2">
            <a:extLst>
              <a:ext uri="{FF2B5EF4-FFF2-40B4-BE49-F238E27FC236}">
                <a16:creationId xmlns:a16="http://schemas.microsoft.com/office/drawing/2014/main" id="{9BDEECCD-2CD9-92CE-2D51-5DE6F71B5375}"/>
              </a:ext>
            </a:extLst>
          </p:cNvPr>
          <p:cNvSpPr>
            <a:spLocks noGrp="1"/>
          </p:cNvSpPr>
          <p:nvPr>
            <p:ph idx="1"/>
          </p:nvPr>
        </p:nvSpPr>
        <p:spPr/>
        <p:txBody>
          <a:bodyPr/>
          <a:lstStyle/>
          <a:p>
            <a:r>
              <a:rPr lang="en-US" dirty="0" err="1"/>
              <a:t>Phần</a:t>
            </a:r>
            <a:r>
              <a:rPr lang="en-US" dirty="0"/>
              <a:t> </a:t>
            </a:r>
            <a:r>
              <a:rPr lang="en-US" dirty="0" err="1"/>
              <a:t>chính</a:t>
            </a:r>
            <a:r>
              <a:rPr lang="en-US" dirty="0"/>
              <a:t> </a:t>
            </a:r>
            <a:r>
              <a:rPr lang="en-US" dirty="0" err="1"/>
              <a:t>với</a:t>
            </a:r>
            <a:r>
              <a:rPr lang="en-US" dirty="0"/>
              <a:t> </a:t>
            </a:r>
            <a:r>
              <a:rPr lang="en-US" dirty="0" err="1"/>
              <a:t>các</a:t>
            </a:r>
            <a:r>
              <a:rPr lang="en-US" dirty="0"/>
              <a:t> </a:t>
            </a:r>
            <a:r>
              <a:rPr lang="en-US" dirty="0" err="1"/>
              <a:t>nội</a:t>
            </a:r>
            <a:r>
              <a:rPr lang="en-US" dirty="0"/>
              <a:t> dung</a:t>
            </a:r>
          </a:p>
          <a:p>
            <a:pPr lvl="1"/>
            <a:r>
              <a:rPr lang="en-US" dirty="0" err="1"/>
              <a:t>Vấn</a:t>
            </a:r>
            <a:r>
              <a:rPr lang="en-US" dirty="0"/>
              <a:t> </a:t>
            </a:r>
            <a:r>
              <a:rPr lang="en-US" dirty="0" err="1"/>
              <a:t>đề</a:t>
            </a:r>
            <a:r>
              <a:rPr lang="en-US" dirty="0"/>
              <a:t> </a:t>
            </a:r>
            <a:r>
              <a:rPr lang="en-US" dirty="0" err="1"/>
              <a:t>cần</a:t>
            </a:r>
            <a:r>
              <a:rPr lang="en-US" dirty="0"/>
              <a:t> </a:t>
            </a:r>
            <a:r>
              <a:rPr lang="en-US" dirty="0" err="1"/>
              <a:t>giải</a:t>
            </a:r>
            <a:r>
              <a:rPr lang="en-US" dirty="0"/>
              <a:t> </a:t>
            </a:r>
            <a:r>
              <a:rPr lang="en-US" dirty="0" err="1"/>
              <a:t>quyết</a:t>
            </a:r>
            <a:r>
              <a:rPr lang="en-US" dirty="0"/>
              <a:t>, </a:t>
            </a:r>
            <a:r>
              <a:rPr lang="en-US" dirty="0" err="1"/>
              <a:t>yêu</a:t>
            </a:r>
            <a:r>
              <a:rPr lang="en-US" dirty="0"/>
              <a:t> </a:t>
            </a:r>
            <a:r>
              <a:rPr lang="en-US" dirty="0" err="1"/>
              <a:t>cầu</a:t>
            </a:r>
            <a:r>
              <a:rPr lang="en-US" dirty="0"/>
              <a:t> </a:t>
            </a:r>
            <a:r>
              <a:rPr lang="en-US" dirty="0" err="1"/>
              <a:t>công</a:t>
            </a:r>
            <a:r>
              <a:rPr lang="en-US" dirty="0"/>
              <a:t> </a:t>
            </a:r>
            <a:r>
              <a:rPr lang="en-US" dirty="0" err="1"/>
              <a:t>việc</a:t>
            </a:r>
            <a:endParaRPr lang="en-US" dirty="0"/>
          </a:p>
          <a:p>
            <a:pPr lvl="1"/>
            <a:r>
              <a:rPr lang="en-US" dirty="0"/>
              <a:t>Ý </a:t>
            </a:r>
            <a:r>
              <a:rPr lang="en-US" dirty="0" err="1"/>
              <a:t>tưởng</a:t>
            </a:r>
            <a:r>
              <a:rPr lang="en-US" dirty="0"/>
              <a:t> </a:t>
            </a:r>
            <a:r>
              <a:rPr lang="en-US" dirty="0" err="1"/>
              <a:t>và</a:t>
            </a:r>
            <a:r>
              <a:rPr lang="en-US" dirty="0"/>
              <a:t> </a:t>
            </a:r>
            <a:r>
              <a:rPr lang="en-US" dirty="0" err="1"/>
              <a:t>giải</a:t>
            </a:r>
            <a:r>
              <a:rPr lang="en-US" dirty="0"/>
              <a:t> </a:t>
            </a:r>
            <a:r>
              <a:rPr lang="en-US" dirty="0" err="1"/>
              <a:t>pháp</a:t>
            </a:r>
            <a:endParaRPr lang="en-US" dirty="0"/>
          </a:p>
          <a:p>
            <a:pPr lvl="1"/>
            <a:r>
              <a:rPr lang="en-US" dirty="0">
                <a:hlinkClick r:id="rId2" action="ppaction://hlinksldjump"/>
              </a:rPr>
              <a:t>Cung </a:t>
            </a:r>
            <a:r>
              <a:rPr lang="en-US" dirty="0" err="1">
                <a:hlinkClick r:id="rId2" action="ppaction://hlinksldjump"/>
              </a:rPr>
              <a:t>cấp</a:t>
            </a:r>
            <a:r>
              <a:rPr lang="en-US" dirty="0">
                <a:hlinkClick r:id="rId2" action="ppaction://hlinksldjump"/>
              </a:rPr>
              <a:t> </a:t>
            </a:r>
            <a:r>
              <a:rPr lang="en-US" dirty="0" err="1">
                <a:hlinkClick r:id="rId2" action="ppaction://hlinksldjump"/>
              </a:rPr>
              <a:t>ví</a:t>
            </a:r>
            <a:r>
              <a:rPr lang="en-US" dirty="0">
                <a:hlinkClick r:id="rId2" action="ppaction://hlinksldjump"/>
              </a:rPr>
              <a:t> </a:t>
            </a:r>
            <a:r>
              <a:rPr lang="en-US" dirty="0" err="1">
                <a:hlinkClick r:id="rId2" action="ppaction://hlinksldjump"/>
              </a:rPr>
              <a:t>dụ</a:t>
            </a:r>
            <a:r>
              <a:rPr lang="en-US" dirty="0">
                <a:hlinkClick r:id="rId2" action="ppaction://hlinksldjump"/>
              </a:rPr>
              <a:t> </a:t>
            </a:r>
            <a:r>
              <a:rPr lang="en-US" dirty="0" err="1">
                <a:hlinkClick r:id="rId2" action="ppaction://hlinksldjump"/>
              </a:rPr>
              <a:t>để</a:t>
            </a:r>
            <a:r>
              <a:rPr lang="en-US" dirty="0">
                <a:hlinkClick r:id="rId2" action="ppaction://hlinksldjump"/>
              </a:rPr>
              <a:t> </a:t>
            </a:r>
            <a:r>
              <a:rPr lang="en-US" dirty="0" err="1">
                <a:hlinkClick r:id="rId2" action="ppaction://hlinksldjump"/>
              </a:rPr>
              <a:t>chứng</a:t>
            </a:r>
            <a:r>
              <a:rPr lang="en-US" dirty="0">
                <a:hlinkClick r:id="rId2" action="ppaction://hlinksldjump"/>
              </a:rPr>
              <a:t> </a:t>
            </a:r>
            <a:r>
              <a:rPr lang="en-US" dirty="0" err="1">
                <a:hlinkClick r:id="rId2" action="ppaction://hlinksldjump"/>
              </a:rPr>
              <a:t>minh</a:t>
            </a:r>
            <a:endParaRPr lang="en-US" dirty="0"/>
          </a:p>
          <a:p>
            <a:pPr lvl="1"/>
            <a:r>
              <a:rPr lang="en-US" dirty="0"/>
              <a:t>Lợi </a:t>
            </a:r>
            <a:r>
              <a:rPr lang="en-US" dirty="0" err="1"/>
              <a:t>ích</a:t>
            </a:r>
            <a:r>
              <a:rPr lang="en-US" dirty="0"/>
              <a:t> </a:t>
            </a:r>
            <a:r>
              <a:rPr lang="en-US" dirty="0" err="1"/>
              <a:t>khi</a:t>
            </a:r>
            <a:r>
              <a:rPr lang="en-US" dirty="0"/>
              <a:t> </a:t>
            </a:r>
            <a:r>
              <a:rPr lang="en-US" dirty="0" err="1"/>
              <a:t>áp</a:t>
            </a:r>
            <a:r>
              <a:rPr lang="en-US" dirty="0"/>
              <a:t> </a:t>
            </a:r>
            <a:r>
              <a:rPr lang="en-US" dirty="0" err="1"/>
              <a:t>dụng</a:t>
            </a:r>
            <a:r>
              <a:rPr lang="en-US" dirty="0"/>
              <a:t> </a:t>
            </a:r>
            <a:r>
              <a:rPr lang="en-US" dirty="0" err="1"/>
              <a:t>giải</a:t>
            </a:r>
            <a:r>
              <a:rPr lang="en-US" dirty="0"/>
              <a:t> </a:t>
            </a:r>
            <a:r>
              <a:rPr lang="en-US" dirty="0" err="1"/>
              <a:t>pháp</a:t>
            </a:r>
            <a:endParaRPr lang="en-US" dirty="0"/>
          </a:p>
          <a:p>
            <a:pPr lvl="1"/>
            <a:r>
              <a:rPr lang="en-US" dirty="0" err="1"/>
              <a:t>Chương</a:t>
            </a:r>
            <a:r>
              <a:rPr lang="en-US" dirty="0"/>
              <a:t> </a:t>
            </a:r>
            <a:r>
              <a:rPr lang="en-US" dirty="0" err="1"/>
              <a:t>trình</a:t>
            </a:r>
            <a:r>
              <a:rPr lang="en-US" dirty="0"/>
              <a:t> </a:t>
            </a:r>
            <a:r>
              <a:rPr lang="en-US" dirty="0" err="1"/>
              <a:t>hành</a:t>
            </a:r>
            <a:r>
              <a:rPr lang="en-US" dirty="0"/>
              <a:t> </a:t>
            </a:r>
            <a:r>
              <a:rPr lang="en-US" dirty="0" err="1"/>
              <a:t>động</a:t>
            </a:r>
            <a:r>
              <a:rPr lang="en-US" dirty="0"/>
              <a:t>/</a:t>
            </a:r>
            <a:r>
              <a:rPr lang="en-US" dirty="0" err="1"/>
              <a:t>các</a:t>
            </a:r>
            <a:r>
              <a:rPr lang="en-US" dirty="0"/>
              <a:t> </a:t>
            </a:r>
            <a:r>
              <a:rPr lang="en-US" dirty="0" err="1"/>
              <a:t>việc</a:t>
            </a:r>
            <a:r>
              <a:rPr lang="en-US" dirty="0"/>
              <a:t> </a:t>
            </a:r>
            <a:r>
              <a:rPr lang="en-US" dirty="0" err="1"/>
              <a:t>làm</a:t>
            </a:r>
            <a:r>
              <a:rPr lang="en-US" dirty="0"/>
              <a:t> </a:t>
            </a:r>
            <a:r>
              <a:rPr lang="en-US" dirty="0" err="1"/>
              <a:t>cụ</a:t>
            </a:r>
            <a:r>
              <a:rPr lang="en-US" dirty="0"/>
              <a:t> </a:t>
            </a:r>
            <a:r>
              <a:rPr lang="en-US" dirty="0" err="1"/>
              <a:t>thể</a:t>
            </a:r>
            <a:endParaRPr lang="en-US" dirty="0"/>
          </a:p>
        </p:txBody>
      </p:sp>
      <p:sp>
        <p:nvSpPr>
          <p:cNvPr id="6" name="Slide Number Placeholder 5">
            <a:extLst>
              <a:ext uri="{FF2B5EF4-FFF2-40B4-BE49-F238E27FC236}">
                <a16:creationId xmlns:a16="http://schemas.microsoft.com/office/drawing/2014/main" id="{33E5229F-A330-CB56-CAA3-5ED2CE140689}"/>
              </a:ext>
            </a:extLst>
          </p:cNvPr>
          <p:cNvSpPr>
            <a:spLocks noGrp="1"/>
          </p:cNvSpPr>
          <p:nvPr>
            <p:ph type="sldNum" sz="quarter" idx="12"/>
          </p:nvPr>
        </p:nvSpPr>
        <p:spPr/>
        <p:txBody>
          <a:bodyPr/>
          <a:lstStyle/>
          <a:p>
            <a:fld id="{1DEA65A2-3CC0-4BEB-8A8D-A197232CFB0D}" type="slidenum">
              <a:rPr lang="en-US" sz="2000" smtClean="0">
                <a:latin typeface="Times New Roman" panose="02020603050405020304" pitchFamily="18" charset="0"/>
                <a:cs typeface="Times New Roman" panose="02020603050405020304" pitchFamily="18" charset="0"/>
              </a:rPr>
              <a:t>4</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242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8C703-18B9-6FE9-AAE2-745DF33B5B11}"/>
              </a:ext>
            </a:extLst>
          </p:cNvPr>
          <p:cNvSpPr>
            <a:spLocks noGrp="1"/>
          </p:cNvSpPr>
          <p:nvPr>
            <p:ph type="title"/>
          </p:nvPr>
        </p:nvSpPr>
        <p:spPr/>
        <p:txBody>
          <a:bodyPr/>
          <a:lstStyle/>
          <a:p>
            <a:r>
              <a:rPr lang="en-US" dirty="0" err="1"/>
              <a:t>Phần</a:t>
            </a:r>
            <a:r>
              <a:rPr lang="en-US" dirty="0"/>
              <a:t> </a:t>
            </a:r>
            <a:r>
              <a:rPr lang="en-US" dirty="0" err="1"/>
              <a:t>kết</a:t>
            </a:r>
            <a:endParaRPr lang="en-US" dirty="0"/>
          </a:p>
        </p:txBody>
      </p:sp>
      <p:sp>
        <p:nvSpPr>
          <p:cNvPr id="3" name="Content Placeholder 2">
            <a:extLst>
              <a:ext uri="{FF2B5EF4-FFF2-40B4-BE49-F238E27FC236}">
                <a16:creationId xmlns:a16="http://schemas.microsoft.com/office/drawing/2014/main" id="{E8CF5D31-E069-AF54-E241-605CFD98F44A}"/>
              </a:ext>
            </a:extLst>
          </p:cNvPr>
          <p:cNvSpPr>
            <a:spLocks noGrp="1"/>
          </p:cNvSpPr>
          <p:nvPr>
            <p:ph idx="1"/>
          </p:nvPr>
        </p:nvSpPr>
        <p:spPr/>
        <p:txBody>
          <a:bodyPr/>
          <a:lstStyle/>
          <a:p>
            <a:r>
              <a:rPr lang="en-US" dirty="0" err="1"/>
              <a:t>Tóm</a:t>
            </a:r>
            <a:r>
              <a:rPr lang="en-US" dirty="0"/>
              <a:t> </a:t>
            </a:r>
            <a:r>
              <a:rPr lang="en-US" dirty="0" err="1"/>
              <a:t>tắt</a:t>
            </a:r>
            <a:endParaRPr lang="en-US" dirty="0"/>
          </a:p>
          <a:p>
            <a:r>
              <a:rPr lang="en-US" dirty="0" err="1"/>
              <a:t>Kết</a:t>
            </a:r>
            <a:r>
              <a:rPr lang="en-US" dirty="0"/>
              <a:t> </a:t>
            </a:r>
            <a:r>
              <a:rPr lang="en-US" dirty="0" err="1"/>
              <a:t>luận</a:t>
            </a:r>
            <a:r>
              <a:rPr lang="en-US" dirty="0"/>
              <a:t> </a:t>
            </a:r>
            <a:r>
              <a:rPr lang="en-US" dirty="0" err="1"/>
              <a:t>cuối</a:t>
            </a:r>
            <a:r>
              <a:rPr lang="en-US" dirty="0"/>
              <a:t> </a:t>
            </a:r>
            <a:r>
              <a:rPr lang="en-US" dirty="0" err="1"/>
              <a:t>cung</a:t>
            </a:r>
            <a:endParaRPr lang="en-US" dirty="0"/>
          </a:p>
          <a:p>
            <a:pPr lvl="1"/>
            <a:r>
              <a:rPr lang="en-US" dirty="0"/>
              <a:t>Liệu </a:t>
            </a:r>
            <a:r>
              <a:rPr lang="en-US" dirty="0" err="1"/>
              <a:t>còn</a:t>
            </a:r>
            <a:r>
              <a:rPr lang="en-US" dirty="0"/>
              <a:t> </a:t>
            </a:r>
            <a:r>
              <a:rPr lang="en-US" dirty="0" err="1"/>
              <a:t>điều</a:t>
            </a:r>
            <a:r>
              <a:rPr lang="en-US" dirty="0"/>
              <a:t> </a:t>
            </a:r>
            <a:r>
              <a:rPr lang="en-US" dirty="0" err="1"/>
              <a:t>gì</a:t>
            </a:r>
            <a:r>
              <a:rPr lang="en-US" dirty="0"/>
              <a:t> </a:t>
            </a:r>
            <a:r>
              <a:rPr lang="en-US" dirty="0" err="1"/>
              <a:t>bạn</a:t>
            </a:r>
            <a:r>
              <a:rPr lang="en-US" dirty="0"/>
              <a:t> </a:t>
            </a:r>
            <a:r>
              <a:rPr lang="en-US" dirty="0" err="1"/>
              <a:t>muốn</a:t>
            </a:r>
            <a:r>
              <a:rPr lang="en-US" dirty="0"/>
              <a:t> </a:t>
            </a:r>
            <a:r>
              <a:rPr lang="en-US" dirty="0" err="1"/>
              <a:t>người</a:t>
            </a:r>
            <a:r>
              <a:rPr lang="en-US" dirty="0"/>
              <a:t> </a:t>
            </a:r>
            <a:r>
              <a:rPr lang="en-US" dirty="0" err="1"/>
              <a:t>nghe</a:t>
            </a:r>
            <a:r>
              <a:rPr lang="en-US" dirty="0"/>
              <a:t> </a:t>
            </a:r>
            <a:r>
              <a:rPr lang="en-US" dirty="0" err="1"/>
              <a:t>ghi</a:t>
            </a:r>
            <a:r>
              <a:rPr lang="en-US" dirty="0"/>
              <a:t> </a:t>
            </a:r>
            <a:r>
              <a:rPr lang="en-US" dirty="0" err="1"/>
              <a:t>nhớ</a:t>
            </a:r>
            <a:r>
              <a:rPr lang="en-US" dirty="0"/>
              <a:t>?</a:t>
            </a:r>
          </a:p>
        </p:txBody>
      </p:sp>
      <p:sp>
        <p:nvSpPr>
          <p:cNvPr id="6" name="Slide Number Placeholder 5">
            <a:extLst>
              <a:ext uri="{FF2B5EF4-FFF2-40B4-BE49-F238E27FC236}">
                <a16:creationId xmlns:a16="http://schemas.microsoft.com/office/drawing/2014/main" id="{1112C076-E087-8500-E6FA-7E52FEC90769}"/>
              </a:ext>
            </a:extLst>
          </p:cNvPr>
          <p:cNvSpPr>
            <a:spLocks noGrp="1"/>
          </p:cNvSpPr>
          <p:nvPr>
            <p:ph type="sldNum" sz="quarter" idx="12"/>
          </p:nvPr>
        </p:nvSpPr>
        <p:spPr/>
        <p:txBody>
          <a:bodyPr/>
          <a:lstStyle/>
          <a:p>
            <a:fld id="{1DEA65A2-3CC0-4BEB-8A8D-A197232CFB0D}" type="slidenum">
              <a:rPr lang="en-US" sz="2000" smtClean="0">
                <a:latin typeface="Times New Roman" panose="02020603050405020304" pitchFamily="18" charset="0"/>
                <a:cs typeface="Times New Roman" panose="02020603050405020304" pitchFamily="18" charset="0"/>
              </a:rPr>
              <a:t>5</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932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65B32-1DC3-9DD1-9192-C24E6F90DAA4}"/>
              </a:ext>
            </a:extLst>
          </p:cNvPr>
          <p:cNvSpPr>
            <a:spLocks noGrp="1"/>
          </p:cNvSpPr>
          <p:nvPr>
            <p:ph type="title"/>
          </p:nvPr>
        </p:nvSpPr>
        <p:spPr>
          <a:xfrm>
            <a:off x="838200" y="2766218"/>
            <a:ext cx="10515600" cy="1325563"/>
          </a:xfrm>
        </p:spPr>
        <p:txBody>
          <a:bodyPr/>
          <a:lstStyle/>
          <a:p>
            <a:pPr algn="ctr"/>
            <a:r>
              <a:rPr lang="en-US" dirty="0" err="1"/>
              <a:t>Cảm</a:t>
            </a:r>
            <a:r>
              <a:rPr lang="en-US" dirty="0"/>
              <a:t> </a:t>
            </a:r>
            <a:r>
              <a:rPr lang="en-US" dirty="0" err="1"/>
              <a:t>ơn</a:t>
            </a:r>
            <a:r>
              <a:rPr lang="en-US" dirty="0"/>
              <a:t> </a:t>
            </a:r>
            <a:r>
              <a:rPr lang="en-US" dirty="0" err="1"/>
              <a:t>sự</a:t>
            </a:r>
            <a:r>
              <a:rPr lang="en-US" dirty="0"/>
              <a:t> </a:t>
            </a:r>
            <a:r>
              <a:rPr lang="en-US" dirty="0" err="1"/>
              <a:t>chú</a:t>
            </a:r>
            <a:r>
              <a:rPr lang="en-US" dirty="0"/>
              <a:t> ý </a:t>
            </a:r>
            <a:r>
              <a:rPr lang="en-US" dirty="0" err="1"/>
              <a:t>của</a:t>
            </a:r>
            <a:r>
              <a:rPr lang="en-US" dirty="0"/>
              <a:t> </a:t>
            </a:r>
            <a:r>
              <a:rPr lang="en-US" dirty="0" err="1"/>
              <a:t>quý</a:t>
            </a:r>
            <a:r>
              <a:rPr lang="en-US" dirty="0"/>
              <a:t> </a:t>
            </a:r>
            <a:r>
              <a:rPr lang="en-US" dirty="0" err="1"/>
              <a:t>vị</a:t>
            </a:r>
            <a:endParaRPr lang="en-US" dirty="0"/>
          </a:p>
        </p:txBody>
      </p:sp>
      <p:sp>
        <p:nvSpPr>
          <p:cNvPr id="5" name="Slide Number Placeholder 4">
            <a:extLst>
              <a:ext uri="{FF2B5EF4-FFF2-40B4-BE49-F238E27FC236}">
                <a16:creationId xmlns:a16="http://schemas.microsoft.com/office/drawing/2014/main" id="{27488483-56E7-DE88-B2A3-B38860384CAC}"/>
              </a:ext>
            </a:extLst>
          </p:cNvPr>
          <p:cNvSpPr>
            <a:spLocks noGrp="1"/>
          </p:cNvSpPr>
          <p:nvPr>
            <p:ph type="sldNum" sz="quarter" idx="12"/>
          </p:nvPr>
        </p:nvSpPr>
        <p:spPr/>
        <p:txBody>
          <a:bodyPr/>
          <a:lstStyle/>
          <a:p>
            <a:fld id="{1DEA65A2-3CC0-4BEB-8A8D-A197232CFB0D}" type="slidenum">
              <a:rPr lang="en-US" sz="2000" smtClean="0">
                <a:latin typeface="Times New Roman" panose="02020603050405020304" pitchFamily="18" charset="0"/>
                <a:cs typeface="Times New Roman" panose="02020603050405020304" pitchFamily="18" charset="0"/>
              </a:rPr>
              <a:t>6</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920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CFD9A-2D15-12D3-B53A-892A9A05F459}"/>
              </a:ext>
            </a:extLst>
          </p:cNvPr>
          <p:cNvSpPr>
            <a:spLocks noGrp="1"/>
          </p:cNvSpPr>
          <p:nvPr>
            <p:ph type="title"/>
          </p:nvPr>
        </p:nvSpPr>
        <p:spPr>
          <a:xfrm>
            <a:off x="838199" y="365125"/>
            <a:ext cx="10804301" cy="1325563"/>
          </a:xfrm>
        </p:spPr>
        <p:txBody>
          <a:bodyPr/>
          <a:lstStyle/>
          <a:p>
            <a:r>
              <a:rPr lang="en-US" dirty="0" err="1"/>
              <a:t>Ví</a:t>
            </a:r>
            <a:r>
              <a:rPr lang="en-US" dirty="0"/>
              <a:t> </a:t>
            </a:r>
            <a:r>
              <a:rPr lang="en-US" dirty="0" err="1"/>
              <a:t>dụ</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đoạn</a:t>
            </a:r>
            <a:r>
              <a:rPr lang="en-US" dirty="0"/>
              <a:t> </a:t>
            </a:r>
            <a:r>
              <a:rPr lang="en-US" dirty="0" err="1"/>
              <a:t>trích</a:t>
            </a:r>
            <a:r>
              <a:rPr lang="en-US" dirty="0"/>
              <a:t> </a:t>
            </a:r>
            <a:r>
              <a:rPr lang="en-US" dirty="0" err="1"/>
              <a:t>dẫn</a:t>
            </a:r>
            <a:r>
              <a:rPr lang="en-US" dirty="0"/>
              <a:t> </a:t>
            </a:r>
            <a:r>
              <a:rPr lang="en-US" dirty="0" err="1"/>
              <a:t>khi</a:t>
            </a:r>
            <a:r>
              <a:rPr lang="en-US" dirty="0"/>
              <a:t> </a:t>
            </a:r>
            <a:r>
              <a:rPr lang="en-US" dirty="0" err="1"/>
              <a:t>giới</a:t>
            </a:r>
            <a:r>
              <a:rPr lang="en-US" dirty="0"/>
              <a:t> </a:t>
            </a:r>
            <a:r>
              <a:rPr lang="en-US" dirty="0" err="1"/>
              <a:t>thiệu</a:t>
            </a:r>
            <a:endParaRPr lang="en-US" dirty="0"/>
          </a:p>
        </p:txBody>
      </p:sp>
      <p:sp>
        <p:nvSpPr>
          <p:cNvPr id="3" name="Content Placeholder 2">
            <a:extLst>
              <a:ext uri="{FF2B5EF4-FFF2-40B4-BE49-F238E27FC236}">
                <a16:creationId xmlns:a16="http://schemas.microsoft.com/office/drawing/2014/main" id="{DBB5C206-34EE-F1EE-9CD1-A1A89FC4578D}"/>
              </a:ext>
            </a:extLst>
          </p:cNvPr>
          <p:cNvSpPr>
            <a:spLocks noGrp="1"/>
          </p:cNvSpPr>
          <p:nvPr>
            <p:ph idx="1"/>
          </p:nvPr>
        </p:nvSpPr>
        <p:spPr/>
        <p:txBody>
          <a:bodyPr/>
          <a:lstStyle/>
          <a:p>
            <a:r>
              <a:rPr lang="en-US" dirty="0" err="1"/>
              <a:t>Ví</a:t>
            </a:r>
            <a:r>
              <a:rPr lang="en-US" dirty="0"/>
              <a:t> </a:t>
            </a:r>
            <a:r>
              <a:rPr lang="en-US" dirty="0" err="1"/>
              <a:t>dụ</a:t>
            </a:r>
            <a:r>
              <a:rPr lang="en-US" dirty="0"/>
              <a:t>: Ta </a:t>
            </a:r>
            <a:r>
              <a:rPr lang="en-US" dirty="0" err="1"/>
              <a:t>có</a:t>
            </a:r>
            <a:r>
              <a:rPr lang="en-US" dirty="0"/>
              <a:t> </a:t>
            </a:r>
            <a:r>
              <a:rPr lang="en-US" dirty="0" err="1"/>
              <a:t>thể</a:t>
            </a:r>
            <a:r>
              <a:rPr lang="en-US" dirty="0"/>
              <a:t> </a:t>
            </a:r>
            <a:r>
              <a:rPr lang="en-US" dirty="0" err="1"/>
              <a:t>phát</a:t>
            </a:r>
            <a:r>
              <a:rPr lang="en-US" dirty="0"/>
              <a:t> </a:t>
            </a:r>
            <a:r>
              <a:rPr lang="en-US" dirty="0" err="1"/>
              <a:t>biểu</a:t>
            </a:r>
            <a:r>
              <a:rPr lang="en-US" dirty="0"/>
              <a:t> </a:t>
            </a:r>
            <a:r>
              <a:rPr lang="en-US" dirty="0" err="1"/>
              <a:t>trích</a:t>
            </a:r>
            <a:r>
              <a:rPr lang="en-US" dirty="0"/>
              <a:t> </a:t>
            </a:r>
            <a:r>
              <a:rPr lang="en-US" dirty="0" err="1"/>
              <a:t>dẫn</a:t>
            </a:r>
            <a:r>
              <a:rPr lang="en-US" dirty="0"/>
              <a:t> </a:t>
            </a:r>
            <a:r>
              <a:rPr lang="en-US" dirty="0" err="1"/>
              <a:t>lợi</a:t>
            </a:r>
            <a:r>
              <a:rPr lang="en-US" dirty="0"/>
              <a:t> </a:t>
            </a:r>
            <a:r>
              <a:rPr lang="en-US" dirty="0" err="1"/>
              <a:t>ích</a:t>
            </a:r>
            <a:r>
              <a:rPr lang="en-US" dirty="0"/>
              <a:t> </a:t>
            </a:r>
            <a:r>
              <a:rPr lang="en-US" dirty="0" err="1"/>
              <a:t>khi</a:t>
            </a:r>
            <a:r>
              <a:rPr lang="en-US" dirty="0"/>
              <a:t> </a:t>
            </a:r>
            <a:r>
              <a:rPr lang="en-US" dirty="0" err="1"/>
              <a:t>học</a:t>
            </a:r>
            <a:r>
              <a:rPr lang="en-US" dirty="0"/>
              <a:t> </a:t>
            </a:r>
            <a:r>
              <a:rPr lang="en-US" dirty="0" err="1"/>
              <a:t>ngành</a:t>
            </a:r>
            <a:r>
              <a:rPr lang="en-US" dirty="0"/>
              <a:t> </a:t>
            </a:r>
            <a:r>
              <a:rPr lang="en-US" dirty="0" err="1"/>
              <a:t>công</a:t>
            </a:r>
            <a:r>
              <a:rPr lang="en-US" dirty="0"/>
              <a:t> </a:t>
            </a:r>
            <a:r>
              <a:rPr lang="en-US" dirty="0" err="1"/>
              <a:t>nghệ</a:t>
            </a:r>
            <a:r>
              <a:rPr lang="en-US" dirty="0"/>
              <a:t> </a:t>
            </a:r>
            <a:r>
              <a:rPr lang="en-US" dirty="0" err="1"/>
              <a:t>thông</a:t>
            </a:r>
            <a:r>
              <a:rPr lang="en-US" dirty="0"/>
              <a:t> tin</a:t>
            </a:r>
          </a:p>
          <a:p>
            <a:pPr marL="0" indent="0">
              <a:buNone/>
            </a:pPr>
            <a:r>
              <a:rPr lang="en-US" dirty="0"/>
              <a:t>        </a:t>
            </a:r>
            <a:r>
              <a:rPr lang="vi-VN" dirty="0"/>
              <a:t>“Hàng năm, công nghệ mới luôn được phát triển và thể hiện tầm quan trọng của nó đối với cuộc sống. Các doanh nghiệp cũng thay đổi theo hướng cập nhật công nghệ thông tin và yêu cầu sự thay đổi về nhân sự giỏi công nghệ. Ngành học CNTT được coi là lĩnh vực ngày một phát triển và trở nên hữu ích cho các bạn muốn xây dựng sự nghiệp với ngành này. Vậy những lợi ích khi học ngành CNTT là gì?”</a:t>
            </a:r>
            <a:endParaRPr lang="en-US" dirty="0"/>
          </a:p>
        </p:txBody>
      </p:sp>
      <p:sp>
        <p:nvSpPr>
          <p:cNvPr id="6" name="Slide Number Placeholder 5">
            <a:extLst>
              <a:ext uri="{FF2B5EF4-FFF2-40B4-BE49-F238E27FC236}">
                <a16:creationId xmlns:a16="http://schemas.microsoft.com/office/drawing/2014/main" id="{6B96CA03-0955-4AAF-FDB5-509D7AC471BB}"/>
              </a:ext>
            </a:extLst>
          </p:cNvPr>
          <p:cNvSpPr>
            <a:spLocks noGrp="1"/>
          </p:cNvSpPr>
          <p:nvPr>
            <p:ph type="sldNum" sz="quarter" idx="12"/>
          </p:nvPr>
        </p:nvSpPr>
        <p:spPr/>
        <p:txBody>
          <a:bodyPr/>
          <a:lstStyle/>
          <a:p>
            <a:fld id="{1DEA65A2-3CC0-4BEB-8A8D-A197232CFB0D}" type="slidenum">
              <a:rPr lang="en-US" sz="2000" smtClean="0">
                <a:latin typeface="Times New Roman" panose="02020603050405020304" pitchFamily="18" charset="0"/>
                <a:cs typeface="Times New Roman" panose="02020603050405020304" pitchFamily="18" charset="0"/>
              </a:rPr>
              <a:t>7</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27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7E6F5-5B22-BD30-328C-DCB12664B130}"/>
              </a:ext>
            </a:extLst>
          </p:cNvPr>
          <p:cNvSpPr>
            <a:spLocks noGrp="1"/>
          </p:cNvSpPr>
          <p:nvPr>
            <p:ph type="title"/>
          </p:nvPr>
        </p:nvSpPr>
        <p:spPr/>
        <p:txBody>
          <a:bodyPr/>
          <a:lstStyle/>
          <a:p>
            <a:r>
              <a:rPr lang="en-US" dirty="0" err="1"/>
              <a:t>Ví</a:t>
            </a:r>
            <a:r>
              <a:rPr lang="en-US" dirty="0"/>
              <a:t> </a:t>
            </a:r>
            <a:r>
              <a:rPr lang="en-US" dirty="0" err="1"/>
              <a:t>dụ</a:t>
            </a:r>
            <a:r>
              <a:rPr lang="en-US" dirty="0"/>
              <a:t> </a:t>
            </a:r>
            <a:r>
              <a:rPr lang="en-US" dirty="0" err="1"/>
              <a:t>minh</a:t>
            </a:r>
            <a:r>
              <a:rPr lang="en-US" dirty="0"/>
              <a:t> </a:t>
            </a:r>
            <a:r>
              <a:rPr lang="en-US" dirty="0" err="1"/>
              <a:t>chứng</a:t>
            </a:r>
            <a:r>
              <a:rPr lang="en-US" dirty="0"/>
              <a:t> </a:t>
            </a:r>
            <a:r>
              <a:rPr lang="en-US" dirty="0" err="1"/>
              <a:t>một</a:t>
            </a:r>
            <a:r>
              <a:rPr lang="en-US" dirty="0"/>
              <a:t> </a:t>
            </a:r>
            <a:r>
              <a:rPr lang="en-US" dirty="0" err="1"/>
              <a:t>vấn</a:t>
            </a:r>
            <a:r>
              <a:rPr lang="en-US" dirty="0"/>
              <a:t> </a:t>
            </a:r>
            <a:r>
              <a:rPr lang="en-US" dirty="0" err="1"/>
              <a:t>đề</a:t>
            </a:r>
            <a:endParaRPr lang="en-US" dirty="0"/>
          </a:p>
        </p:txBody>
      </p:sp>
      <p:sp>
        <p:nvSpPr>
          <p:cNvPr id="3" name="Content Placeholder 2">
            <a:extLst>
              <a:ext uri="{FF2B5EF4-FFF2-40B4-BE49-F238E27FC236}">
                <a16:creationId xmlns:a16="http://schemas.microsoft.com/office/drawing/2014/main" id="{450ADBE9-C518-6C00-16DC-296DD9BFB7CF}"/>
              </a:ext>
            </a:extLst>
          </p:cNvPr>
          <p:cNvSpPr>
            <a:spLocks noGrp="1"/>
          </p:cNvSpPr>
          <p:nvPr>
            <p:ph idx="1"/>
          </p:nvPr>
        </p:nvSpPr>
        <p:spPr/>
        <p:txBody>
          <a:bodyPr/>
          <a:lstStyle/>
          <a:p>
            <a:r>
              <a:rPr lang="en-US" dirty="0" err="1"/>
              <a:t>Bảng</a:t>
            </a:r>
            <a:r>
              <a:rPr lang="en-US" dirty="0"/>
              <a:t> </a:t>
            </a:r>
            <a:r>
              <a:rPr lang="en-US" dirty="0" err="1"/>
              <a:t>thống</a:t>
            </a:r>
            <a:r>
              <a:rPr lang="en-US" dirty="0"/>
              <a:t> </a:t>
            </a:r>
            <a:r>
              <a:rPr lang="en-US" dirty="0" err="1"/>
              <a:t>kê</a:t>
            </a:r>
            <a:r>
              <a:rPr lang="en-US" dirty="0"/>
              <a:t> </a:t>
            </a:r>
            <a:r>
              <a:rPr lang="en-US" dirty="0" err="1"/>
              <a:t>kết</a:t>
            </a:r>
            <a:r>
              <a:rPr lang="en-US" dirty="0"/>
              <a:t> </a:t>
            </a:r>
            <a:r>
              <a:rPr lang="en-US" dirty="0" err="1"/>
              <a:t>quả</a:t>
            </a:r>
            <a:r>
              <a:rPr lang="en-US" dirty="0"/>
              <a:t> </a:t>
            </a:r>
            <a:r>
              <a:rPr lang="en-US" dirty="0" err="1"/>
              <a:t>tuyển</a:t>
            </a:r>
            <a:r>
              <a:rPr lang="en-US" dirty="0"/>
              <a:t> </a:t>
            </a:r>
            <a:r>
              <a:rPr lang="en-US" dirty="0" err="1"/>
              <a:t>sinh</a:t>
            </a:r>
            <a:r>
              <a:rPr lang="en-US" dirty="0"/>
              <a:t> 2020</a:t>
            </a:r>
          </a:p>
        </p:txBody>
      </p:sp>
      <p:graphicFrame>
        <p:nvGraphicFramePr>
          <p:cNvPr id="6" name="Table 5">
            <a:extLst>
              <a:ext uri="{FF2B5EF4-FFF2-40B4-BE49-F238E27FC236}">
                <a16:creationId xmlns:a16="http://schemas.microsoft.com/office/drawing/2014/main" id="{4FD1BA82-0EF6-CB30-B1E8-3300DFD0ABEF}"/>
              </a:ext>
            </a:extLst>
          </p:cNvPr>
          <p:cNvGraphicFramePr>
            <a:graphicFrameLocks noGrp="1"/>
          </p:cNvGraphicFramePr>
          <p:nvPr>
            <p:extLst>
              <p:ext uri="{D42A27DB-BD31-4B8C-83A1-F6EECF244321}">
                <p14:modId xmlns:p14="http://schemas.microsoft.com/office/powerpoint/2010/main" val="2480741997"/>
              </p:ext>
            </p:extLst>
          </p:nvPr>
        </p:nvGraphicFramePr>
        <p:xfrm>
          <a:off x="1455313" y="2603500"/>
          <a:ext cx="9283521" cy="3708400"/>
        </p:xfrm>
        <a:graphic>
          <a:graphicData uri="http://schemas.openxmlformats.org/drawingml/2006/table">
            <a:tbl>
              <a:tblPr firstRow="1" bandRow="1">
                <a:tableStyleId>{5940675A-B579-460E-94D1-54222C63F5DA}</a:tableStyleId>
              </a:tblPr>
              <a:tblGrid>
                <a:gridCol w="6400800">
                  <a:extLst>
                    <a:ext uri="{9D8B030D-6E8A-4147-A177-3AD203B41FA5}">
                      <a16:colId xmlns:a16="http://schemas.microsoft.com/office/drawing/2014/main" val="4170672129"/>
                    </a:ext>
                  </a:extLst>
                </a:gridCol>
                <a:gridCol w="2882721">
                  <a:extLst>
                    <a:ext uri="{9D8B030D-6E8A-4147-A177-3AD203B41FA5}">
                      <a16:colId xmlns:a16="http://schemas.microsoft.com/office/drawing/2014/main" val="3742932371"/>
                    </a:ext>
                  </a:extLst>
                </a:gridCol>
              </a:tblGrid>
              <a:tr h="370840">
                <a:tc>
                  <a:txBody>
                    <a:bodyPr/>
                    <a:lstStyle/>
                    <a:p>
                      <a:r>
                        <a:rPr lang="en-US" b="1" dirty="0" err="1"/>
                        <a:t>Tên</a:t>
                      </a:r>
                      <a:r>
                        <a:rPr lang="en-US" b="1" dirty="0"/>
                        <a:t> </a:t>
                      </a:r>
                      <a:r>
                        <a:rPr lang="en-US" b="1" dirty="0" err="1"/>
                        <a:t>ngành</a:t>
                      </a:r>
                      <a:r>
                        <a:rPr lang="en-US" b="1" dirty="0"/>
                        <a:t>/</a:t>
                      </a:r>
                      <a:r>
                        <a:rPr lang="en-US" b="1" dirty="0" err="1"/>
                        <a:t>chuyên</a:t>
                      </a:r>
                      <a:r>
                        <a:rPr lang="en-US" b="1" dirty="0"/>
                        <a:t> </a:t>
                      </a:r>
                      <a:r>
                        <a:rPr lang="en-US" b="1" dirty="0" err="1"/>
                        <a:t>ngành</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b="1" dirty="0" err="1"/>
                        <a:t>Số</a:t>
                      </a:r>
                      <a:r>
                        <a:rPr lang="en-US" b="1" dirty="0"/>
                        <a:t> </a:t>
                      </a:r>
                      <a:r>
                        <a:rPr lang="en-US" b="1" dirty="0" err="1"/>
                        <a:t>lượng</a:t>
                      </a:r>
                      <a:r>
                        <a:rPr lang="en-US" b="1" dirty="0"/>
                        <a:t> </a:t>
                      </a:r>
                      <a:r>
                        <a:rPr lang="en-US" b="1" dirty="0" err="1"/>
                        <a:t>tuyển</a:t>
                      </a:r>
                      <a:r>
                        <a:rPr lang="en-US" b="1" dirty="0"/>
                        <a:t> </a:t>
                      </a:r>
                      <a:r>
                        <a:rPr lang="en-US" b="1" dirty="0" err="1"/>
                        <a:t>sinh</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0559266"/>
                  </a:ext>
                </a:extLst>
              </a:tr>
              <a:tr h="370840">
                <a:tc>
                  <a:txBody>
                    <a:bodyPr/>
                    <a:lstStyle/>
                    <a:p>
                      <a:r>
                        <a:rPr lang="en-US" b="1" dirty="0"/>
                        <a:t>Công </a:t>
                      </a:r>
                      <a:r>
                        <a:rPr lang="en-US" b="1" dirty="0" err="1"/>
                        <a:t>nghệ</a:t>
                      </a:r>
                      <a:r>
                        <a:rPr lang="en-US" b="1" dirty="0"/>
                        <a:t> </a:t>
                      </a:r>
                      <a:r>
                        <a:rPr lang="en-US" b="1" dirty="0" err="1"/>
                        <a:t>thông</a:t>
                      </a:r>
                      <a:r>
                        <a:rPr lang="en-US" b="1" dirty="0"/>
                        <a:t> tin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b="1" dirty="0"/>
                        <a:t>272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05189352"/>
                  </a:ext>
                </a:extLst>
              </a:tr>
              <a:tr h="370840">
                <a:tc>
                  <a:txBody>
                    <a:bodyPr/>
                    <a:lstStyle/>
                    <a:p>
                      <a:r>
                        <a:rPr lang="en-US" b="1" dirty="0"/>
                        <a:t>Công </a:t>
                      </a:r>
                      <a:r>
                        <a:rPr lang="en-US" b="1" dirty="0" err="1"/>
                        <a:t>nghệ</a:t>
                      </a:r>
                      <a:r>
                        <a:rPr lang="en-US" b="1" dirty="0"/>
                        <a:t> </a:t>
                      </a:r>
                      <a:r>
                        <a:rPr lang="en-US" b="1" dirty="0" err="1"/>
                        <a:t>thông</a:t>
                      </a:r>
                      <a:r>
                        <a:rPr lang="en-US" b="1" dirty="0"/>
                        <a:t> tin - CLC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b="1" dirty="0"/>
                        <a:t>144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62237768"/>
                  </a:ext>
                </a:extLst>
              </a:tr>
              <a:tr h="370840">
                <a:tc>
                  <a:txBody>
                    <a:bodyPr/>
                    <a:lstStyle/>
                    <a:p>
                      <a:r>
                        <a:rPr lang="en-US" b="1" dirty="0"/>
                        <a:t>Công </a:t>
                      </a:r>
                      <a:r>
                        <a:rPr lang="en-US" b="1" dirty="0" err="1"/>
                        <a:t>nghệ</a:t>
                      </a:r>
                      <a:r>
                        <a:rPr lang="en-US" b="1" dirty="0"/>
                        <a:t> </a:t>
                      </a:r>
                      <a:r>
                        <a:rPr lang="en-US" b="1" dirty="0" err="1"/>
                        <a:t>thông</a:t>
                      </a:r>
                      <a:r>
                        <a:rPr lang="en-US" b="1" dirty="0"/>
                        <a:t> tin - HA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b="1" dirty="0"/>
                        <a:t>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46885408"/>
                  </a:ext>
                </a:extLst>
              </a:tr>
              <a:tr h="370840">
                <a:tc>
                  <a:txBody>
                    <a:bodyPr/>
                    <a:lstStyle/>
                    <a:p>
                      <a:r>
                        <a:rPr lang="en-US" b="1" dirty="0" err="1"/>
                        <a:t>Mạng</a:t>
                      </a:r>
                      <a:r>
                        <a:rPr lang="en-US" b="1" dirty="0"/>
                        <a:t> </a:t>
                      </a:r>
                      <a:r>
                        <a:rPr lang="en-US" b="1" dirty="0" err="1"/>
                        <a:t>máy</a:t>
                      </a:r>
                      <a:r>
                        <a:rPr lang="en-US" b="1" dirty="0"/>
                        <a:t> </a:t>
                      </a:r>
                      <a:r>
                        <a:rPr lang="en-US" b="1" dirty="0" err="1"/>
                        <a:t>tính</a:t>
                      </a:r>
                      <a:r>
                        <a:rPr lang="en-US" b="1" dirty="0"/>
                        <a:t> </a:t>
                      </a:r>
                      <a:r>
                        <a:rPr lang="en-US" b="1" dirty="0" err="1"/>
                        <a:t>và</a:t>
                      </a:r>
                      <a:r>
                        <a:rPr lang="en-US" b="1" dirty="0"/>
                        <a:t> </a:t>
                      </a:r>
                      <a:r>
                        <a:rPr lang="en-US" b="1" dirty="0" err="1"/>
                        <a:t>truyền</a:t>
                      </a:r>
                      <a:r>
                        <a:rPr lang="en-US" b="1" dirty="0"/>
                        <a:t> </a:t>
                      </a:r>
                      <a:r>
                        <a:rPr lang="en-US" b="1" dirty="0" err="1"/>
                        <a:t>thông</a:t>
                      </a:r>
                      <a:r>
                        <a:rPr lang="en-US" b="1" dirty="0"/>
                        <a:t> </a:t>
                      </a:r>
                      <a:r>
                        <a:rPr lang="en-US" b="1" dirty="0" err="1"/>
                        <a:t>dữ</a:t>
                      </a:r>
                      <a:r>
                        <a:rPr lang="en-US" b="1" dirty="0"/>
                        <a:t> </a:t>
                      </a:r>
                      <a:r>
                        <a:rPr lang="en-US" b="1" dirty="0" err="1"/>
                        <a:t>liệu</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b="1" dirty="0"/>
                        <a:t>149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526597"/>
                  </a:ext>
                </a:extLst>
              </a:tr>
              <a:tr h="370840">
                <a:tc>
                  <a:txBody>
                    <a:bodyPr/>
                    <a:lstStyle/>
                    <a:p>
                      <a:r>
                        <a:rPr lang="en-US" b="1" dirty="0" err="1"/>
                        <a:t>Kỹ</a:t>
                      </a:r>
                      <a:r>
                        <a:rPr lang="en-US" b="1" dirty="0"/>
                        <a:t> </a:t>
                      </a:r>
                      <a:r>
                        <a:rPr lang="en-US" b="1" dirty="0" err="1"/>
                        <a:t>thuật</a:t>
                      </a:r>
                      <a:r>
                        <a:rPr lang="en-US" b="1" dirty="0"/>
                        <a:t> </a:t>
                      </a:r>
                      <a:r>
                        <a:rPr lang="en-US" b="1" dirty="0" err="1"/>
                        <a:t>phần</a:t>
                      </a:r>
                      <a:r>
                        <a:rPr lang="en-US" b="1" dirty="0"/>
                        <a:t> </a:t>
                      </a:r>
                      <a:r>
                        <a:rPr lang="en-US" b="1" dirty="0" err="1"/>
                        <a:t>mềm</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b="1" dirty="0"/>
                        <a:t>266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96654873"/>
                  </a:ext>
                </a:extLst>
              </a:tr>
              <a:tr h="370840">
                <a:tc>
                  <a:txBody>
                    <a:bodyPr/>
                    <a:lstStyle/>
                    <a:p>
                      <a:r>
                        <a:rPr lang="en-US" b="1" dirty="0" err="1"/>
                        <a:t>Hệ</a:t>
                      </a:r>
                      <a:r>
                        <a:rPr lang="en-US" b="1" dirty="0"/>
                        <a:t> </a:t>
                      </a:r>
                      <a:r>
                        <a:rPr lang="en-US" b="1" dirty="0" err="1"/>
                        <a:t>thống</a:t>
                      </a:r>
                      <a:r>
                        <a:rPr lang="en-US" b="1" dirty="0"/>
                        <a:t> </a:t>
                      </a:r>
                      <a:r>
                        <a:rPr lang="en-US" b="1" dirty="0" err="1"/>
                        <a:t>thông</a:t>
                      </a:r>
                      <a:r>
                        <a:rPr lang="en-US" b="1" dirty="0"/>
                        <a:t> tin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b="1" dirty="0"/>
                        <a:t>135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79702423"/>
                  </a:ext>
                </a:extLst>
              </a:tr>
              <a:tr h="370840">
                <a:tc>
                  <a:txBody>
                    <a:bodyPr/>
                    <a:lstStyle/>
                    <a:p>
                      <a:r>
                        <a:rPr lang="en-US" b="1" dirty="0"/>
                        <a:t>Khoa </a:t>
                      </a:r>
                      <a:r>
                        <a:rPr lang="en-US" b="1" dirty="0" err="1"/>
                        <a:t>học</a:t>
                      </a:r>
                      <a:r>
                        <a:rPr lang="en-US" b="1" dirty="0"/>
                        <a:t> </a:t>
                      </a:r>
                      <a:r>
                        <a:rPr lang="en-US" b="1" dirty="0" err="1"/>
                        <a:t>máy</a:t>
                      </a:r>
                      <a:r>
                        <a:rPr lang="en-US" b="1" dirty="0"/>
                        <a:t> </a:t>
                      </a:r>
                      <a:r>
                        <a:rPr lang="en-US" b="1" dirty="0" err="1"/>
                        <a:t>tính</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b="1" dirty="0"/>
                        <a:t>178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00556354"/>
                  </a:ext>
                </a:extLst>
              </a:tr>
              <a:tr h="370840">
                <a:tc>
                  <a:txBody>
                    <a:bodyPr/>
                    <a:lstStyle/>
                    <a:p>
                      <a:r>
                        <a:rPr lang="en-US" b="1" dirty="0"/>
                        <a:t>Tin </a:t>
                      </a:r>
                      <a:r>
                        <a:rPr lang="en-US" b="1" dirty="0" err="1"/>
                        <a:t>học</a:t>
                      </a:r>
                      <a:r>
                        <a:rPr lang="en-US" b="1" dirty="0"/>
                        <a:t> </a:t>
                      </a:r>
                      <a:r>
                        <a:rPr lang="en-US" b="1" dirty="0" err="1"/>
                        <a:t>Ứng</a:t>
                      </a:r>
                      <a:r>
                        <a:rPr lang="en-US" b="1" dirty="0"/>
                        <a:t> </a:t>
                      </a:r>
                      <a:r>
                        <a:rPr lang="en-US" b="1" dirty="0" err="1"/>
                        <a:t>dụng</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b="1" dirty="0"/>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7059044"/>
                  </a:ext>
                </a:extLst>
              </a:tr>
              <a:tr h="370840">
                <a:tc>
                  <a:txBody>
                    <a:bodyPr/>
                    <a:lstStyle/>
                    <a:p>
                      <a:r>
                        <a:rPr lang="en-US" b="1" dirty="0" err="1"/>
                        <a:t>Tổng</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r"/>
                      <a:r>
                        <a:rPr lang="en-US" b="1" dirty="0"/>
                        <a:t>1251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7456181"/>
                  </a:ext>
                </a:extLst>
              </a:tr>
            </a:tbl>
          </a:graphicData>
        </a:graphic>
      </p:graphicFrame>
      <p:sp>
        <p:nvSpPr>
          <p:cNvPr id="7" name="Slide Number Placeholder 6">
            <a:extLst>
              <a:ext uri="{FF2B5EF4-FFF2-40B4-BE49-F238E27FC236}">
                <a16:creationId xmlns:a16="http://schemas.microsoft.com/office/drawing/2014/main" id="{7E4AC89C-C2E7-3CC5-9E58-133DB248359F}"/>
              </a:ext>
            </a:extLst>
          </p:cNvPr>
          <p:cNvSpPr>
            <a:spLocks noGrp="1"/>
          </p:cNvSpPr>
          <p:nvPr>
            <p:ph type="sldNum" sz="quarter" idx="12"/>
          </p:nvPr>
        </p:nvSpPr>
        <p:spPr/>
        <p:txBody>
          <a:bodyPr/>
          <a:lstStyle/>
          <a:p>
            <a:fld id="{1DEA65A2-3CC0-4BEB-8A8D-A197232CFB0D}" type="slidenum">
              <a:rPr lang="en-US" sz="2000" smtClean="0">
                <a:latin typeface="Times New Roman" panose="02020603050405020304" pitchFamily="18" charset="0"/>
                <a:cs typeface="Times New Roman" panose="02020603050405020304" pitchFamily="18" charset="0"/>
              </a:rPr>
              <a:t>8</a:t>
            </a:fld>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7699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TotalTime>
  <Words>376</Words>
  <Application>Microsoft Office PowerPoint</Application>
  <PresentationFormat>Widescreen</PresentationFormat>
  <Paragraphs>64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Times New Roman</vt:lpstr>
      <vt:lpstr>Wingdings</vt:lpstr>
      <vt:lpstr>Office Theme</vt:lpstr>
      <vt:lpstr>BỐ CỤC MỘT BÀI THUYẾT TRÌNH</vt:lpstr>
      <vt:lpstr>Giới thiệu</vt:lpstr>
      <vt:lpstr>Phần mở đầu</vt:lpstr>
      <vt:lpstr>Phần chính</vt:lpstr>
      <vt:lpstr>Phần kết</vt:lpstr>
      <vt:lpstr>Cảm ơn sự chú ý của quý vị</vt:lpstr>
      <vt:lpstr>Ví dụ: sử dụng một đoạn trích dẫn khi giới thiệu</vt:lpstr>
      <vt:lpstr>Ví dụ minh chứng một vấn đề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Phuc Hoang</dc:creator>
  <cp:lastModifiedBy>Phuc Hoang</cp:lastModifiedBy>
  <cp:revision>2</cp:revision>
  <dcterms:created xsi:type="dcterms:W3CDTF">2025-10-14T06:11:19Z</dcterms:created>
  <dcterms:modified xsi:type="dcterms:W3CDTF">2025-10-15T07:30:59Z</dcterms:modified>
</cp:coreProperties>
</file>