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3" d="100"/>
          <a:sy n="73"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113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1726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8893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635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9875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3875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97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208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421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2844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5/29/2022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98060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5/29/2022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6771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BÁO CÁO LẬP TRÌNH QUẢN LÝ</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a:bodyPr>
          <a:lstStyle/>
          <a:p>
            <a:r>
              <a:rPr lang="en-US" sz="3600" b="1" smtClean="0">
                <a:latin typeface="Times New Roman" panose="02020603050405020304" pitchFamily="18" charset="0"/>
                <a:cs typeface="Times New Roman" panose="02020603050405020304" pitchFamily="18" charset="0"/>
              </a:rPr>
              <a:t>ĐỒ ÁN QUẢN LÝ VẬT LIỆU XÂY DỰNG</a:t>
            </a:r>
            <a:endParaRPr lang="en-US" sz="3600" b="1">
              <a:latin typeface="Times New Roman" panose="02020603050405020304" pitchFamily="18" charset="0"/>
              <a:cs typeface="Times New Roman" panose="02020603050405020304" pitchFamily="18" charset="0"/>
            </a:endParaRPr>
          </a:p>
        </p:txBody>
      </p:sp>
      <p:sp>
        <p:nvSpPr>
          <p:cNvPr id="4" name="TextBox 3"/>
          <p:cNvSpPr txBox="1"/>
          <p:nvPr/>
        </p:nvSpPr>
        <p:spPr>
          <a:xfrm>
            <a:off x="7223760" y="5538651"/>
            <a:ext cx="4794069" cy="369332"/>
          </a:xfrm>
          <a:prstGeom prst="rect">
            <a:avLst/>
          </a:prstGeom>
          <a:noFill/>
        </p:spPr>
        <p:txBody>
          <a:bodyPr wrap="square" rtlCol="0">
            <a:spAutoFit/>
          </a:bodyPr>
          <a:lstStyle/>
          <a:p>
            <a:r>
              <a:rPr lang="en-US" smtClean="0"/>
              <a:t>Giảng viên: Huỳnh Lý Thanh Nhàn</a:t>
            </a:r>
            <a:endParaRPr lang="en-US"/>
          </a:p>
        </p:txBody>
      </p:sp>
    </p:spTree>
    <p:extLst>
      <p:ext uri="{BB962C8B-B14F-4D97-AF65-F5344CB8AC3E}">
        <p14:creationId xmlns:p14="http://schemas.microsoft.com/office/powerpoint/2010/main" val="3852066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Form Hóa Đơn</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27910" y="1776549"/>
            <a:ext cx="10319656" cy="3814353"/>
          </a:xfrm>
          <a:prstGeom prst="rect">
            <a:avLst/>
          </a:prstGeom>
        </p:spPr>
      </p:pic>
    </p:spTree>
    <p:extLst>
      <p:ext uri="{BB962C8B-B14F-4D97-AF65-F5344CB8AC3E}">
        <p14:creationId xmlns:p14="http://schemas.microsoft.com/office/powerpoint/2010/main" val="3342514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6. Form Chi Tiết Hóa Đơn</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30270" y="1698172"/>
            <a:ext cx="10508736" cy="4062548"/>
          </a:xfrm>
          <a:prstGeom prst="rect">
            <a:avLst/>
          </a:prstGeom>
        </p:spPr>
      </p:pic>
    </p:spTree>
    <p:extLst>
      <p:ext uri="{BB962C8B-B14F-4D97-AF65-F5344CB8AC3E}">
        <p14:creationId xmlns:p14="http://schemas.microsoft.com/office/powerpoint/2010/main" val="340114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7. Form in hóa đơn</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30270" y="1675312"/>
            <a:ext cx="9711901" cy="3758837"/>
          </a:xfrm>
          <a:prstGeom prst="rect">
            <a:avLst/>
          </a:prstGeom>
        </p:spPr>
      </p:pic>
    </p:spTree>
    <p:extLst>
      <p:ext uri="{BB962C8B-B14F-4D97-AF65-F5344CB8AC3E}">
        <p14:creationId xmlns:p14="http://schemas.microsoft.com/office/powerpoint/2010/main" val="3954384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8. Form báo cao tồn kho</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30269" y="1489166"/>
            <a:ext cx="9711901" cy="4153988"/>
          </a:xfrm>
          <a:prstGeom prst="rect">
            <a:avLst/>
          </a:prstGeom>
        </p:spPr>
      </p:pic>
    </p:spTree>
    <p:extLst>
      <p:ext uri="{BB962C8B-B14F-4D97-AF65-F5344CB8AC3E}">
        <p14:creationId xmlns:p14="http://schemas.microsoft.com/office/powerpoint/2010/main" val="129620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9. From Báo Cáo doanh thu</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031966" y="1685109"/>
            <a:ext cx="9701579" cy="4153988"/>
          </a:xfrm>
          <a:prstGeom prst="rect">
            <a:avLst/>
          </a:prstGeom>
        </p:spPr>
      </p:pic>
    </p:spTree>
    <p:extLst>
      <p:ext uri="{BB962C8B-B14F-4D97-AF65-F5344CB8AC3E}">
        <p14:creationId xmlns:p14="http://schemas.microsoft.com/office/powerpoint/2010/main" val="321043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giới thiệu</a:t>
            </a:r>
            <a:endParaRPr lang="en-US"/>
          </a:p>
        </p:txBody>
      </p:sp>
      <p:sp>
        <p:nvSpPr>
          <p:cNvPr id="3" name="Content Placeholder 2"/>
          <p:cNvSpPr>
            <a:spLocks noGrp="1"/>
          </p:cNvSpPr>
          <p:nvPr>
            <p:ph idx="1"/>
          </p:nvPr>
        </p:nvSpPr>
        <p:spPr>
          <a:xfrm>
            <a:off x="1130270" y="1672046"/>
            <a:ext cx="9603275" cy="3794299"/>
          </a:xfrm>
        </p:spPr>
        <p:txBody>
          <a:bodyPr/>
          <a:lstStyle/>
          <a:p>
            <a:pPr algn="just"/>
            <a:r>
              <a:rPr lang="en-US">
                <a:latin typeface="Times New Roman" panose="02020603050405020304" pitchFamily="18" charset="0"/>
                <a:cs typeface="Times New Roman" panose="02020603050405020304" pitchFamily="18" charset="0"/>
              </a:rPr>
              <a:t>Ngày nay, xã hội phát triển mạnh mẽ và đi cùng với nó là sự phát triển của ngành công nghệ thông tin</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Đ</a:t>
            </a:r>
            <a:r>
              <a:rPr lang="en-US" smtClean="0">
                <a:latin typeface="Times New Roman" panose="02020603050405020304" pitchFamily="18" charset="0"/>
                <a:cs typeface="Times New Roman" panose="02020603050405020304" pitchFamily="18" charset="0"/>
              </a:rPr>
              <a:t>a </a:t>
            </a:r>
            <a:r>
              <a:rPr lang="en-US">
                <a:latin typeface="Times New Roman" panose="02020603050405020304" pitchFamily="18" charset="0"/>
                <a:cs typeface="Times New Roman" panose="02020603050405020304" pitchFamily="18" charset="0"/>
              </a:rPr>
              <a:t>số các cửa hàng vật tư xây dựng đều chưa sử dụng các phần mềm quản lý trực quan, mà thay vào đó là sử dụng các bước thủ công như ghi chép. Nó để lại nhiều khuyết điểm như : khó quản lý, dễ thất lạc dữ liệu, tính bảo mật tương đối thấp,khó lưu trữ,…..Với mục tiêu giúp các cửa hàng nâng cao cách quản lý cửa hàng, chúng em tìm hiểu và phát triển phần mềm “Quản lý vật liệu xây dựng”.</a:t>
            </a:r>
          </a:p>
          <a:p>
            <a:endParaRPr lang="en-US"/>
          </a:p>
        </p:txBody>
      </p:sp>
    </p:spTree>
    <p:extLst>
      <p:ext uri="{BB962C8B-B14F-4D97-AF65-F5344CB8AC3E}">
        <p14:creationId xmlns:p14="http://schemas.microsoft.com/office/powerpoint/2010/main" val="89788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Mô tả </a:t>
            </a:r>
            <a:endParaRPr lang="en-US"/>
          </a:p>
        </p:txBody>
      </p:sp>
      <p:sp>
        <p:nvSpPr>
          <p:cNvPr id="3" name="Content Placeholder 2"/>
          <p:cNvSpPr>
            <a:spLocks noGrp="1"/>
          </p:cNvSpPr>
          <p:nvPr>
            <p:ph idx="1"/>
          </p:nvPr>
        </p:nvSpPr>
        <p:spPr>
          <a:xfrm>
            <a:off x="1130270" y="1515291"/>
            <a:ext cx="9603275" cy="3951054"/>
          </a:xfrm>
        </p:spPr>
        <p:txBody>
          <a:bodyPr/>
          <a:lstStyle/>
          <a:p>
            <a:r>
              <a:rPr lang="en-US"/>
              <a:t>Chương trình cung cấp cho người dùng một tài khoản để đăng nhập vào hệ thống để sử dụng hệ thống quản lý này</a:t>
            </a:r>
            <a:r>
              <a:rPr lang="en-US"/>
              <a:t>. </a:t>
            </a:r>
            <a:endParaRPr lang="en-US" smtClean="0"/>
          </a:p>
          <a:p>
            <a:r>
              <a:rPr lang="en-US"/>
              <a:t>Hệ thống cửa hàng gồm các chức năng như : thêm mới, sửa , xóa, cập nhật, thống kê sản phẩm. Đồng thời còn thêm mới, sửa, cập nhật thông tin khách hàng. Ngoài ra, hệ thống còn có chức năng tính tồn kho để cửa hàng nhập hàng vào mỗi tháng, cung cấp kịp thời nhu cầu sử dụng cho khách hàng.</a:t>
            </a:r>
          </a:p>
          <a:p>
            <a:endParaRPr lang="en-US"/>
          </a:p>
        </p:txBody>
      </p:sp>
    </p:spTree>
    <p:extLst>
      <p:ext uri="{BB962C8B-B14F-4D97-AF65-F5344CB8AC3E}">
        <p14:creationId xmlns:p14="http://schemas.microsoft.com/office/powerpoint/2010/main" val="921029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Yêu cầu hệ thống</a:t>
            </a:r>
            <a:endParaRPr lang="en-US"/>
          </a:p>
        </p:txBody>
      </p:sp>
      <p:sp>
        <p:nvSpPr>
          <p:cNvPr id="3" name="Content Placeholder 2"/>
          <p:cNvSpPr>
            <a:spLocks noGrp="1"/>
          </p:cNvSpPr>
          <p:nvPr>
            <p:ph idx="1"/>
          </p:nvPr>
        </p:nvSpPr>
        <p:spPr>
          <a:xfrm>
            <a:off x="1130270" y="1789611"/>
            <a:ext cx="9603275" cy="3676734"/>
          </a:xfrm>
        </p:spPr>
        <p:txBody>
          <a:bodyPr/>
          <a:lstStyle/>
          <a:p>
            <a:r>
              <a:rPr lang="en-US"/>
              <a:t>Nhằm giúp cửa hàng nắm rõ thông tin khách hàng và các sản phẩm, giúp cửa hàng tìm kiếm thông tin khách hàng một cách nhanh chóng và chính xác theo nhiều mục đích khác nhau. Để dễ dàng quản lý thông tin khách hàng, dễ dàng tính toán, xuất hóa đơn thanh toán theo nhu cầu thanh toán của khách hàng.  Hỗ trợ cửa hàng linh hoạt hơn trong các hoạt động cập nhật, sửa đổi thông tin,…Giúp dễ dàng việc quản lý một cách dễ dàng, nhanh chóng và chính xác hơn. Dựa vào thông tin đầy đủ do hệ thống cung cấp, cửa hàng có thể dễ dàng quản lý được thông tin khách hàng, quản lý việc tính toán, xuất hóa đơn, quản lý về thống kê báo cáo,..</a:t>
            </a:r>
            <a:endParaRPr lang="en-US"/>
          </a:p>
        </p:txBody>
      </p:sp>
    </p:spTree>
    <p:extLst>
      <p:ext uri="{BB962C8B-B14F-4D97-AF65-F5344CB8AC3E}">
        <p14:creationId xmlns:p14="http://schemas.microsoft.com/office/powerpoint/2010/main" val="54897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 Chương trình:</a:t>
            </a:r>
            <a:br>
              <a:rPr lang="en-US" smtClean="0"/>
            </a:br>
            <a:endParaRPr lang="en-US"/>
          </a:p>
        </p:txBody>
      </p:sp>
      <p:sp>
        <p:nvSpPr>
          <p:cNvPr id="4" name="Rectangle 2"/>
          <p:cNvSpPr>
            <a:spLocks noChangeArrowheads="1"/>
          </p:cNvSpPr>
          <p:nvPr/>
        </p:nvSpPr>
        <p:spPr bwMode="auto">
          <a:xfrm>
            <a:off x="2024743" y="11103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2"/>
          <a:stretch>
            <a:fillRect/>
          </a:stretch>
        </p:blipFill>
        <p:spPr>
          <a:xfrm>
            <a:off x="1130271" y="1624647"/>
            <a:ext cx="9603274" cy="5233353"/>
          </a:xfrm>
          <a:prstGeom prst="rect">
            <a:avLst/>
          </a:prstGeom>
        </p:spPr>
      </p:pic>
    </p:spTree>
    <p:extLst>
      <p:ext uri="{BB962C8B-B14F-4D97-AF65-F5344CB8AC3E}">
        <p14:creationId xmlns:p14="http://schemas.microsoft.com/office/powerpoint/2010/main" val="343452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Form LOGIN</a:t>
            </a:r>
            <a:r>
              <a:rPr lang="en-US">
                <a:latin typeface="Times New Roman" panose="02020603050405020304" pitchFamily="18" charset="0"/>
                <a:cs typeface="Times New Roman" panose="02020603050405020304" pitchFamily="18" charset="0"/>
              </a:rPr>
              <a:t>:</a:t>
            </a:r>
            <a:br>
              <a:rPr lang="en-US">
                <a:latin typeface="Times New Roman" panose="02020603050405020304" pitchFamily="18" charset="0"/>
                <a:cs typeface="Times New Roman" panose="02020603050405020304" pitchFamily="18" charset="0"/>
              </a:rPr>
            </a:br>
            <a:endParaRPr lang="en-US"/>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269" y="1815738"/>
            <a:ext cx="9698839" cy="365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801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Form MAIN:</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30270" y="1580606"/>
            <a:ext cx="9907843" cy="4153988"/>
          </a:xfrm>
          <a:prstGeom prst="rect">
            <a:avLst/>
          </a:prstGeom>
        </p:spPr>
      </p:pic>
    </p:spTree>
    <p:extLst>
      <p:ext uri="{BB962C8B-B14F-4D97-AF65-F5344CB8AC3E}">
        <p14:creationId xmlns:p14="http://schemas.microsoft.com/office/powerpoint/2010/main" val="38766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 Form Sản Phẩm</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49086" y="1645920"/>
            <a:ext cx="10398034" cy="4140926"/>
          </a:xfrm>
          <a:prstGeom prst="rect">
            <a:avLst/>
          </a:prstGeom>
        </p:spPr>
      </p:pic>
    </p:spTree>
    <p:extLst>
      <p:ext uri="{BB962C8B-B14F-4D97-AF65-F5344CB8AC3E}">
        <p14:creationId xmlns:p14="http://schemas.microsoft.com/office/powerpoint/2010/main" val="1268447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4. Form Khách Hàng</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30270" y="1672046"/>
            <a:ext cx="10391170" cy="4140925"/>
          </a:xfrm>
          <a:prstGeom prst="rect">
            <a:avLst/>
          </a:prstGeom>
        </p:spPr>
      </p:pic>
    </p:spTree>
    <p:extLst>
      <p:ext uri="{BB962C8B-B14F-4D97-AF65-F5344CB8AC3E}">
        <p14:creationId xmlns:p14="http://schemas.microsoft.com/office/powerpoint/2010/main" val="3655976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19</TotalTime>
  <Words>458</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Times New Roman</vt:lpstr>
      <vt:lpstr>Gallery</vt:lpstr>
      <vt:lpstr>BÁO CÁO LẬP TRÌNH QUẢN LÝ</vt:lpstr>
      <vt:lpstr>I. giới thiệu</vt:lpstr>
      <vt:lpstr>II. Mô tả </vt:lpstr>
      <vt:lpstr>III. Yêu cầu hệ thống</vt:lpstr>
      <vt:lpstr>IV. Chương trình: </vt:lpstr>
      <vt:lpstr>1. Form LOGIN: </vt:lpstr>
      <vt:lpstr>2. Form MAIN:</vt:lpstr>
      <vt:lpstr>3. Form Sản Phẩm</vt:lpstr>
      <vt:lpstr>4. Form Khách Hàng</vt:lpstr>
      <vt:lpstr>5. Form Hóa Đơn</vt:lpstr>
      <vt:lpstr>6. Form Chi Tiết Hóa Đơn</vt:lpstr>
      <vt:lpstr>7. Form in hóa đơn</vt:lpstr>
      <vt:lpstr>8. Form báo cao tồn kho</vt:lpstr>
      <vt:lpstr>9. From Báo Cáo doanh thu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QUẢN LÝ</dc:title>
  <dc:creator>huy huynh</dc:creator>
  <cp:lastModifiedBy>huy huynh</cp:lastModifiedBy>
  <cp:revision>3</cp:revision>
  <dcterms:created xsi:type="dcterms:W3CDTF">2022-05-28T18:26:36Z</dcterms:created>
  <dcterms:modified xsi:type="dcterms:W3CDTF">2022-05-28T18:46:23Z</dcterms:modified>
</cp:coreProperties>
</file>