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83" d="100"/>
          <a:sy n="83" d="100"/>
        </p:scale>
        <p:origin x="8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BAC25-368C-682B-F72B-52B10332FE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C4C7BE52-CD7C-4B4C-A201-65CE678A69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BAEC7CFC-AC69-09EC-DECF-68AF0C86596A}"/>
              </a:ext>
            </a:extLst>
          </p:cNvPr>
          <p:cNvSpPr>
            <a:spLocks noGrp="1"/>
          </p:cNvSpPr>
          <p:nvPr>
            <p:ph type="dt" sz="half" idx="10"/>
          </p:nvPr>
        </p:nvSpPr>
        <p:spPr/>
        <p:txBody>
          <a:bodyPr/>
          <a:lstStyle/>
          <a:p>
            <a:fld id="{D954302C-51E2-4C7E-9BCB-9F897E52D157}" type="datetimeFigureOut">
              <a:rPr lang="vi-VN" smtClean="0"/>
              <a:t>22/07/2025</a:t>
            </a:fld>
            <a:endParaRPr lang="vi-VN"/>
          </a:p>
        </p:txBody>
      </p:sp>
      <p:sp>
        <p:nvSpPr>
          <p:cNvPr id="5" name="Footer Placeholder 4">
            <a:extLst>
              <a:ext uri="{FF2B5EF4-FFF2-40B4-BE49-F238E27FC236}">
                <a16:creationId xmlns:a16="http://schemas.microsoft.com/office/drawing/2014/main" id="{9D9F9905-27CD-C3A2-D19B-8CBC27277528}"/>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E7A90368-AD14-AAB0-8C31-3FA4D4CA4712}"/>
              </a:ext>
            </a:extLst>
          </p:cNvPr>
          <p:cNvSpPr>
            <a:spLocks noGrp="1"/>
          </p:cNvSpPr>
          <p:nvPr>
            <p:ph type="sldNum" sz="quarter" idx="12"/>
          </p:nvPr>
        </p:nvSpPr>
        <p:spPr/>
        <p:txBody>
          <a:bodyPr/>
          <a:lstStyle/>
          <a:p>
            <a:fld id="{A497A914-7D49-4BAE-A933-9812C81D4CFB}" type="slidenum">
              <a:rPr lang="vi-VN" smtClean="0"/>
              <a:t>‹#›</a:t>
            </a:fld>
            <a:endParaRPr lang="vi-VN"/>
          </a:p>
        </p:txBody>
      </p:sp>
    </p:spTree>
    <p:extLst>
      <p:ext uri="{BB962C8B-B14F-4D97-AF65-F5344CB8AC3E}">
        <p14:creationId xmlns:p14="http://schemas.microsoft.com/office/powerpoint/2010/main" val="234961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0CCFC-0D62-9EE6-FEFE-2F0469D17BE6}"/>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A79383AC-0706-DB1C-65A5-3557A3A853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F7EC3E0A-E3B2-0022-0E62-80B2CC296D62}"/>
              </a:ext>
            </a:extLst>
          </p:cNvPr>
          <p:cNvSpPr>
            <a:spLocks noGrp="1"/>
          </p:cNvSpPr>
          <p:nvPr>
            <p:ph type="dt" sz="half" idx="10"/>
          </p:nvPr>
        </p:nvSpPr>
        <p:spPr/>
        <p:txBody>
          <a:bodyPr/>
          <a:lstStyle/>
          <a:p>
            <a:fld id="{D954302C-51E2-4C7E-9BCB-9F897E52D157}" type="datetimeFigureOut">
              <a:rPr lang="vi-VN" smtClean="0"/>
              <a:t>22/07/2025</a:t>
            </a:fld>
            <a:endParaRPr lang="vi-VN"/>
          </a:p>
        </p:txBody>
      </p:sp>
      <p:sp>
        <p:nvSpPr>
          <p:cNvPr id="5" name="Footer Placeholder 4">
            <a:extLst>
              <a:ext uri="{FF2B5EF4-FFF2-40B4-BE49-F238E27FC236}">
                <a16:creationId xmlns:a16="http://schemas.microsoft.com/office/drawing/2014/main" id="{4D23A061-D9DA-2C30-2300-E5A00E597417}"/>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6627AEC3-7F32-532E-1294-8443034EE33D}"/>
              </a:ext>
            </a:extLst>
          </p:cNvPr>
          <p:cNvSpPr>
            <a:spLocks noGrp="1"/>
          </p:cNvSpPr>
          <p:nvPr>
            <p:ph type="sldNum" sz="quarter" idx="12"/>
          </p:nvPr>
        </p:nvSpPr>
        <p:spPr/>
        <p:txBody>
          <a:bodyPr/>
          <a:lstStyle/>
          <a:p>
            <a:fld id="{A497A914-7D49-4BAE-A933-9812C81D4CFB}" type="slidenum">
              <a:rPr lang="vi-VN" smtClean="0"/>
              <a:t>‹#›</a:t>
            </a:fld>
            <a:endParaRPr lang="vi-VN"/>
          </a:p>
        </p:txBody>
      </p:sp>
    </p:spTree>
    <p:extLst>
      <p:ext uri="{BB962C8B-B14F-4D97-AF65-F5344CB8AC3E}">
        <p14:creationId xmlns:p14="http://schemas.microsoft.com/office/powerpoint/2010/main" val="3839005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F6BA17-EFAD-A8C9-C327-D4BAD22477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75A8E3F9-8DDA-DB39-8931-B5096A105D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09054BD8-BD85-6D17-639E-2E55A301EE44}"/>
              </a:ext>
            </a:extLst>
          </p:cNvPr>
          <p:cNvSpPr>
            <a:spLocks noGrp="1"/>
          </p:cNvSpPr>
          <p:nvPr>
            <p:ph type="dt" sz="half" idx="10"/>
          </p:nvPr>
        </p:nvSpPr>
        <p:spPr/>
        <p:txBody>
          <a:bodyPr/>
          <a:lstStyle/>
          <a:p>
            <a:fld id="{D954302C-51E2-4C7E-9BCB-9F897E52D157}" type="datetimeFigureOut">
              <a:rPr lang="vi-VN" smtClean="0"/>
              <a:t>22/07/2025</a:t>
            </a:fld>
            <a:endParaRPr lang="vi-VN"/>
          </a:p>
        </p:txBody>
      </p:sp>
      <p:sp>
        <p:nvSpPr>
          <p:cNvPr id="5" name="Footer Placeholder 4">
            <a:extLst>
              <a:ext uri="{FF2B5EF4-FFF2-40B4-BE49-F238E27FC236}">
                <a16:creationId xmlns:a16="http://schemas.microsoft.com/office/drawing/2014/main" id="{90D57564-62FD-CB12-E875-4434665CBBA9}"/>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AD30C8A7-07DE-D7B5-A526-5EBE36A02890}"/>
              </a:ext>
            </a:extLst>
          </p:cNvPr>
          <p:cNvSpPr>
            <a:spLocks noGrp="1"/>
          </p:cNvSpPr>
          <p:nvPr>
            <p:ph type="sldNum" sz="quarter" idx="12"/>
          </p:nvPr>
        </p:nvSpPr>
        <p:spPr/>
        <p:txBody>
          <a:bodyPr/>
          <a:lstStyle/>
          <a:p>
            <a:fld id="{A497A914-7D49-4BAE-A933-9812C81D4CFB}" type="slidenum">
              <a:rPr lang="vi-VN" smtClean="0"/>
              <a:t>‹#›</a:t>
            </a:fld>
            <a:endParaRPr lang="vi-VN"/>
          </a:p>
        </p:txBody>
      </p:sp>
    </p:spTree>
    <p:extLst>
      <p:ext uri="{BB962C8B-B14F-4D97-AF65-F5344CB8AC3E}">
        <p14:creationId xmlns:p14="http://schemas.microsoft.com/office/powerpoint/2010/main" val="3058247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0FD64-65F8-A076-BCDF-D6661F00B5AC}"/>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10ACE27D-5195-85BF-9E04-7A3E48FC37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2D4A0BB7-D02D-3B53-5936-96A69D41BF70}"/>
              </a:ext>
            </a:extLst>
          </p:cNvPr>
          <p:cNvSpPr>
            <a:spLocks noGrp="1"/>
          </p:cNvSpPr>
          <p:nvPr>
            <p:ph type="dt" sz="half" idx="10"/>
          </p:nvPr>
        </p:nvSpPr>
        <p:spPr/>
        <p:txBody>
          <a:bodyPr/>
          <a:lstStyle/>
          <a:p>
            <a:fld id="{D954302C-51E2-4C7E-9BCB-9F897E52D157}" type="datetimeFigureOut">
              <a:rPr lang="vi-VN" smtClean="0"/>
              <a:t>22/07/2025</a:t>
            </a:fld>
            <a:endParaRPr lang="vi-VN"/>
          </a:p>
        </p:txBody>
      </p:sp>
      <p:sp>
        <p:nvSpPr>
          <p:cNvPr id="5" name="Footer Placeholder 4">
            <a:extLst>
              <a:ext uri="{FF2B5EF4-FFF2-40B4-BE49-F238E27FC236}">
                <a16:creationId xmlns:a16="http://schemas.microsoft.com/office/drawing/2014/main" id="{F4E3F7D0-038D-EFC3-5426-3F2C150C7F12}"/>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E84A3997-9A5A-9823-A3B5-E2402133AC52}"/>
              </a:ext>
            </a:extLst>
          </p:cNvPr>
          <p:cNvSpPr>
            <a:spLocks noGrp="1"/>
          </p:cNvSpPr>
          <p:nvPr>
            <p:ph type="sldNum" sz="quarter" idx="12"/>
          </p:nvPr>
        </p:nvSpPr>
        <p:spPr/>
        <p:txBody>
          <a:bodyPr/>
          <a:lstStyle/>
          <a:p>
            <a:fld id="{A497A914-7D49-4BAE-A933-9812C81D4CFB}" type="slidenum">
              <a:rPr lang="vi-VN" smtClean="0"/>
              <a:t>‹#›</a:t>
            </a:fld>
            <a:endParaRPr lang="vi-VN"/>
          </a:p>
        </p:txBody>
      </p:sp>
    </p:spTree>
    <p:extLst>
      <p:ext uri="{BB962C8B-B14F-4D97-AF65-F5344CB8AC3E}">
        <p14:creationId xmlns:p14="http://schemas.microsoft.com/office/powerpoint/2010/main" val="1786220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C870-9917-2B30-BDDA-615E44B2FD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A9C26A66-D31E-3F3A-05E5-4D4738BCE0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8820DC-E380-CB41-57E9-CC7DE4957525}"/>
              </a:ext>
            </a:extLst>
          </p:cNvPr>
          <p:cNvSpPr>
            <a:spLocks noGrp="1"/>
          </p:cNvSpPr>
          <p:nvPr>
            <p:ph type="dt" sz="half" idx="10"/>
          </p:nvPr>
        </p:nvSpPr>
        <p:spPr/>
        <p:txBody>
          <a:bodyPr/>
          <a:lstStyle/>
          <a:p>
            <a:fld id="{D954302C-51E2-4C7E-9BCB-9F897E52D157}" type="datetimeFigureOut">
              <a:rPr lang="vi-VN" smtClean="0"/>
              <a:t>22/07/2025</a:t>
            </a:fld>
            <a:endParaRPr lang="vi-VN"/>
          </a:p>
        </p:txBody>
      </p:sp>
      <p:sp>
        <p:nvSpPr>
          <p:cNvPr id="5" name="Footer Placeholder 4">
            <a:extLst>
              <a:ext uri="{FF2B5EF4-FFF2-40B4-BE49-F238E27FC236}">
                <a16:creationId xmlns:a16="http://schemas.microsoft.com/office/drawing/2014/main" id="{4563C66C-C363-4042-6738-F8D9891C9507}"/>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FA0F18EC-E502-E8EE-AD9B-DBB116FFC18B}"/>
              </a:ext>
            </a:extLst>
          </p:cNvPr>
          <p:cNvSpPr>
            <a:spLocks noGrp="1"/>
          </p:cNvSpPr>
          <p:nvPr>
            <p:ph type="sldNum" sz="quarter" idx="12"/>
          </p:nvPr>
        </p:nvSpPr>
        <p:spPr/>
        <p:txBody>
          <a:bodyPr/>
          <a:lstStyle/>
          <a:p>
            <a:fld id="{A497A914-7D49-4BAE-A933-9812C81D4CFB}" type="slidenum">
              <a:rPr lang="vi-VN" smtClean="0"/>
              <a:t>‹#›</a:t>
            </a:fld>
            <a:endParaRPr lang="vi-VN"/>
          </a:p>
        </p:txBody>
      </p:sp>
    </p:spTree>
    <p:extLst>
      <p:ext uri="{BB962C8B-B14F-4D97-AF65-F5344CB8AC3E}">
        <p14:creationId xmlns:p14="http://schemas.microsoft.com/office/powerpoint/2010/main" val="3819106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9638E-8014-131E-0BD2-8315FD05B561}"/>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387C3889-5189-1FED-A08F-C473CB81C0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770642F0-B9BE-87F9-3122-9FC10543E8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7C27EC7A-57F6-3D1A-BB2B-44CFA9865336}"/>
              </a:ext>
            </a:extLst>
          </p:cNvPr>
          <p:cNvSpPr>
            <a:spLocks noGrp="1"/>
          </p:cNvSpPr>
          <p:nvPr>
            <p:ph type="dt" sz="half" idx="10"/>
          </p:nvPr>
        </p:nvSpPr>
        <p:spPr/>
        <p:txBody>
          <a:bodyPr/>
          <a:lstStyle/>
          <a:p>
            <a:fld id="{D954302C-51E2-4C7E-9BCB-9F897E52D157}" type="datetimeFigureOut">
              <a:rPr lang="vi-VN" smtClean="0"/>
              <a:t>22/07/2025</a:t>
            </a:fld>
            <a:endParaRPr lang="vi-VN"/>
          </a:p>
        </p:txBody>
      </p:sp>
      <p:sp>
        <p:nvSpPr>
          <p:cNvPr id="6" name="Footer Placeholder 5">
            <a:extLst>
              <a:ext uri="{FF2B5EF4-FFF2-40B4-BE49-F238E27FC236}">
                <a16:creationId xmlns:a16="http://schemas.microsoft.com/office/drawing/2014/main" id="{556EAA56-34CA-A342-E255-0C7619C50ABB}"/>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98D6AF7E-F5F1-EC5B-5627-A4673EEFD29C}"/>
              </a:ext>
            </a:extLst>
          </p:cNvPr>
          <p:cNvSpPr>
            <a:spLocks noGrp="1"/>
          </p:cNvSpPr>
          <p:nvPr>
            <p:ph type="sldNum" sz="quarter" idx="12"/>
          </p:nvPr>
        </p:nvSpPr>
        <p:spPr/>
        <p:txBody>
          <a:bodyPr/>
          <a:lstStyle/>
          <a:p>
            <a:fld id="{A497A914-7D49-4BAE-A933-9812C81D4CFB}" type="slidenum">
              <a:rPr lang="vi-VN" smtClean="0"/>
              <a:t>‹#›</a:t>
            </a:fld>
            <a:endParaRPr lang="vi-VN"/>
          </a:p>
        </p:txBody>
      </p:sp>
    </p:spTree>
    <p:extLst>
      <p:ext uri="{BB962C8B-B14F-4D97-AF65-F5344CB8AC3E}">
        <p14:creationId xmlns:p14="http://schemas.microsoft.com/office/powerpoint/2010/main" val="4062504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A4770-FCED-0034-B8E3-6F27E08C7FF7}"/>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A9F0F77C-E52D-C919-E142-1F2D6BE3D2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86A59D-25EC-50E8-D116-2846A84D95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C519B78D-A590-4E3F-A5A1-92639E9E63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C82C31-0037-A1BC-9658-57C9B34D78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68C97C13-BE0A-8DF1-A29F-BA62CA198242}"/>
              </a:ext>
            </a:extLst>
          </p:cNvPr>
          <p:cNvSpPr>
            <a:spLocks noGrp="1"/>
          </p:cNvSpPr>
          <p:nvPr>
            <p:ph type="dt" sz="half" idx="10"/>
          </p:nvPr>
        </p:nvSpPr>
        <p:spPr/>
        <p:txBody>
          <a:bodyPr/>
          <a:lstStyle/>
          <a:p>
            <a:fld id="{D954302C-51E2-4C7E-9BCB-9F897E52D157}" type="datetimeFigureOut">
              <a:rPr lang="vi-VN" smtClean="0"/>
              <a:t>22/07/2025</a:t>
            </a:fld>
            <a:endParaRPr lang="vi-VN"/>
          </a:p>
        </p:txBody>
      </p:sp>
      <p:sp>
        <p:nvSpPr>
          <p:cNvPr id="8" name="Footer Placeholder 7">
            <a:extLst>
              <a:ext uri="{FF2B5EF4-FFF2-40B4-BE49-F238E27FC236}">
                <a16:creationId xmlns:a16="http://schemas.microsoft.com/office/drawing/2014/main" id="{B57E6A82-1E4A-2342-2885-7D0C952CE7B2}"/>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48BF4B7B-DDD6-484A-24EF-59C4A848776A}"/>
              </a:ext>
            </a:extLst>
          </p:cNvPr>
          <p:cNvSpPr>
            <a:spLocks noGrp="1"/>
          </p:cNvSpPr>
          <p:nvPr>
            <p:ph type="sldNum" sz="quarter" idx="12"/>
          </p:nvPr>
        </p:nvSpPr>
        <p:spPr/>
        <p:txBody>
          <a:bodyPr/>
          <a:lstStyle/>
          <a:p>
            <a:fld id="{A497A914-7D49-4BAE-A933-9812C81D4CFB}" type="slidenum">
              <a:rPr lang="vi-VN" smtClean="0"/>
              <a:t>‹#›</a:t>
            </a:fld>
            <a:endParaRPr lang="vi-VN"/>
          </a:p>
        </p:txBody>
      </p:sp>
    </p:spTree>
    <p:extLst>
      <p:ext uri="{BB962C8B-B14F-4D97-AF65-F5344CB8AC3E}">
        <p14:creationId xmlns:p14="http://schemas.microsoft.com/office/powerpoint/2010/main" val="2346069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318E7-6196-C7E2-1994-4F1288EAE00B}"/>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07F38F22-4DF9-82AF-4DD0-9587B1E3B4D1}"/>
              </a:ext>
            </a:extLst>
          </p:cNvPr>
          <p:cNvSpPr>
            <a:spLocks noGrp="1"/>
          </p:cNvSpPr>
          <p:nvPr>
            <p:ph type="dt" sz="half" idx="10"/>
          </p:nvPr>
        </p:nvSpPr>
        <p:spPr/>
        <p:txBody>
          <a:bodyPr/>
          <a:lstStyle/>
          <a:p>
            <a:fld id="{D954302C-51E2-4C7E-9BCB-9F897E52D157}" type="datetimeFigureOut">
              <a:rPr lang="vi-VN" smtClean="0"/>
              <a:t>22/07/2025</a:t>
            </a:fld>
            <a:endParaRPr lang="vi-VN"/>
          </a:p>
        </p:txBody>
      </p:sp>
      <p:sp>
        <p:nvSpPr>
          <p:cNvPr id="4" name="Footer Placeholder 3">
            <a:extLst>
              <a:ext uri="{FF2B5EF4-FFF2-40B4-BE49-F238E27FC236}">
                <a16:creationId xmlns:a16="http://schemas.microsoft.com/office/drawing/2014/main" id="{E047DFCD-0A6F-F953-F16B-BFED7CBCE8ED}"/>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4873E773-99BB-7428-F2F7-808D689D1898}"/>
              </a:ext>
            </a:extLst>
          </p:cNvPr>
          <p:cNvSpPr>
            <a:spLocks noGrp="1"/>
          </p:cNvSpPr>
          <p:nvPr>
            <p:ph type="sldNum" sz="quarter" idx="12"/>
          </p:nvPr>
        </p:nvSpPr>
        <p:spPr/>
        <p:txBody>
          <a:bodyPr/>
          <a:lstStyle/>
          <a:p>
            <a:fld id="{A497A914-7D49-4BAE-A933-9812C81D4CFB}" type="slidenum">
              <a:rPr lang="vi-VN" smtClean="0"/>
              <a:t>‹#›</a:t>
            </a:fld>
            <a:endParaRPr lang="vi-VN"/>
          </a:p>
        </p:txBody>
      </p:sp>
    </p:spTree>
    <p:extLst>
      <p:ext uri="{BB962C8B-B14F-4D97-AF65-F5344CB8AC3E}">
        <p14:creationId xmlns:p14="http://schemas.microsoft.com/office/powerpoint/2010/main" val="1401101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D4A240-184A-0E17-D47D-AD6772CECFB3}"/>
              </a:ext>
            </a:extLst>
          </p:cNvPr>
          <p:cNvSpPr>
            <a:spLocks noGrp="1"/>
          </p:cNvSpPr>
          <p:nvPr>
            <p:ph type="dt" sz="half" idx="10"/>
          </p:nvPr>
        </p:nvSpPr>
        <p:spPr/>
        <p:txBody>
          <a:bodyPr/>
          <a:lstStyle/>
          <a:p>
            <a:fld id="{D954302C-51E2-4C7E-9BCB-9F897E52D157}" type="datetimeFigureOut">
              <a:rPr lang="vi-VN" smtClean="0"/>
              <a:t>22/07/2025</a:t>
            </a:fld>
            <a:endParaRPr lang="vi-VN"/>
          </a:p>
        </p:txBody>
      </p:sp>
      <p:sp>
        <p:nvSpPr>
          <p:cNvPr id="3" name="Footer Placeholder 2">
            <a:extLst>
              <a:ext uri="{FF2B5EF4-FFF2-40B4-BE49-F238E27FC236}">
                <a16:creationId xmlns:a16="http://schemas.microsoft.com/office/drawing/2014/main" id="{43704B53-F82A-4599-7DC9-879174EFEE61}"/>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69CA4852-8164-402A-F086-2659C07EF4D9}"/>
              </a:ext>
            </a:extLst>
          </p:cNvPr>
          <p:cNvSpPr>
            <a:spLocks noGrp="1"/>
          </p:cNvSpPr>
          <p:nvPr>
            <p:ph type="sldNum" sz="quarter" idx="12"/>
          </p:nvPr>
        </p:nvSpPr>
        <p:spPr/>
        <p:txBody>
          <a:bodyPr/>
          <a:lstStyle/>
          <a:p>
            <a:fld id="{A497A914-7D49-4BAE-A933-9812C81D4CFB}" type="slidenum">
              <a:rPr lang="vi-VN" smtClean="0"/>
              <a:t>‹#›</a:t>
            </a:fld>
            <a:endParaRPr lang="vi-VN"/>
          </a:p>
        </p:txBody>
      </p:sp>
    </p:spTree>
    <p:extLst>
      <p:ext uri="{BB962C8B-B14F-4D97-AF65-F5344CB8AC3E}">
        <p14:creationId xmlns:p14="http://schemas.microsoft.com/office/powerpoint/2010/main" val="4053010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72448-C78A-B2D5-758E-F57D3260D3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2484877D-AA6D-1EA3-25EE-A32F94380B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9A8D9485-3EB2-C968-C2CE-7D51F4B44A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5CED71-9C9E-852F-FCC7-AA2DEAE7FFDF}"/>
              </a:ext>
            </a:extLst>
          </p:cNvPr>
          <p:cNvSpPr>
            <a:spLocks noGrp="1"/>
          </p:cNvSpPr>
          <p:nvPr>
            <p:ph type="dt" sz="half" idx="10"/>
          </p:nvPr>
        </p:nvSpPr>
        <p:spPr/>
        <p:txBody>
          <a:bodyPr/>
          <a:lstStyle/>
          <a:p>
            <a:fld id="{D954302C-51E2-4C7E-9BCB-9F897E52D157}" type="datetimeFigureOut">
              <a:rPr lang="vi-VN" smtClean="0"/>
              <a:t>22/07/2025</a:t>
            </a:fld>
            <a:endParaRPr lang="vi-VN"/>
          </a:p>
        </p:txBody>
      </p:sp>
      <p:sp>
        <p:nvSpPr>
          <p:cNvPr id="6" name="Footer Placeholder 5">
            <a:extLst>
              <a:ext uri="{FF2B5EF4-FFF2-40B4-BE49-F238E27FC236}">
                <a16:creationId xmlns:a16="http://schemas.microsoft.com/office/drawing/2014/main" id="{03179B1F-015A-1D9F-6425-7BA0EDB2AE03}"/>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00EEB334-EA71-707A-78D6-EE0E9E85F470}"/>
              </a:ext>
            </a:extLst>
          </p:cNvPr>
          <p:cNvSpPr>
            <a:spLocks noGrp="1"/>
          </p:cNvSpPr>
          <p:nvPr>
            <p:ph type="sldNum" sz="quarter" idx="12"/>
          </p:nvPr>
        </p:nvSpPr>
        <p:spPr/>
        <p:txBody>
          <a:bodyPr/>
          <a:lstStyle/>
          <a:p>
            <a:fld id="{A497A914-7D49-4BAE-A933-9812C81D4CFB}" type="slidenum">
              <a:rPr lang="vi-VN" smtClean="0"/>
              <a:t>‹#›</a:t>
            </a:fld>
            <a:endParaRPr lang="vi-VN"/>
          </a:p>
        </p:txBody>
      </p:sp>
    </p:spTree>
    <p:extLst>
      <p:ext uri="{BB962C8B-B14F-4D97-AF65-F5344CB8AC3E}">
        <p14:creationId xmlns:p14="http://schemas.microsoft.com/office/powerpoint/2010/main" val="3873566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7C0F1-1E71-CC27-6CCB-AEF08AA590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FD478FB8-07EB-F334-DF41-01BC142A3B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67C57045-C92F-1494-E559-BA020B0501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AA9EA0-C796-A21B-53A0-EC764E60B40D}"/>
              </a:ext>
            </a:extLst>
          </p:cNvPr>
          <p:cNvSpPr>
            <a:spLocks noGrp="1"/>
          </p:cNvSpPr>
          <p:nvPr>
            <p:ph type="dt" sz="half" idx="10"/>
          </p:nvPr>
        </p:nvSpPr>
        <p:spPr/>
        <p:txBody>
          <a:bodyPr/>
          <a:lstStyle/>
          <a:p>
            <a:fld id="{D954302C-51E2-4C7E-9BCB-9F897E52D157}" type="datetimeFigureOut">
              <a:rPr lang="vi-VN" smtClean="0"/>
              <a:t>22/07/2025</a:t>
            </a:fld>
            <a:endParaRPr lang="vi-VN"/>
          </a:p>
        </p:txBody>
      </p:sp>
      <p:sp>
        <p:nvSpPr>
          <p:cNvPr id="6" name="Footer Placeholder 5">
            <a:extLst>
              <a:ext uri="{FF2B5EF4-FFF2-40B4-BE49-F238E27FC236}">
                <a16:creationId xmlns:a16="http://schemas.microsoft.com/office/drawing/2014/main" id="{6C8E7026-BAF5-9E16-8DE9-A1B9A9E32B1B}"/>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94B71F56-FF7A-1EEF-FE7E-451D5CFCC5FF}"/>
              </a:ext>
            </a:extLst>
          </p:cNvPr>
          <p:cNvSpPr>
            <a:spLocks noGrp="1"/>
          </p:cNvSpPr>
          <p:nvPr>
            <p:ph type="sldNum" sz="quarter" idx="12"/>
          </p:nvPr>
        </p:nvSpPr>
        <p:spPr/>
        <p:txBody>
          <a:bodyPr/>
          <a:lstStyle/>
          <a:p>
            <a:fld id="{A497A914-7D49-4BAE-A933-9812C81D4CFB}" type="slidenum">
              <a:rPr lang="vi-VN" smtClean="0"/>
              <a:t>‹#›</a:t>
            </a:fld>
            <a:endParaRPr lang="vi-VN"/>
          </a:p>
        </p:txBody>
      </p:sp>
    </p:spTree>
    <p:extLst>
      <p:ext uri="{BB962C8B-B14F-4D97-AF65-F5344CB8AC3E}">
        <p14:creationId xmlns:p14="http://schemas.microsoft.com/office/powerpoint/2010/main" val="1935006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3C2551-D5AD-4EF8-2B2A-61FA745DFA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489E3DEE-5765-4361-B5E4-0758A3EE9E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841658EE-B211-EAB4-1B5B-C9F08F20AC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4302C-51E2-4C7E-9BCB-9F897E52D157}" type="datetimeFigureOut">
              <a:rPr lang="vi-VN" smtClean="0"/>
              <a:t>22/07/2025</a:t>
            </a:fld>
            <a:endParaRPr lang="vi-VN"/>
          </a:p>
        </p:txBody>
      </p:sp>
      <p:sp>
        <p:nvSpPr>
          <p:cNvPr id="5" name="Footer Placeholder 4">
            <a:extLst>
              <a:ext uri="{FF2B5EF4-FFF2-40B4-BE49-F238E27FC236}">
                <a16:creationId xmlns:a16="http://schemas.microsoft.com/office/drawing/2014/main" id="{DB096CE2-C128-5762-628F-6BAC88042E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FCCF0E81-CEBC-B5F4-B21E-C5F40E9A84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7A914-7D49-4BAE-A933-9812C81D4CFB}" type="slidenum">
              <a:rPr lang="vi-VN" smtClean="0"/>
              <a:t>‹#›</a:t>
            </a:fld>
            <a:endParaRPr lang="vi-VN"/>
          </a:p>
        </p:txBody>
      </p:sp>
    </p:spTree>
    <p:extLst>
      <p:ext uri="{BB962C8B-B14F-4D97-AF65-F5344CB8AC3E}">
        <p14:creationId xmlns:p14="http://schemas.microsoft.com/office/powerpoint/2010/main" val="261123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3EC48-C377-793D-A5F8-044F8A6A0D75}"/>
              </a:ext>
            </a:extLst>
          </p:cNvPr>
          <p:cNvSpPr>
            <a:spLocks noGrp="1"/>
          </p:cNvSpPr>
          <p:nvPr>
            <p:ph type="ctrTitle"/>
          </p:nvPr>
        </p:nvSpPr>
        <p:spPr/>
        <p:txBody>
          <a:bodyPr>
            <a:normAutofit fontScale="90000"/>
          </a:bodyPr>
          <a:lstStyle/>
          <a:p>
            <a:pPr>
              <a:lnSpc>
                <a:spcPct val="100000"/>
              </a:lnSpc>
            </a:pPr>
            <a:r>
              <a:rPr lang="en-US" sz="3200" b="1" dirty="0">
                <a:latin typeface="+mn-lt"/>
                <a:ea typeface="Tahoma" panose="020B0604030504040204" pitchFamily="34" charset="0"/>
                <a:cs typeface="Times New Roman" panose="02020603050405020304" pitchFamily="18" charset="0"/>
              </a:rPr>
              <a:t>TRƯỜNG KỸ THUẬT VÀ CÔNG NGHỆ</a:t>
            </a:r>
            <a:br>
              <a:rPr lang="en-US" sz="3200" dirty="0">
                <a:latin typeface="+mn-lt"/>
                <a:ea typeface="Tahoma" panose="020B0604030504040204" pitchFamily="34" charset="0"/>
                <a:cs typeface="Times New Roman" panose="02020603050405020304" pitchFamily="18" charset="0"/>
              </a:rPr>
            </a:br>
            <a:r>
              <a:rPr lang="en-US" sz="3200" b="1" dirty="0">
                <a:latin typeface="+mn-lt"/>
                <a:ea typeface="Tahoma" panose="020B0604030504040204" pitchFamily="34" charset="0"/>
                <a:cs typeface="Times New Roman" panose="02020603050405020304" pitchFamily="18" charset="0"/>
              </a:rPr>
              <a:t>KHOA CÔNG NGHỆ THÔNG TIN</a:t>
            </a:r>
            <a:br>
              <a:rPr lang="en-US" sz="3200" b="1" dirty="0">
                <a:latin typeface="+mn-lt"/>
                <a:ea typeface="Tahoma" panose="020B0604030504040204" pitchFamily="34" charset="0"/>
                <a:cs typeface="Times New Roman" panose="02020603050405020304" pitchFamily="18" charset="0"/>
              </a:rPr>
            </a:br>
            <a:br>
              <a:rPr lang="en-US" sz="3200" dirty="0">
                <a:latin typeface="+mn-lt"/>
                <a:ea typeface="Tahoma" panose="020B0604030504040204" pitchFamily="34" charset="0"/>
                <a:cs typeface="Times New Roman" panose="02020603050405020304" pitchFamily="18" charset="0"/>
              </a:rPr>
            </a:br>
            <a:r>
              <a:rPr lang="en-US" sz="3200" dirty="0">
                <a:latin typeface="+mn-lt"/>
                <a:ea typeface="Tahoma" panose="020B0604030504040204" pitchFamily="34" charset="0"/>
                <a:cs typeface="Times New Roman" panose="02020603050405020304" pitchFamily="18" charset="0"/>
              </a:rPr>
              <a:t>BÁO CÁO MÔN HỌC</a:t>
            </a:r>
            <a:br>
              <a:rPr lang="en-US" sz="3200" dirty="0">
                <a:latin typeface="+mn-lt"/>
                <a:ea typeface="Tahoma" panose="020B0604030504040204" pitchFamily="34" charset="0"/>
                <a:cs typeface="Times New Roman" panose="02020603050405020304" pitchFamily="18" charset="0"/>
              </a:rPr>
            </a:br>
            <a:r>
              <a:rPr lang="en-US" sz="3200" b="1" dirty="0">
                <a:latin typeface="+mn-lt"/>
                <a:ea typeface="Tahoma" panose="020B0604030504040204" pitchFamily="34" charset="0"/>
                <a:cs typeface="Times New Roman" panose="02020603050405020304" pitchFamily="18" charset="0"/>
              </a:rPr>
              <a:t>CÔNG NGHỆ PHẦN MỀM</a:t>
            </a:r>
            <a:endParaRPr lang="vi-VN" sz="3200" b="1" dirty="0">
              <a:latin typeface="+mn-lt"/>
              <a:ea typeface="Tahoma" panose="020B060403050404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610EDFB4-6017-B3E6-6056-1A7DEEAAECD5}"/>
              </a:ext>
            </a:extLst>
          </p:cNvPr>
          <p:cNvSpPr>
            <a:spLocks noGrp="1"/>
          </p:cNvSpPr>
          <p:nvPr>
            <p:ph type="subTitle" idx="1"/>
          </p:nvPr>
        </p:nvSpPr>
        <p:spPr/>
        <p:txBody>
          <a:bodyPr/>
          <a:lstStyle/>
          <a:p>
            <a:r>
              <a:rPr lang="en-US" b="1" dirty="0">
                <a:latin typeface="+mj-lt"/>
              </a:rPr>
              <a:t>ĐỀ TÀI: XÂY DỰNG ỨNG DỤNG WEB QUẢN LÝ CÔNG VIỆC</a:t>
            </a:r>
          </a:p>
          <a:p>
            <a:endParaRPr lang="vi-VN" dirty="0"/>
          </a:p>
        </p:txBody>
      </p:sp>
      <p:pic>
        <p:nvPicPr>
          <p:cNvPr id="4" name="Picture 2">
            <a:extLst>
              <a:ext uri="{FF2B5EF4-FFF2-40B4-BE49-F238E27FC236}">
                <a16:creationId xmlns:a16="http://schemas.microsoft.com/office/drawing/2014/main" id="{F19DF31E-4B99-0296-1E9C-748A30D93F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85" y="130877"/>
            <a:ext cx="990660" cy="991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a:extLst>
              <a:ext uri="{FF2B5EF4-FFF2-40B4-BE49-F238E27FC236}">
                <a16:creationId xmlns:a16="http://schemas.microsoft.com/office/drawing/2014/main" id="{31A92515-3563-5F64-5095-357DFC0AA841}"/>
              </a:ext>
            </a:extLst>
          </p:cNvPr>
          <p:cNvGraphicFramePr>
            <a:graphicFrameLocks noGrp="1"/>
          </p:cNvGraphicFramePr>
          <p:nvPr>
            <p:extLst>
              <p:ext uri="{D42A27DB-BD31-4B8C-83A1-F6EECF244321}">
                <p14:modId xmlns:p14="http://schemas.microsoft.com/office/powerpoint/2010/main" val="3514997450"/>
              </p:ext>
            </p:extLst>
          </p:nvPr>
        </p:nvGraphicFramePr>
        <p:xfrm>
          <a:off x="1524000" y="4081847"/>
          <a:ext cx="9344626" cy="1188720"/>
        </p:xfrm>
        <a:graphic>
          <a:graphicData uri="http://schemas.openxmlformats.org/drawingml/2006/table">
            <a:tbl>
              <a:tblPr firstRow="1" bandRow="1">
                <a:tableStyleId>{2D5ABB26-0587-4C30-8999-92F81FD0307C}</a:tableStyleId>
              </a:tblPr>
              <a:tblGrid>
                <a:gridCol w="4672313">
                  <a:extLst>
                    <a:ext uri="{9D8B030D-6E8A-4147-A177-3AD203B41FA5}">
                      <a16:colId xmlns:a16="http://schemas.microsoft.com/office/drawing/2014/main" val="2199763287"/>
                    </a:ext>
                  </a:extLst>
                </a:gridCol>
                <a:gridCol w="4672313">
                  <a:extLst>
                    <a:ext uri="{9D8B030D-6E8A-4147-A177-3AD203B41FA5}">
                      <a16:colId xmlns:a16="http://schemas.microsoft.com/office/drawing/2014/main" val="3524819921"/>
                    </a:ext>
                  </a:extLst>
                </a:gridCol>
              </a:tblGrid>
              <a:tr h="370840">
                <a:tc>
                  <a:txBody>
                    <a:bodyPr/>
                    <a:lstStyle/>
                    <a:p>
                      <a:r>
                        <a:rPr lang="en-US" i="1" dirty="0" err="1"/>
                        <a:t>Giảng</a:t>
                      </a:r>
                      <a:r>
                        <a:rPr lang="en-US" i="1" dirty="0"/>
                        <a:t> </a:t>
                      </a:r>
                      <a:r>
                        <a:rPr lang="en-US" i="1" dirty="0" err="1"/>
                        <a:t>viên</a:t>
                      </a:r>
                      <a:r>
                        <a:rPr lang="en-US" i="1" dirty="0"/>
                        <a:t> </a:t>
                      </a:r>
                      <a:r>
                        <a:rPr lang="en-US" i="1" dirty="0" err="1"/>
                        <a:t>hướng</a:t>
                      </a:r>
                      <a:r>
                        <a:rPr lang="en-US" i="1" dirty="0"/>
                        <a:t> </a:t>
                      </a:r>
                      <a:r>
                        <a:rPr lang="en-US" i="1" dirty="0" err="1"/>
                        <a:t>dẫn</a:t>
                      </a:r>
                      <a:r>
                        <a:rPr lang="en-US" i="1" dirty="0"/>
                        <a:t>:</a:t>
                      </a:r>
                    </a:p>
                    <a:p>
                      <a:r>
                        <a:rPr lang="en-US" b="1" dirty="0"/>
                        <a:t>TS. Nguyễn Bảo </a:t>
                      </a:r>
                      <a:r>
                        <a:rPr lang="en-US" b="1" dirty="0" err="1"/>
                        <a:t>Ân</a:t>
                      </a:r>
                      <a:endParaRPr lang="vi-VN" b="1" dirty="0"/>
                    </a:p>
                  </a:txBody>
                  <a:tcPr/>
                </a:tc>
                <a:tc>
                  <a:txBody>
                    <a:bodyPr/>
                    <a:lstStyle/>
                    <a:p>
                      <a:r>
                        <a:rPr lang="en-US" b="0" i="1" dirty="0"/>
                        <a:t>Sinh </a:t>
                      </a:r>
                      <a:r>
                        <a:rPr lang="en-US" b="0" i="1" dirty="0" err="1"/>
                        <a:t>viên</a:t>
                      </a:r>
                      <a:r>
                        <a:rPr lang="en-US" b="0" i="1" dirty="0"/>
                        <a:t> </a:t>
                      </a:r>
                      <a:r>
                        <a:rPr lang="en-US" b="0" i="1" dirty="0" err="1"/>
                        <a:t>thực</a:t>
                      </a:r>
                      <a:r>
                        <a:rPr lang="en-US" b="0" i="1" dirty="0"/>
                        <a:t> </a:t>
                      </a:r>
                      <a:r>
                        <a:rPr lang="en-US" b="0" i="1" dirty="0" err="1"/>
                        <a:t>hiện</a:t>
                      </a:r>
                      <a:r>
                        <a:rPr lang="en-US" b="0" i="1" dirty="0"/>
                        <a:t>:</a:t>
                      </a:r>
                    </a:p>
                    <a:p>
                      <a:r>
                        <a:rPr lang="en-US" b="1" dirty="0"/>
                        <a:t>Nguyễn Thị Ngọc </a:t>
                      </a:r>
                      <a:r>
                        <a:rPr lang="en-US" b="1" dirty="0" err="1"/>
                        <a:t>Hân</a:t>
                      </a:r>
                      <a:r>
                        <a:rPr lang="en-US" b="1" dirty="0"/>
                        <a:t> </a:t>
                      </a:r>
                      <a:r>
                        <a:rPr lang="en-US" b="0" dirty="0"/>
                        <a:t>(110122069 – DA22TTD)</a:t>
                      </a:r>
                    </a:p>
                    <a:p>
                      <a:r>
                        <a:rPr lang="en-US" b="1" dirty="0"/>
                        <a:t>Huỳnh Khánh Duy </a:t>
                      </a:r>
                      <a:r>
                        <a:rPr lang="en-US" b="0" dirty="0"/>
                        <a:t>(110122059 – DA22TTD)</a:t>
                      </a:r>
                    </a:p>
                    <a:p>
                      <a:r>
                        <a:rPr lang="en-US" b="1" dirty="0"/>
                        <a:t>Hồ Nguyễn Quốc Dũng </a:t>
                      </a:r>
                      <a:r>
                        <a:rPr lang="en-US" b="0" dirty="0"/>
                        <a:t>(110122056 – DA22TTD)</a:t>
                      </a:r>
                      <a:endParaRPr lang="vi-VN" b="1" dirty="0"/>
                    </a:p>
                  </a:txBody>
                  <a:tcPr/>
                </a:tc>
                <a:extLst>
                  <a:ext uri="{0D108BD9-81ED-4DB2-BD59-A6C34878D82A}">
                    <a16:rowId xmlns:a16="http://schemas.microsoft.com/office/drawing/2014/main" val="2991185436"/>
                  </a:ext>
                </a:extLst>
              </a:tr>
            </a:tbl>
          </a:graphicData>
        </a:graphic>
      </p:graphicFrame>
    </p:spTree>
    <p:extLst>
      <p:ext uri="{BB962C8B-B14F-4D97-AF65-F5344CB8AC3E}">
        <p14:creationId xmlns:p14="http://schemas.microsoft.com/office/powerpoint/2010/main" val="380842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37B35-ED32-EDA8-DB63-030FEBAF8426}"/>
              </a:ext>
            </a:extLst>
          </p:cNvPr>
          <p:cNvSpPr>
            <a:spLocks noGrp="1"/>
          </p:cNvSpPr>
          <p:nvPr>
            <p:ph type="title"/>
          </p:nvPr>
        </p:nvSpPr>
        <p:spPr/>
        <p:txBody>
          <a:bodyPr/>
          <a:lstStyle/>
          <a:p>
            <a:r>
              <a:rPr lang="en-US" dirty="0"/>
              <a:t>Các </a:t>
            </a:r>
            <a:r>
              <a:rPr lang="en-US" dirty="0" err="1"/>
              <a:t>nội</a:t>
            </a:r>
            <a:r>
              <a:rPr lang="en-US" dirty="0"/>
              <a:t> dung </a:t>
            </a:r>
            <a:r>
              <a:rPr lang="en-US" dirty="0" err="1"/>
              <a:t>chính</a:t>
            </a:r>
            <a:r>
              <a:rPr lang="en-US" dirty="0"/>
              <a:t>:</a:t>
            </a:r>
            <a:endParaRPr lang="vi-VN" dirty="0"/>
          </a:p>
        </p:txBody>
      </p:sp>
      <p:sp>
        <p:nvSpPr>
          <p:cNvPr id="3" name="Content Placeholder 2">
            <a:extLst>
              <a:ext uri="{FF2B5EF4-FFF2-40B4-BE49-F238E27FC236}">
                <a16:creationId xmlns:a16="http://schemas.microsoft.com/office/drawing/2014/main" id="{E50B3297-3688-1F61-558F-E37E8EC0A3CB}"/>
              </a:ext>
            </a:extLst>
          </p:cNvPr>
          <p:cNvSpPr>
            <a:spLocks noGrp="1"/>
          </p:cNvSpPr>
          <p:nvPr>
            <p:ph idx="1"/>
          </p:nvPr>
        </p:nvSpPr>
        <p:spPr/>
        <p:txBody>
          <a:bodyPr/>
          <a:lstStyle/>
          <a:p>
            <a:pPr marL="514350" indent="-514350">
              <a:buFont typeface="+mj-lt"/>
              <a:buAutoNum type="arabicPeriod"/>
            </a:pPr>
            <a:r>
              <a:rPr lang="en-US" dirty="0" err="1"/>
              <a:t>Giới</a:t>
            </a:r>
            <a:r>
              <a:rPr lang="en-US" dirty="0"/>
              <a:t> </a:t>
            </a:r>
            <a:r>
              <a:rPr lang="en-US" dirty="0" err="1"/>
              <a:t>thiệu</a:t>
            </a:r>
            <a:r>
              <a:rPr lang="en-US" dirty="0"/>
              <a:t> </a:t>
            </a:r>
            <a:r>
              <a:rPr lang="en-US" dirty="0" err="1"/>
              <a:t>đề</a:t>
            </a:r>
            <a:r>
              <a:rPr lang="en-US" dirty="0"/>
              <a:t> </a:t>
            </a:r>
            <a:r>
              <a:rPr lang="en-US" dirty="0" err="1"/>
              <a:t>tài</a:t>
            </a:r>
            <a:r>
              <a:rPr lang="en-US" dirty="0"/>
              <a:t>.</a:t>
            </a:r>
          </a:p>
          <a:p>
            <a:pPr marL="514350" indent="-514350">
              <a:buFont typeface="+mj-lt"/>
              <a:buAutoNum type="arabicPeriod"/>
            </a:pPr>
            <a:r>
              <a:rPr lang="en-US" dirty="0"/>
              <a:t>Các </a:t>
            </a:r>
            <a:r>
              <a:rPr lang="en-US" dirty="0" err="1"/>
              <a:t>công</a:t>
            </a:r>
            <a:r>
              <a:rPr lang="en-US" dirty="0"/>
              <a:t> </a:t>
            </a:r>
            <a:r>
              <a:rPr lang="en-US" dirty="0" err="1"/>
              <a:t>nghệ</a:t>
            </a:r>
            <a:r>
              <a:rPr lang="en-US" dirty="0"/>
              <a:t> </a:t>
            </a:r>
            <a:r>
              <a:rPr lang="en-US" dirty="0" err="1"/>
              <a:t>đã</a:t>
            </a:r>
            <a:r>
              <a:rPr lang="en-US" dirty="0"/>
              <a:t> </a:t>
            </a:r>
            <a:r>
              <a:rPr lang="en-US" dirty="0" err="1"/>
              <a:t>sử</a:t>
            </a:r>
            <a:r>
              <a:rPr lang="en-US" dirty="0"/>
              <a:t> </a:t>
            </a:r>
            <a:r>
              <a:rPr lang="en-US" dirty="0" err="1"/>
              <a:t>dụng</a:t>
            </a:r>
            <a:r>
              <a:rPr lang="en-US" dirty="0"/>
              <a:t>.</a:t>
            </a:r>
          </a:p>
          <a:p>
            <a:pPr marL="514350" indent="-514350">
              <a:buFont typeface="+mj-lt"/>
              <a:buAutoNum type="arabicPeriod"/>
            </a:pPr>
            <a:r>
              <a:rPr lang="en-US" dirty="0" err="1"/>
              <a:t>Cách</a:t>
            </a:r>
            <a:r>
              <a:rPr lang="en-US" dirty="0"/>
              <a:t> </a:t>
            </a:r>
            <a:r>
              <a:rPr lang="en-US" dirty="0" err="1"/>
              <a:t>hoạt</a:t>
            </a:r>
            <a:r>
              <a:rPr lang="en-US" dirty="0"/>
              <a:t> </a:t>
            </a:r>
            <a:r>
              <a:rPr lang="en-US" dirty="0" err="1"/>
              <a:t>động</a:t>
            </a:r>
            <a:r>
              <a:rPr lang="en-US" dirty="0"/>
              <a:t> </a:t>
            </a:r>
            <a:r>
              <a:rPr lang="en-US" dirty="0" err="1"/>
              <a:t>của</a:t>
            </a:r>
            <a:r>
              <a:rPr lang="en-US" dirty="0"/>
              <a:t> Website.</a:t>
            </a:r>
          </a:p>
          <a:p>
            <a:pPr marL="514350" indent="-514350">
              <a:buFont typeface="+mj-lt"/>
              <a:buAutoNum type="arabicPeriod"/>
            </a:pPr>
            <a:r>
              <a:rPr lang="en-US" dirty="0" err="1"/>
              <a:t>Kết</a:t>
            </a:r>
            <a:r>
              <a:rPr lang="en-US" dirty="0"/>
              <a:t> </a:t>
            </a:r>
            <a:r>
              <a:rPr lang="en-US" dirty="0" err="1"/>
              <a:t>quả</a:t>
            </a:r>
            <a:r>
              <a:rPr lang="en-US" dirty="0"/>
              <a:t> </a:t>
            </a:r>
            <a:r>
              <a:rPr lang="en-US" dirty="0" err="1"/>
              <a:t>đạt</a:t>
            </a:r>
            <a:r>
              <a:rPr lang="en-US" dirty="0"/>
              <a:t> </a:t>
            </a:r>
            <a:r>
              <a:rPr lang="en-US" dirty="0" err="1"/>
              <a:t>được</a:t>
            </a:r>
            <a:r>
              <a:rPr lang="en-US" dirty="0"/>
              <a:t>.</a:t>
            </a:r>
            <a:endParaRPr lang="vi-VN" dirty="0"/>
          </a:p>
        </p:txBody>
      </p:sp>
    </p:spTree>
    <p:extLst>
      <p:ext uri="{BB962C8B-B14F-4D97-AF65-F5344CB8AC3E}">
        <p14:creationId xmlns:p14="http://schemas.microsoft.com/office/powerpoint/2010/main" val="2782703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8D224-BFB7-4064-5EF8-EE186CA879AD}"/>
              </a:ext>
            </a:extLst>
          </p:cNvPr>
          <p:cNvSpPr>
            <a:spLocks noGrp="1"/>
          </p:cNvSpPr>
          <p:nvPr>
            <p:ph type="title"/>
          </p:nvPr>
        </p:nvSpPr>
        <p:spPr/>
        <p:txBody>
          <a:bodyPr/>
          <a:lstStyle/>
          <a:p>
            <a:r>
              <a:rPr lang="en-US" dirty="0"/>
              <a:t>1. </a:t>
            </a:r>
            <a:r>
              <a:rPr lang="en-US" dirty="0" err="1"/>
              <a:t>Giới</a:t>
            </a:r>
            <a:r>
              <a:rPr lang="en-US" dirty="0"/>
              <a:t> </a:t>
            </a:r>
            <a:r>
              <a:rPr lang="en-US" dirty="0" err="1"/>
              <a:t>thiệu</a:t>
            </a:r>
            <a:r>
              <a:rPr lang="en-US" dirty="0"/>
              <a:t> </a:t>
            </a:r>
            <a:r>
              <a:rPr lang="en-US" dirty="0" err="1"/>
              <a:t>đề</a:t>
            </a:r>
            <a:r>
              <a:rPr lang="en-US" dirty="0"/>
              <a:t> </a:t>
            </a:r>
            <a:r>
              <a:rPr lang="en-US" dirty="0" err="1"/>
              <a:t>tài</a:t>
            </a:r>
            <a:r>
              <a:rPr lang="en-US" dirty="0"/>
              <a:t>:</a:t>
            </a:r>
            <a:endParaRPr lang="vi-VN" dirty="0"/>
          </a:p>
        </p:txBody>
      </p:sp>
      <p:sp>
        <p:nvSpPr>
          <p:cNvPr id="3" name="Content Placeholder 2">
            <a:extLst>
              <a:ext uri="{FF2B5EF4-FFF2-40B4-BE49-F238E27FC236}">
                <a16:creationId xmlns:a16="http://schemas.microsoft.com/office/drawing/2014/main" id="{8813216F-BCD9-AD83-6AE3-63F7AD7D7A16}"/>
              </a:ext>
            </a:extLst>
          </p:cNvPr>
          <p:cNvSpPr>
            <a:spLocks noGrp="1"/>
          </p:cNvSpPr>
          <p:nvPr>
            <p:ph idx="1"/>
          </p:nvPr>
        </p:nvSpPr>
        <p:spPr/>
        <p:txBody>
          <a:bodyPr>
            <a:normAutofit/>
          </a:bodyPr>
          <a:lstStyle/>
          <a:p>
            <a:pPr marL="0" indent="0">
              <a:buNone/>
            </a:pPr>
            <a:r>
              <a:rPr lang="en-US" sz="2400" dirty="0"/>
              <a:t>	</a:t>
            </a:r>
            <a:r>
              <a:rPr lang="vi-VN" sz="2400" dirty="0">
                <a:latin typeface="Calibri Light" panose="020F0302020204030204" pitchFamily="34" charset="0"/>
                <a:cs typeface="Calibri Light" panose="020F0302020204030204" pitchFamily="34" charset="0"/>
              </a:rPr>
              <a:t>Chủ đề của dự án xoay quanh việc xây dựng một hệ thống cho phép người dùng quản lý, theo dõi công việc cá nhân một cách hiệu quả. Dự án được phát triển theo mô hình kiến trúc client/server, đảm bảo tính phân tách rõ ràng giữa giao diện người dùng (frontend) và xử lý nghiệp vụ (backend). Giao tiếp giữa các phần được thực hiện thông qua API, giúp hệ thống dễ dàng mở rộng và bảo trì trong tương lai. </a:t>
            </a:r>
            <a:br>
              <a:rPr lang="vi-VN" sz="2400" dirty="0"/>
            </a:br>
            <a:endParaRPr lang="vi-VN" sz="2400" dirty="0"/>
          </a:p>
        </p:txBody>
      </p:sp>
    </p:spTree>
    <p:extLst>
      <p:ext uri="{BB962C8B-B14F-4D97-AF65-F5344CB8AC3E}">
        <p14:creationId xmlns:p14="http://schemas.microsoft.com/office/powerpoint/2010/main" val="1749785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E3CE4-A08F-2A9E-2943-22CEE96200B0}"/>
              </a:ext>
            </a:extLst>
          </p:cNvPr>
          <p:cNvSpPr>
            <a:spLocks noGrp="1"/>
          </p:cNvSpPr>
          <p:nvPr>
            <p:ph type="title"/>
          </p:nvPr>
        </p:nvSpPr>
        <p:spPr/>
        <p:txBody>
          <a:bodyPr/>
          <a:lstStyle/>
          <a:p>
            <a:r>
              <a:rPr lang="en-US" dirty="0"/>
              <a:t>2. Các </a:t>
            </a:r>
            <a:r>
              <a:rPr lang="en-US" dirty="0" err="1"/>
              <a:t>công</a:t>
            </a:r>
            <a:r>
              <a:rPr lang="en-US" dirty="0"/>
              <a:t> </a:t>
            </a:r>
            <a:r>
              <a:rPr lang="en-US" dirty="0" err="1"/>
              <a:t>nghệ</a:t>
            </a:r>
            <a:r>
              <a:rPr lang="en-US" dirty="0"/>
              <a:t> </a:t>
            </a:r>
            <a:r>
              <a:rPr lang="en-US" dirty="0" err="1"/>
              <a:t>đã</a:t>
            </a:r>
            <a:r>
              <a:rPr lang="en-US" dirty="0"/>
              <a:t> </a:t>
            </a:r>
            <a:r>
              <a:rPr lang="en-US" dirty="0" err="1"/>
              <a:t>sử</a:t>
            </a:r>
            <a:r>
              <a:rPr lang="en-US" dirty="0"/>
              <a:t> </a:t>
            </a:r>
            <a:r>
              <a:rPr lang="en-US" dirty="0" err="1"/>
              <a:t>dụng</a:t>
            </a:r>
            <a:r>
              <a:rPr lang="en-US" dirty="0"/>
              <a:t>:</a:t>
            </a:r>
            <a:endParaRPr lang="vi-VN" dirty="0"/>
          </a:p>
        </p:txBody>
      </p:sp>
      <p:sp>
        <p:nvSpPr>
          <p:cNvPr id="3" name="Content Placeholder 2">
            <a:extLst>
              <a:ext uri="{FF2B5EF4-FFF2-40B4-BE49-F238E27FC236}">
                <a16:creationId xmlns:a16="http://schemas.microsoft.com/office/drawing/2014/main" id="{DE5E7FD6-2645-67F6-2C85-DC336D7E3E53}"/>
              </a:ext>
            </a:extLst>
          </p:cNvPr>
          <p:cNvSpPr>
            <a:spLocks noGrp="1"/>
          </p:cNvSpPr>
          <p:nvPr>
            <p:ph idx="1"/>
          </p:nvPr>
        </p:nvSpPr>
        <p:spPr/>
        <p:txBody>
          <a:bodyPr>
            <a:noAutofit/>
          </a:bodyPr>
          <a:lstStyle/>
          <a:p>
            <a:r>
              <a:rPr lang="en-US" sz="2400" b="1" dirty="0" err="1"/>
              <a:t>Ngôn</a:t>
            </a:r>
            <a:r>
              <a:rPr lang="en-US" sz="2400" b="1" dirty="0"/>
              <a:t> </a:t>
            </a:r>
            <a:r>
              <a:rPr lang="en-US" sz="2400" b="1" dirty="0" err="1"/>
              <a:t>ngữ</a:t>
            </a:r>
            <a:r>
              <a:rPr lang="en-US" sz="2400" b="1" dirty="0"/>
              <a:t> </a:t>
            </a:r>
            <a:r>
              <a:rPr lang="en-US" sz="2400" b="1" dirty="0" err="1"/>
              <a:t>lập</a:t>
            </a:r>
            <a:r>
              <a:rPr lang="en-US" sz="2400" b="1" dirty="0"/>
              <a:t> </a:t>
            </a:r>
            <a:r>
              <a:rPr lang="en-US" sz="2400" b="1" dirty="0" err="1"/>
              <a:t>trình</a:t>
            </a:r>
            <a:r>
              <a:rPr lang="en-US" sz="2400" b="1" dirty="0"/>
              <a:t>:</a:t>
            </a:r>
          </a:p>
          <a:p>
            <a:pPr marL="0" indent="0">
              <a:buNone/>
            </a:pPr>
            <a:r>
              <a:rPr lang="en-US" sz="2400" dirty="0"/>
              <a:t>	-   Node.js: </a:t>
            </a:r>
            <a:r>
              <a:rPr lang="en-US" sz="2400" dirty="0" err="1"/>
              <a:t>Dùng</a:t>
            </a:r>
            <a:r>
              <a:rPr lang="en-US" sz="2400" dirty="0"/>
              <a:t> </a:t>
            </a:r>
            <a:r>
              <a:rPr lang="en-US" sz="2400" dirty="0" err="1"/>
              <a:t>cho</a:t>
            </a:r>
            <a:r>
              <a:rPr lang="en-US" sz="2400" dirty="0"/>
              <a:t> backend.</a:t>
            </a:r>
          </a:p>
          <a:p>
            <a:pPr marL="0" indent="0">
              <a:buNone/>
            </a:pPr>
            <a:r>
              <a:rPr lang="en-US" sz="2400" dirty="0"/>
              <a:t>	-   HTML, CSS, JavaScript: </a:t>
            </a:r>
            <a:r>
              <a:rPr lang="en-US" sz="2400" dirty="0" err="1"/>
              <a:t>Dùng</a:t>
            </a:r>
            <a:r>
              <a:rPr lang="en-US" sz="2400" dirty="0"/>
              <a:t> </a:t>
            </a:r>
            <a:r>
              <a:rPr lang="en-US" sz="2400" dirty="0" err="1"/>
              <a:t>cho</a:t>
            </a:r>
            <a:r>
              <a:rPr lang="en-US" sz="2400" dirty="0"/>
              <a:t> frontend.</a:t>
            </a:r>
          </a:p>
          <a:p>
            <a:pPr marL="0" indent="0">
              <a:buNone/>
            </a:pPr>
            <a:r>
              <a:rPr lang="en-US" sz="2400" dirty="0"/>
              <a:t>	-   Mongo DB Query Language (MQL): </a:t>
            </a:r>
            <a:r>
              <a:rPr lang="en-US" sz="2400" dirty="0" err="1"/>
              <a:t>Truy</a:t>
            </a:r>
            <a:r>
              <a:rPr lang="en-US" sz="2400" dirty="0"/>
              <a:t> </a:t>
            </a:r>
            <a:r>
              <a:rPr lang="en-US" sz="2400" dirty="0" err="1"/>
              <a:t>vấn</a:t>
            </a:r>
            <a:r>
              <a:rPr lang="en-US" sz="2400" dirty="0"/>
              <a:t> </a:t>
            </a:r>
            <a:r>
              <a:rPr lang="en-US" sz="2400" dirty="0" err="1"/>
              <a:t>dữ</a:t>
            </a:r>
            <a:r>
              <a:rPr lang="en-US" sz="2400" dirty="0"/>
              <a:t> </a:t>
            </a:r>
            <a:r>
              <a:rPr lang="en-US" sz="2400" dirty="0" err="1"/>
              <a:t>liệu</a:t>
            </a:r>
            <a:r>
              <a:rPr lang="en-US" sz="2400" dirty="0"/>
              <a:t> </a:t>
            </a:r>
            <a:r>
              <a:rPr lang="en-US" sz="2400" dirty="0" err="1"/>
              <a:t>trong</a:t>
            </a:r>
            <a:r>
              <a:rPr lang="en-US" sz="2400" dirty="0"/>
              <a:t>    Mongo DB</a:t>
            </a:r>
          </a:p>
          <a:p>
            <a:r>
              <a:rPr lang="en-US" sz="2400" b="1" dirty="0"/>
              <a:t>Framework/ Thư </a:t>
            </a:r>
            <a:r>
              <a:rPr lang="en-US" sz="2400" b="1" dirty="0" err="1"/>
              <a:t>viện</a:t>
            </a:r>
            <a:r>
              <a:rPr lang="en-US" sz="2400" b="1" dirty="0"/>
              <a:t>:</a:t>
            </a:r>
          </a:p>
          <a:p>
            <a:pPr marL="0" indent="0">
              <a:buNone/>
            </a:pPr>
            <a:r>
              <a:rPr lang="en-US" sz="2400" b="1" dirty="0"/>
              <a:t>   Frontend: </a:t>
            </a:r>
          </a:p>
          <a:p>
            <a:pPr marL="0" indent="0">
              <a:buNone/>
            </a:pPr>
            <a:r>
              <a:rPr lang="en-US" sz="2400" dirty="0"/>
              <a:t>	</a:t>
            </a:r>
            <a:r>
              <a:rPr lang="en-US" sz="2400" dirty="0">
                <a:cs typeface="Calibri Light" panose="020F0302020204030204" pitchFamily="34" charset="0"/>
              </a:rPr>
              <a:t>-   </a:t>
            </a:r>
            <a:r>
              <a:rPr lang="vi-VN" sz="2400" dirty="0">
                <a:latin typeface="Calibri" panose="020F0502020204030204" pitchFamily="34" charset="0"/>
                <a:cs typeface="Calibri" panose="020F0502020204030204" pitchFamily="34" charset="0"/>
              </a:rPr>
              <a:t>Axios: Gửi các yêu cầu HTTP đến backend (đăng nhập, lấy danh mục, côngviệc...) </a:t>
            </a:r>
            <a:endParaRPr lang="en-US" sz="2400" dirty="0">
              <a:latin typeface="Calibri" panose="020F0502020204030204" pitchFamily="34" charset="0"/>
              <a:cs typeface="Calibri" panose="020F0502020204030204" pitchFamily="34" charset="0"/>
            </a:endParaRPr>
          </a:p>
          <a:p>
            <a:pPr marL="0" indent="0">
              <a:buNone/>
            </a:pPr>
            <a:r>
              <a:rPr lang="en-US" sz="2400" dirty="0">
                <a:latin typeface="Calibri" panose="020F0502020204030204" pitchFamily="34" charset="0"/>
                <a:cs typeface="Calibri" panose="020F0502020204030204" pitchFamily="34" charset="0"/>
              </a:rPr>
              <a:t>	-   </a:t>
            </a:r>
            <a:r>
              <a:rPr lang="vi-VN" sz="2400" dirty="0">
                <a:latin typeface="Calibri" panose="020F0502020204030204" pitchFamily="34" charset="0"/>
                <a:cs typeface="Calibri" panose="020F0502020204030204" pitchFamily="34" charset="0"/>
              </a:rPr>
              <a:t>Chart.js: Hiển thị biểu đồ cột và biểu đồ tròn thống kê công việc theo tháng,</a:t>
            </a:r>
            <a:r>
              <a:rPr lang="en-US" sz="2400" dirty="0">
                <a:latin typeface="Calibri" panose="020F0502020204030204" pitchFamily="34" charset="0"/>
                <a:cs typeface="Calibri" panose="020F0502020204030204" pitchFamily="34" charset="0"/>
              </a:rPr>
              <a:t> </a:t>
            </a:r>
            <a:r>
              <a:rPr lang="vi-VN" sz="2400" dirty="0">
                <a:latin typeface="Calibri" panose="020F0502020204030204" pitchFamily="34" charset="0"/>
                <a:cs typeface="Calibri" panose="020F0502020204030204" pitchFamily="34" charset="0"/>
              </a:rPr>
              <a:t>năm. </a:t>
            </a:r>
            <a:br>
              <a:rPr lang="vi-VN" sz="2400" dirty="0"/>
            </a:br>
            <a:br>
              <a:rPr lang="vi-VN" sz="2400" dirty="0"/>
            </a:br>
            <a:endParaRPr lang="vi-VN" sz="2400" dirty="0"/>
          </a:p>
        </p:txBody>
      </p:sp>
    </p:spTree>
    <p:extLst>
      <p:ext uri="{BB962C8B-B14F-4D97-AF65-F5344CB8AC3E}">
        <p14:creationId xmlns:p14="http://schemas.microsoft.com/office/powerpoint/2010/main" val="3228184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C71945-35F2-014B-41BE-CCCDE4D406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074F3F-8299-529E-10C9-8C07288F56DC}"/>
              </a:ext>
            </a:extLst>
          </p:cNvPr>
          <p:cNvSpPr>
            <a:spLocks noGrp="1"/>
          </p:cNvSpPr>
          <p:nvPr>
            <p:ph type="title"/>
          </p:nvPr>
        </p:nvSpPr>
        <p:spPr/>
        <p:txBody>
          <a:bodyPr/>
          <a:lstStyle/>
          <a:p>
            <a:r>
              <a:rPr lang="en-US" dirty="0"/>
              <a:t>2. Các </a:t>
            </a:r>
            <a:r>
              <a:rPr lang="en-US" dirty="0" err="1"/>
              <a:t>công</a:t>
            </a:r>
            <a:r>
              <a:rPr lang="en-US" dirty="0"/>
              <a:t> </a:t>
            </a:r>
            <a:r>
              <a:rPr lang="en-US" dirty="0" err="1"/>
              <a:t>nghệ</a:t>
            </a:r>
            <a:r>
              <a:rPr lang="en-US" dirty="0"/>
              <a:t> </a:t>
            </a:r>
            <a:r>
              <a:rPr lang="en-US" dirty="0" err="1"/>
              <a:t>đã</a:t>
            </a:r>
            <a:r>
              <a:rPr lang="en-US" dirty="0"/>
              <a:t> </a:t>
            </a:r>
            <a:r>
              <a:rPr lang="en-US" dirty="0" err="1"/>
              <a:t>sử</a:t>
            </a:r>
            <a:r>
              <a:rPr lang="en-US" dirty="0"/>
              <a:t> </a:t>
            </a:r>
            <a:r>
              <a:rPr lang="en-US" dirty="0" err="1"/>
              <a:t>dụng</a:t>
            </a:r>
            <a:r>
              <a:rPr lang="en-US" dirty="0"/>
              <a:t>:</a:t>
            </a:r>
            <a:endParaRPr lang="vi-VN" dirty="0"/>
          </a:p>
        </p:txBody>
      </p:sp>
      <p:sp>
        <p:nvSpPr>
          <p:cNvPr id="3" name="Content Placeholder 2">
            <a:extLst>
              <a:ext uri="{FF2B5EF4-FFF2-40B4-BE49-F238E27FC236}">
                <a16:creationId xmlns:a16="http://schemas.microsoft.com/office/drawing/2014/main" id="{C24883E9-1FAE-1A95-4C32-DA7482001218}"/>
              </a:ext>
            </a:extLst>
          </p:cNvPr>
          <p:cNvSpPr>
            <a:spLocks noGrp="1"/>
          </p:cNvSpPr>
          <p:nvPr>
            <p:ph idx="1"/>
          </p:nvPr>
        </p:nvSpPr>
        <p:spPr/>
        <p:txBody>
          <a:bodyPr>
            <a:noAutofit/>
          </a:bodyPr>
          <a:lstStyle/>
          <a:p>
            <a:pPr marL="0" indent="0">
              <a:buNone/>
            </a:pPr>
            <a:r>
              <a:rPr lang="en-US" sz="2400" dirty="0"/>
              <a:t>   </a:t>
            </a:r>
            <a:r>
              <a:rPr lang="en-US" sz="2400" b="1" dirty="0"/>
              <a:t>Backend:</a:t>
            </a:r>
          </a:p>
          <a:p>
            <a:pPr marL="0" indent="0">
              <a:buNone/>
            </a:pPr>
            <a:r>
              <a:rPr lang="en-US" sz="2400" dirty="0"/>
              <a:t>	-   Express: </a:t>
            </a:r>
            <a:r>
              <a:rPr lang="en-US" sz="2400" dirty="0" err="1"/>
              <a:t>Xây</a:t>
            </a:r>
            <a:r>
              <a:rPr lang="en-US" sz="2400" dirty="0"/>
              <a:t> </a:t>
            </a:r>
            <a:r>
              <a:rPr lang="en-US" sz="2400" dirty="0" err="1"/>
              <a:t>dựng</a:t>
            </a:r>
            <a:r>
              <a:rPr lang="en-US" sz="2400" dirty="0"/>
              <a:t> REST API. </a:t>
            </a:r>
            <a:br>
              <a:rPr lang="en-US" sz="2400" dirty="0"/>
            </a:br>
            <a:r>
              <a:rPr lang="en-US" sz="2400" dirty="0"/>
              <a:t>	-   </a:t>
            </a:r>
            <a:r>
              <a:rPr lang="vi-VN" sz="2400" dirty="0">
                <a:latin typeface="Calibri" panose="020F0502020204030204" pitchFamily="34" charset="0"/>
                <a:cs typeface="Calibri" panose="020F0502020204030204" pitchFamily="34" charset="0"/>
              </a:rPr>
              <a:t>Mongoose: Kết nối MongoDB và định nghĩa schema. </a:t>
            </a:r>
            <a:br>
              <a:rPr lang="vi-VN"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	-   </a:t>
            </a:r>
            <a:r>
              <a:rPr lang="vi-VN" sz="2400" dirty="0">
                <a:latin typeface="Calibri" panose="020F0502020204030204" pitchFamily="34" charset="0"/>
                <a:cs typeface="Calibri" panose="020F0502020204030204" pitchFamily="34" charset="0"/>
              </a:rPr>
              <a:t>JWT (json web token): Xác thực người dùng qua JWT. </a:t>
            </a:r>
            <a:br>
              <a:rPr lang="vi-VN"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	-   </a:t>
            </a:r>
            <a:r>
              <a:rPr lang="vi-VN" sz="2400" dirty="0">
                <a:latin typeface="Calibri" panose="020F0502020204030204" pitchFamily="34" charset="0"/>
                <a:cs typeface="Calibri" panose="020F0502020204030204" pitchFamily="34" charset="0"/>
              </a:rPr>
              <a:t>bcryptjs: Mã hóa mật khẩu. </a:t>
            </a:r>
            <a:br>
              <a:rPr lang="vi-VN"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	-   </a:t>
            </a:r>
            <a:r>
              <a:rPr lang="vi-VN" sz="2400" dirty="0">
                <a:latin typeface="Calibri" panose="020F0502020204030204" pitchFamily="34" charset="0"/>
                <a:cs typeface="Calibri" panose="020F0502020204030204" pitchFamily="34" charset="0"/>
              </a:rPr>
              <a:t>dotenv: Load biến môi trường từ .env. </a:t>
            </a:r>
            <a:br>
              <a:rPr lang="vi-VN"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	-   </a:t>
            </a:r>
            <a:r>
              <a:rPr lang="vi-VN" sz="2400" dirty="0">
                <a:latin typeface="Calibri" panose="020F0502020204030204" pitchFamily="34" charset="0"/>
                <a:cs typeface="Calibri" panose="020F0502020204030204" pitchFamily="34" charset="0"/>
              </a:rPr>
              <a:t>cors: Cho phép frontend truy cập tài nguyên backend. </a:t>
            </a:r>
            <a:br>
              <a:rPr lang="vi-VN"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	-   </a:t>
            </a:r>
            <a:r>
              <a:rPr lang="vi-VN" sz="2400" dirty="0">
                <a:latin typeface="Calibri" panose="020F0502020204030204" pitchFamily="34" charset="0"/>
                <a:cs typeface="Calibri" panose="020F0502020204030204" pitchFamily="34" charset="0"/>
              </a:rPr>
              <a:t>nodemailer: Gửi email. </a:t>
            </a:r>
            <a:endParaRPr lang="en-US" sz="2400" dirty="0">
              <a:latin typeface="Calibri" panose="020F0502020204030204" pitchFamily="34" charset="0"/>
              <a:cs typeface="Calibri" panose="020F0502020204030204" pitchFamily="34" charset="0"/>
            </a:endParaRPr>
          </a:p>
          <a:p>
            <a:r>
              <a:rPr lang="en-US" sz="2400" b="1" dirty="0" err="1"/>
              <a:t>Cơ</a:t>
            </a:r>
            <a:r>
              <a:rPr lang="en-US" sz="2400" b="1" dirty="0"/>
              <a:t> </a:t>
            </a:r>
            <a:r>
              <a:rPr lang="en-US" sz="2400" b="1" dirty="0" err="1"/>
              <a:t>sở</a:t>
            </a:r>
            <a:r>
              <a:rPr lang="en-US" sz="2400" b="1" dirty="0"/>
              <a:t> </a:t>
            </a:r>
            <a:r>
              <a:rPr lang="en-US" sz="2400" b="1" dirty="0" err="1"/>
              <a:t>dữ</a:t>
            </a:r>
            <a:r>
              <a:rPr lang="en-US" sz="2400" b="1" dirty="0"/>
              <a:t> </a:t>
            </a:r>
            <a:r>
              <a:rPr lang="en-US" sz="2400" b="1" dirty="0" err="1"/>
              <a:t>liệu</a:t>
            </a:r>
            <a:r>
              <a:rPr lang="en-US" sz="2400" b="1" dirty="0"/>
              <a:t>:</a:t>
            </a:r>
          </a:p>
          <a:p>
            <a:pPr marL="0" indent="0">
              <a:buNone/>
            </a:pPr>
            <a:r>
              <a:rPr lang="en-US" sz="2400" dirty="0"/>
              <a:t>	-   </a:t>
            </a:r>
            <a:r>
              <a:rPr lang="vi-VN" sz="2400" dirty="0">
                <a:latin typeface="Calibri" panose="020F0502020204030204" pitchFamily="34" charset="0"/>
                <a:cs typeface="Calibri" panose="020F0502020204030204" pitchFamily="34" charset="0"/>
              </a:rPr>
              <a:t>MongoDB: NoSQL Database dùng để lưu trữ thông tin người dùng, danh mục công việc và công việc,.. </a:t>
            </a:r>
            <a:br>
              <a:rPr lang="vi-VN" sz="2400" dirty="0"/>
            </a:br>
            <a:br>
              <a:rPr lang="vi-VN" sz="2400" dirty="0"/>
            </a:br>
            <a:br>
              <a:rPr lang="vi-VN" sz="2400" dirty="0"/>
            </a:br>
            <a:endParaRPr lang="vi-VN" sz="2400" dirty="0"/>
          </a:p>
        </p:txBody>
      </p:sp>
    </p:spTree>
    <p:extLst>
      <p:ext uri="{BB962C8B-B14F-4D97-AF65-F5344CB8AC3E}">
        <p14:creationId xmlns:p14="http://schemas.microsoft.com/office/powerpoint/2010/main" val="3861798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403595-8940-074F-E909-20026F9C57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10B0B2-B243-4CEE-8E1E-1DA1A5C2EBD8}"/>
              </a:ext>
            </a:extLst>
          </p:cNvPr>
          <p:cNvSpPr>
            <a:spLocks noGrp="1"/>
          </p:cNvSpPr>
          <p:nvPr>
            <p:ph type="title"/>
          </p:nvPr>
        </p:nvSpPr>
        <p:spPr/>
        <p:txBody>
          <a:bodyPr/>
          <a:lstStyle/>
          <a:p>
            <a:r>
              <a:rPr lang="en-US" dirty="0"/>
              <a:t>2. Các </a:t>
            </a:r>
            <a:r>
              <a:rPr lang="en-US" dirty="0" err="1"/>
              <a:t>công</a:t>
            </a:r>
            <a:r>
              <a:rPr lang="en-US" dirty="0"/>
              <a:t> </a:t>
            </a:r>
            <a:r>
              <a:rPr lang="en-US" dirty="0" err="1"/>
              <a:t>nghệ</a:t>
            </a:r>
            <a:r>
              <a:rPr lang="en-US" dirty="0"/>
              <a:t> </a:t>
            </a:r>
            <a:r>
              <a:rPr lang="en-US" dirty="0" err="1"/>
              <a:t>đã</a:t>
            </a:r>
            <a:r>
              <a:rPr lang="en-US" dirty="0"/>
              <a:t> </a:t>
            </a:r>
            <a:r>
              <a:rPr lang="en-US" dirty="0" err="1"/>
              <a:t>sử</a:t>
            </a:r>
            <a:r>
              <a:rPr lang="en-US" dirty="0"/>
              <a:t> </a:t>
            </a:r>
            <a:r>
              <a:rPr lang="en-US" dirty="0" err="1"/>
              <a:t>dụng</a:t>
            </a:r>
            <a:r>
              <a:rPr lang="en-US" dirty="0"/>
              <a:t>:</a:t>
            </a:r>
            <a:endParaRPr lang="vi-VN" dirty="0"/>
          </a:p>
        </p:txBody>
      </p:sp>
      <p:sp>
        <p:nvSpPr>
          <p:cNvPr id="3" name="Content Placeholder 2">
            <a:extLst>
              <a:ext uri="{FF2B5EF4-FFF2-40B4-BE49-F238E27FC236}">
                <a16:creationId xmlns:a16="http://schemas.microsoft.com/office/drawing/2014/main" id="{7CEEA863-B4ED-46B3-AD5A-4D2C5D61D3D2}"/>
              </a:ext>
            </a:extLst>
          </p:cNvPr>
          <p:cNvSpPr>
            <a:spLocks noGrp="1"/>
          </p:cNvSpPr>
          <p:nvPr>
            <p:ph idx="1"/>
          </p:nvPr>
        </p:nvSpPr>
        <p:spPr/>
        <p:txBody>
          <a:bodyPr>
            <a:noAutofit/>
          </a:bodyPr>
          <a:lstStyle/>
          <a:p>
            <a:r>
              <a:rPr lang="en-US" sz="2400" b="1" dirty="0" err="1"/>
              <a:t>Kiểm</a:t>
            </a:r>
            <a:r>
              <a:rPr lang="en-US" sz="2400" b="1" dirty="0"/>
              <a:t> </a:t>
            </a:r>
            <a:r>
              <a:rPr lang="en-US" sz="2400" b="1" dirty="0" err="1"/>
              <a:t>thử</a:t>
            </a:r>
            <a:r>
              <a:rPr lang="en-US" sz="2400" b="1" dirty="0"/>
              <a:t>:</a:t>
            </a:r>
          </a:p>
          <a:p>
            <a:pPr marL="0" indent="0">
              <a:buNone/>
            </a:pPr>
            <a:r>
              <a:rPr lang="en-US" sz="2400" dirty="0"/>
              <a:t>	-   </a:t>
            </a:r>
            <a:r>
              <a:rPr lang="vi-VN" sz="2400" dirty="0">
                <a:latin typeface="Calibri" panose="020F0502020204030204" pitchFamily="34" charset="0"/>
                <a:cs typeface="Calibri" panose="020F0502020204030204" pitchFamily="34" charset="0"/>
              </a:rPr>
              <a:t>Swagger: mô tả, thiết kế và trực quan hóa tài liệu API. </a:t>
            </a:r>
            <a:br>
              <a:rPr lang="vi-VN"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	-   </a:t>
            </a:r>
            <a:r>
              <a:rPr lang="vi-VN" sz="2400" dirty="0">
                <a:latin typeface="Calibri" panose="020F0502020204030204" pitchFamily="34" charset="0"/>
                <a:cs typeface="Calibri" panose="020F0502020204030204" pitchFamily="34" charset="0"/>
              </a:rPr>
              <a:t>Postman: kiểm thử API. </a:t>
            </a:r>
            <a:br>
              <a:rPr lang="vi-VN" sz="2400" dirty="0">
                <a:latin typeface="Calibri" panose="020F0502020204030204" pitchFamily="34" charset="0"/>
                <a:cs typeface="Calibri" panose="020F0502020204030204" pitchFamily="34" charset="0"/>
              </a:rPr>
            </a:br>
            <a:r>
              <a:rPr lang="en-US" sz="2400" dirty="0">
                <a:latin typeface="Calibri" panose="020F0502020204030204" pitchFamily="34" charset="0"/>
                <a:cs typeface="Calibri" panose="020F0502020204030204" pitchFamily="34" charset="0"/>
              </a:rPr>
              <a:t>	-   </a:t>
            </a:r>
            <a:r>
              <a:rPr lang="vi-VN" sz="2400" dirty="0">
                <a:latin typeface="Calibri" panose="020F0502020204030204" pitchFamily="34" charset="0"/>
                <a:cs typeface="Calibri" panose="020F0502020204030204" pitchFamily="34" charset="0"/>
              </a:rPr>
              <a:t>GitHub Actions: kiểm thử khi có thay đổi mã nguồn. </a:t>
            </a:r>
            <a:endParaRPr lang="en-US" sz="2400" dirty="0"/>
          </a:p>
          <a:p>
            <a:r>
              <a:rPr lang="en-US" sz="2400" b="1" dirty="0" err="1"/>
              <a:t>Triển</a:t>
            </a:r>
            <a:r>
              <a:rPr lang="en-US" sz="2400" b="1" dirty="0"/>
              <a:t> </a:t>
            </a:r>
            <a:r>
              <a:rPr lang="en-US" sz="2400" b="1" dirty="0" err="1"/>
              <a:t>khai</a:t>
            </a:r>
            <a:r>
              <a:rPr lang="en-US" sz="2400" b="1" dirty="0"/>
              <a:t>:</a:t>
            </a:r>
          </a:p>
          <a:p>
            <a:pPr marL="0" indent="0">
              <a:buNone/>
            </a:pPr>
            <a:r>
              <a:rPr lang="en-US" sz="2400" dirty="0"/>
              <a:t>	-   </a:t>
            </a:r>
            <a:r>
              <a:rPr lang="vi-VN" sz="2400" dirty="0">
                <a:latin typeface="Calibri" panose="020F0502020204030204" pitchFamily="34" charset="0"/>
                <a:cs typeface="Calibri" panose="020F0502020204030204" pitchFamily="34" charset="0"/>
              </a:rPr>
              <a:t>Docker: đóng gói và triển khai ứng dụng. </a:t>
            </a:r>
            <a:br>
              <a:rPr lang="vi-VN" sz="2400" dirty="0"/>
            </a:br>
            <a:endParaRPr lang="vi-VN" sz="2400" dirty="0"/>
          </a:p>
        </p:txBody>
      </p:sp>
    </p:spTree>
    <p:extLst>
      <p:ext uri="{BB962C8B-B14F-4D97-AF65-F5344CB8AC3E}">
        <p14:creationId xmlns:p14="http://schemas.microsoft.com/office/powerpoint/2010/main" val="371111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6BCB0-AFBA-0D87-A6DB-B712B3BA9923}"/>
              </a:ext>
            </a:extLst>
          </p:cNvPr>
          <p:cNvSpPr>
            <a:spLocks noGrp="1"/>
          </p:cNvSpPr>
          <p:nvPr>
            <p:ph type="title"/>
          </p:nvPr>
        </p:nvSpPr>
        <p:spPr/>
        <p:txBody>
          <a:bodyPr/>
          <a:lstStyle/>
          <a:p>
            <a:r>
              <a:rPr lang="en-US" dirty="0"/>
              <a:t>3. </a:t>
            </a:r>
            <a:r>
              <a:rPr lang="en-US" dirty="0" err="1"/>
              <a:t>Luồng</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hệ</a:t>
            </a:r>
            <a:r>
              <a:rPr lang="en-US" dirty="0"/>
              <a:t> </a:t>
            </a:r>
            <a:r>
              <a:rPr lang="en-US" dirty="0" err="1"/>
              <a:t>thống</a:t>
            </a:r>
            <a:r>
              <a:rPr lang="en-US" dirty="0"/>
              <a:t>:</a:t>
            </a:r>
            <a:endParaRPr lang="vi-VN" dirty="0"/>
          </a:p>
        </p:txBody>
      </p:sp>
      <p:sp>
        <p:nvSpPr>
          <p:cNvPr id="3" name="Content Placeholder 2">
            <a:extLst>
              <a:ext uri="{FF2B5EF4-FFF2-40B4-BE49-F238E27FC236}">
                <a16:creationId xmlns:a16="http://schemas.microsoft.com/office/drawing/2014/main" id="{AC5FF58F-AFCA-2EFE-1383-804E9A0EAFBE}"/>
              </a:ext>
            </a:extLst>
          </p:cNvPr>
          <p:cNvSpPr>
            <a:spLocks noGrp="1"/>
          </p:cNvSpPr>
          <p:nvPr>
            <p:ph idx="1"/>
          </p:nvPr>
        </p:nvSpPr>
        <p:spPr>
          <a:xfrm>
            <a:off x="838200" y="3272460"/>
            <a:ext cx="10515600" cy="2792673"/>
          </a:xfrm>
        </p:spPr>
        <p:txBody>
          <a:bodyPr>
            <a:normAutofit lnSpcReduction="10000"/>
          </a:bodyPr>
          <a:lstStyle/>
          <a:p>
            <a:r>
              <a:rPr lang="vi-VN" sz="2400" dirty="0">
                <a:latin typeface="Calibri" panose="020F0502020204030204" pitchFamily="34" charset="0"/>
                <a:cs typeface="Calibri" panose="020F0502020204030204" pitchFamily="34" charset="0"/>
              </a:rPr>
              <a:t>Người dùng truy cập hệ thống thông qua trình duyệt và gửi yêu cầu HTTP đến giao diện frontend tại cổng 3000. Giao diện frontend xử lý tương tác và gửi yêu cầu API đến backend qua cổng 5000.</a:t>
            </a:r>
          </a:p>
          <a:p>
            <a:r>
              <a:rPr lang="vi-VN" sz="2400" dirty="0">
                <a:latin typeface="Calibri" panose="020F0502020204030204" pitchFamily="34" charset="0"/>
                <a:cs typeface="Calibri" panose="020F0502020204030204" pitchFamily="34" charset="0"/>
              </a:rPr>
              <a:t>Backend xử lý logic nghiệp vụ, xác thực quyền truy cập, và tương tác với MongoDB để truy vấn hoặc cập nhật dữ liệu.</a:t>
            </a:r>
          </a:p>
          <a:p>
            <a:r>
              <a:rPr lang="vi-VN" sz="2400" dirty="0">
                <a:latin typeface="Calibri" panose="020F0502020204030204" pitchFamily="34" charset="0"/>
                <a:cs typeface="Calibri" panose="020F0502020204030204" pitchFamily="34" charset="0"/>
              </a:rPr>
              <a:t>Sau khi có dữ liệu từ MongoDB, backend gửi phản hồi về cho frontend, sau đó frontend hiển thị thông tin cho người dùng </a:t>
            </a:r>
            <a:br>
              <a:rPr lang="vi-VN" sz="2400" dirty="0">
                <a:latin typeface="Calibri" panose="020F0502020204030204" pitchFamily="34" charset="0"/>
                <a:cs typeface="Calibri" panose="020F0502020204030204" pitchFamily="34" charset="0"/>
              </a:rPr>
            </a:br>
            <a:endParaRPr lang="vi-VN" sz="24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2BBE3C03-38CC-A238-6CD0-1958F3C90C17}"/>
              </a:ext>
            </a:extLst>
          </p:cNvPr>
          <p:cNvPicPr>
            <a:picLocks noChangeAspect="1"/>
          </p:cNvPicPr>
          <p:nvPr/>
        </p:nvPicPr>
        <p:blipFill>
          <a:blip r:embed="rId2"/>
          <a:stretch>
            <a:fillRect/>
          </a:stretch>
        </p:blipFill>
        <p:spPr>
          <a:xfrm>
            <a:off x="2223547" y="1933447"/>
            <a:ext cx="7744906" cy="1000265"/>
          </a:xfrm>
          <a:prstGeom prst="rect">
            <a:avLst/>
          </a:prstGeom>
        </p:spPr>
      </p:pic>
    </p:spTree>
    <p:extLst>
      <p:ext uri="{BB962C8B-B14F-4D97-AF65-F5344CB8AC3E}">
        <p14:creationId xmlns:p14="http://schemas.microsoft.com/office/powerpoint/2010/main" val="305849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309C2-C457-A98B-15E5-29231F469D26}"/>
              </a:ext>
            </a:extLst>
          </p:cNvPr>
          <p:cNvSpPr>
            <a:spLocks noGrp="1"/>
          </p:cNvSpPr>
          <p:nvPr>
            <p:ph type="title"/>
          </p:nvPr>
        </p:nvSpPr>
        <p:spPr/>
        <p:txBody>
          <a:bodyPr/>
          <a:lstStyle/>
          <a:p>
            <a:r>
              <a:rPr lang="en-US" dirty="0"/>
              <a:t>4. </a:t>
            </a:r>
            <a:r>
              <a:rPr lang="en-US" dirty="0" err="1"/>
              <a:t>Kết</a:t>
            </a:r>
            <a:r>
              <a:rPr lang="en-US" dirty="0"/>
              <a:t> </a:t>
            </a:r>
            <a:r>
              <a:rPr lang="en-US" dirty="0" err="1"/>
              <a:t>quả</a:t>
            </a:r>
            <a:r>
              <a:rPr lang="en-US" dirty="0"/>
              <a:t> </a:t>
            </a:r>
            <a:r>
              <a:rPr lang="en-US" dirty="0" err="1"/>
              <a:t>đạt</a:t>
            </a:r>
            <a:r>
              <a:rPr lang="en-US" dirty="0"/>
              <a:t> </a:t>
            </a:r>
            <a:r>
              <a:rPr lang="en-US" dirty="0" err="1"/>
              <a:t>được</a:t>
            </a:r>
            <a:r>
              <a:rPr lang="en-US" dirty="0"/>
              <a:t>:</a:t>
            </a:r>
            <a:endParaRPr lang="vi-VN" dirty="0"/>
          </a:p>
        </p:txBody>
      </p:sp>
      <p:sp>
        <p:nvSpPr>
          <p:cNvPr id="3" name="Content Placeholder 2">
            <a:extLst>
              <a:ext uri="{FF2B5EF4-FFF2-40B4-BE49-F238E27FC236}">
                <a16:creationId xmlns:a16="http://schemas.microsoft.com/office/drawing/2014/main" id="{05FE64E4-4C50-DC9B-7665-0C5214A229B1}"/>
              </a:ext>
            </a:extLst>
          </p:cNvPr>
          <p:cNvSpPr>
            <a:spLocks noGrp="1"/>
          </p:cNvSpPr>
          <p:nvPr>
            <p:ph idx="1"/>
          </p:nvPr>
        </p:nvSpPr>
        <p:spPr/>
        <p:txBody>
          <a:bodyPr>
            <a:normAutofit/>
          </a:bodyPr>
          <a:lstStyle/>
          <a:p>
            <a:pPr marL="0" indent="0">
              <a:buNone/>
            </a:pPr>
            <a:r>
              <a:rPr lang="en-US" sz="2400" dirty="0"/>
              <a:t>	</a:t>
            </a:r>
            <a:r>
              <a:rPr lang="en-US" sz="2400" dirty="0" err="1"/>
              <a:t>Một</a:t>
            </a:r>
            <a:r>
              <a:rPr lang="en-US" sz="2400" dirty="0"/>
              <a:t> </a:t>
            </a:r>
            <a:r>
              <a:rPr lang="en-US" sz="2400" dirty="0" err="1"/>
              <a:t>hệ</a:t>
            </a:r>
            <a:r>
              <a:rPr lang="en-US" sz="2400" dirty="0"/>
              <a:t> </a:t>
            </a:r>
            <a:r>
              <a:rPr lang="en-US" sz="2400" dirty="0" err="1"/>
              <a:t>thống</a:t>
            </a:r>
            <a:r>
              <a:rPr lang="en-US" sz="2400" dirty="0"/>
              <a:t> website </a:t>
            </a:r>
            <a:r>
              <a:rPr lang="en-US" sz="2400" dirty="0" err="1"/>
              <a:t>hoàn</a:t>
            </a:r>
            <a:r>
              <a:rPr lang="en-US" sz="2400" dirty="0"/>
              <a:t> </a:t>
            </a:r>
            <a:r>
              <a:rPr lang="en-US" sz="2400" dirty="0" err="1"/>
              <a:t>chỉnh</a:t>
            </a:r>
            <a:r>
              <a:rPr lang="en-US" sz="2400" dirty="0"/>
              <a:t> </a:t>
            </a:r>
            <a:r>
              <a:rPr lang="en-US" sz="2400" dirty="0" err="1"/>
              <a:t>theo</a:t>
            </a:r>
            <a:r>
              <a:rPr lang="en-US" sz="2400" dirty="0"/>
              <a:t> </a:t>
            </a:r>
            <a:r>
              <a:rPr lang="en-US" sz="2400" dirty="0" err="1"/>
              <a:t>đúng</a:t>
            </a:r>
            <a:r>
              <a:rPr lang="en-US" sz="2400" dirty="0"/>
              <a:t>: </a:t>
            </a:r>
          </a:p>
          <a:p>
            <a:r>
              <a:rPr lang="en-US" sz="2400" dirty="0" err="1"/>
              <a:t>Mô</a:t>
            </a:r>
            <a:r>
              <a:rPr lang="en-US" sz="2400" dirty="0"/>
              <a:t> </a:t>
            </a:r>
            <a:r>
              <a:rPr lang="en-US" sz="2400" dirty="0" err="1"/>
              <a:t>hình</a:t>
            </a:r>
            <a:r>
              <a:rPr lang="en-US" sz="2400" dirty="0"/>
              <a:t> Client – Server </a:t>
            </a:r>
            <a:r>
              <a:rPr lang="en-US" sz="2400" dirty="0" err="1"/>
              <a:t>với</a:t>
            </a:r>
            <a:r>
              <a:rPr lang="en-US" sz="2400" dirty="0"/>
              <a:t> </a:t>
            </a:r>
            <a:r>
              <a:rPr lang="en-US" sz="2400" dirty="0" err="1"/>
              <a:t>dạng</a:t>
            </a:r>
            <a:r>
              <a:rPr lang="en-US" sz="2400" dirty="0"/>
              <a:t> Frontend </a:t>
            </a:r>
            <a:r>
              <a:rPr lang="en-US" sz="2400" dirty="0" err="1"/>
              <a:t>và</a:t>
            </a:r>
            <a:r>
              <a:rPr lang="en-US" sz="2400" dirty="0"/>
              <a:t> Backend </a:t>
            </a:r>
            <a:r>
              <a:rPr lang="en-US" sz="2400" dirty="0" err="1"/>
              <a:t>tách</a:t>
            </a:r>
            <a:r>
              <a:rPr lang="en-US" sz="2400" dirty="0"/>
              <a:t> </a:t>
            </a:r>
            <a:r>
              <a:rPr lang="en-US" sz="2400" dirty="0" err="1"/>
              <a:t>biệt</a:t>
            </a:r>
            <a:r>
              <a:rPr lang="en-US" sz="2400" dirty="0"/>
              <a:t> </a:t>
            </a:r>
            <a:r>
              <a:rPr lang="en-US" sz="2400" dirty="0" err="1"/>
              <a:t>nhau</a:t>
            </a:r>
            <a:r>
              <a:rPr lang="en-US" sz="2400" dirty="0"/>
              <a:t> </a:t>
            </a:r>
            <a:r>
              <a:rPr lang="en-US" sz="2400" dirty="0" err="1"/>
              <a:t>theo</a:t>
            </a:r>
            <a:r>
              <a:rPr lang="en-US" sz="2400" dirty="0"/>
              <a:t> </a:t>
            </a:r>
            <a:r>
              <a:rPr lang="en-US" sz="2400" dirty="0" err="1"/>
              <a:t>kiểu</a:t>
            </a:r>
            <a:r>
              <a:rPr lang="en-US" sz="2400" dirty="0"/>
              <a:t> SPA.</a:t>
            </a:r>
          </a:p>
          <a:p>
            <a:r>
              <a:rPr lang="en-US" sz="2400" dirty="0"/>
              <a:t>Các </a:t>
            </a:r>
            <a:r>
              <a:rPr lang="en-US" sz="2400" dirty="0" err="1"/>
              <a:t>chức</a:t>
            </a:r>
            <a:r>
              <a:rPr lang="en-US" sz="2400" dirty="0"/>
              <a:t> </a:t>
            </a:r>
            <a:r>
              <a:rPr lang="en-US" sz="2400" dirty="0" err="1"/>
              <a:t>năng</a:t>
            </a:r>
            <a:r>
              <a:rPr lang="en-US" sz="2400" dirty="0"/>
              <a:t> </a:t>
            </a:r>
            <a:r>
              <a:rPr lang="en-US" sz="2400" dirty="0" err="1"/>
              <a:t>mà</a:t>
            </a:r>
            <a:r>
              <a:rPr lang="en-US" sz="2400" dirty="0"/>
              <a:t> </a:t>
            </a:r>
            <a:r>
              <a:rPr lang="en-US" sz="2400" dirty="0" err="1"/>
              <a:t>nhóm</a:t>
            </a:r>
            <a:r>
              <a:rPr lang="en-US" sz="2400" dirty="0"/>
              <a:t> </a:t>
            </a:r>
            <a:r>
              <a:rPr lang="en-US" sz="2400" dirty="0" err="1"/>
              <a:t>đã</a:t>
            </a:r>
            <a:r>
              <a:rPr lang="en-US" sz="2400" dirty="0"/>
              <a:t> </a:t>
            </a:r>
            <a:r>
              <a:rPr lang="en-US" sz="2400" dirty="0" err="1"/>
              <a:t>đặt</a:t>
            </a:r>
            <a:r>
              <a:rPr lang="en-US" sz="2400" dirty="0"/>
              <a:t> </a:t>
            </a:r>
            <a:r>
              <a:rPr lang="en-US" sz="2400" dirty="0" err="1"/>
              <a:t>ra</a:t>
            </a:r>
            <a:r>
              <a:rPr lang="en-US" sz="2400" dirty="0"/>
              <a:t> </a:t>
            </a:r>
            <a:r>
              <a:rPr lang="en-US" sz="2400" dirty="0" err="1"/>
              <a:t>cho</a:t>
            </a:r>
            <a:r>
              <a:rPr lang="en-US" sz="2400" dirty="0"/>
              <a:t> </a:t>
            </a:r>
            <a:r>
              <a:rPr lang="en-US" sz="2400" dirty="0" err="1"/>
              <a:t>dự</a:t>
            </a:r>
            <a:r>
              <a:rPr lang="en-US" sz="2400" dirty="0"/>
              <a:t> </a:t>
            </a:r>
            <a:r>
              <a:rPr lang="en-US" sz="2400" dirty="0" err="1"/>
              <a:t>án</a:t>
            </a:r>
            <a:r>
              <a:rPr lang="en-US" sz="2400" dirty="0"/>
              <a:t> </a:t>
            </a:r>
            <a:r>
              <a:rPr lang="en-US" sz="2400" dirty="0" err="1"/>
              <a:t>lần</a:t>
            </a:r>
            <a:r>
              <a:rPr lang="en-US" sz="2400" dirty="0"/>
              <a:t> </a:t>
            </a:r>
            <a:r>
              <a:rPr lang="en-US" sz="2400" dirty="0" err="1"/>
              <a:t>này</a:t>
            </a:r>
            <a:r>
              <a:rPr lang="en-US" sz="2400" dirty="0"/>
              <a:t>.</a:t>
            </a:r>
          </a:p>
          <a:p>
            <a:r>
              <a:rPr lang="en-US" sz="2400" dirty="0"/>
              <a:t>Các </a:t>
            </a:r>
            <a:r>
              <a:rPr lang="en-US" sz="2400" dirty="0" err="1"/>
              <a:t>công</a:t>
            </a:r>
            <a:r>
              <a:rPr lang="en-US" sz="2400" dirty="0"/>
              <a:t> </a:t>
            </a:r>
            <a:r>
              <a:rPr lang="en-US" sz="2400" dirty="0" err="1"/>
              <a:t>nghệ</a:t>
            </a:r>
            <a:r>
              <a:rPr lang="en-US" sz="2400" dirty="0"/>
              <a:t> </a:t>
            </a:r>
            <a:r>
              <a:rPr lang="en-US" sz="2400" dirty="0" err="1"/>
              <a:t>mà</a:t>
            </a:r>
            <a:r>
              <a:rPr lang="en-US" sz="2400" dirty="0"/>
              <a:t> </a:t>
            </a:r>
            <a:r>
              <a:rPr lang="en-US" sz="2400" dirty="0" err="1"/>
              <a:t>nhóm</a:t>
            </a:r>
            <a:r>
              <a:rPr lang="en-US" sz="2400" dirty="0"/>
              <a:t> </a:t>
            </a:r>
            <a:r>
              <a:rPr lang="en-US" sz="2400" dirty="0" err="1"/>
              <a:t>đã</a:t>
            </a:r>
            <a:r>
              <a:rPr lang="en-US" sz="2400" dirty="0"/>
              <a:t> </a:t>
            </a:r>
            <a:r>
              <a:rPr lang="en-US" sz="2400" dirty="0" err="1"/>
              <a:t>nghiên</a:t>
            </a:r>
            <a:r>
              <a:rPr lang="en-US" sz="2400" dirty="0"/>
              <a:t> </a:t>
            </a:r>
            <a:r>
              <a:rPr lang="en-US" sz="2400" dirty="0" err="1"/>
              <a:t>cứu</a:t>
            </a:r>
            <a:r>
              <a:rPr lang="en-US" sz="2400" dirty="0"/>
              <a:t> </a:t>
            </a:r>
            <a:r>
              <a:rPr lang="en-US" sz="2400" dirty="0" err="1"/>
              <a:t>và</a:t>
            </a:r>
            <a:r>
              <a:rPr lang="en-US" sz="2400" dirty="0"/>
              <a:t> </a:t>
            </a:r>
            <a:r>
              <a:rPr lang="en-US" sz="2400" dirty="0" err="1"/>
              <a:t>đưa</a:t>
            </a:r>
            <a:r>
              <a:rPr lang="en-US" sz="2400" dirty="0"/>
              <a:t> </a:t>
            </a:r>
            <a:r>
              <a:rPr lang="en-US" sz="2400" dirty="0" err="1"/>
              <a:t>ra.</a:t>
            </a:r>
            <a:endParaRPr lang="vi-VN" sz="2400" dirty="0"/>
          </a:p>
        </p:txBody>
      </p:sp>
    </p:spTree>
    <p:extLst>
      <p:ext uri="{BB962C8B-B14F-4D97-AF65-F5344CB8AC3E}">
        <p14:creationId xmlns:p14="http://schemas.microsoft.com/office/powerpoint/2010/main" val="745896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930A-8DD9-532E-B124-8FD377D57FF4}"/>
              </a:ext>
            </a:extLst>
          </p:cNvPr>
          <p:cNvSpPr>
            <a:spLocks noGrp="1"/>
          </p:cNvSpPr>
          <p:nvPr>
            <p:ph type="title"/>
          </p:nvPr>
        </p:nvSpPr>
        <p:spPr/>
        <p:txBody>
          <a:bodyPr/>
          <a:lstStyle/>
          <a:p>
            <a:pPr algn="ctr"/>
            <a:r>
              <a:rPr lang="en-US" dirty="0" err="1"/>
              <a:t>Cảm</a:t>
            </a:r>
            <a:r>
              <a:rPr lang="en-US" dirty="0"/>
              <a:t> </a:t>
            </a:r>
            <a:r>
              <a:rPr lang="en-US" dirty="0" err="1"/>
              <a:t>ơn</a:t>
            </a:r>
            <a:r>
              <a:rPr lang="en-US" dirty="0"/>
              <a:t> </a:t>
            </a:r>
            <a:r>
              <a:rPr lang="en-US" dirty="0" err="1"/>
              <a:t>thầy</a:t>
            </a:r>
            <a:r>
              <a:rPr lang="en-US" dirty="0"/>
              <a:t> </a:t>
            </a:r>
            <a:r>
              <a:rPr lang="en-US" dirty="0" err="1"/>
              <a:t>cô</a:t>
            </a:r>
            <a:r>
              <a:rPr lang="en-US" dirty="0"/>
              <a:t> </a:t>
            </a:r>
            <a:r>
              <a:rPr lang="en-US" dirty="0" err="1"/>
              <a:t>và</a:t>
            </a:r>
            <a:r>
              <a:rPr lang="en-US" dirty="0"/>
              <a:t> </a:t>
            </a:r>
            <a:r>
              <a:rPr lang="en-US" dirty="0" err="1"/>
              <a:t>các</a:t>
            </a:r>
            <a:r>
              <a:rPr lang="en-US" dirty="0"/>
              <a:t> </a:t>
            </a:r>
            <a:r>
              <a:rPr lang="en-US" dirty="0" err="1"/>
              <a:t>bạn</a:t>
            </a:r>
            <a:r>
              <a:rPr lang="en-US" dirty="0"/>
              <a:t> </a:t>
            </a:r>
            <a:r>
              <a:rPr lang="en-US" dirty="0" err="1"/>
              <a:t>đã</a:t>
            </a:r>
            <a:r>
              <a:rPr lang="en-US" dirty="0"/>
              <a:t> </a:t>
            </a:r>
            <a:r>
              <a:rPr lang="en-US" dirty="0" err="1"/>
              <a:t>lắng</a:t>
            </a:r>
            <a:r>
              <a:rPr lang="en-US" dirty="0"/>
              <a:t> </a:t>
            </a:r>
            <a:r>
              <a:rPr lang="en-US" dirty="0" err="1"/>
              <a:t>nghe</a:t>
            </a:r>
            <a:r>
              <a:rPr lang="en-US" dirty="0"/>
              <a:t>!</a:t>
            </a:r>
            <a:endParaRPr lang="vi-VN" dirty="0"/>
          </a:p>
        </p:txBody>
      </p:sp>
      <p:sp>
        <p:nvSpPr>
          <p:cNvPr id="3" name="Content Placeholder 2">
            <a:extLst>
              <a:ext uri="{FF2B5EF4-FFF2-40B4-BE49-F238E27FC236}">
                <a16:creationId xmlns:a16="http://schemas.microsoft.com/office/drawing/2014/main" id="{9CDE891E-FC4D-3B5B-FEA5-E05ACEF4486C}"/>
              </a:ext>
            </a:extLst>
          </p:cNvPr>
          <p:cNvSpPr>
            <a:spLocks noGrp="1"/>
          </p:cNvSpPr>
          <p:nvPr>
            <p:ph idx="1"/>
          </p:nvPr>
        </p:nvSpPr>
        <p:spPr/>
        <p:txBody>
          <a:bodyPr/>
          <a:lstStyle/>
          <a:p>
            <a:endParaRPr lang="vi-VN"/>
          </a:p>
        </p:txBody>
      </p:sp>
    </p:spTree>
    <p:extLst>
      <p:ext uri="{BB962C8B-B14F-4D97-AF65-F5344CB8AC3E}">
        <p14:creationId xmlns:p14="http://schemas.microsoft.com/office/powerpoint/2010/main" val="3140157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684</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TRƯỜNG KỸ THUẬT VÀ CÔNG NGHỆ KHOA CÔNG NGHỆ THÔNG TIN  BÁO CÁO MÔN HỌC CÔNG NGHỆ PHẦN MỀM</vt:lpstr>
      <vt:lpstr>Các nội dung chính:</vt:lpstr>
      <vt:lpstr>1. Giới thiệu đề tài:</vt:lpstr>
      <vt:lpstr>2. Các công nghệ đã sử dụng:</vt:lpstr>
      <vt:lpstr>2. Các công nghệ đã sử dụng:</vt:lpstr>
      <vt:lpstr>2. Các công nghệ đã sử dụng:</vt:lpstr>
      <vt:lpstr>3. Luồng hoạt động của hệ thống:</vt:lpstr>
      <vt:lpstr>4. Kết quả đạt được:</vt:lpstr>
      <vt:lpstr>Cảm ơn thầy cô và các bạn đã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Hồ Dũng</dc:creator>
  <cp:lastModifiedBy>Hồ Dũng</cp:lastModifiedBy>
  <cp:revision>3</cp:revision>
  <dcterms:created xsi:type="dcterms:W3CDTF">2025-07-22T02:27:23Z</dcterms:created>
  <dcterms:modified xsi:type="dcterms:W3CDTF">2025-07-22T08:07:47Z</dcterms:modified>
</cp:coreProperties>
</file>