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86" r:id="rId10"/>
    <p:sldId id="287" r:id="rId11"/>
    <p:sldId id="288" r:id="rId12"/>
    <p:sldId id="272" r:id="rId13"/>
    <p:sldId id="264" r:id="rId14"/>
    <p:sldId id="265" r:id="rId15"/>
    <p:sldId id="266" r:id="rId16"/>
    <p:sldId id="273" r:id="rId17"/>
    <p:sldId id="275" r:id="rId18"/>
    <p:sldId id="277" r:id="rId19"/>
    <p:sldId id="278" r:id="rId20"/>
    <p:sldId id="291" r:id="rId21"/>
    <p:sldId id="292" r:id="rId22"/>
    <p:sldId id="268" r:id="rId23"/>
    <p:sldId id="279" r:id="rId24"/>
    <p:sldId id="290" r:id="rId25"/>
    <p:sldId id="280" r:id="rId26"/>
    <p:sldId id="293" r:id="rId27"/>
    <p:sldId id="294" r:id="rId28"/>
    <p:sldId id="295" r:id="rId29"/>
    <p:sldId id="297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E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5F97A-2209-4C0D-ACDC-4DD1C8704AF9}" type="doc">
      <dgm:prSet loTypeId="urn:microsoft.com/office/officeart/2005/8/layout/chevron2" loCatId="list" qsTypeId="urn:microsoft.com/office/officeart/2005/8/quickstyle/simple3#1" qsCatId="simple" csTypeId="urn:microsoft.com/office/officeart/2005/8/colors/accent1_3#1" csCatId="accent1" phldr="1"/>
      <dgm:spPr/>
      <dgm:t>
        <a:bodyPr/>
        <a:lstStyle/>
        <a:p>
          <a:endParaRPr lang="en-US"/>
        </a:p>
      </dgm:t>
    </dgm:pt>
    <dgm:pt modelId="{5201C175-D7E4-47B5-AE41-4C3DF3DEDA6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I</a:t>
          </a:r>
        </a:p>
      </dgm:t>
    </dgm:pt>
    <dgm:pt modelId="{A9699053-E3F1-4A88-A1D6-2CB6CAB2FEE0}" type="parTrans" cxnId="{F8ACD4EC-4D3F-46AB-9A70-8608E967AA24}">
      <dgm:prSet/>
      <dgm:spPr/>
      <dgm:t>
        <a:bodyPr/>
        <a:lstStyle/>
        <a:p>
          <a:endParaRPr lang="en-US"/>
        </a:p>
      </dgm:t>
    </dgm:pt>
    <dgm:pt modelId="{4041EFE7-FC4E-43EA-A9F2-6B31F17EE2E3}" type="sibTrans" cxnId="{F8ACD4EC-4D3F-46AB-9A70-8608E967AA24}">
      <dgm:prSet/>
      <dgm:spPr/>
      <dgm:t>
        <a:bodyPr/>
        <a:lstStyle/>
        <a:p>
          <a:endParaRPr lang="en-US"/>
        </a:p>
      </dgm:t>
    </dgm:pt>
    <dgm:pt modelId="{2DD5FFD4-5088-40DA-A8A3-17B5C4FADDAC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B6157721-4595-4A7B-BAB4-9F1D9E706725}" type="parTrans" cxnId="{93FB6E5D-5BD6-40DD-BB3A-9FA24BC737A1}">
      <dgm:prSet/>
      <dgm:spPr/>
      <dgm:t>
        <a:bodyPr/>
        <a:lstStyle/>
        <a:p>
          <a:endParaRPr lang="en-US"/>
        </a:p>
      </dgm:t>
    </dgm:pt>
    <dgm:pt modelId="{503ED422-6891-4A06-8083-D7D01DE56B5A}" type="sibTrans" cxnId="{93FB6E5D-5BD6-40DD-BB3A-9FA24BC737A1}">
      <dgm:prSet/>
      <dgm:spPr/>
      <dgm:t>
        <a:bodyPr/>
        <a:lstStyle/>
        <a:p>
          <a:endParaRPr lang="en-US"/>
        </a:p>
      </dgm:t>
    </dgm:pt>
    <dgm:pt modelId="{E6B5D83A-0908-4473-9085-A4634DC4D89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II</a:t>
          </a:r>
        </a:p>
      </dgm:t>
    </dgm:pt>
    <dgm:pt modelId="{168DBD39-595F-41CF-83FE-D40D29B00F62}" type="parTrans" cxnId="{A632CD45-64F7-4D62-890B-519DEAFDD66A}">
      <dgm:prSet/>
      <dgm:spPr/>
      <dgm:t>
        <a:bodyPr/>
        <a:lstStyle/>
        <a:p>
          <a:endParaRPr lang="en-US"/>
        </a:p>
      </dgm:t>
    </dgm:pt>
    <dgm:pt modelId="{F7E48656-B653-4BFF-ABBF-49EED4AAAB67}" type="sibTrans" cxnId="{A632CD45-64F7-4D62-890B-519DEAFDD66A}">
      <dgm:prSet/>
      <dgm:spPr/>
      <dgm:t>
        <a:bodyPr/>
        <a:lstStyle/>
        <a:p>
          <a:endParaRPr lang="en-US"/>
        </a:p>
      </dgm:t>
    </dgm:pt>
    <dgm:pt modelId="{8C3413EA-55B0-47B6-B751-9F584EB41454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3AF9E7EC-5189-4E4E-83E9-8266DEC81F3C}" type="parTrans" cxnId="{D165D13D-576F-4611-9D40-F2164F6B3FFD}">
      <dgm:prSet/>
      <dgm:spPr/>
      <dgm:t>
        <a:bodyPr/>
        <a:lstStyle/>
        <a:p>
          <a:endParaRPr lang="en-US"/>
        </a:p>
      </dgm:t>
    </dgm:pt>
    <dgm:pt modelId="{B289C573-1526-4BA7-B9BF-B94EA546B7AE}" type="sibTrans" cxnId="{D165D13D-576F-4611-9D40-F2164F6B3FFD}">
      <dgm:prSet/>
      <dgm:spPr/>
      <dgm:t>
        <a:bodyPr/>
        <a:lstStyle/>
        <a:p>
          <a:endParaRPr lang="en-US"/>
        </a:p>
      </dgm:t>
    </dgm:pt>
    <dgm:pt modelId="{C9EB6D74-EE52-44BF-9A19-E6EA77E3D80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III</a:t>
          </a:r>
        </a:p>
      </dgm:t>
    </dgm:pt>
    <dgm:pt modelId="{EC3ED803-CA86-4A8F-8B2A-583EFEC1DC27}" type="parTrans" cxnId="{7892AB53-B164-40EB-ADC0-CFC5743694CE}">
      <dgm:prSet/>
      <dgm:spPr/>
      <dgm:t>
        <a:bodyPr/>
        <a:lstStyle/>
        <a:p>
          <a:endParaRPr lang="en-US"/>
        </a:p>
      </dgm:t>
    </dgm:pt>
    <dgm:pt modelId="{5C704FFA-7D76-4322-9D57-762CAD679792}" type="sibTrans" cxnId="{7892AB53-B164-40EB-ADC0-CFC5743694CE}">
      <dgm:prSet/>
      <dgm:spPr/>
      <dgm:t>
        <a:bodyPr/>
        <a:lstStyle/>
        <a:p>
          <a:endParaRPr lang="en-US"/>
        </a:p>
      </dgm:t>
    </dgm:pt>
    <dgm:pt modelId="{53F3E3DD-A3E2-4B63-9273-55E16AC7BF42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E94698A8-1EC5-4E50-BE8A-7231C5B20D1B}" type="parTrans" cxnId="{12B38EEE-6B14-416E-B5FA-5EC30E8F1A6F}">
      <dgm:prSet/>
      <dgm:spPr/>
      <dgm:t>
        <a:bodyPr/>
        <a:lstStyle/>
        <a:p>
          <a:endParaRPr lang="en-US"/>
        </a:p>
      </dgm:t>
    </dgm:pt>
    <dgm:pt modelId="{92084685-0BA5-4B79-BE24-870611274269}" type="sibTrans" cxnId="{12B38EEE-6B14-416E-B5FA-5EC30E8F1A6F}">
      <dgm:prSet/>
      <dgm:spPr/>
      <dgm:t>
        <a:bodyPr/>
        <a:lstStyle/>
        <a:p>
          <a:endParaRPr lang="en-US"/>
        </a:p>
      </dgm:t>
    </dgm:pt>
    <dgm:pt modelId="{7873FEB7-2B98-4767-887E-C50D41367C2F}" type="pres">
      <dgm:prSet presAssocID="{40B5F97A-2209-4C0D-ACDC-4DD1C8704AF9}" presName="linearFlow" presStyleCnt="0">
        <dgm:presLayoutVars>
          <dgm:dir/>
          <dgm:animLvl val="lvl"/>
          <dgm:resizeHandles val="exact"/>
        </dgm:presLayoutVars>
      </dgm:prSet>
      <dgm:spPr/>
    </dgm:pt>
    <dgm:pt modelId="{63CCDE00-2D05-4551-A406-1C267A792725}" type="pres">
      <dgm:prSet presAssocID="{5201C175-D7E4-47B5-AE41-4C3DF3DEDA6A}" presName="composite" presStyleCnt="0"/>
      <dgm:spPr/>
    </dgm:pt>
    <dgm:pt modelId="{2625FC89-DDDB-4F55-B9BA-DEE088CAAD70}" type="pres">
      <dgm:prSet presAssocID="{5201C175-D7E4-47B5-AE41-4C3DF3DEDA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9CDC916-2E05-47A5-8813-B5580B7CC42D}" type="pres">
      <dgm:prSet presAssocID="{5201C175-D7E4-47B5-AE41-4C3DF3DEDA6A}" presName="descendantText" presStyleLbl="alignAcc1" presStyleIdx="0" presStyleCnt="3">
        <dgm:presLayoutVars>
          <dgm:bulletEnabled val="1"/>
        </dgm:presLayoutVars>
      </dgm:prSet>
      <dgm:spPr/>
    </dgm:pt>
    <dgm:pt modelId="{F5C4642A-515E-48C1-9AAE-22074C449BFB}" type="pres">
      <dgm:prSet presAssocID="{4041EFE7-FC4E-43EA-A9F2-6B31F17EE2E3}" presName="sp" presStyleCnt="0"/>
      <dgm:spPr/>
    </dgm:pt>
    <dgm:pt modelId="{C57C5879-4272-4A0E-BF9A-AD11099E2280}" type="pres">
      <dgm:prSet presAssocID="{E6B5D83A-0908-4473-9085-A4634DC4D89E}" presName="composite" presStyleCnt="0"/>
      <dgm:spPr/>
    </dgm:pt>
    <dgm:pt modelId="{1D9E262F-9A03-4D3E-9D9F-17B7420D4731}" type="pres">
      <dgm:prSet presAssocID="{E6B5D83A-0908-4473-9085-A4634DC4D89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0A41057-2629-4225-9613-C4D0CBD44059}" type="pres">
      <dgm:prSet presAssocID="{E6B5D83A-0908-4473-9085-A4634DC4D89E}" presName="descendantText" presStyleLbl="alignAcc1" presStyleIdx="1" presStyleCnt="3">
        <dgm:presLayoutVars>
          <dgm:bulletEnabled val="1"/>
        </dgm:presLayoutVars>
      </dgm:prSet>
      <dgm:spPr/>
    </dgm:pt>
    <dgm:pt modelId="{69811CE4-5E0F-4B77-B414-CEA603BE2118}" type="pres">
      <dgm:prSet presAssocID="{F7E48656-B653-4BFF-ABBF-49EED4AAAB67}" presName="sp" presStyleCnt="0"/>
      <dgm:spPr/>
    </dgm:pt>
    <dgm:pt modelId="{0AAB3D1A-FBAA-4DB7-985F-27B2402E4146}" type="pres">
      <dgm:prSet presAssocID="{C9EB6D74-EE52-44BF-9A19-E6EA77E3D805}" presName="composite" presStyleCnt="0"/>
      <dgm:spPr/>
    </dgm:pt>
    <dgm:pt modelId="{3F16C7A0-8336-4209-BBE0-6AC6918C4352}" type="pres">
      <dgm:prSet presAssocID="{C9EB6D74-EE52-44BF-9A19-E6EA77E3D80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9F993B9-0AB8-4BA3-A8D8-948E8A1B0A50}" type="pres">
      <dgm:prSet presAssocID="{C9EB6D74-EE52-44BF-9A19-E6EA77E3D80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A0E950B-59C7-49BE-9ECF-68AA6738CD36}" type="presOf" srcId="{2DD5FFD4-5088-40DA-A8A3-17B5C4FADDAC}" destId="{89CDC916-2E05-47A5-8813-B5580B7CC42D}" srcOrd="0" destOrd="0" presId="urn:microsoft.com/office/officeart/2005/8/layout/chevron2"/>
    <dgm:cxn modelId="{EC372F0E-7AD6-4719-B29E-E5CF0CEE1BA9}" type="presOf" srcId="{5201C175-D7E4-47B5-AE41-4C3DF3DEDA6A}" destId="{2625FC89-DDDB-4F55-B9BA-DEE088CAAD70}" srcOrd="0" destOrd="0" presId="urn:microsoft.com/office/officeart/2005/8/layout/chevron2"/>
    <dgm:cxn modelId="{D165D13D-576F-4611-9D40-F2164F6B3FFD}" srcId="{E6B5D83A-0908-4473-9085-A4634DC4D89E}" destId="{8C3413EA-55B0-47B6-B751-9F584EB41454}" srcOrd="0" destOrd="0" parTransId="{3AF9E7EC-5189-4E4E-83E9-8266DEC81F3C}" sibTransId="{B289C573-1526-4BA7-B9BF-B94EA546B7AE}"/>
    <dgm:cxn modelId="{93FB6E5D-5BD6-40DD-BB3A-9FA24BC737A1}" srcId="{5201C175-D7E4-47B5-AE41-4C3DF3DEDA6A}" destId="{2DD5FFD4-5088-40DA-A8A3-17B5C4FADDAC}" srcOrd="0" destOrd="0" parTransId="{B6157721-4595-4A7B-BAB4-9F1D9E706725}" sibTransId="{503ED422-6891-4A06-8083-D7D01DE56B5A}"/>
    <dgm:cxn modelId="{A632CD45-64F7-4D62-890B-519DEAFDD66A}" srcId="{40B5F97A-2209-4C0D-ACDC-4DD1C8704AF9}" destId="{E6B5D83A-0908-4473-9085-A4634DC4D89E}" srcOrd="1" destOrd="0" parTransId="{168DBD39-595F-41CF-83FE-D40D29B00F62}" sibTransId="{F7E48656-B653-4BFF-ABBF-49EED4AAAB67}"/>
    <dgm:cxn modelId="{49C92466-7E3D-44FB-930A-E0BA11841A2F}" type="presOf" srcId="{53F3E3DD-A3E2-4B63-9273-55E16AC7BF42}" destId="{39F993B9-0AB8-4BA3-A8D8-948E8A1B0A50}" srcOrd="0" destOrd="0" presId="urn:microsoft.com/office/officeart/2005/8/layout/chevron2"/>
    <dgm:cxn modelId="{7892AB53-B164-40EB-ADC0-CFC5743694CE}" srcId="{40B5F97A-2209-4C0D-ACDC-4DD1C8704AF9}" destId="{C9EB6D74-EE52-44BF-9A19-E6EA77E3D805}" srcOrd="2" destOrd="0" parTransId="{EC3ED803-CA86-4A8F-8B2A-583EFEC1DC27}" sibTransId="{5C704FFA-7D76-4322-9D57-762CAD679792}"/>
    <dgm:cxn modelId="{90170F79-7A45-4BE9-BC82-0308B48931D4}" type="presOf" srcId="{E6B5D83A-0908-4473-9085-A4634DC4D89E}" destId="{1D9E262F-9A03-4D3E-9D9F-17B7420D4731}" srcOrd="0" destOrd="0" presId="urn:microsoft.com/office/officeart/2005/8/layout/chevron2"/>
    <dgm:cxn modelId="{91F72E87-76D0-47BE-AC8F-EA5241A17753}" type="presOf" srcId="{40B5F97A-2209-4C0D-ACDC-4DD1C8704AF9}" destId="{7873FEB7-2B98-4767-887E-C50D41367C2F}" srcOrd="0" destOrd="0" presId="urn:microsoft.com/office/officeart/2005/8/layout/chevron2"/>
    <dgm:cxn modelId="{F8ACD4EC-4D3F-46AB-9A70-8608E967AA24}" srcId="{40B5F97A-2209-4C0D-ACDC-4DD1C8704AF9}" destId="{5201C175-D7E4-47B5-AE41-4C3DF3DEDA6A}" srcOrd="0" destOrd="0" parTransId="{A9699053-E3F1-4A88-A1D6-2CB6CAB2FEE0}" sibTransId="{4041EFE7-FC4E-43EA-A9F2-6B31F17EE2E3}"/>
    <dgm:cxn modelId="{12B38EEE-6B14-416E-B5FA-5EC30E8F1A6F}" srcId="{C9EB6D74-EE52-44BF-9A19-E6EA77E3D805}" destId="{53F3E3DD-A3E2-4B63-9273-55E16AC7BF42}" srcOrd="0" destOrd="0" parTransId="{E94698A8-1EC5-4E50-BE8A-7231C5B20D1B}" sibTransId="{92084685-0BA5-4B79-BE24-870611274269}"/>
    <dgm:cxn modelId="{131049F4-2939-4FDF-A5C4-4B4832ABB021}" type="presOf" srcId="{C9EB6D74-EE52-44BF-9A19-E6EA77E3D805}" destId="{3F16C7A0-8336-4209-BBE0-6AC6918C4352}" srcOrd="0" destOrd="0" presId="urn:microsoft.com/office/officeart/2005/8/layout/chevron2"/>
    <dgm:cxn modelId="{5B4413F6-0A8E-434B-93E7-F4BACA13DBBA}" type="presOf" srcId="{8C3413EA-55B0-47B6-B751-9F584EB41454}" destId="{20A41057-2629-4225-9613-C4D0CBD44059}" srcOrd="0" destOrd="0" presId="urn:microsoft.com/office/officeart/2005/8/layout/chevron2"/>
    <dgm:cxn modelId="{B44430B9-0665-43E9-B12F-6D37CB033493}" type="presParOf" srcId="{7873FEB7-2B98-4767-887E-C50D41367C2F}" destId="{63CCDE00-2D05-4551-A406-1C267A792725}" srcOrd="0" destOrd="0" presId="urn:microsoft.com/office/officeart/2005/8/layout/chevron2"/>
    <dgm:cxn modelId="{0E7BF56B-8FD9-4CBC-B15C-DD4EF8722C6D}" type="presParOf" srcId="{63CCDE00-2D05-4551-A406-1C267A792725}" destId="{2625FC89-DDDB-4F55-B9BA-DEE088CAAD70}" srcOrd="0" destOrd="0" presId="urn:microsoft.com/office/officeart/2005/8/layout/chevron2"/>
    <dgm:cxn modelId="{A0086BF8-EB95-4F30-98B7-C59881C683E4}" type="presParOf" srcId="{63CCDE00-2D05-4551-A406-1C267A792725}" destId="{89CDC916-2E05-47A5-8813-B5580B7CC42D}" srcOrd="1" destOrd="0" presId="urn:microsoft.com/office/officeart/2005/8/layout/chevron2"/>
    <dgm:cxn modelId="{A8221F2E-22BE-47E5-B9DA-45208CC86EFA}" type="presParOf" srcId="{7873FEB7-2B98-4767-887E-C50D41367C2F}" destId="{F5C4642A-515E-48C1-9AAE-22074C449BFB}" srcOrd="1" destOrd="0" presId="urn:microsoft.com/office/officeart/2005/8/layout/chevron2"/>
    <dgm:cxn modelId="{9ED75583-CBF1-446D-92ED-9D526CB45359}" type="presParOf" srcId="{7873FEB7-2B98-4767-887E-C50D41367C2F}" destId="{C57C5879-4272-4A0E-BF9A-AD11099E2280}" srcOrd="2" destOrd="0" presId="urn:microsoft.com/office/officeart/2005/8/layout/chevron2"/>
    <dgm:cxn modelId="{9E8DE866-29CD-43D4-A74F-D591030959D0}" type="presParOf" srcId="{C57C5879-4272-4A0E-BF9A-AD11099E2280}" destId="{1D9E262F-9A03-4D3E-9D9F-17B7420D4731}" srcOrd="0" destOrd="0" presId="urn:microsoft.com/office/officeart/2005/8/layout/chevron2"/>
    <dgm:cxn modelId="{0662E390-8D7B-4EB9-A2E0-27F5BC875E96}" type="presParOf" srcId="{C57C5879-4272-4A0E-BF9A-AD11099E2280}" destId="{20A41057-2629-4225-9613-C4D0CBD44059}" srcOrd="1" destOrd="0" presId="urn:microsoft.com/office/officeart/2005/8/layout/chevron2"/>
    <dgm:cxn modelId="{47DED665-7A9C-4940-AEBF-A5826A8413A4}" type="presParOf" srcId="{7873FEB7-2B98-4767-887E-C50D41367C2F}" destId="{69811CE4-5E0F-4B77-B414-CEA603BE2118}" srcOrd="3" destOrd="0" presId="urn:microsoft.com/office/officeart/2005/8/layout/chevron2"/>
    <dgm:cxn modelId="{87E4F974-1DE6-4DD7-A357-99276F53651F}" type="presParOf" srcId="{7873FEB7-2B98-4767-887E-C50D41367C2F}" destId="{0AAB3D1A-FBAA-4DB7-985F-27B2402E4146}" srcOrd="4" destOrd="0" presId="urn:microsoft.com/office/officeart/2005/8/layout/chevron2"/>
    <dgm:cxn modelId="{6F936C0A-64F2-42C7-A7F7-D4C3E4C723C9}" type="presParOf" srcId="{0AAB3D1A-FBAA-4DB7-985F-27B2402E4146}" destId="{3F16C7A0-8336-4209-BBE0-6AC6918C4352}" srcOrd="0" destOrd="0" presId="urn:microsoft.com/office/officeart/2005/8/layout/chevron2"/>
    <dgm:cxn modelId="{EF0091A4-1135-4B0C-9212-FA798DC36A40}" type="presParOf" srcId="{0AAB3D1A-FBAA-4DB7-985F-27B2402E4146}" destId="{39F993B9-0AB8-4BA3-A8D8-948E8A1B0A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5FC89-DDDB-4F55-B9BA-DEE088CAAD70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</a:t>
          </a:r>
        </a:p>
      </dsp:txBody>
      <dsp:txXfrm rot="-5400000">
        <a:off x="1" y="515391"/>
        <a:ext cx="1029841" cy="441360"/>
      </dsp:txXfrm>
    </dsp:sp>
    <dsp:sp modelId="{89CDC916-2E05-47A5-8813-B5580B7CC42D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29845" rIns="29845" bIns="2984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 </a:t>
          </a:r>
          <a:r>
            <a:rPr lang="en-US" sz="4700" kern="1200" dirty="0" err="1"/>
            <a:t>Giới</a:t>
          </a:r>
          <a:r>
            <a:rPr lang="en-US" sz="4700" kern="1200" dirty="0"/>
            <a:t> </a:t>
          </a:r>
          <a:r>
            <a:rPr lang="en-US" sz="4700" kern="1200" dirty="0" err="1"/>
            <a:t>thiệu</a:t>
          </a:r>
          <a:r>
            <a:rPr lang="en-US" sz="4700" kern="1200" dirty="0"/>
            <a:t> </a:t>
          </a:r>
          <a:r>
            <a:rPr lang="en-US" sz="4700" kern="1200" dirty="0" err="1"/>
            <a:t>tổng</a:t>
          </a:r>
          <a:r>
            <a:rPr lang="en-US" sz="4700" kern="1200" dirty="0"/>
            <a:t> </a:t>
          </a:r>
          <a:r>
            <a:rPr lang="en-US" sz="4700" kern="1200" dirty="0" err="1"/>
            <a:t>quan</a:t>
          </a:r>
          <a:r>
            <a:rPr lang="en-US" sz="4700" kern="1200" dirty="0"/>
            <a:t> </a:t>
          </a:r>
          <a:r>
            <a:rPr lang="en-US" sz="4700" kern="1200" dirty="0" err="1"/>
            <a:t>về</a:t>
          </a:r>
          <a:r>
            <a:rPr lang="en-US" sz="4700" kern="1200" dirty="0"/>
            <a:t> </a:t>
          </a:r>
          <a:r>
            <a:rPr lang="en-US" sz="4700" kern="1200" dirty="0" err="1"/>
            <a:t>hệ</a:t>
          </a:r>
          <a:r>
            <a:rPr lang="en-US" sz="4700" kern="1200" dirty="0"/>
            <a:t> </a:t>
          </a:r>
          <a:r>
            <a:rPr lang="en-US" sz="4700" kern="1200" dirty="0" err="1"/>
            <a:t>thống</a:t>
          </a:r>
          <a:endParaRPr lang="en-US" sz="4700" kern="1200" dirty="0"/>
        </a:p>
      </dsp:txBody>
      <dsp:txXfrm rot="-5400000">
        <a:off x="1029842" y="47152"/>
        <a:ext cx="8981876" cy="862917"/>
      </dsp:txXfrm>
    </dsp:sp>
    <dsp:sp modelId="{1D9E262F-9A03-4D3E-9D9F-17B7420D4731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II</a:t>
          </a:r>
        </a:p>
      </dsp:txBody>
      <dsp:txXfrm rot="-5400000">
        <a:off x="1" y="1790682"/>
        <a:ext cx="1029841" cy="441360"/>
      </dsp:txXfrm>
    </dsp:sp>
    <dsp:sp modelId="{20A41057-2629-4225-9613-C4D0CBD44059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29845" rIns="29845" bIns="2984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 </a:t>
          </a:r>
          <a:r>
            <a:rPr lang="en-US" sz="4700" kern="1200" dirty="0" err="1"/>
            <a:t>Phân</a:t>
          </a:r>
          <a:r>
            <a:rPr lang="en-US" sz="4700" kern="1200" dirty="0"/>
            <a:t> </a:t>
          </a:r>
          <a:r>
            <a:rPr lang="en-US" sz="4700" kern="1200" dirty="0" err="1"/>
            <a:t>tích</a:t>
          </a:r>
          <a:r>
            <a:rPr lang="en-US" sz="4700" kern="1200" dirty="0"/>
            <a:t> </a:t>
          </a:r>
          <a:r>
            <a:rPr lang="en-US" sz="4700" kern="1200" dirty="0" err="1"/>
            <a:t>hệ</a:t>
          </a:r>
          <a:r>
            <a:rPr lang="en-US" sz="4700" kern="1200" dirty="0"/>
            <a:t> </a:t>
          </a:r>
          <a:r>
            <a:rPr lang="en-US" sz="4700" kern="1200" dirty="0" err="1"/>
            <a:t>thống</a:t>
          </a:r>
          <a:endParaRPr lang="en-US" sz="4700" kern="1200" dirty="0"/>
        </a:p>
      </dsp:txBody>
      <dsp:txXfrm rot="-5400000">
        <a:off x="1029842" y="1322443"/>
        <a:ext cx="8981876" cy="862917"/>
      </dsp:txXfrm>
    </dsp:sp>
    <dsp:sp modelId="{3F16C7A0-8336-4209-BBE0-6AC6918C4352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III</a:t>
          </a:r>
        </a:p>
      </dsp:txBody>
      <dsp:txXfrm rot="-5400000">
        <a:off x="1" y="3065974"/>
        <a:ext cx="1029841" cy="441360"/>
      </dsp:txXfrm>
    </dsp:sp>
    <dsp:sp modelId="{39F993B9-0AB8-4BA3-A8D8-948E8A1B0A50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29845" rIns="29845" bIns="2984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 </a:t>
          </a:r>
          <a:r>
            <a:rPr lang="en-US" sz="4700" kern="1200" dirty="0" err="1"/>
            <a:t>Thiết</a:t>
          </a:r>
          <a:r>
            <a:rPr lang="en-US" sz="4700" kern="1200" dirty="0"/>
            <a:t> </a:t>
          </a:r>
          <a:r>
            <a:rPr lang="en-US" sz="4700" kern="1200" dirty="0" err="1"/>
            <a:t>kế</a:t>
          </a:r>
          <a:r>
            <a:rPr lang="en-US" sz="4700" kern="1200" dirty="0"/>
            <a:t> </a:t>
          </a:r>
          <a:r>
            <a:rPr lang="en-US" sz="4700" kern="1200" dirty="0" err="1"/>
            <a:t>hệ</a:t>
          </a:r>
          <a:r>
            <a:rPr lang="en-US" sz="4700" kern="1200" dirty="0"/>
            <a:t> </a:t>
          </a:r>
          <a:r>
            <a:rPr lang="en-US" sz="4700" kern="1200" dirty="0" err="1"/>
            <a:t>thống</a:t>
          </a:r>
          <a:endParaRPr lang="en-US" sz="4700" kern="1200" dirty="0"/>
        </a:p>
      </dsp:txBody>
      <dsp:txXfrm rot="-5400000">
        <a:off x="1029842" y="2597735"/>
        <a:ext cx="89818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9969-B730-42F2-B22D-D79BD6DFB390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7E2-349E-4EAC-9B7F-166F440BEECF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A837-D26F-41D3-BF46-8E5CF30AAF2A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Bắc</a:t>
            </a:r>
            <a:r>
              <a:rPr lang="en-US" dirty="0"/>
              <a:t> -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BC5-5E02-4C4B-9E42-C9928086E38E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DDE-E3D5-4C85-82AA-D1ECF0A9D8B5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D2D-1DB4-46BA-B95B-D4BACAFE1BE1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DDF2-2283-432C-A954-273E533CC41E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98F-597E-4E9A-8AC1-EB78C468C397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KINH BẮC UKB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9F614C7-427C-4ACD-A4DE-AACCBBB2F15A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59A9-AC85-4588-B08F-939D98501DA9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1DEF6B-A19A-4E3C-908B-F9147FF13A26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704" y="1293223"/>
            <a:ext cx="7174521" cy="3377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NHÂN SỰ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4797" y="4782193"/>
            <a:ext cx="8107456" cy="11430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SV: HUỲNH THANH LIÊM &amp; PHẠM HOÀNG MINH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GVHD:THS. PHAN THỊ XUÂN TRANG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DNC</a:t>
            </a:r>
            <a:endParaRPr kumimoji="0" lang="en-US" sz="9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475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8" y="537882"/>
            <a:ext cx="10058400" cy="547912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chức vụ: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chức vụ, phụ cấp chức vụ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hiện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thực lãnh cho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9" y="499599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gray">
          <a:xfrm>
            <a:off x="1432084" y="467070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52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84094"/>
            <a:ext cx="10058400" cy="538500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29" y="238932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78" y="190689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5" y="393000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gray">
          <a:xfrm>
            <a:off x="1432080" y="360471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41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637434" y="309493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143336" y="277942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1998133" y="406400"/>
            <a:ext cx="8823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78138" y="49206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18212" y="570305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1507DC4-359A-6867-958A-C0FDC0C11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2" b="89922" l="6464" r="89935">
                        <a14:foregroundMark x1="7018" y1="64186" x2="5817" y2="39070"/>
                        <a14:foregroundMark x1="5817" y1="39070" x2="10157" y2="18140"/>
                        <a14:foregroundMark x1="10157" y1="18140" x2="14127" y2="13798"/>
                        <a14:foregroundMark x1="14127" y1="13798" x2="37488" y2="9767"/>
                        <a14:foregroundMark x1="37488" y1="9767" x2="43029" y2="9767"/>
                        <a14:foregroundMark x1="43029" y1="9767" x2="52170" y2="9612"/>
                        <a14:foregroundMark x1="52170" y1="9612" x2="83934" y2="10543"/>
                        <a14:foregroundMark x1="83934" y1="10543" x2="88643" y2="12713"/>
                        <a14:foregroundMark x1="88643" y1="12713" x2="93629" y2="18915"/>
                        <a14:foregroundMark x1="93629" y1="18915" x2="90582" y2="24186"/>
                        <a14:foregroundMark x1="90582" y1="24186" x2="91505" y2="66202"/>
                        <a14:foregroundMark x1="91505" y1="66202" x2="87904" y2="73178"/>
                        <a14:foregroundMark x1="87904" y1="73178" x2="74238" y2="69147"/>
                        <a14:foregroundMark x1="74238" y1="69147" x2="57802" y2="78605"/>
                        <a14:foregroundMark x1="57802" y1="78605" x2="52724" y2="85116"/>
                        <a14:foregroundMark x1="52724" y1="85116" x2="42013" y2="87132"/>
                        <a14:foregroundMark x1="42013" y1="87132" x2="19483" y2="82791"/>
                        <a14:foregroundMark x1="19483" y1="82791" x2="8957" y2="74574"/>
                        <a14:foregroundMark x1="8957" y1="74574" x2="6464" y2="67907"/>
                        <a14:foregroundMark x1="6464" y1="67907" x2="7110" y2="62791"/>
                        <a14:foregroundMark x1="41459" y1="36279" x2="45337" y2="42946"/>
                        <a14:foregroundMark x1="45337" y1="42946" x2="42752" y2="36589"/>
                        <a14:foregroundMark x1="42752" y1="36589" x2="41182" y2="36124"/>
                        <a14:foregroundMark x1="75531" y1="48992" x2="69991" y2="51008"/>
                        <a14:foregroundMark x1="69991" y1="51008" x2="75346" y2="53023"/>
                        <a14:foregroundMark x1="75346" y1="53023" x2="75808" y2="49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36" y="557784"/>
            <a:ext cx="10375392" cy="59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5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21373" y="37977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0631" y="5781220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3.1: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gray">
          <a:xfrm>
            <a:off x="2283737" y="574720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" name="Picture 73" descr="Diagram&#10;&#10;Description automatically generated">
            <a:extLst>
              <a:ext uri="{FF2B5EF4-FFF2-40B4-BE49-F238E27FC236}">
                <a16:creationId xmlns:a16="http://schemas.microsoft.com/office/drawing/2014/main" id="{40B51193-D4DF-554E-F311-5698685BC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19" y="1487568"/>
            <a:ext cx="9169275" cy="430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574720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luồng dữ liệu cấp 1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6209" y="5972502"/>
            <a:ext cx="364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4.1: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AF9229F4-3C90-9146-91C1-B12706524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76" y="1369689"/>
            <a:ext cx="7187184" cy="4602813"/>
          </a:xfrm>
        </p:spPr>
      </p:pic>
    </p:spTree>
    <p:extLst>
      <p:ext uri="{BB962C8B-B14F-4D97-AF65-F5344CB8AC3E}">
        <p14:creationId xmlns:p14="http://schemas.microsoft.com/office/powerpoint/2010/main" val="181812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603524" y="391388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48149" y="302708"/>
            <a:ext cx="1110749" cy="1047451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15487" y="524932"/>
            <a:ext cx="8721491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sơ đồ luồng dữ liệu cấp 2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382950" y="516830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0102" y="5869681"/>
            <a:ext cx="458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5.1: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B94F61C-1D5B-A8CF-D8C2-B2756A2C0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94" y="1438839"/>
            <a:ext cx="7767587" cy="43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7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460" y="1728662"/>
            <a:ext cx="10058400" cy="3775011"/>
          </a:xfrm>
        </p:spPr>
        <p:txBody>
          <a:bodyPr/>
          <a:lstStyle/>
          <a:p>
            <a:pPr marL="0" indent="0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7280" y="386315"/>
            <a:ext cx="10340976" cy="1026580"/>
            <a:chOff x="1832973" y="506668"/>
            <a:chExt cx="8871813" cy="1047451"/>
          </a:xfrm>
          <a:solidFill>
            <a:schemeClr val="accent2">
              <a:lumMod val="75000"/>
            </a:schemeClr>
          </a:solidFill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936614" y="737372"/>
              <a:ext cx="7699198" cy="7222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Sơ đồ luồng dữ liệu cấp 2 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48221" y="681144"/>
              <a:ext cx="383486" cy="722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67ED890-A697-97C0-B6D7-A2B4FA96F9C4}"/>
              </a:ext>
            </a:extLst>
          </p:cNvPr>
          <p:cNvSpPr txBox="1"/>
          <p:nvPr/>
        </p:nvSpPr>
        <p:spPr>
          <a:xfrm>
            <a:off x="4211346" y="5859073"/>
            <a:ext cx="5108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5.2: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đỉnh Tìm kiếm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7B1980F6-2F99-EE63-078F-A8DEEFECA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55" y="1387497"/>
            <a:ext cx="6071273" cy="447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3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5" y="277091"/>
            <a:ext cx="10058400" cy="10125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825396" y="-1315387"/>
            <a:ext cx="1066799" cy="7641979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456727" y="1808604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92D05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18410" y="2134853"/>
            <a:ext cx="711539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693980" y="21725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Hexagon 20"/>
          <p:cNvSpPr/>
          <p:nvPr/>
        </p:nvSpPr>
        <p:spPr>
          <a:xfrm>
            <a:off x="1171976" y="41266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385098" y="504370"/>
            <a:ext cx="103124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8" name="Round Same Side Corner Rectangle 9"/>
          <p:cNvSpPr/>
          <p:nvPr/>
        </p:nvSpPr>
        <p:spPr>
          <a:xfrm rot="16200000">
            <a:off x="5775974" y="285082"/>
            <a:ext cx="1066799" cy="7708248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 Same Side Corner Rectangle 10"/>
          <p:cNvSpPr/>
          <p:nvPr/>
        </p:nvSpPr>
        <p:spPr>
          <a:xfrm rot="16200000" flipH="1">
            <a:off x="1455211" y="3449123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bg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1677692" y="37921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55542" y="3787540"/>
            <a:ext cx="7100627" cy="704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87132" y="1175471"/>
            <a:ext cx="4360782" cy="3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7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3" grpId="0"/>
      <p:bldP spid="15" grpId="0"/>
      <p:bldP spid="21" grpId="0" animBg="1"/>
      <p:bldP spid="22" grpId="0"/>
      <p:bldP spid="18" grpId="0" animBg="1"/>
      <p:bldP spid="23" grpId="0" animBg="1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8100" y="5975183"/>
            <a:ext cx="3027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3.1.1</a:t>
            </a:r>
            <a:r>
              <a:rPr lang="vi-V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cơ sở dữ liệu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D6AFED-EA0D-7974-4950-EF008171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5" b="93658" l="9159" r="91161">
                        <a14:foregroundMark x1="10330" y1="28909" x2="9052" y2="13274"/>
                        <a14:foregroundMark x1="9052" y1="13274" x2="10863" y2="4867"/>
                        <a14:foregroundMark x1="10863" y1="4867" x2="33759" y2="1917"/>
                        <a14:foregroundMark x1="33759" y1="1917" x2="49521" y2="2065"/>
                        <a14:foregroundMark x1="49521" y1="2065" x2="57401" y2="1770"/>
                        <a14:foregroundMark x1="57401" y1="1770" x2="84984" y2="2655"/>
                        <a14:foregroundMark x1="84984" y1="2655" x2="93823" y2="19469"/>
                        <a14:foregroundMark x1="93823" y1="19469" x2="91161" y2="25664"/>
                        <a14:foregroundMark x1="91161" y1="25664" x2="90628" y2="73156"/>
                        <a14:foregroundMark x1="10437" y1="7522" x2="47497" y2="590"/>
                        <a14:foregroundMark x1="47497" y1="590" x2="91161" y2="3540"/>
                        <a14:foregroundMark x1="91161" y1="3540" x2="96592" y2="15929"/>
                        <a14:foregroundMark x1="96592" y1="15929" x2="98935" y2="29351"/>
                        <a14:foregroundMark x1="98935" y1="29351" x2="92013" y2="47788"/>
                        <a14:foregroundMark x1="92013" y1="47788" x2="89350" y2="90560"/>
                        <a14:foregroundMark x1="89350" y1="90560" x2="82109" y2="92330"/>
                        <a14:foregroundMark x1="82109" y1="92330" x2="57934" y2="88791"/>
                        <a14:foregroundMark x1="57934" y1="88791" x2="50692" y2="97788"/>
                        <a14:foregroundMark x1="50692" y1="97788" x2="39936" y2="95280"/>
                        <a14:foregroundMark x1="39936" y1="95280" x2="29606" y2="98378"/>
                        <a14:foregroundMark x1="29606" y1="98378" x2="12034" y2="96018"/>
                        <a14:foregroundMark x1="12034" y1="96018" x2="12780" y2="70206"/>
                        <a14:foregroundMark x1="12780" y1="70206" x2="10437" y2="53687"/>
                        <a14:foregroundMark x1="10437" y1="53687" x2="11289" y2="38053"/>
                        <a14:foregroundMark x1="11289" y1="38053" x2="9265" y2="16077"/>
                        <a14:foregroundMark x1="9265" y1="16077" x2="10437" y2="7817"/>
                        <a14:foregroundMark x1="29712" y1="4130" x2="47497" y2="2507"/>
                        <a14:foregroundMark x1="47497" y1="2507" x2="57934" y2="3392"/>
                        <a14:foregroundMark x1="57934" y1="3392" x2="62407" y2="12684"/>
                        <a14:foregroundMark x1="62407" y1="12684" x2="60916" y2="23304"/>
                        <a14:foregroundMark x1="60916" y1="23304" x2="55165" y2="33333"/>
                        <a14:foregroundMark x1="55165" y1="33333" x2="49095" y2="37611"/>
                        <a14:foregroundMark x1="49095" y1="37611" x2="36315" y2="37463"/>
                        <a14:foregroundMark x1="36315" y1="37463" x2="30032" y2="32743"/>
                        <a14:foregroundMark x1="30032" y1="32743" x2="25346" y2="20796"/>
                        <a14:foregroundMark x1="25346" y1="20796" x2="27263" y2="8407"/>
                        <a14:foregroundMark x1="27263" y1="8407" x2="29606" y2="3982"/>
                        <a14:foregroundMark x1="16720" y1="91740" x2="23855" y2="96608"/>
                        <a14:foregroundMark x1="23855" y1="96608" x2="28967" y2="96460"/>
                        <a14:foregroundMark x1="28967" y1="96460" x2="36422" y2="96460"/>
                        <a14:foregroundMark x1="36422" y1="96460" x2="48882" y2="94838"/>
                        <a14:foregroundMark x1="48882" y1="94838" x2="44409" y2="84071"/>
                        <a14:foregroundMark x1="44409" y1="84071" x2="50266" y2="85841"/>
                        <a14:foregroundMark x1="50266" y1="85841" x2="45580" y2="76991"/>
                        <a14:foregroundMark x1="45580" y1="76991" x2="17998" y2="82596"/>
                        <a14:foregroundMark x1="17998" y1="82596" x2="16933" y2="90265"/>
                        <a14:foregroundMark x1="16933" y1="90265" x2="17252" y2="936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1" y="1302595"/>
            <a:ext cx="7606513" cy="46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4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65340" y="1445573"/>
            <a:ext cx="4116833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đăng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nhập</a:t>
            </a:r>
            <a:endParaRPr lang="en-US" sz="2800" b="1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2490" y="5877348"/>
            <a:ext cx="393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3.2.1: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4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8BEFC7-D2C5-A553-68B0-DE05AA41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25" y="2083487"/>
            <a:ext cx="6223935" cy="37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2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50166"/>
            <a:ext cx="10058400" cy="80529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44083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96963" y="1255464"/>
            <a:ext cx="27575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16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340" y="1445573"/>
            <a:ext cx="4483920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.2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tạo tài khoản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5290" y="5924973"/>
            <a:ext cx="41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i="1" noProof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3.2.2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Giao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diện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 </a:t>
            </a:r>
            <a:r>
              <a:rPr lang="en-US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tài khoản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4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Thiết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kế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giao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diện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7A6187-F33A-B6A2-ECF4-BE2EF366B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15" y="1990466"/>
            <a:ext cx="5846090" cy="38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8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65340" y="1445573"/>
            <a:ext cx="4483920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.3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đổi mật khẩu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7665" y="5877348"/>
            <a:ext cx="411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3.2.3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Giao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diện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 </a:t>
            </a:r>
            <a:r>
              <a:rPr lang="en-US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4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Thiết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kế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giao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diện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7F2129-BF11-8E62-3738-A8DBD3B3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22" y="1990466"/>
            <a:ext cx="5943905" cy="388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37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391894"/>
            <a:ext cx="5413661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2.4 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chính của hệ thống</a:t>
            </a:r>
            <a:endParaRPr lang="en-US" sz="2800" b="1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92442" y="5952258"/>
            <a:ext cx="415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3.2.4: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chính của hệ thống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82528D3-CBDE-00E6-08B7-5ED1916AF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04" y="1972148"/>
            <a:ext cx="7612014" cy="39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89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6184706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.5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lý hồ sơ nhân viên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3479" y="5929984"/>
            <a:ext cx="46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3.2.5: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hồ sơ nhân viên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D838D13-379C-D3F7-8DA4-3A300D2B0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49" y="2008132"/>
            <a:ext cx="8328274" cy="39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4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5394425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.6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phòng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ban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0861" y="5912469"/>
            <a:ext cx="424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3.2.6: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EB1A79-240B-BF8F-87FD-F500117B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66" y="1970367"/>
            <a:ext cx="8058931" cy="3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0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4937570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.7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 lí chức vụ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90216" y="5901497"/>
            <a:ext cx="394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3.2.7: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quản lí chức vụ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FF82B3-B586-0071-9056-414A68921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14" y="2030601"/>
            <a:ext cx="7996793" cy="37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10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4243469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 noProof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.8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noProof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chấm công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33092" y="5891972"/>
            <a:ext cx="36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3.2.8: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chấm công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EA2897D-C57B-C991-D755-628B6DCD8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51" y="1976218"/>
            <a:ext cx="6203097" cy="38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42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4104009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.9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 lương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33092" y="5920547"/>
            <a:ext cx="36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3.2.9: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tính lương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5E07F7-A0D0-7D2E-2368-78058D3E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28" y="2011891"/>
            <a:ext cx="6553537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8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4126451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.10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noProof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giới thiệu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61667" y="5911022"/>
            <a:ext cx="36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3.2.10: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giới thiệu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A76DBB2-0DD4-2176-C23B-28B25620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24" y="1976218"/>
            <a:ext cx="7550538" cy="38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68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3867790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i="1" noProof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.11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trợ giúp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61667" y="5911022"/>
            <a:ext cx="36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3.2.11: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trợ giúp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E2C66FA-BD1C-3111-8694-58067AE9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42" y="1995268"/>
            <a:ext cx="7188569" cy="38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4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5745906" y="-1145432"/>
            <a:ext cx="1426397" cy="8400373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 flipH="1">
            <a:off x="1146806" y="2365574"/>
            <a:ext cx="1446672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725640" y="694640"/>
            <a:ext cx="1501776" cy="8365533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F9D3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119254" y="4178085"/>
            <a:ext cx="1501776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F9D39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7808" y="2716265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1970" y="4278534"/>
            <a:ext cx="6308786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16204" y="2736542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551684" y="4619724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Hexagon 20"/>
          <p:cNvSpPr/>
          <p:nvPr/>
        </p:nvSpPr>
        <p:spPr>
          <a:xfrm>
            <a:off x="1170820" y="87477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481363" y="942379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37808" y="1641079"/>
            <a:ext cx="7712961" cy="9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70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1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4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3734"/>
            <a:ext cx="10058400" cy="47208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sức bỏ ra lớn nhưng hiệu quả công việc lại không cao và sai sót lớn</a:t>
            </a: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Để hạn chế những thiếu sót trên, hệ thống quản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giúp bộ phận quản lý khắc phục, giải quyết công việc một cách thuận lợi, nhanh chóng và tránh được các sai sót trong quá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Khảo sát: Công ty TNHH Công Nghệ Itechct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6328" y="388292"/>
            <a:ext cx="10059352" cy="1028700"/>
            <a:chOff x="1832973" y="506668"/>
            <a:chExt cx="8871813" cy="1047451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1147652" y="4242072"/>
            <a:ext cx="538162" cy="2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70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8185"/>
          </a:xfrm>
        </p:spPr>
        <p:txBody>
          <a:bodyPr>
            <a:normAutofit fontScale="92500" lnSpcReduction="10000"/>
          </a:bodyPr>
          <a:lstStyle/>
          <a:p>
            <a:pPr marL="0" lvl="1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Đánh Giá Hệ Thống:</a:t>
            </a:r>
          </a:p>
          <a:p>
            <a:pPr marL="0" lvl="1" indent="0" algn="just" defTabSz="693738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Qua việc khảo sát hệ thống quản lý nhân sự ở Công ty TNHH Công Nghệ Itechct ta thấy hệ thống còn thực hiện thủ công và bán thủ công nên gặp phải những nhược điểm sau:</a:t>
            </a:r>
          </a:p>
          <a:p>
            <a:pPr marL="8636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 gian cho công tác tính lương và tìm kiếm về các thông tin của nhân viên là rất lớn bởi vì các thông tin cần tim kiếm nằm ở nhiều bộ phận nên phải mất nhiều thời gian để tìm kiếm, để tập hợp lại</a:t>
            </a:r>
          </a:p>
          <a:p>
            <a:pPr marL="8636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Không đảm bảo cung cấp thông tin kịp thời</a:t>
            </a:r>
          </a:p>
          <a:p>
            <a:pPr marL="8636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Độ tin cậy thông tin không cao, khó đạt được độ chính xác cao do khối lượng dữ liệu khá lớn.</a:t>
            </a:r>
          </a:p>
          <a:p>
            <a:pPr marL="8636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Mất nhiều thời gian cập nhật thông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96328" y="492794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914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0559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Mọi công việc cập nhật, điều chỉnh, tìm kiếm, tra cứu đều đuợc thực hiện nhanh chóng, chính xác, tiết kiệm thời gian.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143772" y="775476"/>
            <a:ext cx="8920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gray">
          <a:xfrm>
            <a:off x="1432082" y="71391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6328" y="492794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đích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50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4" y="263448"/>
            <a:ext cx="10058400" cy="114190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287576" y="540250"/>
            <a:ext cx="1398643" cy="766301"/>
          </a:xfrm>
          <a:prstGeom prst="hexagon">
            <a:avLst/>
          </a:prstGeom>
          <a:solidFill>
            <a:srgbClr val="92D050"/>
          </a:solidFill>
          <a:ln>
            <a:solidFill>
              <a:srgbClr val="FFFF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631732" y="60259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792180" y="-2293412"/>
            <a:ext cx="767959" cy="8578471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 flipH="1">
            <a:off x="1237614" y="1594064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372141" y="1671917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1319340" y="168217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5687700" y="-1487442"/>
            <a:ext cx="788235" cy="8767160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 flipH="1">
            <a:off x="1237614" y="2504516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72142" y="2582369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303299" y="259250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ound Same Side Corner Rectangle 39"/>
          <p:cNvSpPr/>
          <p:nvPr/>
        </p:nvSpPr>
        <p:spPr>
          <a:xfrm rot="16200000">
            <a:off x="5687698" y="-576991"/>
            <a:ext cx="788233" cy="8767161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 Same Side Corner Rectangle 40"/>
          <p:cNvSpPr/>
          <p:nvPr/>
        </p:nvSpPr>
        <p:spPr>
          <a:xfrm rot="16200000" flipH="1">
            <a:off x="1237609" y="3414967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372137" y="3492820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1319334" y="3520698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5716222" y="363930"/>
            <a:ext cx="788235" cy="8767162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BC6E1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 Same Side Corner Rectangle 44"/>
          <p:cNvSpPr/>
          <p:nvPr/>
        </p:nvSpPr>
        <p:spPr>
          <a:xfrm rot="16200000" flipH="1">
            <a:off x="1266135" y="4355889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BC6E10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400663" y="4433742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luồng dữ liệu cấp 1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1268631" y="4393568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99524" y="1306551"/>
            <a:ext cx="4645670" cy="45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ame Side Corner Rectangle 24"/>
          <p:cNvSpPr/>
          <p:nvPr/>
        </p:nvSpPr>
        <p:spPr>
          <a:xfrm rot="16200000">
            <a:off x="5687699" y="1290246"/>
            <a:ext cx="788235" cy="8767162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16200000" flipH="1">
            <a:off x="1237609" y="5282205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72137" y="5360058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luồng dữ liệu cấp 2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303299" y="538653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2642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26" grpId="0" animBg="1"/>
      <p:bldP spid="27" grpId="0" animBg="1"/>
      <p:bldP spid="28" grpId="0"/>
      <p:bldP spid="29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/>
      <p:bldP spid="47" grpId="0"/>
      <p:bldP spid="25" grpId="0" animBg="1"/>
      <p:bldP spid="30" grpId="0" animBg="1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632136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583893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32082" y="75367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002968" y="3492981"/>
            <a:ext cx="31527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01072" y="3310611"/>
            <a:ext cx="4084873" cy="282684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 bwMode="gray">
          <a:xfrm>
            <a:off x="4929312" y="3310611"/>
            <a:ext cx="8150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1072" y="3642635"/>
            <a:ext cx="4228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lý chức vụ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cáo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0" y="3889705"/>
            <a:ext cx="3840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580631" y="3315951"/>
            <a:ext cx="27024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306056" y="3407446"/>
            <a:ext cx="3934334" cy="273000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gray">
          <a:xfrm flipH="1">
            <a:off x="6400800" y="3271241"/>
            <a:ext cx="818526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7-Point Star 39"/>
          <p:cNvSpPr/>
          <p:nvPr/>
        </p:nvSpPr>
        <p:spPr>
          <a:xfrm>
            <a:off x="4903749" y="1982508"/>
            <a:ext cx="2308302" cy="1552432"/>
          </a:xfrm>
          <a:prstGeom prst="star7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292720" y="2466336"/>
            <a:ext cx="1609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en-US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49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  <p:bldP spid="13" grpId="0" animBg="1"/>
      <p:bldP spid="14" grpId="0" animBg="1"/>
      <p:bldP spid="25" grpId="0"/>
      <p:bldP spid="26" grpId="0"/>
      <p:bldP spid="27" grpId="0"/>
      <p:bldP spid="29" grpId="0" animBg="1"/>
      <p:bldP spid="30" grpId="0" animBg="1"/>
      <p:bldP spid="4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97541"/>
            <a:ext cx="10058400" cy="537155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38138" indent="-90488"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90488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-90488"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6400" indent="-90488"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hồ sơ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tin cá nhân của nhân viên: họ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ngày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số điện thoại, địa chỉ, ngày vào làm...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19010" y="-12470"/>
            <a:ext cx="10058400" cy="117495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580629" y="203715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097278" y="142025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2283735" y="344336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32080" y="311807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37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1304</Words>
  <Application>Microsoft Office PowerPoint</Application>
  <PresentationFormat>Widescreen</PresentationFormat>
  <Paragraphs>257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Times New Roman</vt:lpstr>
      <vt:lpstr>Wingdings</vt:lpstr>
      <vt:lpstr>Retrospect</vt:lpstr>
      <vt:lpstr>HỆ THỐNG QUẢN LÝ NHÂN SỰ </vt:lpstr>
      <vt:lpstr>Tổng quan</vt:lpstr>
      <vt:lpstr>      Giới thiệu tổng quan về hệ thống</vt:lpstr>
      <vt:lpstr>PowerPoint Presentation</vt:lpstr>
      <vt:lpstr>PowerPoint Presentation</vt:lpstr>
      <vt:lpstr>PowerPoint Presentation</vt:lpstr>
      <vt:lpstr>  Phân tích hệ thống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học sinh THPT</dc:title>
  <dc:creator>Lan Lan</dc:creator>
  <cp:lastModifiedBy>Minh Phạm</cp:lastModifiedBy>
  <cp:revision>224</cp:revision>
  <dcterms:created xsi:type="dcterms:W3CDTF">2018-05-16T09:47:50Z</dcterms:created>
  <dcterms:modified xsi:type="dcterms:W3CDTF">2022-05-31T14:05:42Z</dcterms:modified>
</cp:coreProperties>
</file>