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02" r:id="rId3"/>
    <p:sldId id="303" r:id="rId4"/>
    <p:sldId id="304" r:id="rId5"/>
    <p:sldId id="307" r:id="rId6"/>
    <p:sldId id="306" r:id="rId7"/>
    <p:sldId id="290" r:id="rId8"/>
    <p:sldId id="308" r:id="rId9"/>
    <p:sldId id="309" r:id="rId10"/>
    <p:sldId id="311" r:id="rId11"/>
    <p:sldId id="310" r:id="rId12"/>
    <p:sldId id="312" r:id="rId13"/>
    <p:sldId id="274" r:id="rId14"/>
    <p:sldId id="296" r:id="rId15"/>
    <p:sldId id="300" r:id="rId16"/>
    <p:sldId id="291" r:id="rId17"/>
    <p:sldId id="281" r:id="rId18"/>
    <p:sldId id="314" r:id="rId19"/>
    <p:sldId id="301"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nh Long Ho" initials="HLH" lastIdx="4" clrIdx="0">
    <p:extLst>
      <p:ext uri="{19B8F6BF-5375-455C-9EA6-DF929625EA0E}">
        <p15:presenceInfo xmlns:p15="http://schemas.microsoft.com/office/powerpoint/2012/main" userId="ec5866cb731167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66"/>
    <a:srgbClr val="990033"/>
    <a:srgbClr val="0099CC"/>
    <a:srgbClr val="0033CC"/>
    <a:srgbClr val="003399"/>
    <a:srgbClr val="000099"/>
    <a:srgbClr val="3333CC"/>
    <a:srgbClr val="33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2973" autoAdjust="0"/>
  </p:normalViewPr>
  <p:slideViewPr>
    <p:cSldViewPr>
      <p:cViewPr varScale="1">
        <p:scale>
          <a:sx n="70" d="100"/>
          <a:sy n="70" d="100"/>
        </p:scale>
        <p:origin x="11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0T01:11:25.361" idx="2">
    <p:pos x="319" y="268"/>
    <p:text>Nội dung thuyết trình hôm nay của em bao gồm 5 nội dung</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10T01:13:09.928" idx="3">
    <p:pos x="10" y="10"/>
    <p:text>theo lẽ thông thường, khi chúng ta muốn mua một món đồ nào đó thì cần đi đến nơi bán sản phẩm đó, nhưng với tình trang giao thông ùn tắc, khói bụi, hoặc có khi nước ngập cả đường thì việc đi lại càng khó khăn hơn. khi đến nơi cần lựa chọn sản phẩm. cụ thể là mua trái cây ngoại nhập nhưng vẫn phân vân không biết, sản phẩm có chất lượng hay xuất xứ có rõ ràng không. khi đã lựa được sản phẩm, thì khi thanh toán lại phải chờ đợi đến lượt mình. qua nhiều bước như vậy mới có được thứ mình muốn</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10T01:26:14.985" idx="4">
    <p:pos x="10" y="10"/>
    <p:text>để giải quyết vấn đề trên em đã đề xuất và đã xây dựng hệ thống bán trái cây ngoại nhập trên nền tảng android. chọn phát triển trên nền tảng android vì chiếm đến 85% số lượng người dùng so với các hệ điều hành khác. chiếm gấp 6 lần IOS. hệ thống được phát triển để người dùng có thể đặt mua trái cây. sau khi được xác nhận đơn hàng thì shipper sẽ giao sản phẩm đến tận nơi người mua</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36E310B6-5987-417D-AE0A-25A1A1FF3513}" type="datetimeFigureOut">
              <a:rPr lang="vi-VN"/>
              <a:pPr>
                <a:defRPr/>
              </a:pPr>
              <a:t>10/12/2019</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1D3D0D42-63FC-4575-AD8F-082478C527DA}" type="slidenum">
              <a:rPr lang="vi-VN"/>
              <a:pPr>
                <a:defRPr/>
              </a:pPr>
              <a:t>‹#›</a:t>
            </a:fld>
            <a:endParaRPr lang="vi-VN"/>
          </a:p>
        </p:txBody>
      </p:sp>
    </p:spTree>
    <p:extLst>
      <p:ext uri="{BB962C8B-B14F-4D97-AF65-F5344CB8AC3E}">
        <p14:creationId xmlns:p14="http://schemas.microsoft.com/office/powerpoint/2010/main" val="13478616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040E7719-34BC-4FA3-8672-F5F7BD69524C}" type="datetimeFigureOut">
              <a:rPr lang="en-US"/>
              <a:pPr>
                <a:defRPr/>
              </a:pPr>
              <a:t>12/10/2019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F2E4CF4-3558-483C-9D68-1E28FBC18764}" type="slidenum">
              <a:rPr lang="en-US"/>
              <a:pPr>
                <a:defRPr/>
              </a:pPr>
              <a:t>‹#›</a:t>
            </a:fld>
            <a:endParaRPr lang="en-US"/>
          </a:p>
        </p:txBody>
      </p:sp>
    </p:spTree>
    <p:extLst>
      <p:ext uri="{BB962C8B-B14F-4D97-AF65-F5344CB8AC3E}">
        <p14:creationId xmlns:p14="http://schemas.microsoft.com/office/powerpoint/2010/main" val="8533529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A2CBF4-8863-412A-8125-43CC54DB2D70}" type="slidenum">
              <a:rPr lang="en-US" smtClean="0"/>
              <a:pPr/>
              <a:t>1</a:t>
            </a:fld>
            <a:endParaRPr lang="en-US" smtClean="0"/>
          </a:p>
        </p:txBody>
      </p:sp>
    </p:spTree>
    <p:extLst>
      <p:ext uri="{BB962C8B-B14F-4D97-AF65-F5344CB8AC3E}">
        <p14:creationId xmlns:p14="http://schemas.microsoft.com/office/powerpoint/2010/main" val="251717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10</a:t>
            </a:fld>
            <a:endParaRPr lang="en-US"/>
          </a:p>
        </p:txBody>
      </p:sp>
    </p:spTree>
    <p:extLst>
      <p:ext uri="{BB962C8B-B14F-4D97-AF65-F5344CB8AC3E}">
        <p14:creationId xmlns:p14="http://schemas.microsoft.com/office/powerpoint/2010/main" val="51804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11</a:t>
            </a:fld>
            <a:endParaRPr lang="en-US"/>
          </a:p>
        </p:txBody>
      </p:sp>
    </p:spTree>
    <p:extLst>
      <p:ext uri="{BB962C8B-B14F-4D97-AF65-F5344CB8AC3E}">
        <p14:creationId xmlns:p14="http://schemas.microsoft.com/office/powerpoint/2010/main" val="3753208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12</a:t>
            </a:fld>
            <a:endParaRPr lang="en-US"/>
          </a:p>
        </p:txBody>
      </p:sp>
    </p:spTree>
    <p:extLst>
      <p:ext uri="{BB962C8B-B14F-4D97-AF65-F5344CB8AC3E}">
        <p14:creationId xmlns:p14="http://schemas.microsoft.com/office/powerpoint/2010/main" val="337209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B78306-C674-4A03-B517-515BFE9DB658}" type="slidenum">
              <a:rPr lang="en-US" smtClean="0"/>
              <a:pPr/>
              <a:t>13</a:t>
            </a:fld>
            <a:endParaRPr lang="en-US" smtClean="0"/>
          </a:p>
        </p:txBody>
      </p:sp>
    </p:spTree>
    <p:extLst>
      <p:ext uri="{BB962C8B-B14F-4D97-AF65-F5344CB8AC3E}">
        <p14:creationId xmlns:p14="http://schemas.microsoft.com/office/powerpoint/2010/main" val="3928920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14</a:t>
            </a:fld>
            <a:endParaRPr lang="en-US"/>
          </a:p>
        </p:txBody>
      </p:sp>
    </p:spTree>
    <p:extLst>
      <p:ext uri="{BB962C8B-B14F-4D97-AF65-F5344CB8AC3E}">
        <p14:creationId xmlns:p14="http://schemas.microsoft.com/office/powerpoint/2010/main" val="2477803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15</a:t>
            </a:fld>
            <a:endParaRPr lang="en-US"/>
          </a:p>
        </p:txBody>
      </p:sp>
    </p:spTree>
    <p:extLst>
      <p:ext uri="{BB962C8B-B14F-4D97-AF65-F5344CB8AC3E}">
        <p14:creationId xmlns:p14="http://schemas.microsoft.com/office/powerpoint/2010/main" val="1842702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EEF692E-2220-4CAA-A879-A27BA78FFD9E}" type="slidenum">
              <a:rPr lang="en-US" smtClean="0">
                <a:latin typeface="Arial" panose="020B0604020202020204" pitchFamily="34" charset="0"/>
              </a:rPr>
              <a:pPr>
                <a:spcBef>
                  <a:spcPct val="0"/>
                </a:spcBef>
              </a:pPr>
              <a:t>16</a:t>
            </a:fld>
            <a:endParaRPr lang="en-US" smtClean="0">
              <a:latin typeface="Arial" panose="020B0604020202020204" pitchFamily="34" charset="0"/>
            </a:endParaRPr>
          </a:p>
        </p:txBody>
      </p:sp>
    </p:spTree>
    <p:extLst>
      <p:ext uri="{BB962C8B-B14F-4D97-AF65-F5344CB8AC3E}">
        <p14:creationId xmlns:p14="http://schemas.microsoft.com/office/powerpoint/2010/main" val="1320563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17</a:t>
            </a:fld>
            <a:endParaRPr lang="en-US"/>
          </a:p>
        </p:txBody>
      </p:sp>
    </p:spTree>
    <p:extLst>
      <p:ext uri="{BB962C8B-B14F-4D97-AF65-F5344CB8AC3E}">
        <p14:creationId xmlns:p14="http://schemas.microsoft.com/office/powerpoint/2010/main" val="342367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18</a:t>
            </a:fld>
            <a:endParaRPr lang="en-US"/>
          </a:p>
        </p:txBody>
      </p:sp>
    </p:spTree>
    <p:extLst>
      <p:ext uri="{BB962C8B-B14F-4D97-AF65-F5344CB8AC3E}">
        <p14:creationId xmlns:p14="http://schemas.microsoft.com/office/powerpoint/2010/main" val="3294276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19</a:t>
            </a:fld>
            <a:endParaRPr lang="en-US"/>
          </a:p>
        </p:txBody>
      </p:sp>
    </p:spTree>
    <p:extLst>
      <p:ext uri="{BB962C8B-B14F-4D97-AF65-F5344CB8AC3E}">
        <p14:creationId xmlns:p14="http://schemas.microsoft.com/office/powerpoint/2010/main" val="12738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8F7A3C-06A4-4696-946F-4B4B8A0FE22B}" type="slidenum">
              <a:rPr lang="en-US" smtClean="0"/>
              <a:pPr/>
              <a:t>2</a:t>
            </a:fld>
            <a:endParaRPr lang="en-US" smtClean="0"/>
          </a:p>
        </p:txBody>
      </p:sp>
    </p:spTree>
    <p:extLst>
      <p:ext uri="{BB962C8B-B14F-4D97-AF65-F5344CB8AC3E}">
        <p14:creationId xmlns:p14="http://schemas.microsoft.com/office/powerpoint/2010/main" val="219647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3</a:t>
            </a:fld>
            <a:endParaRPr lang="en-US"/>
          </a:p>
        </p:txBody>
      </p:sp>
    </p:spTree>
    <p:extLst>
      <p:ext uri="{BB962C8B-B14F-4D97-AF65-F5344CB8AC3E}">
        <p14:creationId xmlns:p14="http://schemas.microsoft.com/office/powerpoint/2010/main" val="239136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4</a:t>
            </a:fld>
            <a:endParaRPr lang="en-US"/>
          </a:p>
        </p:txBody>
      </p:sp>
    </p:spTree>
    <p:extLst>
      <p:ext uri="{BB962C8B-B14F-4D97-AF65-F5344CB8AC3E}">
        <p14:creationId xmlns:p14="http://schemas.microsoft.com/office/powerpoint/2010/main" val="33700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5</a:t>
            </a:fld>
            <a:endParaRPr lang="en-US"/>
          </a:p>
        </p:txBody>
      </p:sp>
    </p:spTree>
    <p:extLst>
      <p:ext uri="{BB962C8B-B14F-4D97-AF65-F5344CB8AC3E}">
        <p14:creationId xmlns:p14="http://schemas.microsoft.com/office/powerpoint/2010/main" val="255770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6</a:t>
            </a:fld>
            <a:endParaRPr lang="en-US"/>
          </a:p>
        </p:txBody>
      </p:sp>
    </p:spTree>
    <p:extLst>
      <p:ext uri="{BB962C8B-B14F-4D97-AF65-F5344CB8AC3E}">
        <p14:creationId xmlns:p14="http://schemas.microsoft.com/office/powerpoint/2010/main" val="1875925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7</a:t>
            </a:fld>
            <a:endParaRPr lang="en-US"/>
          </a:p>
        </p:txBody>
      </p:sp>
    </p:spTree>
    <p:extLst>
      <p:ext uri="{BB962C8B-B14F-4D97-AF65-F5344CB8AC3E}">
        <p14:creationId xmlns:p14="http://schemas.microsoft.com/office/powerpoint/2010/main" val="2478023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8</a:t>
            </a:fld>
            <a:endParaRPr lang="en-US"/>
          </a:p>
        </p:txBody>
      </p:sp>
    </p:spTree>
    <p:extLst>
      <p:ext uri="{BB962C8B-B14F-4D97-AF65-F5344CB8AC3E}">
        <p14:creationId xmlns:p14="http://schemas.microsoft.com/office/powerpoint/2010/main" val="352018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F2E4CF4-3558-483C-9D68-1E28FBC18764}" type="slidenum">
              <a:rPr lang="en-US" smtClean="0"/>
              <a:pPr>
                <a:defRPr/>
              </a:pPr>
              <a:t>9</a:t>
            </a:fld>
            <a:endParaRPr lang="en-US"/>
          </a:p>
        </p:txBody>
      </p:sp>
    </p:spTree>
    <p:extLst>
      <p:ext uri="{BB962C8B-B14F-4D97-AF65-F5344CB8AC3E}">
        <p14:creationId xmlns:p14="http://schemas.microsoft.com/office/powerpoint/2010/main" val="49793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4" name="Rectangle 4"/>
          <p:cNvSpPr>
            <a:spLocks noGrp="1" noChangeArrowheads="1"/>
          </p:cNvSpPr>
          <p:nvPr>
            <p:ph type="dt" sz="half" idx="10"/>
          </p:nvPr>
        </p:nvSpPr>
        <p:spPr>
          <a:xfrm>
            <a:off x="609600" y="6245225"/>
            <a:ext cx="19812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716713" y="6230938"/>
            <a:ext cx="2133600" cy="549275"/>
          </a:xfrm>
        </p:spPr>
        <p:txBody>
          <a:bodyPr/>
          <a:lstStyle>
            <a:lvl1pPr>
              <a:defRPr/>
            </a:lvl1pPr>
          </a:lstStyle>
          <a:p>
            <a:pPr>
              <a:defRPr/>
            </a:pPr>
            <a:fld id="{F77647F9-8C9D-4984-AE8C-6A287791C5C4}" type="slidenum">
              <a:rPr lang="en-US"/>
              <a:pPr>
                <a:defRPr/>
              </a:pPr>
              <a:t>‹#›</a:t>
            </a:fld>
            <a:endParaRPr lang="en-US"/>
          </a:p>
        </p:txBody>
      </p:sp>
    </p:spTree>
    <p:extLst>
      <p:ext uri="{BB962C8B-B14F-4D97-AF65-F5344CB8AC3E}">
        <p14:creationId xmlns:p14="http://schemas.microsoft.com/office/powerpoint/2010/main" val="387923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811947-FCAB-4CE8-9539-27847548A8DA}" type="slidenum">
              <a:rPr lang="en-US"/>
              <a:pPr>
                <a:defRPr/>
              </a:pPr>
              <a:t>‹#›</a:t>
            </a:fld>
            <a:endParaRPr lang="en-US"/>
          </a:p>
        </p:txBody>
      </p:sp>
    </p:spTree>
    <p:extLst>
      <p:ext uri="{BB962C8B-B14F-4D97-AF65-F5344CB8AC3E}">
        <p14:creationId xmlns:p14="http://schemas.microsoft.com/office/powerpoint/2010/main" val="145208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F8C58C-628E-4FB1-9E7D-9F100D77223A}" type="slidenum">
              <a:rPr lang="en-US"/>
              <a:pPr>
                <a:defRPr/>
              </a:pPr>
              <a:t>‹#›</a:t>
            </a:fld>
            <a:endParaRPr lang="en-US"/>
          </a:p>
        </p:txBody>
      </p:sp>
    </p:spTree>
    <p:extLst>
      <p:ext uri="{BB962C8B-B14F-4D97-AF65-F5344CB8AC3E}">
        <p14:creationId xmlns:p14="http://schemas.microsoft.com/office/powerpoint/2010/main" val="178426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1BFACC-9C6B-4291-97CA-817A6937FF6D}" type="slidenum">
              <a:rPr lang="en-US"/>
              <a:pPr>
                <a:defRPr/>
              </a:pPr>
              <a:t>‹#›</a:t>
            </a:fld>
            <a:endParaRPr lang="en-US"/>
          </a:p>
        </p:txBody>
      </p:sp>
    </p:spTree>
    <p:extLst>
      <p:ext uri="{BB962C8B-B14F-4D97-AF65-F5344CB8AC3E}">
        <p14:creationId xmlns:p14="http://schemas.microsoft.com/office/powerpoint/2010/main" val="399201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18193-45A1-4314-ACA5-6A56AB680613}" type="slidenum">
              <a:rPr lang="en-US"/>
              <a:pPr>
                <a:defRPr/>
              </a:pPr>
              <a:t>‹#›</a:t>
            </a:fld>
            <a:endParaRPr lang="en-US"/>
          </a:p>
        </p:txBody>
      </p:sp>
    </p:spTree>
    <p:extLst>
      <p:ext uri="{BB962C8B-B14F-4D97-AF65-F5344CB8AC3E}">
        <p14:creationId xmlns:p14="http://schemas.microsoft.com/office/powerpoint/2010/main" val="362924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33538"/>
            <a:ext cx="40386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E942DA-1D1F-44FE-9678-8A120D9A0494}" type="slidenum">
              <a:rPr lang="en-US"/>
              <a:pPr>
                <a:defRPr/>
              </a:pPr>
              <a:t>‹#›</a:t>
            </a:fld>
            <a:endParaRPr lang="en-US"/>
          </a:p>
        </p:txBody>
      </p:sp>
    </p:spTree>
    <p:extLst>
      <p:ext uri="{BB962C8B-B14F-4D97-AF65-F5344CB8AC3E}">
        <p14:creationId xmlns:p14="http://schemas.microsoft.com/office/powerpoint/2010/main" val="392303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CE0DCC1-B0B6-4AE8-8D6F-76F87F27F187}" type="slidenum">
              <a:rPr lang="en-US"/>
              <a:pPr>
                <a:defRPr/>
              </a:pPr>
              <a:t>‹#›</a:t>
            </a:fld>
            <a:endParaRPr lang="en-US"/>
          </a:p>
        </p:txBody>
      </p:sp>
    </p:spTree>
    <p:extLst>
      <p:ext uri="{BB962C8B-B14F-4D97-AF65-F5344CB8AC3E}">
        <p14:creationId xmlns:p14="http://schemas.microsoft.com/office/powerpoint/2010/main" val="40171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9A50BC-1C3C-4A11-8E07-0F7A9ECEC3BE}" type="slidenum">
              <a:rPr lang="en-US"/>
              <a:pPr>
                <a:defRPr/>
              </a:pPr>
              <a:t>‹#›</a:t>
            </a:fld>
            <a:endParaRPr lang="en-US"/>
          </a:p>
        </p:txBody>
      </p:sp>
    </p:spTree>
    <p:extLst>
      <p:ext uri="{BB962C8B-B14F-4D97-AF65-F5344CB8AC3E}">
        <p14:creationId xmlns:p14="http://schemas.microsoft.com/office/powerpoint/2010/main" val="5696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DCD3242-5572-46D6-9A18-A5AD4968312F}" type="slidenum">
              <a:rPr lang="en-US"/>
              <a:pPr>
                <a:defRPr/>
              </a:pPr>
              <a:t>‹#›</a:t>
            </a:fld>
            <a:endParaRPr lang="en-US"/>
          </a:p>
        </p:txBody>
      </p:sp>
    </p:spTree>
    <p:extLst>
      <p:ext uri="{BB962C8B-B14F-4D97-AF65-F5344CB8AC3E}">
        <p14:creationId xmlns:p14="http://schemas.microsoft.com/office/powerpoint/2010/main" val="23606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D433BC-76A1-4978-80D7-59A65021FE2F}" type="slidenum">
              <a:rPr lang="en-US"/>
              <a:pPr>
                <a:defRPr/>
              </a:pPr>
              <a:t>‹#›</a:t>
            </a:fld>
            <a:endParaRPr lang="en-US"/>
          </a:p>
        </p:txBody>
      </p:sp>
    </p:spTree>
    <p:extLst>
      <p:ext uri="{BB962C8B-B14F-4D97-AF65-F5344CB8AC3E}">
        <p14:creationId xmlns:p14="http://schemas.microsoft.com/office/powerpoint/2010/main" val="82188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FEE342-EDFB-4D6C-8EB7-F7A24428BCFE}" type="slidenum">
              <a:rPr lang="en-US"/>
              <a:pPr>
                <a:defRPr/>
              </a:pPr>
              <a:t>‹#›</a:t>
            </a:fld>
            <a:endParaRPr lang="en-US"/>
          </a:p>
        </p:txBody>
      </p:sp>
    </p:spTree>
    <p:extLst>
      <p:ext uri="{BB962C8B-B14F-4D97-AF65-F5344CB8AC3E}">
        <p14:creationId xmlns:p14="http://schemas.microsoft.com/office/powerpoint/2010/main" val="106657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F434D60-AC03-43EA-8092-11299825DE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l" rtl="0" eaLnBrk="0" fontAlgn="base" hangingPunct="0">
        <a:spcBef>
          <a:spcPct val="0"/>
        </a:spcBef>
        <a:spcAft>
          <a:spcPct val="0"/>
        </a:spcAft>
        <a:defRPr sz="3200" b="1">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charset="0"/>
        </a:defRPr>
      </a:lvl2pPr>
      <a:lvl3pPr algn="l" rtl="0" eaLnBrk="0" fontAlgn="base" hangingPunct="0">
        <a:spcBef>
          <a:spcPct val="0"/>
        </a:spcBef>
        <a:spcAft>
          <a:spcPct val="0"/>
        </a:spcAft>
        <a:defRPr sz="3200" b="1">
          <a:solidFill>
            <a:srgbClr val="996633"/>
          </a:solidFill>
          <a:latin typeface="Arial" charset="0"/>
        </a:defRPr>
      </a:lvl3pPr>
      <a:lvl4pPr algn="l" rtl="0" eaLnBrk="0" fontAlgn="base" hangingPunct="0">
        <a:spcBef>
          <a:spcPct val="0"/>
        </a:spcBef>
        <a:spcAft>
          <a:spcPct val="0"/>
        </a:spcAft>
        <a:defRPr sz="3200" b="1">
          <a:solidFill>
            <a:srgbClr val="996633"/>
          </a:solidFill>
          <a:latin typeface="Arial" charset="0"/>
        </a:defRPr>
      </a:lvl4pPr>
      <a:lvl5pPr algn="l" rtl="0" eaLnBrk="0" fontAlgn="base" hangingPunct="0">
        <a:spcBef>
          <a:spcPct val="0"/>
        </a:spcBef>
        <a:spcAft>
          <a:spcPct val="0"/>
        </a:spcAft>
        <a:defRPr sz="3200" b="1">
          <a:solidFill>
            <a:srgbClr val="996633"/>
          </a:solidFill>
          <a:latin typeface="Arial" charset="0"/>
        </a:defRPr>
      </a:lvl5pPr>
      <a:lvl6pPr marL="457200" algn="l" rtl="0" fontAlgn="base">
        <a:spcBef>
          <a:spcPct val="0"/>
        </a:spcBef>
        <a:spcAft>
          <a:spcPct val="0"/>
        </a:spcAft>
        <a:defRPr sz="3200" b="1">
          <a:solidFill>
            <a:srgbClr val="996633"/>
          </a:solidFill>
          <a:latin typeface="Arial" charset="0"/>
        </a:defRPr>
      </a:lvl6pPr>
      <a:lvl7pPr marL="914400" algn="l" rtl="0" fontAlgn="base">
        <a:spcBef>
          <a:spcPct val="0"/>
        </a:spcBef>
        <a:spcAft>
          <a:spcPct val="0"/>
        </a:spcAft>
        <a:defRPr sz="3200" b="1">
          <a:solidFill>
            <a:srgbClr val="996633"/>
          </a:solidFill>
          <a:latin typeface="Arial" charset="0"/>
        </a:defRPr>
      </a:lvl7pPr>
      <a:lvl8pPr marL="1371600" algn="l" rtl="0" fontAlgn="base">
        <a:spcBef>
          <a:spcPct val="0"/>
        </a:spcBef>
        <a:spcAft>
          <a:spcPct val="0"/>
        </a:spcAft>
        <a:defRPr sz="3200" b="1">
          <a:solidFill>
            <a:srgbClr val="996633"/>
          </a:solidFill>
          <a:latin typeface="Arial" charset="0"/>
        </a:defRPr>
      </a:lvl8pPr>
      <a:lvl9pPr marL="1828800" algn="l" rtl="0" fontAlgn="base">
        <a:spcBef>
          <a:spcPct val="0"/>
        </a:spcBef>
        <a:spcAft>
          <a:spcPct val="0"/>
        </a:spcAft>
        <a:defRPr sz="3200" b="1">
          <a:solidFill>
            <a:srgbClr val="996633"/>
          </a:solidFill>
          <a:latin typeface="Arial" charset="0"/>
        </a:defRPr>
      </a:lvl9pPr>
    </p:titleStyle>
    <p:bodyStyle>
      <a:lvl1pPr marL="342900" indent="-342900" algn="l" rtl="0" eaLnBrk="0" fontAlgn="base" hangingPunct="0">
        <a:spcBef>
          <a:spcPct val="20000"/>
        </a:spcBef>
        <a:spcAft>
          <a:spcPct val="0"/>
        </a:spcAft>
        <a:buChar char="•"/>
        <a:defRPr sz="29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a:solidFill>
            <a:srgbClr val="000066"/>
          </a:solidFill>
          <a:latin typeface="+mn-lt"/>
        </a:defRPr>
      </a:lvl2pPr>
      <a:lvl3pPr marL="1143000" indent="-228600" algn="l" rtl="0" eaLnBrk="0" fontAlgn="base" hangingPunct="0">
        <a:spcBef>
          <a:spcPct val="20000"/>
        </a:spcBef>
        <a:spcAft>
          <a:spcPct val="0"/>
        </a:spcAft>
        <a:buChar char="•"/>
        <a:defRPr sz="2200">
          <a:solidFill>
            <a:srgbClr val="000066"/>
          </a:solidFill>
          <a:latin typeface="+mn-lt"/>
        </a:defRPr>
      </a:lvl3pPr>
      <a:lvl4pPr marL="1600200" indent="-228600" algn="l" rtl="0" eaLnBrk="0" fontAlgn="base" hangingPunct="0">
        <a:spcBef>
          <a:spcPct val="20000"/>
        </a:spcBef>
        <a:spcAft>
          <a:spcPct val="0"/>
        </a:spcAft>
        <a:buChar char="–"/>
        <a:defRPr>
          <a:solidFill>
            <a:srgbClr val="000066"/>
          </a:solidFill>
          <a:latin typeface="+mn-lt"/>
        </a:defRPr>
      </a:lvl4pPr>
      <a:lvl5pPr marL="2057400" indent="-228600" algn="l" rtl="0" eaLnBrk="0" fontAlgn="base" hangingPunct="0">
        <a:spcBef>
          <a:spcPct val="20000"/>
        </a:spcBef>
        <a:spcAft>
          <a:spcPct val="0"/>
        </a:spcAft>
        <a:buChar char="»"/>
        <a:defRPr>
          <a:solidFill>
            <a:srgbClr val="000066"/>
          </a:solidFill>
          <a:latin typeface="+mn-lt"/>
        </a:defRPr>
      </a:lvl5pPr>
      <a:lvl6pPr marL="2514600" indent="-228600" algn="l" rtl="0" fontAlgn="base">
        <a:spcBef>
          <a:spcPct val="20000"/>
        </a:spcBef>
        <a:spcAft>
          <a:spcPct val="0"/>
        </a:spcAft>
        <a:buChar char="»"/>
        <a:defRPr>
          <a:solidFill>
            <a:srgbClr val="000066"/>
          </a:solidFill>
          <a:latin typeface="+mn-lt"/>
        </a:defRPr>
      </a:lvl6pPr>
      <a:lvl7pPr marL="2971800" indent="-228600" algn="l" rtl="0" fontAlgn="base">
        <a:spcBef>
          <a:spcPct val="20000"/>
        </a:spcBef>
        <a:spcAft>
          <a:spcPct val="0"/>
        </a:spcAft>
        <a:buChar char="»"/>
        <a:defRPr>
          <a:solidFill>
            <a:srgbClr val="000066"/>
          </a:solidFill>
          <a:latin typeface="+mn-lt"/>
        </a:defRPr>
      </a:lvl7pPr>
      <a:lvl8pPr marL="3429000" indent="-228600" algn="l" rtl="0" fontAlgn="base">
        <a:spcBef>
          <a:spcPct val="20000"/>
        </a:spcBef>
        <a:spcAft>
          <a:spcPct val="0"/>
        </a:spcAft>
        <a:buChar char="»"/>
        <a:defRPr>
          <a:solidFill>
            <a:srgbClr val="000066"/>
          </a:solidFill>
          <a:latin typeface="+mn-lt"/>
        </a:defRPr>
      </a:lvl8pPr>
      <a:lvl9pPr marL="3886200" indent="-228600" algn="l" rtl="0" fontAlgn="base">
        <a:spcBef>
          <a:spcPct val="20000"/>
        </a:spcBef>
        <a:spcAft>
          <a:spcPct val="0"/>
        </a:spcAft>
        <a:buChar char="»"/>
        <a:defRPr>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2225"/>
            <a:ext cx="9144000" cy="1089025"/>
          </a:xfrm>
        </p:spPr>
        <p:txBody>
          <a:bodyPr/>
          <a:lstStyle/>
          <a:p>
            <a:pPr algn="ctr" eaLnBrk="1" hangingPunct="1">
              <a:defRPr/>
            </a:pPr>
            <a:r>
              <a:rPr lang="en-US" sz="2800" cap="all" dirty="0" smtClean="0">
                <a:ln w="0"/>
                <a:solidFill>
                  <a:srgbClr val="0070C0"/>
                </a:solidFill>
                <a:latin typeface="Times New Roman" pitchFamily="18" charset="0"/>
                <a:cs typeface="Times New Roman" pitchFamily="18" charset="0"/>
              </a:rPr>
              <a:t>KHOA CNtt &amp; tt</a:t>
            </a:r>
            <a:r>
              <a:rPr lang="en-US" sz="2800" cap="all" dirty="0">
                <a:ln w="0"/>
                <a:solidFill>
                  <a:srgbClr val="0070C0"/>
                </a:solidFill>
                <a:latin typeface="Times New Roman" pitchFamily="18" charset="0"/>
                <a:cs typeface="Times New Roman" pitchFamily="18" charset="0"/>
              </a:rPr>
              <a:t/>
            </a:r>
            <a:br>
              <a:rPr lang="en-US" sz="2800" cap="all" dirty="0">
                <a:ln w="0"/>
                <a:solidFill>
                  <a:srgbClr val="0070C0"/>
                </a:solidFill>
                <a:latin typeface="Times New Roman" pitchFamily="18" charset="0"/>
                <a:cs typeface="Times New Roman" pitchFamily="18" charset="0"/>
              </a:rPr>
            </a:br>
            <a:r>
              <a:rPr lang="en-US" sz="2800" cap="all" dirty="0">
                <a:ln w="0"/>
                <a:solidFill>
                  <a:srgbClr val="0070C0"/>
                </a:solidFill>
                <a:latin typeface="Times New Roman" pitchFamily="18" charset="0"/>
                <a:cs typeface="Times New Roman" pitchFamily="18" charset="0"/>
              </a:rPr>
              <a:t>BỘ MÔN TIN HỌC ỨNG DỤNG</a:t>
            </a:r>
          </a:p>
        </p:txBody>
      </p:sp>
      <p:sp>
        <p:nvSpPr>
          <p:cNvPr id="2051" name="Rectangle 3"/>
          <p:cNvSpPr>
            <a:spLocks noGrp="1" noChangeArrowheads="1"/>
          </p:cNvSpPr>
          <p:nvPr>
            <p:ph type="subTitle" idx="1"/>
          </p:nvPr>
        </p:nvSpPr>
        <p:spPr>
          <a:xfrm>
            <a:off x="0" y="1306513"/>
            <a:ext cx="9144000" cy="609600"/>
          </a:xfrm>
        </p:spPr>
        <p:txBody>
          <a:bodyPr/>
          <a:lstStyle/>
          <a:p>
            <a:pPr eaLnBrk="1" hangingPunct="1">
              <a:defRPr/>
            </a:pPr>
            <a:r>
              <a:rPr lang="en-US" sz="2600" b="1" cap="all" dirty="0" smtClean="0">
                <a:ln w="0"/>
                <a:solidFill>
                  <a:schemeClr val="tx2"/>
                </a:solidFill>
                <a:latin typeface="Times New Roman" pitchFamily="18" charset="0"/>
                <a:cs typeface="Times New Roman" pitchFamily="18" charset="0"/>
              </a:rPr>
              <a:t>LUẬN VĂN TỐT NGHIỆP  ĐẠI HỌC</a:t>
            </a:r>
            <a:endParaRPr lang="vi-VN" sz="2600" b="1" cap="all" dirty="0" smtClean="0">
              <a:ln w="0"/>
              <a:solidFill>
                <a:schemeClr val="tx2"/>
              </a:solidFill>
              <a:latin typeface="Times New Roman" pitchFamily="18" charset="0"/>
              <a:cs typeface="Times New Roman" pitchFamily="18" charset="0"/>
            </a:endParaRPr>
          </a:p>
        </p:txBody>
      </p:sp>
      <p:sp>
        <p:nvSpPr>
          <p:cNvPr id="6" name="Rectangle 2"/>
          <p:cNvSpPr txBox="1">
            <a:spLocks noChangeArrowheads="1"/>
          </p:cNvSpPr>
          <p:nvPr/>
        </p:nvSpPr>
        <p:spPr bwMode="auto">
          <a:xfrm>
            <a:off x="0" y="2362200"/>
            <a:ext cx="9144000" cy="1709742"/>
          </a:xfrm>
          <a:prstGeom prst="rect">
            <a:avLst/>
          </a:prstGeom>
          <a:solidFill>
            <a:schemeClr val="tx1">
              <a:lumMod val="50000"/>
              <a:lumOff val="50000"/>
            </a:schemeClr>
          </a:solidFill>
          <a:ln>
            <a:noFill/>
          </a:ln>
          <a:extLst/>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3600" b="1" spc="50" dirty="0" smtClean="0">
                <a:ln w="11430">
                  <a:noFill/>
                </a:ln>
                <a:solidFill>
                  <a:srgbClr val="FF0000"/>
                </a:solidFill>
                <a:cs typeface="Arial" charset="0"/>
              </a:rPr>
              <a:t>XÂY DỰNG HỆ THỐNG </a:t>
            </a:r>
          </a:p>
          <a:p>
            <a:pPr algn="ctr" eaLnBrk="1" hangingPunct="1">
              <a:defRPr/>
            </a:pPr>
            <a:r>
              <a:rPr lang="en-US" sz="3600" b="1" spc="50" dirty="0" smtClean="0">
                <a:ln w="11430">
                  <a:noFill/>
                </a:ln>
                <a:solidFill>
                  <a:srgbClr val="FF0000"/>
                </a:solidFill>
                <a:cs typeface="Arial" charset="0"/>
              </a:rPr>
              <a:t>BÁN TRÁI CÂY NGOẠI NHẬP </a:t>
            </a:r>
          </a:p>
          <a:p>
            <a:pPr algn="ctr" eaLnBrk="1" hangingPunct="1">
              <a:defRPr/>
            </a:pPr>
            <a:r>
              <a:rPr lang="en-US" sz="3600" b="1" spc="50" dirty="0" smtClean="0">
                <a:ln w="11430">
                  <a:noFill/>
                </a:ln>
                <a:solidFill>
                  <a:srgbClr val="FF0000"/>
                </a:solidFill>
                <a:cs typeface="Arial" charset="0"/>
              </a:rPr>
              <a:t>TRÊN NỀN TẢNG ANDROID</a:t>
            </a:r>
            <a:endParaRPr lang="en-US" sz="3600" b="1" spc="50" dirty="0">
              <a:ln w="11430">
                <a:noFill/>
              </a:ln>
              <a:solidFill>
                <a:srgbClr val="FF0000"/>
              </a:solidFill>
              <a:cs typeface="Arial" charset="0"/>
            </a:endParaRPr>
          </a:p>
        </p:txBody>
      </p:sp>
      <p:sp>
        <p:nvSpPr>
          <p:cNvPr id="5126" name="Rectangle 3"/>
          <p:cNvSpPr txBox="1">
            <a:spLocks noChangeArrowheads="1"/>
          </p:cNvSpPr>
          <p:nvPr/>
        </p:nvSpPr>
        <p:spPr bwMode="auto">
          <a:xfrm>
            <a:off x="381000" y="4737100"/>
            <a:ext cx="44291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FontTx/>
              <a:buNone/>
            </a:pPr>
            <a:r>
              <a:rPr lang="en-US" sz="2000" b="1" dirty="0">
                <a:latin typeface="Times New Roman" panose="02020603050405020304" pitchFamily="18" charset="0"/>
              </a:rPr>
              <a:t>Sinh viên thực hiện: </a:t>
            </a:r>
          </a:p>
          <a:p>
            <a:pPr eaLnBrk="1" hangingPunct="1">
              <a:buFontTx/>
              <a:buNone/>
            </a:pPr>
            <a:r>
              <a:rPr lang="en-US" sz="2000" dirty="0">
                <a:latin typeface="Times New Roman" panose="02020603050405020304" pitchFamily="18" charset="0"/>
              </a:rPr>
              <a:t>Huỳnh Long Hồ - B1507092</a:t>
            </a:r>
          </a:p>
        </p:txBody>
      </p:sp>
      <p:sp>
        <p:nvSpPr>
          <p:cNvPr id="8" name="Rectangle 3"/>
          <p:cNvSpPr txBox="1">
            <a:spLocks noChangeArrowheads="1"/>
          </p:cNvSpPr>
          <p:nvPr/>
        </p:nvSpPr>
        <p:spPr bwMode="black">
          <a:xfrm>
            <a:off x="5715000" y="4721387"/>
            <a:ext cx="3286125" cy="914400"/>
          </a:xfrm>
          <a:prstGeom prst="rect">
            <a:avLst/>
          </a:prstGeom>
          <a:noFill/>
          <a:ln w="9525">
            <a:noFill/>
            <a:miter lim="800000"/>
            <a:headEnd/>
            <a:tailEnd/>
          </a:ln>
        </p:spPr>
        <p:txBody>
          <a:bodyPr/>
          <a:lstStyle/>
          <a:p>
            <a:pPr eaLnBrk="1" hangingPunct="1">
              <a:spcBef>
                <a:spcPct val="20000"/>
              </a:spcBef>
              <a:buClr>
                <a:schemeClr val="hlink"/>
              </a:buClr>
              <a:buFont typeface="Wingdings" pitchFamily="2" charset="2"/>
              <a:buNone/>
              <a:defRPr/>
            </a:pPr>
            <a:r>
              <a:rPr lang="en-US" sz="2000" b="1" kern="0" dirty="0" err="1">
                <a:solidFill>
                  <a:srgbClr val="2B166E"/>
                </a:solidFill>
                <a:latin typeface="Times New Roman" pitchFamily="18" charset="0"/>
              </a:rPr>
              <a:t>Giáo</a:t>
            </a:r>
            <a:r>
              <a:rPr lang="en-US" sz="2000" b="1" kern="0" dirty="0">
                <a:solidFill>
                  <a:srgbClr val="2B166E"/>
                </a:solidFill>
                <a:latin typeface="Times New Roman" pitchFamily="18" charset="0"/>
              </a:rPr>
              <a:t> </a:t>
            </a:r>
            <a:r>
              <a:rPr lang="en-US" sz="2000" b="1" kern="0" dirty="0" err="1">
                <a:solidFill>
                  <a:srgbClr val="2B166E"/>
                </a:solidFill>
                <a:latin typeface="Times New Roman" pitchFamily="18" charset="0"/>
              </a:rPr>
              <a:t>viên</a:t>
            </a:r>
            <a:r>
              <a:rPr lang="en-US" sz="2000" b="1" kern="0" dirty="0">
                <a:solidFill>
                  <a:srgbClr val="2B166E"/>
                </a:solidFill>
                <a:latin typeface="Times New Roman" pitchFamily="18" charset="0"/>
              </a:rPr>
              <a:t> </a:t>
            </a:r>
            <a:r>
              <a:rPr lang="en-US" sz="2000" b="1" kern="0" dirty="0" err="1">
                <a:solidFill>
                  <a:srgbClr val="2B166E"/>
                </a:solidFill>
                <a:latin typeface="Times New Roman" pitchFamily="18" charset="0"/>
              </a:rPr>
              <a:t>hướng</a:t>
            </a:r>
            <a:r>
              <a:rPr lang="en-US" sz="2000" b="1" kern="0" dirty="0">
                <a:solidFill>
                  <a:srgbClr val="2B166E"/>
                </a:solidFill>
                <a:latin typeface="Times New Roman" pitchFamily="18" charset="0"/>
              </a:rPr>
              <a:t> </a:t>
            </a:r>
            <a:r>
              <a:rPr lang="en-US" sz="2000" b="1" kern="0" dirty="0" err="1">
                <a:solidFill>
                  <a:srgbClr val="2B166E"/>
                </a:solidFill>
                <a:latin typeface="Times New Roman" pitchFamily="18" charset="0"/>
              </a:rPr>
              <a:t>dẫn</a:t>
            </a:r>
            <a:r>
              <a:rPr lang="en-US" sz="2000" b="1" kern="0" dirty="0">
                <a:solidFill>
                  <a:srgbClr val="2B166E"/>
                </a:solidFill>
                <a:latin typeface="Times New Roman" pitchFamily="18" charset="0"/>
              </a:rPr>
              <a:t>: </a:t>
            </a:r>
          </a:p>
          <a:p>
            <a:pPr eaLnBrk="1" hangingPunct="1">
              <a:spcBef>
                <a:spcPct val="20000"/>
              </a:spcBef>
              <a:buClr>
                <a:schemeClr val="hlink"/>
              </a:buClr>
              <a:buFont typeface="Wingdings" pitchFamily="2" charset="2"/>
              <a:buNone/>
              <a:defRPr/>
            </a:pPr>
            <a:r>
              <a:rPr lang="en-US" sz="2000" kern="0" dirty="0" err="1">
                <a:solidFill>
                  <a:srgbClr val="2B166E"/>
                </a:solidFill>
                <a:latin typeface="Times New Roman" pitchFamily="18" charset="0"/>
              </a:rPr>
              <a:t>ThS</a:t>
            </a:r>
            <a:r>
              <a:rPr lang="en-US" sz="2000" kern="0" dirty="0">
                <a:solidFill>
                  <a:srgbClr val="2B166E"/>
                </a:solidFill>
                <a:latin typeface="Times New Roman" pitchFamily="18" charset="0"/>
              </a:rPr>
              <a:t>. </a:t>
            </a:r>
            <a:r>
              <a:rPr lang="en-US" sz="2000" kern="0" dirty="0" err="1">
                <a:solidFill>
                  <a:srgbClr val="2B166E"/>
                </a:solidFill>
                <a:latin typeface="Times New Roman" pitchFamily="18" charset="0"/>
              </a:rPr>
              <a:t>Lê</a:t>
            </a:r>
            <a:r>
              <a:rPr lang="en-US" sz="2000" kern="0" dirty="0">
                <a:solidFill>
                  <a:srgbClr val="2B166E"/>
                </a:solidFill>
                <a:latin typeface="Times New Roman" pitchFamily="18" charset="0"/>
              </a:rPr>
              <a:t> Minh </a:t>
            </a:r>
            <a:r>
              <a:rPr lang="en-US" sz="2000" kern="0" dirty="0" err="1">
                <a:solidFill>
                  <a:srgbClr val="2B166E"/>
                </a:solidFill>
                <a:latin typeface="Times New Roman" pitchFamily="18" charset="0"/>
              </a:rPr>
              <a:t>Lý</a:t>
            </a:r>
            <a:r>
              <a:rPr lang="en-US" sz="2000" kern="0" dirty="0">
                <a:solidFill>
                  <a:srgbClr val="2B166E"/>
                </a:solidFill>
                <a:latin typeface="Times New Roman" pitchFamily="18" charset="0"/>
              </a:rPr>
              <a:t>  - 2301</a:t>
            </a:r>
            <a:endParaRPr lang="en-US" sz="2000" kern="0" dirty="0">
              <a:solidFill>
                <a:srgbClr val="2B166E"/>
              </a:solidFill>
              <a:latin typeface="+mn-lt"/>
            </a:endParaRPr>
          </a:p>
          <a:p>
            <a:pPr eaLnBrk="1" hangingPunct="1">
              <a:spcBef>
                <a:spcPct val="20000"/>
              </a:spcBef>
              <a:buClr>
                <a:schemeClr val="hlink"/>
              </a:buClr>
              <a:buFont typeface="Wingdings" pitchFamily="2" charset="2"/>
              <a:buNone/>
              <a:defRPr/>
            </a:pPr>
            <a:r>
              <a:rPr lang="en-US" sz="2400" i="1" kern="0" dirty="0">
                <a:solidFill>
                  <a:srgbClr val="2B166E"/>
                </a:solidFill>
                <a:latin typeface="+mn-lt"/>
              </a:rPr>
              <a:t>					</a:t>
            </a:r>
          </a:p>
        </p:txBody>
      </p:sp>
      <p:sp>
        <p:nvSpPr>
          <p:cNvPr id="5128" name="Slide Number Placeholder 1"/>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22F3FC27-02DE-4CA3-AE7E-807F1CA8813C}" type="slidenum">
              <a:rPr lang="en-US" sz="1400" smtClean="0">
                <a:solidFill>
                  <a:schemeClr val="tx1"/>
                </a:solidFill>
              </a:rPr>
              <a:pPr>
                <a:spcBef>
                  <a:spcPct val="0"/>
                </a:spcBef>
                <a:buFontTx/>
                <a:buNone/>
              </a:pPr>
              <a:t>1</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en-US" sz="3600" smtClean="0">
                <a:solidFill>
                  <a:srgbClr val="FF0000"/>
                </a:solidFill>
              </a:rPr>
              <a:t>Kết Quả Thực Hiện</a:t>
            </a:r>
          </a:p>
        </p:txBody>
      </p:sp>
      <p:grpSp>
        <p:nvGrpSpPr>
          <p:cNvPr id="16387" name="Group 3"/>
          <p:cNvGrpSpPr>
            <a:grpSpLocks/>
          </p:cNvGrpSpPr>
          <p:nvPr/>
        </p:nvGrpSpPr>
        <p:grpSpPr bwMode="auto">
          <a:xfrm>
            <a:off x="685800" y="2514600"/>
            <a:ext cx="7620000" cy="2438400"/>
            <a:chOff x="2030" y="1222"/>
            <a:chExt cx="5167" cy="1641"/>
          </a:xfrm>
        </p:grpSpPr>
        <p:grpSp>
          <p:nvGrpSpPr>
            <p:cNvPr id="16391" name="Group 4"/>
            <p:cNvGrpSpPr>
              <a:grpSpLocks/>
            </p:cNvGrpSpPr>
            <p:nvPr/>
          </p:nvGrpSpPr>
          <p:grpSpPr bwMode="auto">
            <a:xfrm>
              <a:off x="2030" y="1248"/>
              <a:ext cx="2328" cy="1615"/>
              <a:chOff x="2078" y="1824"/>
              <a:chExt cx="2328" cy="1615"/>
            </a:xfrm>
          </p:grpSpPr>
          <p:sp>
            <p:nvSpPr>
              <p:cNvPr id="74759" name="AutoShape 7"/>
              <p:cNvSpPr>
                <a:spLocks noChangeArrowheads="1"/>
              </p:cNvSpPr>
              <p:nvPr/>
            </p:nvSpPr>
            <p:spPr bwMode="gray">
              <a:xfrm rot="4074884" flipH="1">
                <a:off x="3973" y="2011"/>
                <a:ext cx="298" cy="568"/>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en-US"/>
              </a:p>
            </p:txBody>
          </p:sp>
          <p:sp>
            <p:nvSpPr>
              <p:cNvPr id="16395" name="Oval 8"/>
              <p:cNvSpPr>
                <a:spLocks noChangeArrowheads="1"/>
              </p:cNvSpPr>
              <p:nvPr/>
            </p:nvSpPr>
            <p:spPr bwMode="gray">
              <a:xfrm>
                <a:off x="2078" y="1824"/>
                <a:ext cx="1615" cy="1615"/>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6396" name="Oval 9"/>
              <p:cNvSpPr>
                <a:spLocks noChangeArrowheads="1"/>
              </p:cNvSpPr>
              <p:nvPr/>
            </p:nvSpPr>
            <p:spPr bwMode="gray">
              <a:xfrm>
                <a:off x="2170" y="1915"/>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74762" name="Oval 10"/>
              <p:cNvSpPr>
                <a:spLocks noChangeArrowheads="1"/>
              </p:cNvSpPr>
              <p:nvPr/>
            </p:nvSpPr>
            <p:spPr bwMode="gray">
              <a:xfrm>
                <a:off x="2255" y="2000"/>
                <a:ext cx="1265"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12315" name="Oval 11"/>
              <p:cNvSpPr>
                <a:spLocks noChangeArrowheads="1"/>
              </p:cNvSpPr>
              <p:nvPr/>
            </p:nvSpPr>
            <p:spPr bwMode="gray">
              <a:xfrm>
                <a:off x="2255" y="2000"/>
                <a:ext cx="1265" cy="1264"/>
              </a:xfrm>
              <a:prstGeom prst="ellipse">
                <a:avLst/>
              </a:prstGeom>
              <a:solidFill>
                <a:schemeClr val="accent2">
                  <a:lumMod val="75000"/>
                </a:schemeClr>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vi-VN" sz="1800" smtClean="0"/>
              </a:p>
            </p:txBody>
          </p:sp>
          <p:sp>
            <p:nvSpPr>
              <p:cNvPr id="74764" name="Oval 12"/>
              <p:cNvSpPr>
                <a:spLocks noChangeArrowheads="1"/>
              </p:cNvSpPr>
              <p:nvPr/>
            </p:nvSpPr>
            <p:spPr bwMode="gray">
              <a:xfrm>
                <a:off x="2337" y="2082"/>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12317" name="Oval 13"/>
              <p:cNvSpPr>
                <a:spLocks noChangeArrowheads="1"/>
              </p:cNvSpPr>
              <p:nvPr/>
            </p:nvSpPr>
            <p:spPr bwMode="gray">
              <a:xfrm>
                <a:off x="2337" y="2082"/>
                <a:ext cx="1096" cy="1098"/>
              </a:xfrm>
              <a:prstGeom prst="ellipse">
                <a:avLst/>
              </a:prstGeom>
              <a:solidFill>
                <a:schemeClr val="accent2">
                  <a:lumMod val="40000"/>
                  <a:lumOff val="60000"/>
                </a:schemeClr>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vi-VN" sz="1800" smtClean="0"/>
              </a:p>
            </p:txBody>
          </p:sp>
        </p:grpSp>
        <p:sp>
          <p:nvSpPr>
            <p:cNvPr id="16392" name="Text Box 20"/>
            <p:cNvSpPr txBox="1">
              <a:spLocks noChangeArrowheads="1"/>
            </p:cNvSpPr>
            <p:nvPr/>
          </p:nvSpPr>
          <p:spPr bwMode="gray">
            <a:xfrm>
              <a:off x="2195" y="1633"/>
              <a:ext cx="119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400" b="1">
                  <a:solidFill>
                    <a:srgbClr val="FF0000"/>
                  </a:solidFill>
                </a:rPr>
                <a:t>Chức năng Shipper</a:t>
              </a:r>
            </a:p>
          </p:txBody>
        </p:sp>
        <p:sp>
          <p:nvSpPr>
            <p:cNvPr id="12302" name="AutoShape 21"/>
            <p:cNvSpPr>
              <a:spLocks noChangeArrowheads="1"/>
            </p:cNvSpPr>
            <p:nvPr/>
          </p:nvSpPr>
          <p:spPr bwMode="auto">
            <a:xfrm>
              <a:off x="4481" y="1222"/>
              <a:ext cx="2716" cy="692"/>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defRPr/>
              </a:pPr>
              <a:r>
                <a:rPr lang="en-US" sz="2800" dirty="0" smtClean="0">
                  <a:latin typeface="+mj-lt"/>
                </a:rPr>
                <a:t>Đăng </a:t>
              </a:r>
              <a:r>
                <a:rPr lang="en-US" sz="2800" dirty="0" smtClean="0">
                  <a:latin typeface="+mn-lt"/>
                </a:rPr>
                <a:t>nhập</a:t>
              </a:r>
            </a:p>
          </p:txBody>
        </p:sp>
      </p:grpSp>
      <p:sp>
        <p:nvSpPr>
          <p:cNvPr id="16388" name="Slide Number Placeholder 2"/>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96C7D304-4C28-4C0B-AF97-5204FCF4DE38}" type="slidenum">
              <a:rPr lang="en-US" sz="1400" smtClean="0">
                <a:solidFill>
                  <a:schemeClr val="tx1"/>
                </a:solidFill>
              </a:rPr>
              <a:pPr>
                <a:spcBef>
                  <a:spcPct val="0"/>
                </a:spcBef>
                <a:buFontTx/>
                <a:buNone/>
              </a:pPr>
              <a:t>10</a:t>
            </a:fld>
            <a:endParaRPr lang="en-US" sz="1400" smtClean="0">
              <a:solidFill>
                <a:schemeClr val="tx1"/>
              </a:solidFill>
            </a:endParaRPr>
          </a:p>
        </p:txBody>
      </p:sp>
      <p:sp>
        <p:nvSpPr>
          <p:cNvPr id="32" name="AutoShape 7"/>
          <p:cNvSpPr>
            <a:spLocks noChangeArrowheads="1"/>
          </p:cNvSpPr>
          <p:nvPr/>
        </p:nvSpPr>
        <p:spPr bwMode="gray">
          <a:xfrm rot="6523976" flipH="1">
            <a:off x="3446463" y="3963988"/>
            <a:ext cx="442912" cy="836612"/>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en-US" dirty="0"/>
          </a:p>
        </p:txBody>
      </p:sp>
      <p:sp>
        <p:nvSpPr>
          <p:cNvPr id="33" name="AutoShape 21"/>
          <p:cNvSpPr>
            <a:spLocks noChangeArrowheads="1"/>
          </p:cNvSpPr>
          <p:nvPr/>
        </p:nvSpPr>
        <p:spPr bwMode="auto">
          <a:xfrm>
            <a:off x="4300538" y="4078288"/>
            <a:ext cx="4005262" cy="1028700"/>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defRPr/>
            </a:pPr>
            <a:r>
              <a:rPr lang="en-US" sz="2800" dirty="0" smtClean="0">
                <a:latin typeface="+mn-lt"/>
              </a:rPr>
              <a:t>Xác nhận giao hàng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05000" y="274638"/>
            <a:ext cx="7086600" cy="944562"/>
          </a:xfrm>
        </p:spPr>
        <p:txBody>
          <a:bodyPr/>
          <a:lstStyle/>
          <a:p>
            <a:pPr algn="ctr" eaLnBrk="1" hangingPunct="1"/>
            <a:r>
              <a:rPr lang="en-US" sz="3600" smtClean="0">
                <a:solidFill>
                  <a:srgbClr val="FF0000"/>
                </a:solidFill>
              </a:rPr>
              <a:t>Kết Quả Thực Hiện</a:t>
            </a:r>
          </a:p>
        </p:txBody>
      </p:sp>
      <p:grpSp>
        <p:nvGrpSpPr>
          <p:cNvPr id="17411" name="Group 3"/>
          <p:cNvGrpSpPr>
            <a:grpSpLocks/>
          </p:cNvGrpSpPr>
          <p:nvPr/>
        </p:nvGrpSpPr>
        <p:grpSpPr bwMode="auto">
          <a:xfrm>
            <a:off x="3505200" y="1470025"/>
            <a:ext cx="2362200" cy="2438400"/>
            <a:chOff x="4071" y="1584"/>
            <a:chExt cx="1092" cy="1097"/>
          </a:xfrm>
        </p:grpSpPr>
        <p:sp>
          <p:nvSpPr>
            <p:cNvPr id="17478" name="Oval 4"/>
            <p:cNvSpPr>
              <a:spLocks noChangeArrowheads="1"/>
            </p:cNvSpPr>
            <p:nvPr/>
          </p:nvSpPr>
          <p:spPr bwMode="gray">
            <a:xfrm>
              <a:off x="4071" y="1584"/>
              <a:ext cx="1090" cy="1088"/>
            </a:xfrm>
            <a:prstGeom prst="ellipse">
              <a:avLst/>
            </a:prstGeom>
            <a:gradFill rotWithShape="1">
              <a:gsLst>
                <a:gs pos="0">
                  <a:srgbClr val="FFFFFF"/>
                </a:gs>
                <a:gs pos="50000">
                  <a:srgbClr val="D8755A"/>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79" name="Oval 5"/>
            <p:cNvSpPr>
              <a:spLocks noChangeArrowheads="1"/>
            </p:cNvSpPr>
            <p:nvPr/>
          </p:nvSpPr>
          <p:spPr bwMode="gray">
            <a:xfrm>
              <a:off x="4073" y="1593"/>
              <a:ext cx="1090" cy="1088"/>
            </a:xfrm>
            <a:prstGeom prst="ellipse">
              <a:avLst/>
            </a:prstGeom>
            <a:gradFill rotWithShape="1">
              <a:gsLst>
                <a:gs pos="0">
                  <a:srgbClr val="D8755A">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80" name="Oval 6"/>
            <p:cNvSpPr>
              <a:spLocks noChangeArrowheads="1"/>
            </p:cNvSpPr>
            <p:nvPr/>
          </p:nvSpPr>
          <p:spPr bwMode="gray">
            <a:xfrm>
              <a:off x="4131" y="1655"/>
              <a:ext cx="946" cy="945"/>
            </a:xfrm>
            <a:prstGeom prst="ellipse">
              <a:avLst/>
            </a:prstGeom>
            <a:gradFill rotWithShape="1">
              <a:gsLst>
                <a:gs pos="0">
                  <a:srgbClr val="753F31"/>
                </a:gs>
                <a:gs pos="50000">
                  <a:srgbClr val="D8755A"/>
                </a:gs>
                <a:gs pos="100000">
                  <a:srgbClr val="753F31"/>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81" name="Oval 7"/>
            <p:cNvSpPr>
              <a:spLocks noChangeArrowheads="1"/>
            </p:cNvSpPr>
            <p:nvPr/>
          </p:nvSpPr>
          <p:spPr bwMode="gray">
            <a:xfrm>
              <a:off x="4128" y="1650"/>
              <a:ext cx="946" cy="945"/>
            </a:xfrm>
            <a:prstGeom prst="ellipse">
              <a:avLst/>
            </a:prstGeom>
            <a:gradFill rotWithShape="1">
              <a:gsLst>
                <a:gs pos="0">
                  <a:srgbClr val="894A39"/>
                </a:gs>
                <a:gs pos="100000">
                  <a:srgbClr val="D8755A">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82" name="Oval 8"/>
            <p:cNvSpPr>
              <a:spLocks noChangeArrowheads="1"/>
            </p:cNvSpPr>
            <p:nvPr/>
          </p:nvSpPr>
          <p:spPr bwMode="gray">
            <a:xfrm>
              <a:off x="4178" y="1703"/>
              <a:ext cx="852" cy="850"/>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nvGrpSpPr>
            <p:cNvPr id="17483" name="Group 9"/>
            <p:cNvGrpSpPr>
              <a:grpSpLocks/>
            </p:cNvGrpSpPr>
            <p:nvPr/>
          </p:nvGrpSpPr>
          <p:grpSpPr bwMode="auto">
            <a:xfrm>
              <a:off x="4197" y="1716"/>
              <a:ext cx="826" cy="825"/>
              <a:chOff x="4166" y="1706"/>
              <a:chExt cx="1252" cy="1252"/>
            </a:xfrm>
          </p:grpSpPr>
          <p:sp>
            <p:nvSpPr>
              <p:cNvPr id="17484" name="Oval 1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85" name="Oval 1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86" name="Oval 1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87" name="Oval 1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grpSp>
        <p:nvGrpSpPr>
          <p:cNvPr id="17412" name="Group 14"/>
          <p:cNvGrpSpPr>
            <a:grpSpLocks/>
          </p:cNvGrpSpPr>
          <p:nvPr/>
        </p:nvGrpSpPr>
        <p:grpSpPr bwMode="auto">
          <a:xfrm>
            <a:off x="2895600" y="2460625"/>
            <a:ext cx="3581400" cy="1495425"/>
            <a:chOff x="1680" y="1824"/>
            <a:chExt cx="2256" cy="942"/>
          </a:xfrm>
        </p:grpSpPr>
        <p:sp>
          <p:nvSpPr>
            <p:cNvPr id="17474" name="AutoShape 15"/>
            <p:cNvSpPr>
              <a:spLocks noChangeArrowheads="1"/>
            </p:cNvSpPr>
            <p:nvPr/>
          </p:nvSpPr>
          <p:spPr bwMode="gray">
            <a:xfrm rot="10800000">
              <a:off x="3552" y="1824"/>
              <a:ext cx="384" cy="288"/>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75" name="AutoShape 16"/>
            <p:cNvSpPr>
              <a:spLocks noChangeArrowheads="1"/>
            </p:cNvSpPr>
            <p:nvPr/>
          </p:nvSpPr>
          <p:spPr bwMode="gray">
            <a:xfrm rot="-2570133">
              <a:off x="1919" y="2478"/>
              <a:ext cx="384" cy="288"/>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76" name="AutoShape 17"/>
            <p:cNvSpPr>
              <a:spLocks noChangeArrowheads="1"/>
            </p:cNvSpPr>
            <p:nvPr/>
          </p:nvSpPr>
          <p:spPr bwMode="gray">
            <a:xfrm>
              <a:off x="1680" y="1824"/>
              <a:ext cx="384" cy="288"/>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77" name="AutoShape 18"/>
            <p:cNvSpPr>
              <a:spLocks noChangeArrowheads="1"/>
            </p:cNvSpPr>
            <p:nvPr/>
          </p:nvSpPr>
          <p:spPr bwMode="gray">
            <a:xfrm rot="-8519343">
              <a:off x="3360" y="2426"/>
              <a:ext cx="384" cy="288"/>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sp>
        <p:nvSpPr>
          <p:cNvPr id="17413" name="Text Box 19"/>
          <p:cNvSpPr txBox="1">
            <a:spLocks noChangeArrowheads="1"/>
          </p:cNvSpPr>
          <p:nvPr/>
        </p:nvSpPr>
        <p:spPr bwMode="gray">
          <a:xfrm>
            <a:off x="3733800" y="2239963"/>
            <a:ext cx="19065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400" b="1">
                <a:solidFill>
                  <a:srgbClr val="FF0000"/>
                </a:solidFill>
              </a:rPr>
              <a:t>Chức năng khách hàng</a:t>
            </a:r>
          </a:p>
        </p:txBody>
      </p:sp>
      <p:grpSp>
        <p:nvGrpSpPr>
          <p:cNvPr id="17414" name="Group 20"/>
          <p:cNvGrpSpPr>
            <a:grpSpLocks/>
          </p:cNvGrpSpPr>
          <p:nvPr/>
        </p:nvGrpSpPr>
        <p:grpSpPr bwMode="auto">
          <a:xfrm>
            <a:off x="6637338" y="1795463"/>
            <a:ext cx="1897062" cy="1828800"/>
            <a:chOff x="2789" y="1625"/>
            <a:chExt cx="907" cy="907"/>
          </a:xfrm>
        </p:grpSpPr>
        <p:sp>
          <p:nvSpPr>
            <p:cNvPr id="17464" name="Oval 21"/>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65"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66" name="Oval 23"/>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67" name="Oval 24"/>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68" name="Oval 25"/>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nvGrpSpPr>
            <p:cNvPr id="17469" name="Group 26"/>
            <p:cNvGrpSpPr>
              <a:grpSpLocks/>
            </p:cNvGrpSpPr>
            <p:nvPr/>
          </p:nvGrpSpPr>
          <p:grpSpPr bwMode="auto">
            <a:xfrm>
              <a:off x="2899" y="1736"/>
              <a:ext cx="687" cy="689"/>
              <a:chOff x="4166" y="1706"/>
              <a:chExt cx="1252" cy="1252"/>
            </a:xfrm>
          </p:grpSpPr>
          <p:sp>
            <p:nvSpPr>
              <p:cNvPr id="17470"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71"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72"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73" name="Oval 30"/>
              <p:cNvSpPr>
                <a:spLocks noChangeArrowheads="1"/>
              </p:cNvSpPr>
              <p:nvPr/>
            </p:nvSpPr>
            <p:spPr bwMode="gray">
              <a:xfrm rot="-5400000">
                <a:off x="4203" y="1705"/>
                <a:ext cx="1193" cy="1209"/>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 typeface="Wingdings" panose="05000000000000000000" pitchFamily="2" charset="2"/>
                  <a:buNone/>
                </a:pPr>
                <a:r>
                  <a:rPr lang="en-US" sz="2000" b="1">
                    <a:solidFill>
                      <a:srgbClr val="000000"/>
                    </a:solidFill>
                  </a:rPr>
                  <a:t>Đánh giá</a:t>
                </a:r>
                <a:endParaRPr lang="vi-VN" sz="2000" b="1">
                  <a:solidFill>
                    <a:srgbClr val="000000"/>
                  </a:solidFill>
                </a:endParaRPr>
              </a:p>
            </p:txBody>
          </p:sp>
        </p:grpSp>
      </p:grpSp>
      <p:grpSp>
        <p:nvGrpSpPr>
          <p:cNvPr id="17415" name="Group 32"/>
          <p:cNvGrpSpPr>
            <a:grpSpLocks/>
          </p:cNvGrpSpPr>
          <p:nvPr/>
        </p:nvGrpSpPr>
        <p:grpSpPr bwMode="auto">
          <a:xfrm>
            <a:off x="6019800" y="3789363"/>
            <a:ext cx="1828800" cy="1849437"/>
            <a:chOff x="864" y="1680"/>
            <a:chExt cx="910" cy="960"/>
          </a:xfrm>
        </p:grpSpPr>
        <p:sp>
          <p:nvSpPr>
            <p:cNvPr id="17454" name="Oval 33"/>
            <p:cNvSpPr>
              <a:spLocks noChangeArrowheads="1"/>
            </p:cNvSpPr>
            <p:nvPr/>
          </p:nvSpPr>
          <p:spPr bwMode="gray">
            <a:xfrm>
              <a:off x="864" y="1680"/>
              <a:ext cx="910" cy="960"/>
            </a:xfrm>
            <a:prstGeom prst="ellipse">
              <a:avLst/>
            </a:prstGeom>
            <a:gradFill rotWithShape="1">
              <a:gsLst>
                <a:gs pos="0">
                  <a:srgbClr val="FFFFFF"/>
                </a:gs>
                <a:gs pos="50000">
                  <a:srgbClr val="FF6699"/>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5" name="Oval 34"/>
            <p:cNvSpPr>
              <a:spLocks noChangeArrowheads="1"/>
            </p:cNvSpPr>
            <p:nvPr/>
          </p:nvSpPr>
          <p:spPr bwMode="gray">
            <a:xfrm>
              <a:off x="864" y="1680"/>
              <a:ext cx="910" cy="960"/>
            </a:xfrm>
            <a:prstGeom prst="ellipse">
              <a:avLst/>
            </a:prstGeom>
            <a:gradFill rotWithShape="1">
              <a:gsLst>
                <a:gs pos="0">
                  <a:srgbClr val="FF6699">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6" name="Oval 35"/>
            <p:cNvSpPr>
              <a:spLocks noChangeArrowheads="1"/>
            </p:cNvSpPr>
            <p:nvPr/>
          </p:nvSpPr>
          <p:spPr bwMode="gray">
            <a:xfrm>
              <a:off x="923" y="1742"/>
              <a:ext cx="792" cy="836"/>
            </a:xfrm>
            <a:prstGeom prst="ellipse">
              <a:avLst/>
            </a:prstGeom>
            <a:gradFill rotWithShape="1">
              <a:gsLst>
                <a:gs pos="0">
                  <a:srgbClr val="8A3753"/>
                </a:gs>
                <a:gs pos="50000">
                  <a:srgbClr val="FF6699"/>
                </a:gs>
                <a:gs pos="100000">
                  <a:srgbClr val="8A3753"/>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7" name="Oval 36"/>
            <p:cNvSpPr>
              <a:spLocks noChangeArrowheads="1"/>
            </p:cNvSpPr>
            <p:nvPr/>
          </p:nvSpPr>
          <p:spPr bwMode="gray">
            <a:xfrm>
              <a:off x="912" y="1728"/>
              <a:ext cx="791" cy="836"/>
            </a:xfrm>
            <a:prstGeom prst="ellipse">
              <a:avLst/>
            </a:prstGeom>
            <a:gradFill rotWithShape="1">
              <a:gsLst>
                <a:gs pos="0">
                  <a:srgbClr val="A24161"/>
                </a:gs>
                <a:gs pos="100000">
                  <a:srgbClr val="FF6699">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8" name="Oval 37"/>
            <p:cNvSpPr>
              <a:spLocks noChangeArrowheads="1"/>
            </p:cNvSpPr>
            <p:nvPr/>
          </p:nvSpPr>
          <p:spPr bwMode="gray">
            <a:xfrm>
              <a:off x="966" y="1785"/>
              <a:ext cx="712" cy="75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9" name="Oval 38"/>
            <p:cNvSpPr>
              <a:spLocks noChangeArrowheads="1"/>
            </p:cNvSpPr>
            <p:nvPr/>
          </p:nvSpPr>
          <p:spPr bwMode="gray">
            <a:xfrm>
              <a:off x="960" y="1776"/>
              <a:ext cx="689" cy="727"/>
            </a:xfrm>
            <a:prstGeom prst="ellipse">
              <a:avLst/>
            </a:prstGeom>
            <a:gradFill rotWithShape="1">
              <a:gsLst>
                <a:gs pos="0">
                  <a:srgbClr val="595959"/>
                </a:gs>
                <a:gs pos="100000">
                  <a:srgbClr val="C0C0C0"/>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60" name="Oval 39"/>
            <p:cNvSpPr>
              <a:spLocks noChangeArrowheads="1"/>
            </p:cNvSpPr>
            <p:nvPr/>
          </p:nvSpPr>
          <p:spPr bwMode="gray">
            <a:xfrm>
              <a:off x="986" y="1801"/>
              <a:ext cx="673" cy="709"/>
            </a:xfrm>
            <a:prstGeom prst="ellipse">
              <a:avLst/>
            </a:prstGeom>
            <a:gradFill rotWithShape="1">
              <a:gsLst>
                <a:gs pos="0">
                  <a:srgbClr val="C0C0C0">
                    <a:alpha val="0"/>
                  </a:srgbClr>
                </a:gs>
                <a:gs pos="100000">
                  <a:srgbClr val="E9E9E9"/>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61" name="Oval 40"/>
            <p:cNvSpPr>
              <a:spLocks noChangeArrowheads="1"/>
            </p:cNvSpPr>
            <p:nvPr/>
          </p:nvSpPr>
          <p:spPr bwMode="gray">
            <a:xfrm>
              <a:off x="994" y="1808"/>
              <a:ext cx="640" cy="663"/>
            </a:xfrm>
            <a:prstGeom prst="ellipse">
              <a:avLst/>
            </a:prstGeom>
            <a:gradFill rotWithShape="1">
              <a:gsLst>
                <a:gs pos="0">
                  <a:srgbClr val="989898"/>
                </a:gs>
                <a:gs pos="100000">
                  <a:srgbClr val="C0C0C0">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62" name="Oval 41"/>
            <p:cNvSpPr>
              <a:spLocks noChangeArrowheads="1"/>
            </p:cNvSpPr>
            <p:nvPr/>
          </p:nvSpPr>
          <p:spPr bwMode="gray">
            <a:xfrm>
              <a:off x="1031" y="1827"/>
              <a:ext cx="569" cy="538"/>
            </a:xfrm>
            <a:prstGeom prst="ellipse">
              <a:avLst/>
            </a:prstGeom>
            <a:gradFill rotWithShape="1">
              <a:gsLst>
                <a:gs pos="0">
                  <a:srgbClr val="FFFFFF"/>
                </a:gs>
                <a:gs pos="100000">
                  <a:srgbClr val="C0C0C0">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63" name="Text Box 42"/>
            <p:cNvSpPr txBox="1">
              <a:spLocks noChangeArrowheads="1"/>
            </p:cNvSpPr>
            <p:nvPr/>
          </p:nvSpPr>
          <p:spPr bwMode="gray">
            <a:xfrm>
              <a:off x="1035" y="1878"/>
              <a:ext cx="549"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000" b="1">
                  <a:solidFill>
                    <a:srgbClr val="000000"/>
                  </a:solidFill>
                </a:rPr>
                <a:t>Quản lý đơn hàng</a:t>
              </a:r>
            </a:p>
          </p:txBody>
        </p:sp>
      </p:grpSp>
      <p:grpSp>
        <p:nvGrpSpPr>
          <p:cNvPr id="17416" name="Group 43"/>
          <p:cNvGrpSpPr>
            <a:grpSpLocks/>
          </p:cNvGrpSpPr>
          <p:nvPr/>
        </p:nvGrpSpPr>
        <p:grpSpPr bwMode="auto">
          <a:xfrm>
            <a:off x="838200" y="1735138"/>
            <a:ext cx="1903413" cy="1868487"/>
            <a:chOff x="884" y="2523"/>
            <a:chExt cx="862" cy="862"/>
          </a:xfrm>
        </p:grpSpPr>
        <p:sp>
          <p:nvSpPr>
            <p:cNvPr id="17445" name="Oval 44"/>
            <p:cNvSpPr>
              <a:spLocks noChangeArrowheads="1"/>
            </p:cNvSpPr>
            <p:nvPr/>
          </p:nvSpPr>
          <p:spPr bwMode="gray">
            <a:xfrm>
              <a:off x="884" y="2523"/>
              <a:ext cx="862" cy="862"/>
            </a:xfrm>
            <a:prstGeom prst="ellipse">
              <a:avLst/>
            </a:prstGeom>
            <a:gradFill rotWithShape="1">
              <a:gsLst>
                <a:gs pos="0">
                  <a:srgbClr val="FFFFFF"/>
                </a:gs>
                <a:gs pos="50000">
                  <a:srgbClr val="00CC66"/>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46" name="Oval 45"/>
            <p:cNvSpPr>
              <a:spLocks noChangeArrowheads="1"/>
            </p:cNvSpPr>
            <p:nvPr/>
          </p:nvSpPr>
          <p:spPr bwMode="gray">
            <a:xfrm>
              <a:off x="884" y="2523"/>
              <a:ext cx="862" cy="862"/>
            </a:xfrm>
            <a:prstGeom prst="ellipse">
              <a:avLst/>
            </a:prstGeom>
            <a:gradFill rotWithShape="1">
              <a:gsLst>
                <a:gs pos="0">
                  <a:srgbClr val="00CC66">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47" name="Oval 46"/>
            <p:cNvSpPr>
              <a:spLocks noChangeArrowheads="1"/>
            </p:cNvSpPr>
            <p:nvPr/>
          </p:nvSpPr>
          <p:spPr bwMode="gray">
            <a:xfrm>
              <a:off x="940" y="2579"/>
              <a:ext cx="750" cy="750"/>
            </a:xfrm>
            <a:prstGeom prst="ellipse">
              <a:avLst/>
            </a:prstGeom>
            <a:gradFill rotWithShape="1">
              <a:gsLst>
                <a:gs pos="0">
                  <a:srgbClr val="006E37"/>
                </a:gs>
                <a:gs pos="50000">
                  <a:srgbClr val="00CC66"/>
                </a:gs>
                <a:gs pos="100000">
                  <a:srgbClr val="006E37"/>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48" name="Oval 47"/>
            <p:cNvSpPr>
              <a:spLocks noChangeArrowheads="1"/>
            </p:cNvSpPr>
            <p:nvPr/>
          </p:nvSpPr>
          <p:spPr bwMode="gray">
            <a:xfrm>
              <a:off x="941" y="2579"/>
              <a:ext cx="749" cy="750"/>
            </a:xfrm>
            <a:prstGeom prst="ellipse">
              <a:avLst/>
            </a:prstGeom>
            <a:gradFill rotWithShape="1">
              <a:gsLst>
                <a:gs pos="0">
                  <a:srgbClr val="008241"/>
                </a:gs>
                <a:gs pos="100000">
                  <a:srgbClr val="00CC66">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49" name="Oval 48"/>
            <p:cNvSpPr>
              <a:spLocks noChangeArrowheads="1"/>
            </p:cNvSpPr>
            <p:nvPr/>
          </p:nvSpPr>
          <p:spPr bwMode="gray">
            <a:xfrm>
              <a:off x="981" y="2617"/>
              <a:ext cx="674" cy="674"/>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0" name="Oval 49"/>
            <p:cNvSpPr>
              <a:spLocks noChangeArrowheads="1"/>
            </p:cNvSpPr>
            <p:nvPr/>
          </p:nvSpPr>
          <p:spPr bwMode="gray">
            <a:xfrm>
              <a:off x="992" y="2628"/>
              <a:ext cx="653" cy="653"/>
            </a:xfrm>
            <a:prstGeom prst="ellipse">
              <a:avLst/>
            </a:prstGeom>
            <a:gradFill rotWithShape="1">
              <a:gsLst>
                <a:gs pos="0">
                  <a:srgbClr val="595959"/>
                </a:gs>
                <a:gs pos="100000">
                  <a:srgbClr val="C0C0C0"/>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1" name="Oval 50"/>
            <p:cNvSpPr>
              <a:spLocks noChangeArrowheads="1"/>
            </p:cNvSpPr>
            <p:nvPr/>
          </p:nvSpPr>
          <p:spPr bwMode="gray">
            <a:xfrm>
              <a:off x="1000" y="2632"/>
              <a:ext cx="637" cy="636"/>
            </a:xfrm>
            <a:prstGeom prst="ellipse">
              <a:avLst/>
            </a:prstGeom>
            <a:gradFill rotWithShape="1">
              <a:gsLst>
                <a:gs pos="0">
                  <a:srgbClr val="C0C0C0">
                    <a:alpha val="0"/>
                  </a:srgbClr>
                </a:gs>
                <a:gs pos="100000">
                  <a:srgbClr val="E9E9E9"/>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2" name="Oval 51"/>
            <p:cNvSpPr>
              <a:spLocks noChangeArrowheads="1"/>
            </p:cNvSpPr>
            <p:nvPr/>
          </p:nvSpPr>
          <p:spPr bwMode="gray">
            <a:xfrm>
              <a:off x="1007" y="2638"/>
              <a:ext cx="606" cy="595"/>
            </a:xfrm>
            <a:prstGeom prst="ellipse">
              <a:avLst/>
            </a:prstGeom>
            <a:gradFill rotWithShape="1">
              <a:gsLst>
                <a:gs pos="0">
                  <a:srgbClr val="989898"/>
                </a:gs>
                <a:gs pos="100000">
                  <a:srgbClr val="C0C0C0">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53" name="Oval 52"/>
            <p:cNvSpPr>
              <a:spLocks noChangeArrowheads="1"/>
            </p:cNvSpPr>
            <p:nvPr/>
          </p:nvSpPr>
          <p:spPr bwMode="gray">
            <a:xfrm>
              <a:off x="1042" y="2655"/>
              <a:ext cx="539" cy="483"/>
            </a:xfrm>
            <a:prstGeom prst="ellipse">
              <a:avLst/>
            </a:prstGeom>
            <a:gradFill rotWithShape="1">
              <a:gsLst>
                <a:gs pos="0">
                  <a:srgbClr val="FFFFFF"/>
                </a:gs>
                <a:gs pos="100000">
                  <a:srgbClr val="C0C0C0">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sp>
        <p:nvSpPr>
          <p:cNvPr id="17417" name="Text Box 53"/>
          <p:cNvSpPr txBox="1">
            <a:spLocks noChangeArrowheads="1"/>
          </p:cNvSpPr>
          <p:nvPr/>
        </p:nvSpPr>
        <p:spPr bwMode="gray">
          <a:xfrm>
            <a:off x="1143000" y="2308225"/>
            <a:ext cx="13319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000" b="1">
                <a:solidFill>
                  <a:srgbClr val="000000"/>
                </a:solidFill>
              </a:rPr>
              <a:t>Quản lý tài khoản</a:t>
            </a:r>
          </a:p>
        </p:txBody>
      </p:sp>
      <p:grpSp>
        <p:nvGrpSpPr>
          <p:cNvPr id="17418" name="Group 54"/>
          <p:cNvGrpSpPr>
            <a:grpSpLocks/>
          </p:cNvGrpSpPr>
          <p:nvPr/>
        </p:nvGrpSpPr>
        <p:grpSpPr bwMode="auto">
          <a:xfrm>
            <a:off x="1676400" y="3673475"/>
            <a:ext cx="1828800" cy="1812925"/>
            <a:chOff x="1685" y="3125"/>
            <a:chExt cx="907" cy="907"/>
          </a:xfrm>
        </p:grpSpPr>
        <p:grpSp>
          <p:nvGrpSpPr>
            <p:cNvPr id="17433" name="Group 55"/>
            <p:cNvGrpSpPr>
              <a:grpSpLocks/>
            </p:cNvGrpSpPr>
            <p:nvPr/>
          </p:nvGrpSpPr>
          <p:grpSpPr bwMode="auto">
            <a:xfrm>
              <a:off x="1685" y="3125"/>
              <a:ext cx="907" cy="907"/>
              <a:chOff x="2832" y="1728"/>
              <a:chExt cx="907" cy="907"/>
            </a:xfrm>
          </p:grpSpPr>
          <p:sp>
            <p:nvSpPr>
              <p:cNvPr id="17435" name="Oval 56"/>
              <p:cNvSpPr>
                <a:spLocks noChangeArrowheads="1"/>
              </p:cNvSpPr>
              <p:nvPr/>
            </p:nvSpPr>
            <p:spPr bwMode="gray">
              <a:xfrm>
                <a:off x="2832" y="1728"/>
                <a:ext cx="907" cy="907"/>
              </a:xfrm>
              <a:prstGeom prst="ellipse">
                <a:avLst/>
              </a:prstGeom>
              <a:gradFill rotWithShape="1">
                <a:gsLst>
                  <a:gs pos="0">
                    <a:srgbClr val="FFFFFF"/>
                  </a:gs>
                  <a:gs pos="50000">
                    <a:srgbClr val="3965E1"/>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36" name="Oval 57"/>
              <p:cNvSpPr>
                <a:spLocks noChangeArrowheads="1"/>
              </p:cNvSpPr>
              <p:nvPr/>
            </p:nvSpPr>
            <p:spPr bwMode="gray">
              <a:xfrm>
                <a:off x="2832" y="1728"/>
                <a:ext cx="907" cy="907"/>
              </a:xfrm>
              <a:prstGeom prst="ellipse">
                <a:avLst/>
              </a:prstGeom>
              <a:gradFill rotWithShape="1">
                <a:gsLst>
                  <a:gs pos="0">
                    <a:srgbClr val="3965E1">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37" name="Oval 58"/>
              <p:cNvSpPr>
                <a:spLocks noChangeArrowheads="1"/>
              </p:cNvSpPr>
              <p:nvPr/>
            </p:nvSpPr>
            <p:spPr bwMode="gray">
              <a:xfrm>
                <a:off x="2889" y="1788"/>
                <a:ext cx="787" cy="788"/>
              </a:xfrm>
              <a:prstGeom prst="ellipse">
                <a:avLst/>
              </a:prstGeom>
              <a:gradFill rotWithShape="1">
                <a:gsLst>
                  <a:gs pos="0">
                    <a:srgbClr val="1F377A"/>
                  </a:gs>
                  <a:gs pos="50000">
                    <a:srgbClr val="3965E1"/>
                  </a:gs>
                  <a:gs pos="100000">
                    <a:srgbClr val="1F377A"/>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38" name="Oval 59"/>
              <p:cNvSpPr>
                <a:spLocks noChangeArrowheads="1"/>
              </p:cNvSpPr>
              <p:nvPr/>
            </p:nvSpPr>
            <p:spPr bwMode="gray">
              <a:xfrm>
                <a:off x="2889" y="1794"/>
                <a:ext cx="787" cy="788"/>
              </a:xfrm>
              <a:prstGeom prst="ellipse">
                <a:avLst/>
              </a:prstGeom>
              <a:gradFill rotWithShape="1">
                <a:gsLst>
                  <a:gs pos="0">
                    <a:srgbClr val="264396"/>
                  </a:gs>
                  <a:gs pos="100000">
                    <a:srgbClr val="3965E1">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39" name="Oval 60"/>
              <p:cNvSpPr>
                <a:spLocks noChangeArrowheads="1"/>
              </p:cNvSpPr>
              <p:nvPr/>
            </p:nvSpPr>
            <p:spPr bwMode="gray">
              <a:xfrm>
                <a:off x="2928" y="1833"/>
                <a:ext cx="709" cy="709"/>
              </a:xfrm>
              <a:prstGeom prst="ellipse">
                <a:avLst/>
              </a:prstGeom>
              <a:gradFill rotWithShape="1">
                <a:gsLst>
                  <a:gs pos="0">
                    <a:srgbClr val="3965E1"/>
                  </a:gs>
                  <a:gs pos="100000">
                    <a:srgbClr val="03060D"/>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nvGrpSpPr>
              <p:cNvPr id="17440" name="Group 61"/>
              <p:cNvGrpSpPr>
                <a:grpSpLocks/>
              </p:cNvGrpSpPr>
              <p:nvPr/>
            </p:nvGrpSpPr>
            <p:grpSpPr bwMode="auto">
              <a:xfrm>
                <a:off x="2946" y="1842"/>
                <a:ext cx="687" cy="688"/>
                <a:chOff x="4166" y="1706"/>
                <a:chExt cx="1252" cy="1252"/>
              </a:xfrm>
            </p:grpSpPr>
            <p:sp>
              <p:nvSpPr>
                <p:cNvPr id="17441" name="Oval 6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42"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43" name="Oval 6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44" name="Oval 6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sp>
          <p:nvSpPr>
            <p:cNvPr id="17434" name="Text Box 66"/>
            <p:cNvSpPr txBox="1">
              <a:spLocks noChangeArrowheads="1"/>
            </p:cNvSpPr>
            <p:nvPr/>
          </p:nvSpPr>
          <p:spPr bwMode="gray">
            <a:xfrm>
              <a:off x="1803" y="3346"/>
              <a:ext cx="676"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000" b="1">
                  <a:solidFill>
                    <a:srgbClr val="000000"/>
                  </a:solidFill>
                </a:rPr>
                <a:t>Tìm kiếm sản phẩm</a:t>
              </a:r>
            </a:p>
          </p:txBody>
        </p:sp>
      </p:grpSp>
      <p:sp>
        <p:nvSpPr>
          <p:cNvPr id="17419" name="Rectangle 3"/>
          <p:cNvSpPr>
            <a:spLocks noChangeArrowheads="1"/>
          </p:cNvSpPr>
          <p:nvPr/>
        </p:nvSpPr>
        <p:spPr bwMode="auto">
          <a:xfrm>
            <a:off x="6991350" y="2460625"/>
            <a:ext cx="1173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endParaRPr lang="vi-VN" sz="1800" b="1">
              <a:solidFill>
                <a:srgbClr val="000000"/>
              </a:solidFill>
            </a:endParaRPr>
          </a:p>
        </p:txBody>
      </p:sp>
      <p:sp>
        <p:nvSpPr>
          <p:cNvPr id="17420" name="AutoShape 17"/>
          <p:cNvSpPr>
            <a:spLocks noChangeArrowheads="1"/>
          </p:cNvSpPr>
          <p:nvPr/>
        </p:nvSpPr>
        <p:spPr bwMode="gray">
          <a:xfrm rot="-5400000">
            <a:off x="4495800" y="3984625"/>
            <a:ext cx="609600" cy="457200"/>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nvGrpSpPr>
          <p:cNvPr id="17421" name="Group 20"/>
          <p:cNvGrpSpPr>
            <a:grpSpLocks/>
          </p:cNvGrpSpPr>
          <p:nvPr/>
        </p:nvGrpSpPr>
        <p:grpSpPr bwMode="auto">
          <a:xfrm>
            <a:off x="3800475" y="4511675"/>
            <a:ext cx="1897063" cy="1830388"/>
            <a:chOff x="2789" y="1625"/>
            <a:chExt cx="907" cy="907"/>
          </a:xfrm>
        </p:grpSpPr>
        <p:sp>
          <p:nvSpPr>
            <p:cNvPr id="17423" name="Oval 21"/>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24"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25" name="Oval 23"/>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26" name="Oval 24"/>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27" name="Oval 25"/>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nvGrpSpPr>
            <p:cNvPr id="17428" name="Group 26"/>
            <p:cNvGrpSpPr>
              <a:grpSpLocks/>
            </p:cNvGrpSpPr>
            <p:nvPr/>
          </p:nvGrpSpPr>
          <p:grpSpPr bwMode="auto">
            <a:xfrm>
              <a:off x="2899" y="1736"/>
              <a:ext cx="687" cy="689"/>
              <a:chOff x="4166" y="1706"/>
              <a:chExt cx="1252" cy="1252"/>
            </a:xfrm>
          </p:grpSpPr>
          <p:sp>
            <p:nvSpPr>
              <p:cNvPr id="17429"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30"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31"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7432" name="Oval 30"/>
              <p:cNvSpPr>
                <a:spLocks noChangeArrowheads="1"/>
              </p:cNvSpPr>
              <p:nvPr/>
            </p:nvSpPr>
            <p:spPr bwMode="gray">
              <a:xfrm rot="-5400000">
                <a:off x="4163" y="1739"/>
                <a:ext cx="1228" cy="1162"/>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eaLnBrk="1" hangingPunct="1">
                  <a:spcBef>
                    <a:spcPct val="0"/>
                  </a:spcBef>
                  <a:buFontTx/>
                  <a:buNone/>
                </a:pPr>
                <a:r>
                  <a:rPr lang="en-US" sz="2000" b="1">
                    <a:solidFill>
                      <a:srgbClr val="000000"/>
                    </a:solidFill>
                  </a:rPr>
                  <a:t>Mua hàng</a:t>
                </a:r>
                <a:endParaRPr lang="vi-VN" sz="2000" b="1">
                  <a:solidFill>
                    <a:srgbClr val="000000"/>
                  </a:solidFill>
                </a:endParaRPr>
              </a:p>
            </p:txBody>
          </p:sp>
        </p:grpSp>
      </p:grpSp>
      <p:sp>
        <p:nvSpPr>
          <p:cNvPr id="17422" name="Slide Number Placeholder 2"/>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5604AB34-12BB-4653-9355-37031E33A466}" type="slidenum">
              <a:rPr lang="en-US" sz="1400" smtClean="0">
                <a:solidFill>
                  <a:schemeClr val="tx1"/>
                </a:solidFill>
              </a:rPr>
              <a:pPr>
                <a:spcBef>
                  <a:spcPct val="0"/>
                </a:spcBef>
                <a:buFontTx/>
                <a:buNone/>
              </a:pPr>
              <a:t>11</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05000" y="282575"/>
            <a:ext cx="7535863" cy="944563"/>
          </a:xfrm>
        </p:spPr>
        <p:txBody>
          <a:bodyPr/>
          <a:lstStyle/>
          <a:p>
            <a:pPr algn="ctr" eaLnBrk="1" hangingPunct="1"/>
            <a:r>
              <a:rPr lang="en-US" sz="3600" smtClean="0">
                <a:solidFill>
                  <a:srgbClr val="FF0000"/>
                </a:solidFill>
              </a:rPr>
              <a:t>Quy Trình Mua Hàng</a:t>
            </a:r>
          </a:p>
        </p:txBody>
      </p:sp>
      <p:sp>
        <p:nvSpPr>
          <p:cNvPr id="18436" name="Slide Number Placeholder 3"/>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7A53013F-D133-4181-B142-0E7E00551F3B}" type="slidenum">
              <a:rPr lang="en-US" sz="1400" smtClean="0">
                <a:solidFill>
                  <a:schemeClr val="tx1"/>
                </a:solidFill>
              </a:rPr>
              <a:pPr>
                <a:spcBef>
                  <a:spcPct val="0"/>
                </a:spcBef>
                <a:buFontTx/>
                <a:buNone/>
              </a:pPr>
              <a:t>12</a:t>
            </a:fld>
            <a:endParaRPr lang="en-US" sz="1400" smtClean="0">
              <a:solidFill>
                <a:schemeClr val="tx1"/>
              </a:solidFill>
            </a:endParaRPr>
          </a:p>
        </p:txBody>
      </p:sp>
      <p:grpSp>
        <p:nvGrpSpPr>
          <p:cNvPr id="3" name="Group 2"/>
          <p:cNvGrpSpPr/>
          <p:nvPr/>
        </p:nvGrpSpPr>
        <p:grpSpPr>
          <a:xfrm>
            <a:off x="0" y="1524000"/>
            <a:ext cx="8991599" cy="4724400"/>
            <a:chOff x="609600" y="270340"/>
            <a:chExt cx="9074319" cy="5825660"/>
          </a:xfrm>
        </p:grpSpPr>
        <p:grpSp>
          <p:nvGrpSpPr>
            <p:cNvPr id="2" name="Group 1"/>
            <p:cNvGrpSpPr/>
            <p:nvPr/>
          </p:nvGrpSpPr>
          <p:grpSpPr>
            <a:xfrm>
              <a:off x="609600" y="346169"/>
              <a:ext cx="8077200" cy="5749831"/>
              <a:chOff x="609600" y="346169"/>
              <a:chExt cx="8077200" cy="5749831"/>
            </a:xfrm>
          </p:grpSpPr>
          <p:grpSp>
            <p:nvGrpSpPr>
              <p:cNvPr id="18437" name="Group 16"/>
              <p:cNvGrpSpPr>
                <a:grpSpLocks/>
              </p:cNvGrpSpPr>
              <p:nvPr/>
            </p:nvGrpSpPr>
            <p:grpSpPr bwMode="auto">
              <a:xfrm>
                <a:off x="623009" y="346169"/>
                <a:ext cx="7469649" cy="5276196"/>
                <a:chOff x="994" y="-85"/>
                <a:chExt cx="4190" cy="3804"/>
              </a:xfrm>
            </p:grpSpPr>
            <p:sp>
              <p:nvSpPr>
                <p:cNvPr id="73745" name="Freeform 17"/>
                <p:cNvSpPr>
                  <a:spLocks/>
                </p:cNvSpPr>
                <p:nvPr/>
              </p:nvSpPr>
              <p:spPr bwMode="gray">
                <a:xfrm>
                  <a:off x="4817" y="1446"/>
                  <a:ext cx="363"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solidFill>
                  <a:srgbClr val="0066CC"/>
                </a:solidFill>
                <a:ln w="0">
                  <a:solidFill>
                    <a:schemeClr val="tx1"/>
                  </a:solidFill>
                  <a:prstDash val="solid"/>
                  <a:round/>
                  <a:headEnd/>
                  <a:tailEnd/>
                </a:ln>
                <a:extLst/>
              </p:spPr>
              <p:txBody>
                <a:bodyPr/>
                <a:lstStyle/>
                <a:p>
                  <a:pPr eaLnBrk="1" hangingPunct="1">
                    <a:defRPr/>
                  </a:pPr>
                  <a:endParaRPr lang="en-US"/>
                </a:p>
              </p:txBody>
            </p:sp>
            <p:sp>
              <p:nvSpPr>
                <p:cNvPr id="18445" name="Freeform 18"/>
                <p:cNvSpPr>
                  <a:spLocks/>
                </p:cNvSpPr>
                <p:nvPr/>
              </p:nvSpPr>
              <p:spPr bwMode="gray">
                <a:xfrm>
                  <a:off x="3078" y="1446"/>
                  <a:ext cx="2106" cy="341"/>
                </a:xfrm>
                <a:custGeom>
                  <a:avLst/>
                  <a:gdLst>
                    <a:gd name="T0" fmla="*/ 4685 w 1786"/>
                    <a:gd name="T1" fmla="*/ 1021 h 284"/>
                    <a:gd name="T2" fmla="*/ 0 w 1786"/>
                    <a:gd name="T3" fmla="*/ 1021 h 284"/>
                    <a:gd name="T4" fmla="*/ 1413 w 1786"/>
                    <a:gd name="T5" fmla="*/ 0 h 284"/>
                    <a:gd name="T6" fmla="*/ 5662 w 1786"/>
                    <a:gd name="T7" fmla="*/ 0 h 284"/>
                    <a:gd name="T8" fmla="*/ 4685 w 1786"/>
                    <a:gd name="T9" fmla="*/ 1021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66CC"/>
                </a:solidFill>
                <a:ln w="0">
                  <a:solidFill>
                    <a:schemeClr val="tx1"/>
                  </a:solidFill>
                  <a:prstDash val="solid"/>
                  <a:round/>
                  <a:headEnd/>
                  <a:tailEnd/>
                </a:ln>
              </p:spPr>
              <p:txBody>
                <a:bodyPr/>
                <a:lstStyle/>
                <a:p>
                  <a:pPr algn="ctr"/>
                  <a:r>
                    <a:rPr lang="en-US" b="1" i="1" dirty="0" smtClean="0">
                      <a:solidFill>
                        <a:srgbClr val="FFFFFF"/>
                      </a:solidFill>
                      <a:latin typeface="Verdana" panose="020B0604030504040204" pitchFamily="34" charset="0"/>
                    </a:rPr>
                    <a:t>Đặt </a:t>
                  </a:r>
                  <a:r>
                    <a:rPr lang="en-US" b="1" i="1" dirty="0">
                      <a:solidFill>
                        <a:srgbClr val="FFFFFF"/>
                      </a:solidFill>
                      <a:latin typeface="Verdana" panose="020B0604030504040204" pitchFamily="34" charset="0"/>
                    </a:rPr>
                    <a:t>mua</a:t>
                  </a:r>
                </a:p>
                <a:p>
                  <a:pPr algn="ctr"/>
                  <a:endParaRPr lang="vi-VN" i="1" dirty="0"/>
                </a:p>
              </p:txBody>
            </p:sp>
            <p:sp>
              <p:nvSpPr>
                <p:cNvPr id="73747" name="Freeform 19"/>
                <p:cNvSpPr>
                  <a:spLocks/>
                </p:cNvSpPr>
                <p:nvPr/>
              </p:nvSpPr>
              <p:spPr bwMode="gray">
                <a:xfrm>
                  <a:off x="4452" y="1972"/>
                  <a:ext cx="363" cy="531"/>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solidFill>
                  <a:srgbClr val="0066CC"/>
                </a:solidFill>
                <a:ln w="0">
                  <a:solidFill>
                    <a:schemeClr val="tx1"/>
                  </a:solidFill>
                  <a:prstDash val="solid"/>
                  <a:round/>
                  <a:headEnd/>
                  <a:tailEnd/>
                </a:ln>
                <a:extLst/>
              </p:spPr>
              <p:txBody>
                <a:bodyPr/>
                <a:lstStyle/>
                <a:p>
                  <a:pPr eaLnBrk="1" hangingPunct="1">
                    <a:defRPr/>
                  </a:pPr>
                  <a:endParaRPr lang="en-US"/>
                </a:p>
              </p:txBody>
            </p:sp>
            <p:sp>
              <p:nvSpPr>
                <p:cNvPr id="18447" name="Freeform 20"/>
                <p:cNvSpPr>
                  <a:spLocks/>
                </p:cNvSpPr>
                <p:nvPr/>
              </p:nvSpPr>
              <p:spPr bwMode="gray">
                <a:xfrm>
                  <a:off x="2555" y="1970"/>
                  <a:ext cx="2264" cy="340"/>
                </a:xfrm>
                <a:custGeom>
                  <a:avLst/>
                  <a:gdLst>
                    <a:gd name="T0" fmla="*/ 5113 w 1920"/>
                    <a:gd name="T1" fmla="*/ 1001 h 284"/>
                    <a:gd name="T2" fmla="*/ 0 w 1920"/>
                    <a:gd name="T3" fmla="*/ 1001 h 284"/>
                    <a:gd name="T4" fmla="*/ 1413 w 1920"/>
                    <a:gd name="T5" fmla="*/ 0 h 284"/>
                    <a:gd name="T6" fmla="*/ 6086 w 1920"/>
                    <a:gd name="T7" fmla="*/ 0 h 284"/>
                    <a:gd name="T8" fmla="*/ 5113 w 1920"/>
                    <a:gd name="T9" fmla="*/ 1001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0066CC"/>
                </a:solidFill>
                <a:ln w="0">
                  <a:solidFill>
                    <a:schemeClr val="tx1"/>
                  </a:solidFill>
                  <a:prstDash val="solid"/>
                  <a:round/>
                  <a:headEnd/>
                  <a:tailEnd/>
                </a:ln>
              </p:spPr>
              <p:txBody>
                <a:bodyPr/>
                <a:lstStyle/>
                <a:p>
                  <a:pPr algn="ctr"/>
                  <a:r>
                    <a:rPr lang="en-US" b="1" i="1" dirty="0" smtClean="0">
                      <a:solidFill>
                        <a:srgbClr val="FFFFFF"/>
                      </a:solidFill>
                      <a:latin typeface="Verdana" panose="020B0604030504040204" pitchFamily="34" charset="0"/>
                    </a:rPr>
                    <a:t>Cập </a:t>
                  </a:r>
                  <a:r>
                    <a:rPr lang="en-US" b="1" i="1" dirty="0">
                      <a:solidFill>
                        <a:srgbClr val="FFFFFF"/>
                      </a:solidFill>
                      <a:latin typeface="Verdana" panose="020B0604030504040204" pitchFamily="34" charset="0"/>
                    </a:rPr>
                    <a:t>nhật giỏ hàng</a:t>
                  </a:r>
                </a:p>
                <a:p>
                  <a:pPr algn="ctr"/>
                  <a:endParaRPr lang="vi-VN" i="1" dirty="0"/>
                </a:p>
              </p:txBody>
            </p:sp>
            <p:sp>
              <p:nvSpPr>
                <p:cNvPr id="73749" name="Freeform 21"/>
                <p:cNvSpPr>
                  <a:spLocks/>
                </p:cNvSpPr>
                <p:nvPr/>
              </p:nvSpPr>
              <p:spPr bwMode="gray">
                <a:xfrm>
                  <a:off x="4086" y="2495"/>
                  <a:ext cx="361" cy="531"/>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solidFill>
                  <a:srgbClr val="3366FF"/>
                </a:solidFill>
                <a:ln w="0">
                  <a:solidFill>
                    <a:schemeClr val="tx1"/>
                  </a:solidFill>
                  <a:prstDash val="solid"/>
                  <a:round/>
                  <a:headEnd/>
                  <a:tailEnd/>
                </a:ln>
                <a:extLst/>
              </p:spPr>
              <p:txBody>
                <a:bodyPr/>
                <a:lstStyle/>
                <a:p>
                  <a:pPr eaLnBrk="1" hangingPunct="1">
                    <a:defRPr/>
                  </a:pPr>
                  <a:endParaRPr lang="en-US"/>
                </a:p>
              </p:txBody>
            </p:sp>
            <p:sp>
              <p:nvSpPr>
                <p:cNvPr id="73750" name="Freeform 22"/>
                <p:cNvSpPr>
                  <a:spLocks/>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solidFill>
                  <a:srgbClr val="0099FF"/>
                </a:solidFill>
                <a:ln w="0">
                  <a:solidFill>
                    <a:schemeClr val="tx1"/>
                  </a:solidFill>
                  <a:prstDash val="solid"/>
                  <a:round/>
                  <a:headEnd/>
                  <a:tailEnd/>
                </a:ln>
                <a:extLst/>
              </p:spPr>
              <p:txBody>
                <a:bodyPr/>
                <a:lstStyle/>
                <a:p>
                  <a:pPr eaLnBrk="1" hangingPunct="1">
                    <a:defRPr/>
                  </a:pPr>
                  <a:endParaRPr lang="en-US"/>
                </a:p>
              </p:txBody>
            </p:sp>
            <p:sp>
              <p:nvSpPr>
                <p:cNvPr id="10264" name="Freeform 23"/>
                <p:cNvSpPr>
                  <a:spLocks/>
                </p:cNvSpPr>
                <p:nvPr/>
              </p:nvSpPr>
              <p:spPr bwMode="gray">
                <a:xfrm>
                  <a:off x="1515" y="3022"/>
                  <a:ext cx="2574" cy="340"/>
                </a:xfrm>
                <a:custGeom>
                  <a:avLst/>
                  <a:gdLst>
                    <a:gd name="T0" fmla="*/ 3071 w 2180"/>
                    <a:gd name="T1" fmla="*/ 487 h 284"/>
                    <a:gd name="T2" fmla="*/ 0 w 2180"/>
                    <a:gd name="T3" fmla="*/ 487 h 284"/>
                    <a:gd name="T4" fmla="*/ 731 w 2180"/>
                    <a:gd name="T5" fmla="*/ 0 h 284"/>
                    <a:gd name="T6" fmla="*/ 3576 w 2180"/>
                    <a:gd name="T7" fmla="*/ 0 h 284"/>
                    <a:gd name="T8" fmla="*/ 3071 w 2180"/>
                    <a:gd name="T9" fmla="*/ 487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0099FF"/>
                </a:solidFill>
                <a:ln w="0">
                  <a:solidFill>
                    <a:schemeClr val="tx1"/>
                  </a:solidFill>
                  <a:prstDash val="solid"/>
                  <a:round/>
                  <a:headEnd/>
                  <a:tailEnd/>
                </a:ln>
                <a:extLst/>
              </p:spPr>
              <p:txBody>
                <a:bodyPr/>
                <a:lstStyle/>
                <a:p>
                  <a:pPr algn="ctr">
                    <a:defRPr/>
                  </a:pPr>
                  <a:r>
                    <a:rPr lang="en-US" b="1" i="1" dirty="0" smtClean="0">
                      <a:solidFill>
                        <a:srgbClr val="FFFFFF"/>
                      </a:solidFill>
                      <a:latin typeface="Verdana" panose="020B0604030504040204" pitchFamily="34" charset="0"/>
                    </a:rPr>
                    <a:t>Tìm </a:t>
                  </a:r>
                  <a:r>
                    <a:rPr lang="en-US" b="1" i="1" dirty="0">
                      <a:solidFill>
                        <a:srgbClr val="FFFFFF"/>
                      </a:solidFill>
                      <a:latin typeface="Verdana" panose="020B0604030504040204" pitchFamily="34" charset="0"/>
                    </a:rPr>
                    <a:t>kiếm sản phẩm</a:t>
                  </a:r>
                </a:p>
                <a:p>
                  <a:pPr>
                    <a:defRPr/>
                  </a:pPr>
                  <a:endParaRPr lang="vi-VN" i="1" dirty="0"/>
                </a:p>
              </p:txBody>
            </p:sp>
            <p:sp>
              <p:nvSpPr>
                <p:cNvPr id="18451" name="Freeform 24"/>
                <p:cNvSpPr>
                  <a:spLocks/>
                </p:cNvSpPr>
                <p:nvPr/>
              </p:nvSpPr>
              <p:spPr bwMode="gray">
                <a:xfrm>
                  <a:off x="994" y="-85"/>
                  <a:ext cx="3009" cy="3804"/>
                </a:xfrm>
                <a:custGeom>
                  <a:avLst/>
                  <a:gdLst>
                    <a:gd name="T0" fmla="*/ 8 w 1824"/>
                    <a:gd name="T1" fmla="*/ 826 h 2648"/>
                    <a:gd name="T2" fmla="*/ 40 w 1824"/>
                    <a:gd name="T3" fmla="*/ 710 h 2648"/>
                    <a:gd name="T4" fmla="*/ 88 w 1824"/>
                    <a:gd name="T5" fmla="*/ 605 h 2648"/>
                    <a:gd name="T6" fmla="*/ 151 w 1824"/>
                    <a:gd name="T7" fmla="*/ 510 h 2648"/>
                    <a:gd name="T8" fmla="*/ 223 w 1824"/>
                    <a:gd name="T9" fmla="*/ 427 h 2648"/>
                    <a:gd name="T10" fmla="*/ 304 w 1824"/>
                    <a:gd name="T11" fmla="*/ 350 h 2648"/>
                    <a:gd name="T12" fmla="*/ 388 w 1824"/>
                    <a:gd name="T13" fmla="*/ 283 h 2648"/>
                    <a:gd name="T14" fmla="*/ 474 w 1824"/>
                    <a:gd name="T15" fmla="*/ 225 h 2648"/>
                    <a:gd name="T16" fmla="*/ 558 w 1824"/>
                    <a:gd name="T17" fmla="*/ 177 h 2648"/>
                    <a:gd name="T18" fmla="*/ 639 w 1824"/>
                    <a:gd name="T19" fmla="*/ 137 h 2648"/>
                    <a:gd name="T20" fmla="*/ 710 w 1824"/>
                    <a:gd name="T21" fmla="*/ 104 h 2648"/>
                    <a:gd name="T22" fmla="*/ 773 w 1824"/>
                    <a:gd name="T23" fmla="*/ 79 h 2648"/>
                    <a:gd name="T24" fmla="*/ 820 w 1824"/>
                    <a:gd name="T25" fmla="*/ 62 h 2648"/>
                    <a:gd name="T26" fmla="*/ 851 w 1824"/>
                    <a:gd name="T27" fmla="*/ 51 h 2648"/>
                    <a:gd name="T28" fmla="*/ 860 w 1824"/>
                    <a:gd name="T29" fmla="*/ 47 h 2648"/>
                    <a:gd name="T30" fmla="*/ 1216 w 1824"/>
                    <a:gd name="T31" fmla="*/ 19 h 2648"/>
                    <a:gd name="T32" fmla="*/ 1102 w 1824"/>
                    <a:gd name="T33" fmla="*/ 110 h 2648"/>
                    <a:gd name="T34" fmla="*/ 1096 w 1824"/>
                    <a:gd name="T35" fmla="*/ 111 h 2648"/>
                    <a:gd name="T36" fmla="*/ 1062 w 1824"/>
                    <a:gd name="T37" fmla="*/ 116 h 2648"/>
                    <a:gd name="T38" fmla="*/ 1021 w 1824"/>
                    <a:gd name="T39" fmla="*/ 123 h 2648"/>
                    <a:gd name="T40" fmla="*/ 963 w 1824"/>
                    <a:gd name="T41" fmla="*/ 137 h 2648"/>
                    <a:gd name="T42" fmla="*/ 895 w 1824"/>
                    <a:gd name="T43" fmla="*/ 157 h 2648"/>
                    <a:gd name="T44" fmla="*/ 814 w 1824"/>
                    <a:gd name="T45" fmla="*/ 181 h 2648"/>
                    <a:gd name="T46" fmla="*/ 726 w 1824"/>
                    <a:gd name="T47" fmla="*/ 213 h 2648"/>
                    <a:gd name="T48" fmla="*/ 634 w 1824"/>
                    <a:gd name="T49" fmla="*/ 253 h 2648"/>
                    <a:gd name="T50" fmla="*/ 542 w 1824"/>
                    <a:gd name="T51" fmla="*/ 302 h 2648"/>
                    <a:gd name="T52" fmla="*/ 446 w 1824"/>
                    <a:gd name="T53" fmla="*/ 360 h 2648"/>
                    <a:gd name="T54" fmla="*/ 352 w 1824"/>
                    <a:gd name="T55" fmla="*/ 430 h 2648"/>
                    <a:gd name="T56" fmla="*/ 260 w 1824"/>
                    <a:gd name="T57" fmla="*/ 509 h 2648"/>
                    <a:gd name="T58" fmla="*/ 173 w 1824"/>
                    <a:gd name="T59" fmla="*/ 601 h 2648"/>
                    <a:gd name="T60" fmla="*/ 98 w 1824"/>
                    <a:gd name="T61" fmla="*/ 705 h 2648"/>
                    <a:gd name="T62" fmla="*/ 30 w 1824"/>
                    <a:gd name="T63" fmla="*/ 823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solidFill>
                    <a:schemeClr val="tx1"/>
                  </a:solidFill>
                  <a:prstDash val="solid"/>
                  <a:round/>
                  <a:headEnd/>
                  <a:tailEnd/>
                </a:ln>
              </p:spPr>
              <p:txBody>
                <a:bodyPr/>
                <a:lstStyle/>
                <a:p>
                  <a:endParaRPr lang="vi-VN"/>
                </a:p>
              </p:txBody>
            </p:sp>
            <p:sp>
              <p:nvSpPr>
                <p:cNvPr id="73753" name="Rectangle 25"/>
                <p:cNvSpPr>
                  <a:spLocks noChangeArrowheads="1"/>
                </p:cNvSpPr>
                <p:nvPr/>
              </p:nvSpPr>
              <p:spPr bwMode="gray">
                <a:xfrm>
                  <a:off x="3082" y="1787"/>
                  <a:ext cx="1744" cy="192"/>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1600" b="1" dirty="0">
                    <a:solidFill>
                      <a:srgbClr val="FFFFFF"/>
                    </a:solidFill>
                    <a:latin typeface="Verdana" panose="020B0604030504040204" pitchFamily="34" charset="0"/>
                  </a:endParaRPr>
                </a:p>
              </p:txBody>
            </p:sp>
            <p:sp>
              <p:nvSpPr>
                <p:cNvPr id="73754" name="Rectangle 26"/>
                <p:cNvSpPr>
                  <a:spLocks noChangeArrowheads="1"/>
                </p:cNvSpPr>
                <p:nvPr/>
              </p:nvSpPr>
              <p:spPr bwMode="gray">
                <a:xfrm>
                  <a:off x="2556" y="2310"/>
                  <a:ext cx="1900" cy="188"/>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1600" b="1" dirty="0">
                    <a:solidFill>
                      <a:srgbClr val="FFFFFF"/>
                    </a:solidFill>
                    <a:latin typeface="Verdana" panose="020B0604030504040204" pitchFamily="34" charset="0"/>
                  </a:endParaRPr>
                </a:p>
              </p:txBody>
            </p:sp>
            <p:sp>
              <p:nvSpPr>
                <p:cNvPr id="18454" name="Freeform 27"/>
                <p:cNvSpPr>
                  <a:spLocks/>
                </p:cNvSpPr>
                <p:nvPr/>
              </p:nvSpPr>
              <p:spPr bwMode="gray">
                <a:xfrm>
                  <a:off x="2038" y="2494"/>
                  <a:ext cx="2438" cy="343"/>
                </a:xfrm>
                <a:custGeom>
                  <a:avLst/>
                  <a:gdLst>
                    <a:gd name="T0" fmla="*/ 5523 w 2048"/>
                    <a:gd name="T1" fmla="*/ 1019 h 286"/>
                    <a:gd name="T2" fmla="*/ 0 w 2048"/>
                    <a:gd name="T3" fmla="*/ 1019 h 286"/>
                    <a:gd name="T4" fmla="*/ 1413 w 2048"/>
                    <a:gd name="T5" fmla="*/ 0 h 286"/>
                    <a:gd name="T6" fmla="*/ 6494 w 2048"/>
                    <a:gd name="T7" fmla="*/ 0 h 286"/>
                    <a:gd name="T8" fmla="*/ 5523 w 2048"/>
                    <a:gd name="T9" fmla="*/ 1019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3366FF"/>
                </a:solidFill>
                <a:ln w="0">
                  <a:solidFill>
                    <a:schemeClr val="tx1"/>
                  </a:solidFill>
                  <a:prstDash val="solid"/>
                  <a:round/>
                  <a:headEnd/>
                  <a:tailEnd/>
                </a:ln>
              </p:spPr>
              <p:txBody>
                <a:bodyPr/>
                <a:lstStyle/>
                <a:p>
                  <a:pPr algn="ctr"/>
                  <a:r>
                    <a:rPr lang="en-US" sz="1500" b="1" i="1" dirty="0" smtClean="0"/>
                    <a:t>        </a:t>
                  </a:r>
                  <a:r>
                    <a:rPr lang="en-US" sz="1500" b="1" i="1" dirty="0" smtClean="0">
                      <a:solidFill>
                        <a:srgbClr val="FFFFFF"/>
                      </a:solidFill>
                      <a:latin typeface="Verdana" panose="020B0604030504040204" pitchFamily="34" charset="0"/>
                    </a:rPr>
                    <a:t>Thêm </a:t>
                  </a:r>
                  <a:r>
                    <a:rPr lang="en-US" sz="1500" b="1" i="1" dirty="0">
                      <a:solidFill>
                        <a:srgbClr val="FFFFFF"/>
                      </a:solidFill>
                      <a:latin typeface="Verdana" panose="020B0604030504040204" pitchFamily="34" charset="0"/>
                    </a:rPr>
                    <a:t>sản phẩm vào giỏ hàng</a:t>
                  </a:r>
                </a:p>
                <a:p>
                  <a:pPr algn="ctr"/>
                  <a:endParaRPr lang="vi-VN" sz="1500" b="1" i="1" dirty="0"/>
                </a:p>
              </p:txBody>
            </p:sp>
            <p:sp>
              <p:nvSpPr>
                <p:cNvPr id="73756" name="Rectangle 28"/>
                <p:cNvSpPr>
                  <a:spLocks noChangeArrowheads="1"/>
                </p:cNvSpPr>
                <p:nvPr/>
              </p:nvSpPr>
              <p:spPr bwMode="gray">
                <a:xfrm>
                  <a:off x="2038" y="2836"/>
                  <a:ext cx="2056" cy="19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1600" b="1" dirty="0">
                    <a:solidFill>
                      <a:srgbClr val="FFFFFF"/>
                    </a:solidFill>
                    <a:latin typeface="Verdana" panose="020B0604030504040204" pitchFamily="34" charset="0"/>
                  </a:endParaRPr>
                </a:p>
              </p:txBody>
            </p:sp>
            <p:sp>
              <p:nvSpPr>
                <p:cNvPr id="73757" name="Rectangle 29"/>
                <p:cNvSpPr>
                  <a:spLocks noChangeArrowheads="1"/>
                </p:cNvSpPr>
                <p:nvPr/>
              </p:nvSpPr>
              <p:spPr bwMode="gray">
                <a:xfrm>
                  <a:off x="1514" y="3363"/>
                  <a:ext cx="2216" cy="187"/>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1600" b="1" dirty="0">
                    <a:solidFill>
                      <a:srgbClr val="FFFFFF"/>
                    </a:solidFill>
                    <a:latin typeface="Verdana" panose="020B0604030504040204" pitchFamily="34" charset="0"/>
                  </a:endParaRPr>
                </a:p>
              </p:txBody>
            </p:sp>
          </p:grpSp>
          <p:sp>
            <p:nvSpPr>
              <p:cNvPr id="46" name="Freeform 22"/>
              <p:cNvSpPr>
                <a:spLocks/>
              </p:cNvSpPr>
              <p:nvPr/>
            </p:nvSpPr>
            <p:spPr bwMode="gray">
              <a:xfrm rot="283579">
                <a:off x="4881563" y="5368925"/>
                <a:ext cx="555625" cy="727075"/>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solidFill>
                <a:srgbClr val="33CCCC"/>
              </a:solidFill>
              <a:ln>
                <a:solidFill>
                  <a:schemeClr val="tx1"/>
                </a:solidFill>
              </a:ln>
              <a:extLst/>
            </p:spPr>
            <p:txBody>
              <a:bodyPr/>
              <a:lstStyle/>
              <a:p>
                <a:pPr eaLnBrk="1" hangingPunct="1">
                  <a:defRPr/>
                </a:pPr>
                <a:endParaRPr lang="en-US"/>
              </a:p>
            </p:txBody>
          </p:sp>
          <p:sp>
            <p:nvSpPr>
              <p:cNvPr id="47" name="Freeform 23"/>
              <p:cNvSpPr>
                <a:spLocks/>
              </p:cNvSpPr>
              <p:nvPr/>
            </p:nvSpPr>
            <p:spPr bwMode="gray">
              <a:xfrm>
                <a:off x="609600" y="5383213"/>
                <a:ext cx="4862513" cy="473075"/>
              </a:xfrm>
              <a:custGeom>
                <a:avLst/>
                <a:gdLst>
                  <a:gd name="T0" fmla="*/ 3071 w 2180"/>
                  <a:gd name="T1" fmla="*/ 487 h 284"/>
                  <a:gd name="T2" fmla="*/ 0 w 2180"/>
                  <a:gd name="T3" fmla="*/ 487 h 284"/>
                  <a:gd name="T4" fmla="*/ 731 w 2180"/>
                  <a:gd name="T5" fmla="*/ 0 h 284"/>
                  <a:gd name="T6" fmla="*/ 3576 w 2180"/>
                  <a:gd name="T7" fmla="*/ 0 h 284"/>
                  <a:gd name="T8" fmla="*/ 3071 w 2180"/>
                  <a:gd name="T9" fmla="*/ 487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33CCCC"/>
              </a:solidFill>
              <a:ln>
                <a:solidFill>
                  <a:schemeClr val="tx1"/>
                </a:solidFill>
              </a:ln>
              <a:extLst/>
            </p:spPr>
            <p:txBody>
              <a:bodyPr/>
              <a:lstStyle/>
              <a:p>
                <a:pPr algn="ctr">
                  <a:defRPr/>
                </a:pPr>
                <a:r>
                  <a:rPr lang="en-US" b="1" i="1" dirty="0" smtClean="0">
                    <a:solidFill>
                      <a:srgbClr val="FFFFFF"/>
                    </a:solidFill>
                    <a:latin typeface="Verdana" panose="020B0604030504040204" pitchFamily="34" charset="0"/>
                  </a:rPr>
                  <a:t>Đăng </a:t>
                </a:r>
                <a:r>
                  <a:rPr lang="en-US" b="1" i="1" dirty="0">
                    <a:solidFill>
                      <a:srgbClr val="FFFFFF"/>
                    </a:solidFill>
                    <a:latin typeface="Verdana" panose="020B0604030504040204" pitchFamily="34" charset="0"/>
                  </a:rPr>
                  <a:t>nhập</a:t>
                </a:r>
              </a:p>
              <a:p>
                <a:pPr>
                  <a:defRPr/>
                </a:pPr>
                <a:endParaRPr lang="vi-VN" b="1" i="1" dirty="0"/>
              </a:p>
            </p:txBody>
          </p:sp>
          <p:sp>
            <p:nvSpPr>
              <p:cNvPr id="48" name="Rectangle 29"/>
              <p:cNvSpPr>
                <a:spLocks noChangeArrowheads="1"/>
              </p:cNvSpPr>
              <p:nvPr/>
            </p:nvSpPr>
            <p:spPr bwMode="gray">
              <a:xfrm>
                <a:off x="622300" y="5842000"/>
                <a:ext cx="4214813" cy="233363"/>
              </a:xfrm>
              <a:prstGeom prst="rect">
                <a:avLst/>
              </a:prstGeom>
              <a:solidFill>
                <a:srgbClr val="33CCCC"/>
              </a:solidFill>
              <a:ln>
                <a:solidFill>
                  <a:schemeClr val="tx1"/>
                </a:solidFill>
              </a:ln>
              <a:effectLst/>
              <a:extLst/>
            </p:spPr>
            <p:txBody>
              <a:bodyPr wrap="none" anchor="ctr"/>
              <a:lstStyle/>
              <a:p>
                <a:pPr algn="ctr">
                  <a:defRPr/>
                </a:pPr>
                <a:endParaRPr lang="en-US" sz="1600" b="1" dirty="0">
                  <a:solidFill>
                    <a:srgbClr val="FFFFFF"/>
                  </a:solidFill>
                  <a:latin typeface="Verdana" panose="020B0604030504040204" pitchFamily="34" charset="0"/>
                </a:endParaRPr>
              </a:p>
            </p:txBody>
          </p:sp>
          <p:sp>
            <p:nvSpPr>
              <p:cNvPr id="49" name="Freeform 19"/>
              <p:cNvSpPr>
                <a:spLocks/>
              </p:cNvSpPr>
              <p:nvPr/>
            </p:nvSpPr>
            <p:spPr bwMode="gray">
              <a:xfrm>
                <a:off x="8135938" y="1752600"/>
                <a:ext cx="550862" cy="735013"/>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solidFill>
                <a:srgbClr val="0033CC"/>
              </a:solidFill>
              <a:ln w="0">
                <a:solidFill>
                  <a:schemeClr val="tx1"/>
                </a:solidFill>
                <a:prstDash val="solid"/>
                <a:round/>
                <a:headEnd/>
                <a:tailEnd/>
              </a:ln>
              <a:extLst/>
            </p:spPr>
            <p:txBody>
              <a:bodyPr/>
              <a:lstStyle/>
              <a:p>
                <a:pPr eaLnBrk="1" hangingPunct="1">
                  <a:defRPr/>
                </a:pPr>
                <a:endParaRPr lang="en-US"/>
              </a:p>
            </p:txBody>
          </p:sp>
          <p:sp>
            <p:nvSpPr>
              <p:cNvPr id="18442" name="Freeform 20"/>
              <p:cNvSpPr>
                <a:spLocks/>
              </p:cNvSpPr>
              <p:nvPr/>
            </p:nvSpPr>
            <p:spPr bwMode="gray">
              <a:xfrm>
                <a:off x="5276452" y="1756389"/>
                <a:ext cx="3410347" cy="471584"/>
              </a:xfrm>
              <a:custGeom>
                <a:avLst/>
                <a:gdLst>
                  <a:gd name="T0" fmla="*/ 2147483646 w 1920"/>
                  <a:gd name="T1" fmla="*/ 2147483646 h 284"/>
                  <a:gd name="T2" fmla="*/ 0 w 1920"/>
                  <a:gd name="T3" fmla="*/ 2147483646 h 284"/>
                  <a:gd name="T4" fmla="*/ 2147483646 w 1920"/>
                  <a:gd name="T5" fmla="*/ 0 h 284"/>
                  <a:gd name="T6" fmla="*/ 2147483646 w 1920"/>
                  <a:gd name="T7" fmla="*/ 0 h 284"/>
                  <a:gd name="T8" fmla="*/ 2147483646 w 1920"/>
                  <a:gd name="T9" fmla="*/ 2147483646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0033CC"/>
              </a:solidFill>
              <a:ln w="0">
                <a:solidFill>
                  <a:schemeClr val="tx1"/>
                </a:solidFill>
                <a:prstDash val="solid"/>
                <a:round/>
                <a:headEnd/>
                <a:tailEnd/>
              </a:ln>
            </p:spPr>
            <p:txBody>
              <a:bodyPr/>
              <a:lstStyle/>
              <a:p>
                <a:pPr algn="ctr"/>
                <a:r>
                  <a:rPr lang="en-US" b="1" i="1" dirty="0" smtClean="0">
                    <a:solidFill>
                      <a:srgbClr val="FFFFFF"/>
                    </a:solidFill>
                    <a:latin typeface="Verdana" panose="020B0604030504040204" pitchFamily="34" charset="0"/>
                  </a:rPr>
                  <a:t>Duyệt </a:t>
                </a:r>
                <a:r>
                  <a:rPr lang="en-US" b="1" i="1" dirty="0">
                    <a:solidFill>
                      <a:srgbClr val="FFFFFF"/>
                    </a:solidFill>
                    <a:latin typeface="Verdana" panose="020B0604030504040204" pitchFamily="34" charset="0"/>
                  </a:rPr>
                  <a:t>đơn hàng</a:t>
                </a:r>
              </a:p>
              <a:p>
                <a:pPr algn="ctr"/>
                <a:endParaRPr lang="vi-VN" i="1" dirty="0"/>
              </a:p>
            </p:txBody>
          </p:sp>
          <p:sp>
            <p:nvSpPr>
              <p:cNvPr id="51" name="Rectangle 26"/>
              <p:cNvSpPr>
                <a:spLocks noChangeArrowheads="1"/>
              </p:cNvSpPr>
              <p:nvPr/>
            </p:nvSpPr>
            <p:spPr bwMode="gray">
              <a:xfrm>
                <a:off x="5264150" y="2214563"/>
                <a:ext cx="2868613" cy="273050"/>
              </a:xfrm>
              <a:prstGeom prst="rect">
                <a:avLst/>
              </a:prstGeom>
              <a:solidFill>
                <a:srgbClr val="00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1600" b="1" dirty="0">
                  <a:solidFill>
                    <a:srgbClr val="FFFFFF"/>
                  </a:solidFill>
                  <a:latin typeface="Verdana" panose="020B0604030504040204" pitchFamily="34" charset="0"/>
                </a:endParaRPr>
              </a:p>
            </p:txBody>
          </p:sp>
        </p:grpSp>
        <p:sp>
          <p:nvSpPr>
            <p:cNvPr id="25" name="Freeform 19"/>
            <p:cNvSpPr>
              <a:spLocks/>
            </p:cNvSpPr>
            <p:nvPr/>
          </p:nvSpPr>
          <p:spPr bwMode="gray">
            <a:xfrm>
              <a:off x="8686800" y="1031643"/>
              <a:ext cx="513232" cy="735013"/>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solidFill>
              <a:srgbClr val="003399"/>
            </a:solidFill>
            <a:ln w="0">
              <a:solidFill>
                <a:schemeClr val="tx1"/>
              </a:solidFill>
              <a:prstDash val="solid"/>
              <a:round/>
              <a:headEnd/>
              <a:tailEnd/>
            </a:ln>
            <a:extLst/>
          </p:spPr>
          <p:txBody>
            <a:bodyPr/>
            <a:lstStyle/>
            <a:p>
              <a:pPr eaLnBrk="1" hangingPunct="1">
                <a:defRPr/>
              </a:pPr>
              <a:endParaRPr lang="en-US"/>
            </a:p>
          </p:txBody>
        </p:sp>
        <p:sp>
          <p:nvSpPr>
            <p:cNvPr id="26" name="Freeform 20"/>
            <p:cNvSpPr>
              <a:spLocks/>
            </p:cNvSpPr>
            <p:nvPr/>
          </p:nvSpPr>
          <p:spPr bwMode="gray">
            <a:xfrm>
              <a:off x="6042819" y="1022014"/>
              <a:ext cx="3177382" cy="471584"/>
            </a:xfrm>
            <a:custGeom>
              <a:avLst/>
              <a:gdLst>
                <a:gd name="T0" fmla="*/ 2147483646 w 1920"/>
                <a:gd name="T1" fmla="*/ 2147483646 h 284"/>
                <a:gd name="T2" fmla="*/ 0 w 1920"/>
                <a:gd name="T3" fmla="*/ 2147483646 h 284"/>
                <a:gd name="T4" fmla="*/ 2147483646 w 1920"/>
                <a:gd name="T5" fmla="*/ 0 h 284"/>
                <a:gd name="T6" fmla="*/ 2147483646 w 1920"/>
                <a:gd name="T7" fmla="*/ 0 h 284"/>
                <a:gd name="T8" fmla="*/ 2147483646 w 1920"/>
                <a:gd name="T9" fmla="*/ 2147483646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003399"/>
            </a:solidFill>
            <a:ln w="0">
              <a:solidFill>
                <a:schemeClr val="tx1"/>
              </a:solidFill>
              <a:prstDash val="solid"/>
              <a:round/>
              <a:headEnd/>
              <a:tailEnd/>
            </a:ln>
          </p:spPr>
          <p:txBody>
            <a:bodyPr/>
            <a:lstStyle/>
            <a:p>
              <a:pPr algn="ctr"/>
              <a:r>
                <a:rPr lang="en-US" b="1" i="1" dirty="0" smtClean="0">
                  <a:solidFill>
                    <a:srgbClr val="FFFFFF"/>
                  </a:solidFill>
                  <a:latin typeface="Verdana" panose="020B0604030504040204" pitchFamily="34" charset="0"/>
                </a:rPr>
                <a:t>Giao </a:t>
              </a:r>
              <a:r>
                <a:rPr lang="en-US" b="1" i="1" dirty="0">
                  <a:solidFill>
                    <a:srgbClr val="FFFFFF"/>
                  </a:solidFill>
                  <a:latin typeface="Verdana" panose="020B0604030504040204" pitchFamily="34" charset="0"/>
                </a:rPr>
                <a:t>hàng</a:t>
              </a:r>
            </a:p>
            <a:p>
              <a:pPr algn="ctr"/>
              <a:endParaRPr lang="vi-VN" b="1" i="1" dirty="0"/>
            </a:p>
          </p:txBody>
        </p:sp>
        <p:sp>
          <p:nvSpPr>
            <p:cNvPr id="27" name="Rectangle 26"/>
            <p:cNvSpPr>
              <a:spLocks noChangeArrowheads="1"/>
            </p:cNvSpPr>
            <p:nvPr/>
          </p:nvSpPr>
          <p:spPr bwMode="gray">
            <a:xfrm>
              <a:off x="6030516" y="1493606"/>
              <a:ext cx="2672655" cy="27305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1600" b="1" dirty="0">
                <a:solidFill>
                  <a:srgbClr val="FFFFFF"/>
                </a:solidFill>
                <a:latin typeface="Verdana" panose="020B0604030504040204" pitchFamily="34" charset="0"/>
              </a:endParaRPr>
            </a:p>
          </p:txBody>
        </p:sp>
        <p:sp>
          <p:nvSpPr>
            <p:cNvPr id="28" name="Freeform 19"/>
            <p:cNvSpPr>
              <a:spLocks/>
            </p:cNvSpPr>
            <p:nvPr/>
          </p:nvSpPr>
          <p:spPr bwMode="gray">
            <a:xfrm>
              <a:off x="9220200" y="270340"/>
              <a:ext cx="463719" cy="735013"/>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solidFill>
              <a:srgbClr val="000099"/>
            </a:solidFill>
            <a:ln w="0">
              <a:solidFill>
                <a:schemeClr val="tx1"/>
              </a:solidFill>
              <a:prstDash val="solid"/>
              <a:round/>
              <a:headEnd/>
              <a:tailEnd/>
            </a:ln>
            <a:extLst/>
          </p:spPr>
          <p:txBody>
            <a:bodyPr/>
            <a:lstStyle/>
            <a:p>
              <a:pPr eaLnBrk="1" hangingPunct="1">
                <a:defRPr/>
              </a:pPr>
              <a:endParaRPr lang="en-US"/>
            </a:p>
          </p:txBody>
        </p:sp>
        <p:sp>
          <p:nvSpPr>
            <p:cNvPr id="29" name="Freeform 20"/>
            <p:cNvSpPr>
              <a:spLocks/>
            </p:cNvSpPr>
            <p:nvPr/>
          </p:nvSpPr>
          <p:spPr bwMode="gray">
            <a:xfrm>
              <a:off x="6806549" y="274129"/>
              <a:ext cx="2870852" cy="471584"/>
            </a:xfrm>
            <a:custGeom>
              <a:avLst/>
              <a:gdLst>
                <a:gd name="T0" fmla="*/ 2147483646 w 1920"/>
                <a:gd name="T1" fmla="*/ 2147483646 h 284"/>
                <a:gd name="T2" fmla="*/ 0 w 1920"/>
                <a:gd name="T3" fmla="*/ 2147483646 h 284"/>
                <a:gd name="T4" fmla="*/ 2147483646 w 1920"/>
                <a:gd name="T5" fmla="*/ 0 h 284"/>
                <a:gd name="T6" fmla="*/ 2147483646 w 1920"/>
                <a:gd name="T7" fmla="*/ 0 h 284"/>
                <a:gd name="T8" fmla="*/ 2147483646 w 1920"/>
                <a:gd name="T9" fmla="*/ 2147483646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000099"/>
            </a:solidFill>
            <a:ln w="0">
              <a:solidFill>
                <a:schemeClr val="tx1"/>
              </a:solidFill>
              <a:prstDash val="solid"/>
              <a:round/>
              <a:headEnd/>
              <a:tailEnd/>
            </a:ln>
          </p:spPr>
          <p:txBody>
            <a:bodyPr/>
            <a:lstStyle/>
            <a:p>
              <a:pPr algn="ctr"/>
              <a:r>
                <a:rPr lang="en-US" b="1" i="1" dirty="0" smtClean="0">
                  <a:solidFill>
                    <a:srgbClr val="FFFFFF"/>
                  </a:solidFill>
                  <a:latin typeface="Verdana" panose="020B0604030504040204" pitchFamily="34" charset="0"/>
                </a:rPr>
                <a:t>Đánh </a:t>
              </a:r>
              <a:r>
                <a:rPr lang="en-US" b="1" i="1" dirty="0">
                  <a:solidFill>
                    <a:srgbClr val="FFFFFF"/>
                  </a:solidFill>
                  <a:latin typeface="Verdana" panose="020B0604030504040204" pitchFamily="34" charset="0"/>
                </a:rPr>
                <a:t>giá</a:t>
              </a:r>
            </a:p>
            <a:p>
              <a:pPr algn="ctr"/>
              <a:endParaRPr lang="vi-VN" i="1" dirty="0"/>
            </a:p>
          </p:txBody>
        </p:sp>
        <p:sp>
          <p:nvSpPr>
            <p:cNvPr id="30" name="Rectangle 26"/>
            <p:cNvSpPr>
              <a:spLocks noChangeArrowheads="1"/>
            </p:cNvSpPr>
            <p:nvPr/>
          </p:nvSpPr>
          <p:spPr bwMode="gray">
            <a:xfrm>
              <a:off x="6794246" y="732303"/>
              <a:ext cx="2414817" cy="27305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1600" b="1" dirty="0">
                <a:solidFill>
                  <a:srgbClr val="FFFFFF"/>
                </a:solidFill>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282575"/>
            <a:ext cx="9144000" cy="944563"/>
          </a:xfrm>
        </p:spPr>
        <p:txBody>
          <a:bodyPr/>
          <a:lstStyle/>
          <a:p>
            <a:pPr algn="ctr"/>
            <a:r>
              <a:rPr lang="en-US" sz="5000" smtClean="0">
                <a:solidFill>
                  <a:srgbClr val="FF0000"/>
                </a:solidFill>
              </a:rPr>
              <a:t>Kết Luận </a:t>
            </a:r>
          </a:p>
        </p:txBody>
      </p:sp>
      <p:sp>
        <p:nvSpPr>
          <p:cNvPr id="25603" name="Content Placeholder 4"/>
          <p:cNvSpPr>
            <a:spLocks noGrp="1"/>
          </p:cNvSpPr>
          <p:nvPr>
            <p:ph idx="1"/>
          </p:nvPr>
        </p:nvSpPr>
        <p:spPr>
          <a:xfrm>
            <a:off x="0" y="1938338"/>
            <a:ext cx="9144000" cy="4691062"/>
          </a:xfrm>
        </p:spPr>
        <p:txBody>
          <a:bodyPr/>
          <a:lstStyle/>
          <a:p>
            <a:pPr marL="0" indent="0">
              <a:buFontTx/>
              <a:buNone/>
              <a:defRPr/>
            </a:pPr>
            <a:r>
              <a:rPr lang="en-US" sz="4800" dirty="0" smtClean="0"/>
              <a:t>Kết </a:t>
            </a:r>
            <a:r>
              <a:rPr lang="en-US" sz="4800" dirty="0"/>
              <a:t>q</a:t>
            </a:r>
            <a:r>
              <a:rPr lang="en-US" sz="4800" dirty="0" smtClean="0"/>
              <a:t>uả đạt được:</a:t>
            </a:r>
          </a:p>
          <a:p>
            <a:pPr lvl="1" algn="just">
              <a:buFont typeface="Wingdings" pitchFamily="2" charset="2"/>
              <a:buChar char="ü"/>
              <a:defRPr/>
            </a:pPr>
            <a:r>
              <a:rPr lang="en-US" sz="4000" dirty="0" smtClean="0"/>
              <a:t>Chức năng tìm kiếm, xem chi tiết, đánh giá sản phẩm.</a:t>
            </a:r>
          </a:p>
          <a:p>
            <a:pPr lvl="1" algn="just">
              <a:buFont typeface="Wingdings" pitchFamily="2" charset="2"/>
              <a:buChar char="ü"/>
              <a:defRPr/>
            </a:pPr>
            <a:r>
              <a:rPr lang="en-US" sz="4000" dirty="0" smtClean="0"/>
              <a:t>Chức năng đăng ký tài khoản có xác nhận qua email.</a:t>
            </a:r>
          </a:p>
          <a:p>
            <a:pPr lvl="1" algn="just">
              <a:buFont typeface="Wingdings" pitchFamily="2" charset="2"/>
              <a:buChar char="ü"/>
              <a:defRPr/>
            </a:pPr>
            <a:r>
              <a:rPr lang="en-US" sz="4000" dirty="0" smtClean="0"/>
              <a:t>Cập nhật thông tin cá nhân, mật khẩu.</a:t>
            </a:r>
          </a:p>
          <a:p>
            <a:pPr>
              <a:buFont typeface="Arial" pitchFamily="34" charset="0"/>
              <a:buChar char="‾"/>
              <a:defRPr/>
            </a:pPr>
            <a:endParaRPr lang="en-US" sz="3600" dirty="0" smtClean="0"/>
          </a:p>
        </p:txBody>
      </p:sp>
      <p:sp>
        <p:nvSpPr>
          <p:cNvPr id="19460" name="Slide Number Placeholder 1"/>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0FD5B0E0-11DB-4539-BE19-3DAAB3E3A6A0}" type="slidenum">
              <a:rPr lang="en-US" sz="1400" smtClean="0">
                <a:solidFill>
                  <a:schemeClr val="tx1"/>
                </a:solidFill>
              </a:rPr>
              <a:pPr>
                <a:spcBef>
                  <a:spcPct val="0"/>
                </a:spcBef>
                <a:buFontTx/>
                <a:buNone/>
              </a:pPr>
              <a:t>13</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282575"/>
            <a:ext cx="9144000" cy="944563"/>
          </a:xfrm>
        </p:spPr>
        <p:txBody>
          <a:bodyPr/>
          <a:lstStyle/>
          <a:p>
            <a:pPr algn="ctr"/>
            <a:r>
              <a:rPr lang="en-US" sz="5000" smtClean="0">
                <a:solidFill>
                  <a:srgbClr val="FF0000"/>
                </a:solidFill>
              </a:rPr>
              <a:t>Kết Luận </a:t>
            </a:r>
          </a:p>
        </p:txBody>
      </p:sp>
      <p:sp>
        <p:nvSpPr>
          <p:cNvPr id="26627" name="Content Placeholder 4"/>
          <p:cNvSpPr>
            <a:spLocks noGrp="1"/>
          </p:cNvSpPr>
          <p:nvPr>
            <p:ph idx="1"/>
          </p:nvPr>
        </p:nvSpPr>
        <p:spPr>
          <a:xfrm>
            <a:off x="0" y="1862138"/>
            <a:ext cx="9144000" cy="4691062"/>
          </a:xfrm>
        </p:spPr>
        <p:txBody>
          <a:bodyPr/>
          <a:lstStyle/>
          <a:p>
            <a:pPr lvl="1" algn="just">
              <a:buFont typeface="Wingdings" panose="05000000000000000000" pitchFamily="2" charset="2"/>
              <a:buChar char="ü"/>
            </a:pPr>
            <a:r>
              <a:rPr lang="en-US" sz="4000" dirty="0" smtClean="0"/>
              <a:t>Lấy lại mật khẩu qua email.</a:t>
            </a:r>
          </a:p>
          <a:p>
            <a:pPr lvl="1" algn="just">
              <a:buFont typeface="Wingdings" panose="05000000000000000000" pitchFamily="2" charset="2"/>
              <a:buChar char="ü"/>
            </a:pPr>
            <a:r>
              <a:rPr lang="en-US" sz="4000" dirty="0" smtClean="0"/>
              <a:t>Thêm sản phẩm và cập nhật số lượng giỏ hàng.</a:t>
            </a:r>
          </a:p>
          <a:p>
            <a:pPr lvl="1" algn="just">
              <a:buFont typeface="Wingdings" panose="05000000000000000000" pitchFamily="2" charset="2"/>
              <a:buChar char="ü"/>
            </a:pPr>
            <a:r>
              <a:rPr lang="en-US" sz="4000" dirty="0" smtClean="0"/>
              <a:t>Đặt mua và hủy đơn hàng.</a:t>
            </a:r>
          </a:p>
          <a:p>
            <a:pPr lvl="1" algn="just">
              <a:buFont typeface="Wingdings" panose="05000000000000000000" pitchFamily="2" charset="2"/>
              <a:buChar char="ü"/>
            </a:pPr>
            <a:r>
              <a:rPr lang="en-US" sz="4000" dirty="0" smtClean="0"/>
              <a:t>Thanh toán trực tuyến qua ví Momo.</a:t>
            </a:r>
          </a:p>
          <a:p>
            <a:pPr>
              <a:buFontTx/>
              <a:buNone/>
            </a:pPr>
            <a:endParaRPr lang="en-US" dirty="0" smtClean="0"/>
          </a:p>
        </p:txBody>
      </p:sp>
      <p:sp>
        <p:nvSpPr>
          <p:cNvPr id="21508" name="Slide Number Placeholder 1"/>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8A9EE02B-01D4-4DBA-B265-23B615237198}" type="slidenum">
              <a:rPr lang="en-US" sz="1400" smtClean="0">
                <a:solidFill>
                  <a:schemeClr val="tx1"/>
                </a:solidFill>
              </a:rPr>
              <a:pPr>
                <a:spcBef>
                  <a:spcPct val="0"/>
                </a:spcBef>
                <a:buFontTx/>
                <a:buNone/>
              </a:pPr>
              <a:t>14</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2138"/>
            <a:ext cx="9144000" cy="4691062"/>
          </a:xfrm>
        </p:spPr>
        <p:txBody>
          <a:bodyPr/>
          <a:lstStyle/>
          <a:p>
            <a:pPr lvl="1" algn="just">
              <a:buFont typeface="Wingdings" panose="05000000000000000000" pitchFamily="2" charset="2"/>
              <a:buChar char="ü"/>
              <a:defRPr/>
            </a:pPr>
            <a:r>
              <a:rPr lang="en-US" sz="4000" dirty="0" smtClean="0"/>
              <a:t>Đánh giá sản phẩm.</a:t>
            </a:r>
          </a:p>
          <a:p>
            <a:pPr lvl="1" algn="just">
              <a:buFont typeface="Wingdings" panose="05000000000000000000" pitchFamily="2" charset="2"/>
              <a:buChar char="ü"/>
              <a:defRPr/>
            </a:pPr>
            <a:r>
              <a:rPr lang="en-US" sz="4000" dirty="0" smtClean="0"/>
              <a:t>Duyệt đơn hàng và xác nhận đã giao hàng.</a:t>
            </a:r>
          </a:p>
          <a:p>
            <a:pPr lvl="1" algn="just">
              <a:buFont typeface="Wingdings" panose="05000000000000000000" pitchFamily="2" charset="2"/>
              <a:buChar char="ü"/>
              <a:defRPr/>
            </a:pPr>
            <a:r>
              <a:rPr lang="en-US" sz="4000" dirty="0" smtClean="0"/>
              <a:t>Cập nhật dữ liệu trong CSDL.</a:t>
            </a:r>
          </a:p>
          <a:p>
            <a:pPr lvl="1" algn="just">
              <a:buFont typeface="Wingdings" panose="05000000000000000000" pitchFamily="2" charset="2"/>
              <a:buChar char="ü"/>
              <a:defRPr/>
            </a:pPr>
            <a:r>
              <a:rPr lang="en-US" sz="4000" dirty="0" smtClean="0"/>
              <a:t>Thống kê đơn hàng, khách hàng, sản phẩm.</a:t>
            </a:r>
          </a:p>
          <a:p>
            <a:pPr marL="457200" lvl="1" indent="0" algn="just">
              <a:buFontTx/>
              <a:buNone/>
              <a:defRPr/>
            </a:pPr>
            <a:endParaRPr lang="en-US" sz="4000" dirty="0" smtClean="0"/>
          </a:p>
          <a:p>
            <a:pPr>
              <a:defRPr/>
            </a:pPr>
            <a:endParaRPr lang="en-US" dirty="0" smtClean="0"/>
          </a:p>
        </p:txBody>
      </p:sp>
      <p:sp>
        <p:nvSpPr>
          <p:cNvPr id="22531" name="Slide Number Placeholder 3"/>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97E2E177-BE1B-4CDE-80AA-D259F46F8848}" type="slidenum">
              <a:rPr lang="en-US" sz="1400" smtClean="0">
                <a:solidFill>
                  <a:schemeClr val="tx1"/>
                </a:solidFill>
              </a:rPr>
              <a:pPr>
                <a:spcBef>
                  <a:spcPct val="0"/>
                </a:spcBef>
                <a:buFontTx/>
                <a:buNone/>
              </a:pPr>
              <a:t>15</a:t>
            </a:fld>
            <a:endParaRPr lang="en-US" sz="1400" smtClean="0">
              <a:solidFill>
                <a:schemeClr val="tx1"/>
              </a:solidFill>
            </a:endParaRPr>
          </a:p>
        </p:txBody>
      </p:sp>
      <p:sp>
        <p:nvSpPr>
          <p:cNvPr id="22532" name="Title 1"/>
          <p:cNvSpPr>
            <a:spLocks noGrp="1"/>
          </p:cNvSpPr>
          <p:nvPr>
            <p:ph type="title"/>
          </p:nvPr>
        </p:nvSpPr>
        <p:spPr>
          <a:xfrm>
            <a:off x="0" y="282575"/>
            <a:ext cx="9144000" cy="944563"/>
          </a:xfrm>
        </p:spPr>
        <p:txBody>
          <a:bodyPr/>
          <a:lstStyle/>
          <a:p>
            <a:pPr algn="ctr"/>
            <a:r>
              <a:rPr lang="en-US" sz="5000" smtClean="0">
                <a:solidFill>
                  <a:srgbClr val="FF0000"/>
                </a:solidFill>
              </a:rPr>
              <a:t>Kết Luận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282575"/>
            <a:ext cx="9144000" cy="944563"/>
          </a:xfrm>
        </p:spPr>
        <p:txBody>
          <a:bodyPr/>
          <a:lstStyle/>
          <a:p>
            <a:pPr algn="ctr"/>
            <a:r>
              <a:rPr lang="en-US" sz="5000" smtClean="0">
                <a:solidFill>
                  <a:srgbClr val="FF0000"/>
                </a:solidFill>
              </a:rPr>
              <a:t>Kết Luận </a:t>
            </a:r>
          </a:p>
        </p:txBody>
      </p:sp>
      <p:sp>
        <p:nvSpPr>
          <p:cNvPr id="23555" name="Content Placeholder 2"/>
          <p:cNvSpPr>
            <a:spLocks noGrp="1"/>
          </p:cNvSpPr>
          <p:nvPr>
            <p:ph idx="1"/>
          </p:nvPr>
        </p:nvSpPr>
        <p:spPr>
          <a:xfrm>
            <a:off x="0" y="1828800"/>
            <a:ext cx="9144000" cy="4233863"/>
          </a:xfrm>
        </p:spPr>
        <p:txBody>
          <a:bodyPr/>
          <a:lstStyle/>
          <a:p>
            <a:r>
              <a:rPr lang="en-US" sz="4800" dirty="0" smtClean="0"/>
              <a:t>Hạn chế:</a:t>
            </a:r>
          </a:p>
          <a:p>
            <a:pPr marL="1552575" lvl="1" indent="-742950">
              <a:buFont typeface="Wingdings" panose="05000000000000000000" pitchFamily="2" charset="2"/>
              <a:buChar char="ü"/>
            </a:pPr>
            <a:r>
              <a:rPr lang="en-US" sz="4400" dirty="0" smtClean="0"/>
              <a:t>Giao </a:t>
            </a:r>
            <a:r>
              <a:rPr lang="en-US" sz="4400" dirty="0" smtClean="0"/>
              <a:t>diện website còn đơn giản</a:t>
            </a:r>
            <a:r>
              <a:rPr lang="en-US" sz="4400" dirty="0" smtClean="0"/>
              <a:t>.</a:t>
            </a:r>
          </a:p>
          <a:p>
            <a:pPr marL="1552575" lvl="1" indent="-742950">
              <a:buFont typeface="Wingdings" panose="05000000000000000000" pitchFamily="2" charset="2"/>
              <a:buChar char="ü"/>
            </a:pPr>
            <a:r>
              <a:rPr lang="en-US" sz="4400" dirty="0" smtClean="0"/>
              <a:t>Các chức năng trên website vẫn chưa hoàn chỉnh</a:t>
            </a:r>
            <a:endParaRPr lang="en-US" sz="4400" dirty="0" smtClean="0"/>
          </a:p>
          <a:p>
            <a:endParaRPr lang="en-US" sz="4400" dirty="0" smtClean="0"/>
          </a:p>
          <a:p>
            <a:endParaRPr lang="en-US" dirty="0" smtClean="0"/>
          </a:p>
        </p:txBody>
      </p:sp>
      <p:sp>
        <p:nvSpPr>
          <p:cNvPr id="23556" name="Slide Number Placeholder 1"/>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40BF8D81-73A2-4DCB-93A2-D82AA0383A18}" type="slidenum">
              <a:rPr lang="en-US" sz="1400" smtClean="0">
                <a:solidFill>
                  <a:schemeClr val="tx1"/>
                </a:solidFill>
              </a:rPr>
              <a:pPr>
                <a:spcBef>
                  <a:spcPct val="0"/>
                </a:spcBef>
                <a:buFontTx/>
                <a:buNone/>
              </a:pPr>
              <a:t>16</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752600" y="282575"/>
            <a:ext cx="7391400" cy="944563"/>
          </a:xfrm>
        </p:spPr>
        <p:txBody>
          <a:bodyPr/>
          <a:lstStyle/>
          <a:p>
            <a:pPr algn="ctr"/>
            <a:r>
              <a:rPr lang="en-US" sz="5000" smtClean="0">
                <a:solidFill>
                  <a:srgbClr val="FF0000"/>
                </a:solidFill>
              </a:rPr>
              <a:t>Hướng Phát Triển</a:t>
            </a:r>
          </a:p>
        </p:txBody>
      </p:sp>
      <p:sp>
        <p:nvSpPr>
          <p:cNvPr id="3" name="Content Placeholder 2"/>
          <p:cNvSpPr>
            <a:spLocks noGrp="1"/>
          </p:cNvSpPr>
          <p:nvPr>
            <p:ph idx="1"/>
          </p:nvPr>
        </p:nvSpPr>
        <p:spPr>
          <a:xfrm>
            <a:off x="0" y="2090738"/>
            <a:ext cx="9144000" cy="4386262"/>
          </a:xfrm>
        </p:spPr>
        <p:txBody>
          <a:bodyPr/>
          <a:lstStyle/>
          <a:p>
            <a:pPr lvl="1">
              <a:buFont typeface="Arial" panose="020B0604020202020204" pitchFamily="34" charset="0"/>
              <a:buChar char="•"/>
            </a:pPr>
            <a:r>
              <a:rPr lang="en-US" sz="4400" dirty="0" smtClean="0"/>
              <a:t>Phát triển thêm chức năng cho website.</a:t>
            </a:r>
          </a:p>
          <a:p>
            <a:pPr lvl="1">
              <a:buFont typeface="Arial" panose="020B0604020202020204" pitchFamily="34" charset="0"/>
              <a:buChar char="•"/>
            </a:pPr>
            <a:r>
              <a:rPr lang="en-US" sz="4400" dirty="0" smtClean="0"/>
              <a:t>Cải thiện giao diện trên app và website.</a:t>
            </a:r>
          </a:p>
          <a:p>
            <a:endParaRPr lang="en-US" sz="4400" dirty="0" smtClean="0"/>
          </a:p>
        </p:txBody>
      </p:sp>
      <p:sp>
        <p:nvSpPr>
          <p:cNvPr id="25604" name="Slide Number Placeholder 1"/>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3ED2587B-5110-4ACB-BABA-CA1F94AD719C}" type="slidenum">
              <a:rPr lang="en-US" sz="1400" smtClean="0">
                <a:solidFill>
                  <a:schemeClr val="tx1"/>
                </a:solidFill>
              </a:rPr>
              <a:pPr>
                <a:spcBef>
                  <a:spcPct val="0"/>
                </a:spcBef>
                <a:buFontTx/>
                <a:buNone/>
              </a:pPr>
              <a:t>17</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60538" y="304800"/>
            <a:ext cx="5402262" cy="944563"/>
          </a:xfrm>
        </p:spPr>
        <p:txBody>
          <a:bodyPr/>
          <a:lstStyle/>
          <a:p>
            <a:pPr algn="ctr" eaLnBrk="1" hangingPunct="1"/>
            <a:r>
              <a:rPr lang="en-US" sz="3600" smtClean="0">
                <a:solidFill>
                  <a:srgbClr val="FF0000"/>
                </a:solidFill>
              </a:rPr>
              <a:t>Demo</a:t>
            </a:r>
          </a:p>
        </p:txBody>
      </p:sp>
      <p:sp>
        <p:nvSpPr>
          <p:cNvPr id="26627" name="AutoShape 3"/>
          <p:cNvSpPr>
            <a:spLocks noChangeArrowheads="1"/>
          </p:cNvSpPr>
          <p:nvPr/>
        </p:nvSpPr>
        <p:spPr bwMode="auto">
          <a:xfrm>
            <a:off x="6015038" y="3733800"/>
            <a:ext cx="2082800" cy="250825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endParaRPr lang="vi-VN" sz="1800">
              <a:solidFill>
                <a:schemeClr val="tx1"/>
              </a:solidFill>
              <a:latin typeface="Verdana" panose="020B0604030504040204" pitchFamily="34" charset="0"/>
            </a:endParaRPr>
          </a:p>
        </p:txBody>
      </p:sp>
      <p:sp>
        <p:nvSpPr>
          <p:cNvPr id="26628" name="AutoShape 5"/>
          <p:cNvSpPr>
            <a:spLocks noChangeArrowheads="1"/>
          </p:cNvSpPr>
          <p:nvPr/>
        </p:nvSpPr>
        <p:spPr bwMode="auto">
          <a:xfrm>
            <a:off x="866775" y="3733800"/>
            <a:ext cx="2082800" cy="250825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endParaRPr lang="vi-VN" sz="1800">
              <a:solidFill>
                <a:schemeClr val="tx1"/>
              </a:solidFill>
              <a:latin typeface="Verdana" panose="020B0604030504040204" pitchFamily="34" charset="0"/>
            </a:endParaRPr>
          </a:p>
        </p:txBody>
      </p:sp>
      <p:sp>
        <p:nvSpPr>
          <p:cNvPr id="71687" name="Freeform 7"/>
          <p:cNvSpPr>
            <a:spLocks/>
          </p:cNvSpPr>
          <p:nvPr/>
        </p:nvSpPr>
        <p:spPr bwMode="gray">
          <a:xfrm>
            <a:off x="3222625" y="3255963"/>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eaLnBrk="1" hangingPunct="1">
              <a:defRPr/>
            </a:pPr>
            <a:endParaRPr lang="en-US"/>
          </a:p>
        </p:txBody>
      </p:sp>
      <p:sp>
        <p:nvSpPr>
          <p:cNvPr id="26630" name="AutoShape 8"/>
          <p:cNvSpPr>
            <a:spLocks noChangeAspect="1" noChangeArrowheads="1" noTextEdit="1"/>
          </p:cNvSpPr>
          <p:nvPr/>
        </p:nvSpPr>
        <p:spPr bwMode="gray">
          <a:xfrm flipH="1">
            <a:off x="4868863" y="32527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
        <p:nvSpPr>
          <p:cNvPr id="71689" name="Freeform 9"/>
          <p:cNvSpPr>
            <a:spLocks/>
          </p:cNvSpPr>
          <p:nvPr/>
        </p:nvSpPr>
        <p:spPr bwMode="gray">
          <a:xfrm flipH="1">
            <a:off x="4875213" y="3255963"/>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eaLnBrk="1" hangingPunct="1">
              <a:defRPr/>
            </a:pPr>
            <a:endParaRPr lang="en-US"/>
          </a:p>
        </p:txBody>
      </p:sp>
      <p:grpSp>
        <p:nvGrpSpPr>
          <p:cNvPr id="26632" name="Group 10"/>
          <p:cNvGrpSpPr>
            <a:grpSpLocks/>
          </p:cNvGrpSpPr>
          <p:nvPr/>
        </p:nvGrpSpPr>
        <p:grpSpPr bwMode="auto">
          <a:xfrm>
            <a:off x="3048000" y="1435100"/>
            <a:ext cx="2998788" cy="1795463"/>
            <a:chOff x="1997" y="1314"/>
            <a:chExt cx="1889" cy="1009"/>
          </a:xfrm>
        </p:grpSpPr>
        <p:grpSp>
          <p:nvGrpSpPr>
            <p:cNvPr id="26637" name="Group 11"/>
            <p:cNvGrpSpPr>
              <a:grpSpLocks/>
            </p:cNvGrpSpPr>
            <p:nvPr/>
          </p:nvGrpSpPr>
          <p:grpSpPr bwMode="auto">
            <a:xfrm>
              <a:off x="1997" y="1404"/>
              <a:ext cx="1889" cy="919"/>
              <a:chOff x="1973" y="1027"/>
              <a:chExt cx="1926" cy="937"/>
            </a:xfrm>
          </p:grpSpPr>
          <p:sp>
            <p:nvSpPr>
              <p:cNvPr id="71692"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71693"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grpSp>
        <p:sp>
          <p:nvSpPr>
            <p:cNvPr id="71694"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en-US"/>
            </a:p>
          </p:txBody>
        </p:sp>
        <p:sp>
          <p:nvSpPr>
            <p:cNvPr id="71695" name="Oval 15"/>
            <p:cNvSpPr>
              <a:spLocks noChangeArrowheads="1"/>
            </p:cNvSpPr>
            <p:nvPr/>
          </p:nvSpPr>
          <p:spPr bwMode="gray">
            <a:xfrm>
              <a:off x="2108" y="1319"/>
              <a:ext cx="1650" cy="823"/>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en-US"/>
            </a:p>
          </p:txBody>
        </p:sp>
        <p:sp>
          <p:nvSpPr>
            <p:cNvPr id="71696"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en-US"/>
            </a:p>
          </p:txBody>
        </p:sp>
        <p:sp>
          <p:nvSpPr>
            <p:cNvPr id="71697"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en-US"/>
            </a:p>
          </p:txBody>
        </p:sp>
      </p:grpSp>
      <p:sp>
        <p:nvSpPr>
          <p:cNvPr id="26633" name="Text Box 18"/>
          <p:cNvSpPr txBox="1">
            <a:spLocks noChangeArrowheads="1"/>
          </p:cNvSpPr>
          <p:nvPr/>
        </p:nvSpPr>
        <p:spPr bwMode="auto">
          <a:xfrm>
            <a:off x="3313113" y="1676400"/>
            <a:ext cx="2430462"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3400" b="1">
                <a:solidFill>
                  <a:srgbClr val="FF0000"/>
                </a:solidFill>
              </a:rPr>
              <a:t>Demo</a:t>
            </a:r>
            <a:endParaRPr lang="en-US" sz="3400">
              <a:solidFill>
                <a:srgbClr val="FF0000"/>
              </a:solidFill>
            </a:endParaRPr>
          </a:p>
        </p:txBody>
      </p:sp>
      <p:sp>
        <p:nvSpPr>
          <p:cNvPr id="26634" name="Text Box 6"/>
          <p:cNvSpPr txBox="1">
            <a:spLocks noChangeArrowheads="1"/>
          </p:cNvSpPr>
          <p:nvPr/>
        </p:nvSpPr>
        <p:spPr bwMode="auto">
          <a:xfrm>
            <a:off x="6019800" y="4343400"/>
            <a:ext cx="20780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 typeface="Wingdings" panose="05000000000000000000" pitchFamily="2" charset="2"/>
              <a:buNone/>
            </a:pPr>
            <a:r>
              <a:rPr lang="en-US" sz="3600" b="1">
                <a:solidFill>
                  <a:schemeClr val="tx1"/>
                </a:solidFill>
              </a:rPr>
              <a:t>Website quản trị</a:t>
            </a:r>
          </a:p>
        </p:txBody>
      </p:sp>
      <p:sp>
        <p:nvSpPr>
          <p:cNvPr id="26635" name="Text Box 6"/>
          <p:cNvSpPr txBox="1">
            <a:spLocks noChangeArrowheads="1"/>
          </p:cNvSpPr>
          <p:nvPr/>
        </p:nvSpPr>
        <p:spPr bwMode="auto">
          <a:xfrm>
            <a:off x="892175" y="4113213"/>
            <a:ext cx="2079625"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3600" b="1">
                <a:solidFill>
                  <a:schemeClr val="tx1"/>
                </a:solidFill>
              </a:rPr>
              <a:t>Ứng dụng Android</a:t>
            </a:r>
          </a:p>
        </p:txBody>
      </p:sp>
      <p:sp>
        <p:nvSpPr>
          <p:cNvPr id="26636" name="Slide Number Placeholder 3"/>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6147933F-5E80-47A9-8855-C3AE61AEA68E}" type="slidenum">
              <a:rPr lang="en-US" sz="1400" smtClean="0">
                <a:solidFill>
                  <a:schemeClr val="tx1"/>
                </a:solidFill>
              </a:rPr>
              <a:pPr>
                <a:spcBef>
                  <a:spcPct val="0"/>
                </a:spcBef>
                <a:buFontTx/>
                <a:buNone/>
              </a:pPr>
              <a:t>18</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1B0F9051-9A46-4E1B-BE86-42F36908F673}" type="slidenum">
              <a:rPr lang="en-US" sz="1400" smtClean="0">
                <a:solidFill>
                  <a:schemeClr val="tx1"/>
                </a:solidFill>
              </a:rPr>
              <a:pPr>
                <a:spcBef>
                  <a:spcPct val="0"/>
                </a:spcBef>
                <a:buFontTx/>
                <a:buNone/>
              </a:pPr>
              <a:t>19</a:t>
            </a:fld>
            <a:endParaRPr lang="en-US" sz="1400" smtClean="0">
              <a:solidFill>
                <a:schemeClr val="tx1"/>
              </a:solidFill>
            </a:endParaRPr>
          </a:p>
        </p:txBody>
      </p:sp>
      <p:sp>
        <p:nvSpPr>
          <p:cNvPr id="2" name="Oval 1"/>
          <p:cNvSpPr/>
          <p:nvPr/>
        </p:nvSpPr>
        <p:spPr>
          <a:xfrm>
            <a:off x="685800" y="1828800"/>
            <a:ext cx="8077200" cy="327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4000" b="1" dirty="0">
                <a:solidFill>
                  <a:srgbClr val="FF0000"/>
                </a:solidFill>
              </a:rPr>
              <a:t>CÁM ƠN QUÝ THẦY CÔ VÀ CÁC BẠN ĐÃ LẮNG NGHE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sz="3600" smtClean="0">
                <a:solidFill>
                  <a:srgbClr val="FF0000"/>
                </a:solidFill>
              </a:rPr>
              <a:t>Nội Dung</a:t>
            </a:r>
          </a:p>
        </p:txBody>
      </p:sp>
      <p:sp>
        <p:nvSpPr>
          <p:cNvPr id="7171"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en-US"/>
          </a:p>
        </p:txBody>
      </p:sp>
      <p:sp>
        <p:nvSpPr>
          <p:cNvPr id="7174" name="AutoShape 48"/>
          <p:cNvSpPr>
            <a:spLocks noChangeArrowheads="1"/>
          </p:cNvSpPr>
          <p:nvPr/>
        </p:nvSpPr>
        <p:spPr bwMode="gray">
          <a:xfrm>
            <a:off x="1822450" y="5099050"/>
            <a:ext cx="620553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Demo</a:t>
            </a:r>
          </a:p>
        </p:txBody>
      </p:sp>
      <p:sp>
        <p:nvSpPr>
          <p:cNvPr id="7175" name="AutoShape 49"/>
          <p:cNvSpPr>
            <a:spLocks noChangeArrowheads="1"/>
          </p:cNvSpPr>
          <p:nvPr/>
        </p:nvSpPr>
        <p:spPr bwMode="gray">
          <a:xfrm>
            <a:off x="2317750" y="4271963"/>
            <a:ext cx="571023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Kết luận và hướng phát triển</a:t>
            </a:r>
          </a:p>
        </p:txBody>
      </p:sp>
      <p:sp>
        <p:nvSpPr>
          <p:cNvPr id="7176" name="AutoShape 50"/>
          <p:cNvSpPr>
            <a:spLocks noChangeArrowheads="1"/>
          </p:cNvSpPr>
          <p:nvPr/>
        </p:nvSpPr>
        <p:spPr bwMode="gray">
          <a:xfrm>
            <a:off x="2438400" y="3459163"/>
            <a:ext cx="558958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Kết quả thực hiện</a:t>
            </a:r>
          </a:p>
        </p:txBody>
      </p:sp>
      <p:sp>
        <p:nvSpPr>
          <p:cNvPr id="7177" name="AutoShape 51"/>
          <p:cNvSpPr>
            <a:spLocks noChangeArrowheads="1"/>
          </p:cNvSpPr>
          <p:nvPr/>
        </p:nvSpPr>
        <p:spPr bwMode="gray">
          <a:xfrm>
            <a:off x="2286000" y="2590800"/>
            <a:ext cx="574198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Hướng giải quyết</a:t>
            </a:r>
          </a:p>
        </p:txBody>
      </p:sp>
      <p:sp>
        <p:nvSpPr>
          <p:cNvPr id="7178" name="AutoShape 52"/>
          <p:cNvSpPr>
            <a:spLocks noChangeArrowheads="1"/>
          </p:cNvSpPr>
          <p:nvPr/>
        </p:nvSpPr>
        <p:spPr bwMode="gray">
          <a:xfrm>
            <a:off x="1765300" y="1820863"/>
            <a:ext cx="626268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Đặt vấn đề và giới thiệu đề tài</a:t>
            </a:r>
          </a:p>
        </p:txBody>
      </p:sp>
      <p:grpSp>
        <p:nvGrpSpPr>
          <p:cNvPr id="7179" name="Group 53"/>
          <p:cNvGrpSpPr>
            <a:grpSpLocks/>
          </p:cNvGrpSpPr>
          <p:nvPr/>
        </p:nvGrpSpPr>
        <p:grpSpPr bwMode="auto">
          <a:xfrm>
            <a:off x="1447800" y="1909763"/>
            <a:ext cx="381000" cy="381000"/>
            <a:chOff x="2078" y="1680"/>
            <a:chExt cx="1615" cy="1615"/>
          </a:xfrm>
        </p:grpSpPr>
        <p:sp>
          <p:nvSpPr>
            <p:cNvPr id="7209"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7210"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44"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7212" name="Oval 5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46"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7214" name="Oval 5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nvGrpSpPr>
          <p:cNvPr id="7180" name="Group 60"/>
          <p:cNvGrpSpPr>
            <a:grpSpLocks/>
          </p:cNvGrpSpPr>
          <p:nvPr/>
        </p:nvGrpSpPr>
        <p:grpSpPr bwMode="auto">
          <a:xfrm>
            <a:off x="1981200" y="2697163"/>
            <a:ext cx="381000" cy="381000"/>
            <a:chOff x="2078" y="1680"/>
            <a:chExt cx="1615" cy="1615"/>
          </a:xfrm>
        </p:grpSpPr>
        <p:sp>
          <p:nvSpPr>
            <p:cNvPr id="7203"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7204"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51"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7206"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53"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7208"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nvGrpSpPr>
          <p:cNvPr id="7181" name="Group 67"/>
          <p:cNvGrpSpPr>
            <a:grpSpLocks/>
          </p:cNvGrpSpPr>
          <p:nvPr/>
        </p:nvGrpSpPr>
        <p:grpSpPr bwMode="auto">
          <a:xfrm>
            <a:off x="2133600" y="3535363"/>
            <a:ext cx="381000" cy="381000"/>
            <a:chOff x="2078" y="1680"/>
            <a:chExt cx="1615" cy="1615"/>
          </a:xfrm>
        </p:grpSpPr>
        <p:sp>
          <p:nvSpPr>
            <p:cNvPr id="7197"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7198"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58"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7200"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60"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7202"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nvGrpSpPr>
          <p:cNvPr id="7182" name="Group 74"/>
          <p:cNvGrpSpPr>
            <a:grpSpLocks/>
          </p:cNvGrpSpPr>
          <p:nvPr/>
        </p:nvGrpSpPr>
        <p:grpSpPr bwMode="auto">
          <a:xfrm>
            <a:off x="1981200" y="4373563"/>
            <a:ext cx="381000" cy="381000"/>
            <a:chOff x="2078" y="1680"/>
            <a:chExt cx="1615" cy="1615"/>
          </a:xfrm>
        </p:grpSpPr>
        <p:sp>
          <p:nvSpPr>
            <p:cNvPr id="7191"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7192"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65"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7194"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67"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7196"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nvGrpSpPr>
          <p:cNvPr id="7183" name="Group 81"/>
          <p:cNvGrpSpPr>
            <a:grpSpLocks/>
          </p:cNvGrpSpPr>
          <p:nvPr/>
        </p:nvGrpSpPr>
        <p:grpSpPr bwMode="auto">
          <a:xfrm>
            <a:off x="1524000" y="5148263"/>
            <a:ext cx="355600" cy="381000"/>
            <a:chOff x="2078" y="1680"/>
            <a:chExt cx="1615" cy="1615"/>
          </a:xfrm>
        </p:grpSpPr>
        <p:sp>
          <p:nvSpPr>
            <p:cNvPr id="7185" name="Oval 8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7186" name="Oval 8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72" name="Oval 84"/>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7188" name="Oval 85"/>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74" name="Oval 86"/>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7190" name="Oval 87"/>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sp>
        <p:nvSpPr>
          <p:cNvPr id="7184" name="Slide Number Placeholder 1"/>
          <p:cNvSpPr>
            <a:spLocks noGrp="1"/>
          </p:cNvSpPr>
          <p:nvPr>
            <p:ph type="sldNum" sz="quarter" idx="12"/>
          </p:nvPr>
        </p:nvSpPr>
        <p:spPr>
          <a:xfrm>
            <a:off x="6716713" y="6230938"/>
            <a:ext cx="2133600" cy="549275"/>
          </a:xfrm>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r>
              <a:rPr lang="en-US" sz="1400" smtClean="0">
                <a:solidFill>
                  <a:schemeClr val="tx1"/>
                </a:solidFill>
              </a:rPr>
              <a:t>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828800" y="357188"/>
            <a:ext cx="7315200" cy="563562"/>
          </a:xfrm>
        </p:spPr>
        <p:txBody>
          <a:bodyPr/>
          <a:lstStyle/>
          <a:p>
            <a:pPr algn="ctr" eaLnBrk="1" hangingPunct="1"/>
            <a:r>
              <a:rPr lang="en-US" sz="3600" smtClean="0">
                <a:solidFill>
                  <a:srgbClr val="FF0000"/>
                </a:solidFill>
              </a:rPr>
              <a:t>Đặt Vấn Đề Và Giới Thiệu Đề Tài</a:t>
            </a:r>
          </a:p>
        </p:txBody>
      </p:sp>
      <p:pic>
        <p:nvPicPr>
          <p:cNvPr id="92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444625"/>
            <a:ext cx="3151188"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02250" y="4295775"/>
            <a:ext cx="3151188"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Arrow 4"/>
          <p:cNvSpPr/>
          <p:nvPr/>
        </p:nvSpPr>
        <p:spPr>
          <a:xfrm>
            <a:off x="3924300" y="2349500"/>
            <a:ext cx="1223963" cy="287338"/>
          </a:xfrm>
          <a:prstGeom prst="right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ln>
                <a:solidFill>
                  <a:srgbClr val="FF0000"/>
                </a:solidFill>
              </a:ln>
              <a:solidFill>
                <a:srgbClr val="00FF00"/>
              </a:solidFill>
            </a:endParaRPr>
          </a:p>
        </p:txBody>
      </p:sp>
      <p:pic>
        <p:nvPicPr>
          <p:cNvPr id="9222"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295775"/>
            <a:ext cx="314325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a:xfrm>
            <a:off x="6875463" y="3644900"/>
            <a:ext cx="360362" cy="509588"/>
          </a:xfrm>
          <a:prstGeom prst="down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ln>
                <a:solidFill>
                  <a:srgbClr val="FF0000"/>
                </a:solidFill>
              </a:ln>
              <a:solidFill>
                <a:srgbClr val="00FF00"/>
              </a:solidFill>
            </a:endParaRPr>
          </a:p>
        </p:txBody>
      </p:sp>
      <p:pic>
        <p:nvPicPr>
          <p:cNvPr id="9224" name="Pictur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138" y="1444625"/>
            <a:ext cx="3171825"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1"/>
          <p:cNvSpPr>
            <a:spLocks noGrp="1"/>
          </p:cNvSpPr>
          <p:nvPr>
            <p:ph type="body" idx="1"/>
          </p:nvPr>
        </p:nvSpPr>
        <p:spPr>
          <a:xfrm rot="10800000">
            <a:off x="3924300" y="5021263"/>
            <a:ext cx="1223963" cy="312737"/>
          </a:xfrm>
          <a:prstGeom prst="right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vi-VN" dirty="0"/>
          </a:p>
        </p:txBody>
      </p:sp>
      <p:sp>
        <p:nvSpPr>
          <p:cNvPr id="9226" name="Slide Number Placeholder 3"/>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B3A3CCE7-D258-4AFC-A283-1BEB20E4392E}" type="slidenum">
              <a:rPr lang="en-US" sz="1400" smtClean="0">
                <a:solidFill>
                  <a:schemeClr val="tx1"/>
                </a:solidFill>
              </a:rPr>
              <a:pPr>
                <a:spcBef>
                  <a:spcPct val="0"/>
                </a:spcBef>
                <a:buFontTx/>
                <a:buNone/>
              </a:pPr>
              <a:t>3</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447675"/>
            <a:ext cx="7239000" cy="563563"/>
          </a:xfrm>
        </p:spPr>
        <p:txBody>
          <a:bodyPr/>
          <a:lstStyle/>
          <a:p>
            <a:pPr algn="ctr" eaLnBrk="1" hangingPunct="1"/>
            <a:r>
              <a:rPr lang="en-US" sz="3600" smtClean="0">
                <a:solidFill>
                  <a:srgbClr val="FF0000"/>
                </a:solidFill>
              </a:rPr>
              <a:t>Đặt Vấn Đề Và Giới Thiệu Đề Tài</a:t>
            </a:r>
          </a:p>
        </p:txBody>
      </p:sp>
      <p:sp>
        <p:nvSpPr>
          <p:cNvPr id="10243" name="Rectangle 3"/>
          <p:cNvSpPr>
            <a:spLocks noGrp="1" noChangeArrowheads="1"/>
          </p:cNvSpPr>
          <p:nvPr>
            <p:ph type="body" idx="1"/>
          </p:nvPr>
        </p:nvSpPr>
        <p:spPr>
          <a:xfrm>
            <a:off x="619125" y="1468438"/>
            <a:ext cx="7824788" cy="4852987"/>
          </a:xfrm>
        </p:spPr>
        <p:txBody>
          <a:bodyPr/>
          <a:lstStyle/>
          <a:p>
            <a:pPr marL="457200" lvl="1" indent="0" eaLnBrk="1" hangingPunct="1">
              <a:lnSpc>
                <a:spcPct val="80000"/>
              </a:lnSpc>
              <a:buFont typeface="Wingdings" panose="05000000000000000000" pitchFamily="2" charset="2"/>
              <a:buNone/>
            </a:pPr>
            <a:endParaRPr lang="vi-VN" sz="2900" dirty="0" smtClean="0"/>
          </a:p>
        </p:txBody>
      </p:sp>
      <p:sp>
        <p:nvSpPr>
          <p:cNvPr id="5" name="Right Arrow 4"/>
          <p:cNvSpPr/>
          <p:nvPr/>
        </p:nvSpPr>
        <p:spPr>
          <a:xfrm rot="19579493">
            <a:off x="3563938" y="3141663"/>
            <a:ext cx="1871662" cy="287337"/>
          </a:xfrm>
          <a:prstGeom prst="right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ln>
                <a:solidFill>
                  <a:srgbClr val="FF0000"/>
                </a:solidFill>
              </a:ln>
              <a:solidFill>
                <a:srgbClr val="00FF00"/>
              </a:solidFill>
            </a:endParaRPr>
          </a:p>
        </p:txBody>
      </p:sp>
      <p:pic>
        <p:nvPicPr>
          <p:cNvPr id="1024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4825" y="4200525"/>
            <a:ext cx="28733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a:xfrm>
            <a:off x="6875463" y="3644900"/>
            <a:ext cx="360362" cy="509588"/>
          </a:xfrm>
          <a:prstGeom prst="down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ln>
                <a:solidFill>
                  <a:srgbClr val="FF0000"/>
                </a:solidFill>
              </a:ln>
              <a:solidFill>
                <a:srgbClr val="00FF00"/>
              </a:solidFill>
            </a:endParaRPr>
          </a:p>
        </p:txBody>
      </p:sp>
      <p:pic>
        <p:nvPicPr>
          <p:cNvPr id="1024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8663" y="1468438"/>
            <a:ext cx="2792412"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447800"/>
            <a:ext cx="2873375"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Slide Number Placeholder 6"/>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B019BD1D-6C2A-4399-8068-3DE301C2D0C9}" type="slidenum">
              <a:rPr lang="en-US" sz="1400" smtClean="0">
                <a:solidFill>
                  <a:schemeClr val="tx1"/>
                </a:solidFill>
              </a:rPr>
              <a:pPr>
                <a:spcBef>
                  <a:spcPct val="0"/>
                </a:spcBef>
                <a:buFontTx/>
                <a:buNone/>
              </a:pPr>
              <a:t>4</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z="3600" smtClean="0">
                <a:solidFill>
                  <a:srgbClr val="FF0000"/>
                </a:solidFill>
              </a:rPr>
              <a:t>Hướng Giải Quyết</a:t>
            </a:r>
          </a:p>
        </p:txBody>
      </p:sp>
      <p:sp>
        <p:nvSpPr>
          <p:cNvPr id="112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en-US"/>
          </a:p>
        </p:txBody>
      </p:sp>
      <p:sp>
        <p:nvSpPr>
          <p:cNvPr id="11270" name="AutoShape 48"/>
          <p:cNvSpPr>
            <a:spLocks noChangeArrowheads="1"/>
          </p:cNvSpPr>
          <p:nvPr/>
        </p:nvSpPr>
        <p:spPr bwMode="gray">
          <a:xfrm>
            <a:off x="1822450" y="2006600"/>
            <a:ext cx="633095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marL="457200" indent="-457200">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Cơ sở lý thuyết</a:t>
            </a:r>
          </a:p>
        </p:txBody>
      </p:sp>
      <p:sp>
        <p:nvSpPr>
          <p:cNvPr id="11271" name="AutoShape 49"/>
          <p:cNvSpPr>
            <a:spLocks noChangeArrowheads="1"/>
          </p:cNvSpPr>
          <p:nvPr/>
        </p:nvSpPr>
        <p:spPr bwMode="gray">
          <a:xfrm>
            <a:off x="1936750" y="5130800"/>
            <a:ext cx="621665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Hệ quản trị cơ sở dữ liệu</a:t>
            </a:r>
          </a:p>
        </p:txBody>
      </p:sp>
      <p:sp>
        <p:nvSpPr>
          <p:cNvPr id="11272" name="AutoShape 50"/>
          <p:cNvSpPr>
            <a:spLocks noChangeArrowheads="1"/>
          </p:cNvSpPr>
          <p:nvPr/>
        </p:nvSpPr>
        <p:spPr bwMode="gray">
          <a:xfrm>
            <a:off x="2411413" y="4038600"/>
            <a:ext cx="5741987"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Giao diện</a:t>
            </a:r>
          </a:p>
        </p:txBody>
      </p:sp>
      <p:sp>
        <p:nvSpPr>
          <p:cNvPr id="11273" name="AutoShape 51"/>
          <p:cNvSpPr>
            <a:spLocks noChangeArrowheads="1"/>
          </p:cNvSpPr>
          <p:nvPr/>
        </p:nvSpPr>
        <p:spPr bwMode="gray">
          <a:xfrm>
            <a:off x="2411413" y="2971800"/>
            <a:ext cx="5741987"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buClr>
                <a:schemeClr val="hlink"/>
              </a:buClr>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Sơ đồ ER</a:t>
            </a:r>
          </a:p>
        </p:txBody>
      </p:sp>
      <p:grpSp>
        <p:nvGrpSpPr>
          <p:cNvPr id="11274" name="Group 60"/>
          <p:cNvGrpSpPr>
            <a:grpSpLocks/>
          </p:cNvGrpSpPr>
          <p:nvPr/>
        </p:nvGrpSpPr>
        <p:grpSpPr bwMode="auto">
          <a:xfrm>
            <a:off x="2106613" y="3078163"/>
            <a:ext cx="381000" cy="381000"/>
            <a:chOff x="2078" y="1680"/>
            <a:chExt cx="1615" cy="1615"/>
          </a:xfrm>
        </p:grpSpPr>
        <p:sp>
          <p:nvSpPr>
            <p:cNvPr id="11297"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1298"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51"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11300"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53"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11302"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nvGrpSpPr>
          <p:cNvPr id="11275" name="Group 67"/>
          <p:cNvGrpSpPr>
            <a:grpSpLocks/>
          </p:cNvGrpSpPr>
          <p:nvPr/>
        </p:nvGrpSpPr>
        <p:grpSpPr bwMode="auto">
          <a:xfrm>
            <a:off x="2106613" y="4114800"/>
            <a:ext cx="381000" cy="381000"/>
            <a:chOff x="2078" y="1680"/>
            <a:chExt cx="1615" cy="1615"/>
          </a:xfrm>
        </p:grpSpPr>
        <p:sp>
          <p:nvSpPr>
            <p:cNvPr id="11291"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1292"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58"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11294"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60"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11296"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nvGrpSpPr>
          <p:cNvPr id="11276" name="Group 74"/>
          <p:cNvGrpSpPr>
            <a:grpSpLocks/>
          </p:cNvGrpSpPr>
          <p:nvPr/>
        </p:nvGrpSpPr>
        <p:grpSpPr bwMode="auto">
          <a:xfrm>
            <a:off x="1600200" y="5232400"/>
            <a:ext cx="381000" cy="381000"/>
            <a:chOff x="2078" y="1680"/>
            <a:chExt cx="1615" cy="1615"/>
          </a:xfrm>
        </p:grpSpPr>
        <p:sp>
          <p:nvSpPr>
            <p:cNvPr id="11285"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1286"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65"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11288"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67"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11290"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nvGrpSpPr>
          <p:cNvPr id="11277" name="Group 81"/>
          <p:cNvGrpSpPr>
            <a:grpSpLocks/>
          </p:cNvGrpSpPr>
          <p:nvPr/>
        </p:nvGrpSpPr>
        <p:grpSpPr bwMode="auto">
          <a:xfrm>
            <a:off x="1524000" y="2055813"/>
            <a:ext cx="355600" cy="381000"/>
            <a:chOff x="2078" y="1680"/>
            <a:chExt cx="1615" cy="1615"/>
          </a:xfrm>
        </p:grpSpPr>
        <p:sp>
          <p:nvSpPr>
            <p:cNvPr id="11279" name="Oval 8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1280" name="Oval 8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72" name="Oval 84"/>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11282" name="Oval 85"/>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89174" name="Oval 86"/>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11284" name="Oval 87"/>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sp>
        <p:nvSpPr>
          <p:cNvPr id="11278" name="Slide Number Placeholder 2"/>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AE17CDB0-C5C4-4CE4-8E07-A0E376D9CB04}" type="slidenum">
              <a:rPr lang="en-US" sz="1400" smtClean="0">
                <a:solidFill>
                  <a:schemeClr val="tx1"/>
                </a:solidFill>
              </a:rPr>
              <a:pPr>
                <a:spcBef>
                  <a:spcPct val="0"/>
                </a:spcBef>
                <a:buFontTx/>
                <a:buNone/>
              </a:pPr>
              <a:t>5</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533400"/>
            <a:ext cx="6978650" cy="563563"/>
          </a:xfrm>
        </p:spPr>
        <p:txBody>
          <a:bodyPr/>
          <a:lstStyle/>
          <a:p>
            <a:pPr algn="ctr" eaLnBrk="1" hangingPunct="1"/>
            <a:r>
              <a:rPr lang="en-US" sz="3600" smtClean="0">
                <a:solidFill>
                  <a:srgbClr val="FF0000"/>
                </a:solidFill>
              </a:rPr>
              <a:t>Cơ Sở Lý Thuyết</a:t>
            </a:r>
          </a:p>
        </p:txBody>
      </p:sp>
      <p:sp>
        <p:nvSpPr>
          <p:cNvPr id="12291" name="Rectangle 3"/>
          <p:cNvSpPr>
            <a:spLocks noGrp="1" noChangeArrowheads="1"/>
          </p:cNvSpPr>
          <p:nvPr>
            <p:ph type="body" idx="1"/>
          </p:nvPr>
        </p:nvSpPr>
        <p:spPr>
          <a:xfrm>
            <a:off x="619125" y="1468438"/>
            <a:ext cx="7824788" cy="4852987"/>
          </a:xfrm>
        </p:spPr>
        <p:txBody>
          <a:bodyPr/>
          <a:lstStyle/>
          <a:p>
            <a:pPr marL="0" indent="0" eaLnBrk="1" hangingPunct="1">
              <a:lnSpc>
                <a:spcPct val="80000"/>
              </a:lnSpc>
              <a:buFont typeface="Wingdings" panose="05000000000000000000" pitchFamily="2" charset="2"/>
              <a:buNone/>
            </a:pPr>
            <a:r>
              <a:rPr lang="en-US" smtClean="0"/>
              <a:t/>
            </a:r>
            <a:br>
              <a:rPr lang="en-US" smtClean="0"/>
            </a:br>
            <a:endParaRPr lang="en-US" smtClean="0"/>
          </a:p>
          <a:p>
            <a:pPr lvl="1" eaLnBrk="1" hangingPunct="1">
              <a:lnSpc>
                <a:spcPct val="80000"/>
              </a:lnSpc>
            </a:pPr>
            <a:endParaRPr lang="en-US" sz="2900" smtClean="0"/>
          </a:p>
        </p:txBody>
      </p:sp>
      <p:pic>
        <p:nvPicPr>
          <p:cNvPr id="1229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752600"/>
            <a:ext cx="799147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Slide Number Placeholder 4"/>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2C6537D1-0F9C-495A-82A3-A264E8FD8DDF}" type="slidenum">
              <a:rPr lang="en-US" sz="1400" smtClean="0">
                <a:solidFill>
                  <a:schemeClr val="tx1"/>
                </a:solidFill>
              </a:rPr>
              <a:pPr>
                <a:spcBef>
                  <a:spcPct val="0"/>
                </a:spcBef>
                <a:buFontTx/>
                <a:buNone/>
              </a:pPr>
              <a:t>6</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304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600" b="1" dirty="0">
                <a:solidFill>
                  <a:srgbClr val="FF0000"/>
                </a:solidFill>
                <a:latin typeface="+mj-lt"/>
                <a:ea typeface="+mj-ea"/>
                <a:cs typeface="+mj-cs"/>
              </a:rPr>
              <a:t>Sơ Đồ ER</a:t>
            </a:r>
          </a:p>
        </p:txBody>
      </p:sp>
      <p:sp>
        <p:nvSpPr>
          <p:cNvPr id="13315" name="Slide Number Placeholder 1"/>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16F79416-7F52-4608-A66E-75BF80CEC493}" type="slidenum">
              <a:rPr lang="en-US" sz="1400" smtClean="0">
                <a:solidFill>
                  <a:schemeClr val="tx1"/>
                </a:solidFill>
              </a:rPr>
              <a:pPr>
                <a:spcBef>
                  <a:spcPct val="0"/>
                </a:spcBef>
                <a:buFontTx/>
                <a:buNone/>
              </a:pPr>
              <a:t>7</a:t>
            </a:fld>
            <a:endParaRPr lang="en-US" sz="1400" smtClean="0">
              <a:solidFill>
                <a:schemeClr val="tx1"/>
              </a:solidFill>
            </a:endParaRPr>
          </a:p>
        </p:txBody>
      </p:sp>
      <p:pic>
        <p:nvPicPr>
          <p:cNvPr id="133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en-US" sz="3600" smtClean="0">
                <a:solidFill>
                  <a:srgbClr val="FF0000"/>
                </a:solidFill>
              </a:rPr>
              <a:t>Kết Quả Thực Hiện</a:t>
            </a:r>
          </a:p>
        </p:txBody>
      </p:sp>
      <p:sp>
        <p:nvSpPr>
          <p:cNvPr id="14339" name="AutoShape 3"/>
          <p:cNvSpPr>
            <a:spLocks noChangeArrowheads="1"/>
          </p:cNvSpPr>
          <p:nvPr/>
        </p:nvSpPr>
        <p:spPr bwMode="auto">
          <a:xfrm>
            <a:off x="6054725" y="3733800"/>
            <a:ext cx="1820863" cy="250825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endParaRPr lang="vi-VN" sz="1800">
              <a:solidFill>
                <a:schemeClr val="tx1"/>
              </a:solidFill>
              <a:latin typeface="Verdana" panose="020B0604030504040204" pitchFamily="34" charset="0"/>
            </a:endParaRPr>
          </a:p>
        </p:txBody>
      </p:sp>
      <p:sp>
        <p:nvSpPr>
          <p:cNvPr id="14340" name="AutoShape 5"/>
          <p:cNvSpPr>
            <a:spLocks noChangeArrowheads="1"/>
          </p:cNvSpPr>
          <p:nvPr/>
        </p:nvSpPr>
        <p:spPr bwMode="auto">
          <a:xfrm>
            <a:off x="1143000" y="3733800"/>
            <a:ext cx="1806575" cy="250825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endParaRPr lang="vi-VN" sz="1800">
              <a:solidFill>
                <a:schemeClr val="tx1"/>
              </a:solidFill>
              <a:latin typeface="Verdana" panose="020B0604030504040204" pitchFamily="34" charset="0"/>
            </a:endParaRPr>
          </a:p>
        </p:txBody>
      </p:sp>
      <p:sp>
        <p:nvSpPr>
          <p:cNvPr id="71687" name="Freeform 7"/>
          <p:cNvSpPr>
            <a:spLocks/>
          </p:cNvSpPr>
          <p:nvPr/>
        </p:nvSpPr>
        <p:spPr bwMode="gray">
          <a:xfrm>
            <a:off x="3135312" y="3255963"/>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eaLnBrk="1" hangingPunct="1">
              <a:defRPr/>
            </a:pPr>
            <a:endParaRPr lang="en-US"/>
          </a:p>
        </p:txBody>
      </p:sp>
      <p:sp>
        <p:nvSpPr>
          <p:cNvPr id="14342" name="AutoShape 8"/>
          <p:cNvSpPr>
            <a:spLocks noChangeAspect="1" noChangeArrowheads="1" noTextEdit="1"/>
          </p:cNvSpPr>
          <p:nvPr/>
        </p:nvSpPr>
        <p:spPr bwMode="gray">
          <a:xfrm flipH="1">
            <a:off x="4868863" y="32527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
        <p:nvSpPr>
          <p:cNvPr id="71689" name="Freeform 9"/>
          <p:cNvSpPr>
            <a:spLocks/>
          </p:cNvSpPr>
          <p:nvPr/>
        </p:nvSpPr>
        <p:spPr bwMode="gray">
          <a:xfrm flipH="1">
            <a:off x="4875213" y="3255963"/>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eaLnBrk="1" hangingPunct="1">
              <a:defRPr/>
            </a:pPr>
            <a:endParaRPr lang="en-US"/>
          </a:p>
        </p:txBody>
      </p:sp>
      <p:grpSp>
        <p:nvGrpSpPr>
          <p:cNvPr id="14344" name="Group 10"/>
          <p:cNvGrpSpPr>
            <a:grpSpLocks/>
          </p:cNvGrpSpPr>
          <p:nvPr/>
        </p:nvGrpSpPr>
        <p:grpSpPr bwMode="auto">
          <a:xfrm>
            <a:off x="2971800" y="1435100"/>
            <a:ext cx="2998788" cy="1795463"/>
            <a:chOff x="1997" y="1314"/>
            <a:chExt cx="1889" cy="1009"/>
          </a:xfrm>
        </p:grpSpPr>
        <p:grpSp>
          <p:nvGrpSpPr>
            <p:cNvPr id="14352" name="Group 11"/>
            <p:cNvGrpSpPr>
              <a:grpSpLocks/>
            </p:cNvGrpSpPr>
            <p:nvPr/>
          </p:nvGrpSpPr>
          <p:grpSpPr bwMode="auto">
            <a:xfrm>
              <a:off x="1997" y="1404"/>
              <a:ext cx="1889" cy="919"/>
              <a:chOff x="1973" y="1027"/>
              <a:chExt cx="1926" cy="937"/>
            </a:xfrm>
          </p:grpSpPr>
          <p:sp>
            <p:nvSpPr>
              <p:cNvPr id="71692"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71693"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grpSp>
        <p:sp>
          <p:nvSpPr>
            <p:cNvPr id="71694"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en-US"/>
            </a:p>
          </p:txBody>
        </p:sp>
        <p:sp>
          <p:nvSpPr>
            <p:cNvPr id="71695" name="Oval 15"/>
            <p:cNvSpPr>
              <a:spLocks noChangeArrowheads="1"/>
            </p:cNvSpPr>
            <p:nvPr/>
          </p:nvSpPr>
          <p:spPr bwMode="gray">
            <a:xfrm>
              <a:off x="2108" y="1319"/>
              <a:ext cx="1650" cy="823"/>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en-US"/>
            </a:p>
          </p:txBody>
        </p:sp>
        <p:sp>
          <p:nvSpPr>
            <p:cNvPr id="71696"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en-US"/>
            </a:p>
          </p:txBody>
        </p:sp>
        <p:sp>
          <p:nvSpPr>
            <p:cNvPr id="71697"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en-US"/>
            </a:p>
          </p:txBody>
        </p:sp>
      </p:grpSp>
      <p:sp>
        <p:nvSpPr>
          <p:cNvPr id="14345" name="Text Box 18"/>
          <p:cNvSpPr txBox="1">
            <a:spLocks noChangeArrowheads="1"/>
          </p:cNvSpPr>
          <p:nvPr/>
        </p:nvSpPr>
        <p:spPr bwMode="auto">
          <a:xfrm>
            <a:off x="3313113" y="1452563"/>
            <a:ext cx="2430462"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3400" b="1" dirty="0">
                <a:solidFill>
                  <a:srgbClr val="FF0000"/>
                </a:solidFill>
              </a:rPr>
              <a:t>HỆ THỐNG</a:t>
            </a:r>
            <a:endParaRPr lang="en-US" sz="3400" dirty="0">
              <a:solidFill>
                <a:srgbClr val="FF0000"/>
              </a:solidFill>
            </a:endParaRPr>
          </a:p>
        </p:txBody>
      </p:sp>
      <p:sp>
        <p:nvSpPr>
          <p:cNvPr id="14346" name="Down Arrow 1"/>
          <p:cNvSpPr>
            <a:spLocks noChangeArrowheads="1"/>
          </p:cNvSpPr>
          <p:nvPr/>
        </p:nvSpPr>
        <p:spPr bwMode="auto">
          <a:xfrm>
            <a:off x="4229101" y="3325813"/>
            <a:ext cx="460374" cy="966787"/>
          </a:xfrm>
          <a:prstGeom prst="downArrow">
            <a:avLst>
              <a:gd name="adj1" fmla="val 56298"/>
              <a:gd name="adj2" fmla="val 87928"/>
            </a:avLst>
          </a:prstGeom>
          <a:solidFill>
            <a:schemeClr val="accent1">
              <a:lumMod val="50000"/>
            </a:schemeClr>
          </a:solidFill>
          <a:ln>
            <a:noFill/>
          </a:ln>
          <a:extLst/>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ln w="0"/>
              <a:solidFill>
                <a:schemeClr val="tx1"/>
              </a:solidFill>
              <a:effectLst>
                <a:outerShdw blurRad="38100" dist="19050" dir="2700000" algn="tl" rotWithShape="0">
                  <a:schemeClr val="dk1">
                    <a:alpha val="40000"/>
                  </a:schemeClr>
                </a:outerShdw>
              </a:effectLst>
            </a:endParaRPr>
          </a:p>
        </p:txBody>
      </p:sp>
      <p:sp>
        <p:nvSpPr>
          <p:cNvPr id="14347" name="AutoShape 5"/>
          <p:cNvSpPr>
            <a:spLocks noChangeArrowheads="1"/>
          </p:cNvSpPr>
          <p:nvPr/>
        </p:nvSpPr>
        <p:spPr bwMode="auto">
          <a:xfrm>
            <a:off x="3505200" y="4498975"/>
            <a:ext cx="1985963" cy="213042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endParaRPr lang="vi-VN" sz="1800">
              <a:solidFill>
                <a:schemeClr val="tx1"/>
              </a:solidFill>
              <a:latin typeface="Verdana" panose="020B0604030504040204" pitchFamily="34" charset="0"/>
            </a:endParaRPr>
          </a:p>
        </p:txBody>
      </p:sp>
      <p:sp>
        <p:nvSpPr>
          <p:cNvPr id="14348" name="Text Box 6"/>
          <p:cNvSpPr txBox="1">
            <a:spLocks noChangeArrowheads="1"/>
          </p:cNvSpPr>
          <p:nvPr/>
        </p:nvSpPr>
        <p:spPr bwMode="auto">
          <a:xfrm>
            <a:off x="6157913" y="3933825"/>
            <a:ext cx="16160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 typeface="Wingdings" panose="05000000000000000000" pitchFamily="2" charset="2"/>
              <a:buNone/>
            </a:pPr>
            <a:r>
              <a:rPr lang="en-US" sz="3600" b="1">
                <a:solidFill>
                  <a:schemeClr val="tx1"/>
                </a:solidFill>
              </a:rPr>
              <a:t>Chức năng khách hàng</a:t>
            </a:r>
          </a:p>
        </p:txBody>
      </p:sp>
      <p:sp>
        <p:nvSpPr>
          <p:cNvPr id="14349" name="Text Box 6"/>
          <p:cNvSpPr txBox="1">
            <a:spLocks noChangeArrowheads="1"/>
          </p:cNvSpPr>
          <p:nvPr/>
        </p:nvSpPr>
        <p:spPr bwMode="auto">
          <a:xfrm>
            <a:off x="3536950" y="4646613"/>
            <a:ext cx="1954213"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 typeface="Wingdings" panose="05000000000000000000" pitchFamily="2" charset="2"/>
              <a:buNone/>
            </a:pPr>
            <a:r>
              <a:rPr lang="en-US" sz="3600" b="1">
                <a:solidFill>
                  <a:schemeClr val="tx1"/>
                </a:solidFill>
              </a:rPr>
              <a:t>Chức năng Shipper</a:t>
            </a:r>
          </a:p>
        </p:txBody>
      </p:sp>
      <p:sp>
        <p:nvSpPr>
          <p:cNvPr id="14350" name="Text Box 6"/>
          <p:cNvSpPr txBox="1">
            <a:spLocks noChangeArrowheads="1"/>
          </p:cNvSpPr>
          <p:nvPr/>
        </p:nvSpPr>
        <p:spPr bwMode="auto">
          <a:xfrm>
            <a:off x="1238250" y="3935413"/>
            <a:ext cx="16160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3600" b="1">
                <a:solidFill>
                  <a:schemeClr val="tx1"/>
                </a:solidFill>
              </a:rPr>
              <a:t>Chức năng nhân viên</a:t>
            </a:r>
          </a:p>
        </p:txBody>
      </p:sp>
      <p:sp>
        <p:nvSpPr>
          <p:cNvPr id="14351" name="Slide Number Placeholder 3"/>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5158429B-050F-4BE6-A265-09A457F28C4E}" type="slidenum">
              <a:rPr lang="en-US" sz="1400" smtClean="0">
                <a:solidFill>
                  <a:schemeClr val="tx1"/>
                </a:solidFill>
              </a:rPr>
              <a:pPr>
                <a:spcBef>
                  <a:spcPct val="0"/>
                </a:spcBef>
                <a:buFontTx/>
                <a:buNone/>
              </a:pPr>
              <a:t>8</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en-US" sz="3600" smtClean="0">
                <a:solidFill>
                  <a:srgbClr val="FF0000"/>
                </a:solidFill>
              </a:rPr>
              <a:t>Kết Quả Thực Hiện</a:t>
            </a:r>
          </a:p>
        </p:txBody>
      </p:sp>
      <p:grpSp>
        <p:nvGrpSpPr>
          <p:cNvPr id="15363" name="Group 3"/>
          <p:cNvGrpSpPr>
            <a:grpSpLocks/>
          </p:cNvGrpSpPr>
          <p:nvPr/>
        </p:nvGrpSpPr>
        <p:grpSpPr bwMode="auto">
          <a:xfrm>
            <a:off x="3505200" y="1752600"/>
            <a:ext cx="2362200" cy="2438400"/>
            <a:chOff x="4071" y="1584"/>
            <a:chExt cx="1092" cy="1097"/>
          </a:xfrm>
        </p:grpSpPr>
        <p:sp>
          <p:nvSpPr>
            <p:cNvPr id="15418" name="Oval 4"/>
            <p:cNvSpPr>
              <a:spLocks noChangeArrowheads="1"/>
            </p:cNvSpPr>
            <p:nvPr/>
          </p:nvSpPr>
          <p:spPr bwMode="gray">
            <a:xfrm>
              <a:off x="4071" y="1584"/>
              <a:ext cx="1090" cy="1088"/>
            </a:xfrm>
            <a:prstGeom prst="ellipse">
              <a:avLst/>
            </a:prstGeom>
            <a:gradFill rotWithShape="1">
              <a:gsLst>
                <a:gs pos="0">
                  <a:srgbClr val="FFFFFF"/>
                </a:gs>
                <a:gs pos="50000">
                  <a:srgbClr val="D8755A"/>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19" name="Oval 5"/>
            <p:cNvSpPr>
              <a:spLocks noChangeArrowheads="1"/>
            </p:cNvSpPr>
            <p:nvPr/>
          </p:nvSpPr>
          <p:spPr bwMode="gray">
            <a:xfrm>
              <a:off x="4073" y="1593"/>
              <a:ext cx="1090" cy="1088"/>
            </a:xfrm>
            <a:prstGeom prst="ellipse">
              <a:avLst/>
            </a:prstGeom>
            <a:gradFill rotWithShape="1">
              <a:gsLst>
                <a:gs pos="0">
                  <a:srgbClr val="D8755A">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20" name="Oval 6"/>
            <p:cNvSpPr>
              <a:spLocks noChangeArrowheads="1"/>
            </p:cNvSpPr>
            <p:nvPr/>
          </p:nvSpPr>
          <p:spPr bwMode="gray">
            <a:xfrm>
              <a:off x="4131" y="1655"/>
              <a:ext cx="946" cy="945"/>
            </a:xfrm>
            <a:prstGeom prst="ellipse">
              <a:avLst/>
            </a:prstGeom>
            <a:gradFill rotWithShape="1">
              <a:gsLst>
                <a:gs pos="0">
                  <a:srgbClr val="753F31"/>
                </a:gs>
                <a:gs pos="50000">
                  <a:srgbClr val="D8755A"/>
                </a:gs>
                <a:gs pos="100000">
                  <a:srgbClr val="753F31"/>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21" name="Oval 7"/>
            <p:cNvSpPr>
              <a:spLocks noChangeArrowheads="1"/>
            </p:cNvSpPr>
            <p:nvPr/>
          </p:nvSpPr>
          <p:spPr bwMode="gray">
            <a:xfrm>
              <a:off x="4128" y="1650"/>
              <a:ext cx="946" cy="945"/>
            </a:xfrm>
            <a:prstGeom prst="ellipse">
              <a:avLst/>
            </a:prstGeom>
            <a:gradFill rotWithShape="1">
              <a:gsLst>
                <a:gs pos="0">
                  <a:srgbClr val="894A39"/>
                </a:gs>
                <a:gs pos="100000">
                  <a:srgbClr val="D8755A">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22" name="Oval 8"/>
            <p:cNvSpPr>
              <a:spLocks noChangeArrowheads="1"/>
            </p:cNvSpPr>
            <p:nvPr/>
          </p:nvSpPr>
          <p:spPr bwMode="gray">
            <a:xfrm>
              <a:off x="4178" y="1703"/>
              <a:ext cx="852" cy="850"/>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nvGrpSpPr>
            <p:cNvPr id="15423" name="Group 9"/>
            <p:cNvGrpSpPr>
              <a:grpSpLocks/>
            </p:cNvGrpSpPr>
            <p:nvPr/>
          </p:nvGrpSpPr>
          <p:grpSpPr bwMode="auto">
            <a:xfrm>
              <a:off x="4197" y="1716"/>
              <a:ext cx="826" cy="825"/>
              <a:chOff x="4166" y="1706"/>
              <a:chExt cx="1252" cy="1252"/>
            </a:xfrm>
          </p:grpSpPr>
          <p:sp>
            <p:nvSpPr>
              <p:cNvPr id="15424" name="Oval 1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25" name="Oval 1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26" name="Oval 1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27" name="Oval 1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grpSp>
        <p:nvGrpSpPr>
          <p:cNvPr id="15364" name="Group 14"/>
          <p:cNvGrpSpPr>
            <a:grpSpLocks/>
          </p:cNvGrpSpPr>
          <p:nvPr/>
        </p:nvGrpSpPr>
        <p:grpSpPr bwMode="auto">
          <a:xfrm>
            <a:off x="2895600" y="2743200"/>
            <a:ext cx="3581400" cy="1828800"/>
            <a:chOff x="1680" y="1824"/>
            <a:chExt cx="2256" cy="1152"/>
          </a:xfrm>
        </p:grpSpPr>
        <p:sp>
          <p:nvSpPr>
            <p:cNvPr id="15414" name="AutoShape 15"/>
            <p:cNvSpPr>
              <a:spLocks noChangeArrowheads="1"/>
            </p:cNvSpPr>
            <p:nvPr/>
          </p:nvSpPr>
          <p:spPr bwMode="gray">
            <a:xfrm rot="10800000">
              <a:off x="3552" y="1824"/>
              <a:ext cx="384" cy="288"/>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15" name="AutoShape 16"/>
            <p:cNvSpPr>
              <a:spLocks noChangeArrowheads="1"/>
            </p:cNvSpPr>
            <p:nvPr/>
          </p:nvSpPr>
          <p:spPr bwMode="gray">
            <a:xfrm rot="-3685140">
              <a:off x="2112" y="2640"/>
              <a:ext cx="384" cy="288"/>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16" name="AutoShape 17"/>
            <p:cNvSpPr>
              <a:spLocks noChangeArrowheads="1"/>
            </p:cNvSpPr>
            <p:nvPr/>
          </p:nvSpPr>
          <p:spPr bwMode="gray">
            <a:xfrm>
              <a:off x="1680" y="1824"/>
              <a:ext cx="384" cy="288"/>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17" name="AutoShape 18"/>
            <p:cNvSpPr>
              <a:spLocks noChangeArrowheads="1"/>
            </p:cNvSpPr>
            <p:nvPr/>
          </p:nvSpPr>
          <p:spPr bwMode="gray">
            <a:xfrm rot="-7784550">
              <a:off x="3120" y="2640"/>
              <a:ext cx="384" cy="288"/>
            </a:xfrm>
            <a:prstGeom prst="leftArrow">
              <a:avLst>
                <a:gd name="adj1" fmla="val 31250"/>
                <a:gd name="adj2" fmla="val 71531"/>
              </a:avLst>
            </a:prstGeom>
            <a:gradFill rotWithShape="1">
              <a:gsLst>
                <a:gs pos="0">
                  <a:srgbClr val="666699"/>
                </a:gs>
                <a:gs pos="100000">
                  <a:srgbClr val="BEBED4"/>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sp>
        <p:nvSpPr>
          <p:cNvPr id="15365" name="Text Box 19"/>
          <p:cNvSpPr txBox="1">
            <a:spLocks noChangeArrowheads="1"/>
          </p:cNvSpPr>
          <p:nvPr/>
        </p:nvSpPr>
        <p:spPr bwMode="gray">
          <a:xfrm>
            <a:off x="3810000" y="2305050"/>
            <a:ext cx="17081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400" b="1">
                <a:solidFill>
                  <a:srgbClr val="FF0000"/>
                </a:solidFill>
              </a:rPr>
              <a:t>Chức năng nhân viên</a:t>
            </a:r>
          </a:p>
        </p:txBody>
      </p:sp>
      <p:grpSp>
        <p:nvGrpSpPr>
          <p:cNvPr id="15366" name="Group 20"/>
          <p:cNvGrpSpPr>
            <a:grpSpLocks/>
          </p:cNvGrpSpPr>
          <p:nvPr/>
        </p:nvGrpSpPr>
        <p:grpSpPr bwMode="auto">
          <a:xfrm>
            <a:off x="6637338" y="2286000"/>
            <a:ext cx="1897062" cy="1884363"/>
            <a:chOff x="2789" y="1625"/>
            <a:chExt cx="907" cy="907"/>
          </a:xfrm>
        </p:grpSpPr>
        <p:sp>
          <p:nvSpPr>
            <p:cNvPr id="15404" name="Oval 21"/>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05"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06" name="Oval 23"/>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07" name="Oval 24"/>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08" name="Oval 25"/>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nvGrpSpPr>
            <p:cNvPr id="15409" name="Group 26"/>
            <p:cNvGrpSpPr>
              <a:grpSpLocks/>
            </p:cNvGrpSpPr>
            <p:nvPr/>
          </p:nvGrpSpPr>
          <p:grpSpPr bwMode="auto">
            <a:xfrm>
              <a:off x="2899" y="1735"/>
              <a:ext cx="687" cy="688"/>
              <a:chOff x="4166" y="1706"/>
              <a:chExt cx="1252" cy="1252"/>
            </a:xfrm>
          </p:grpSpPr>
          <p:sp>
            <p:nvSpPr>
              <p:cNvPr id="15410"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11"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12"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13"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grpSp>
        <p:nvGrpSpPr>
          <p:cNvPr id="15367" name="Group 32"/>
          <p:cNvGrpSpPr>
            <a:grpSpLocks/>
          </p:cNvGrpSpPr>
          <p:nvPr/>
        </p:nvGrpSpPr>
        <p:grpSpPr bwMode="auto">
          <a:xfrm>
            <a:off x="5334000" y="4495800"/>
            <a:ext cx="1828800" cy="1849438"/>
            <a:chOff x="864" y="1680"/>
            <a:chExt cx="910" cy="960"/>
          </a:xfrm>
        </p:grpSpPr>
        <p:sp>
          <p:nvSpPr>
            <p:cNvPr id="15394" name="Oval 33"/>
            <p:cNvSpPr>
              <a:spLocks noChangeArrowheads="1"/>
            </p:cNvSpPr>
            <p:nvPr/>
          </p:nvSpPr>
          <p:spPr bwMode="gray">
            <a:xfrm>
              <a:off x="864" y="1680"/>
              <a:ext cx="910" cy="960"/>
            </a:xfrm>
            <a:prstGeom prst="ellipse">
              <a:avLst/>
            </a:prstGeom>
            <a:gradFill rotWithShape="1">
              <a:gsLst>
                <a:gs pos="0">
                  <a:srgbClr val="FFFFFF"/>
                </a:gs>
                <a:gs pos="50000">
                  <a:srgbClr val="FF6699"/>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5" name="Oval 34"/>
            <p:cNvSpPr>
              <a:spLocks noChangeArrowheads="1"/>
            </p:cNvSpPr>
            <p:nvPr/>
          </p:nvSpPr>
          <p:spPr bwMode="gray">
            <a:xfrm>
              <a:off x="864" y="1680"/>
              <a:ext cx="910" cy="960"/>
            </a:xfrm>
            <a:prstGeom prst="ellipse">
              <a:avLst/>
            </a:prstGeom>
            <a:gradFill rotWithShape="1">
              <a:gsLst>
                <a:gs pos="0">
                  <a:srgbClr val="FF6699">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6" name="Oval 35"/>
            <p:cNvSpPr>
              <a:spLocks noChangeArrowheads="1"/>
            </p:cNvSpPr>
            <p:nvPr/>
          </p:nvSpPr>
          <p:spPr bwMode="gray">
            <a:xfrm>
              <a:off x="923" y="1742"/>
              <a:ext cx="792" cy="836"/>
            </a:xfrm>
            <a:prstGeom prst="ellipse">
              <a:avLst/>
            </a:prstGeom>
            <a:gradFill rotWithShape="1">
              <a:gsLst>
                <a:gs pos="0">
                  <a:srgbClr val="8A3753"/>
                </a:gs>
                <a:gs pos="50000">
                  <a:srgbClr val="FF6699"/>
                </a:gs>
                <a:gs pos="100000">
                  <a:srgbClr val="8A3753"/>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7" name="Oval 36"/>
            <p:cNvSpPr>
              <a:spLocks noChangeArrowheads="1"/>
            </p:cNvSpPr>
            <p:nvPr/>
          </p:nvSpPr>
          <p:spPr bwMode="gray">
            <a:xfrm>
              <a:off x="912" y="1728"/>
              <a:ext cx="791" cy="836"/>
            </a:xfrm>
            <a:prstGeom prst="ellipse">
              <a:avLst/>
            </a:prstGeom>
            <a:gradFill rotWithShape="1">
              <a:gsLst>
                <a:gs pos="0">
                  <a:srgbClr val="A24161"/>
                </a:gs>
                <a:gs pos="100000">
                  <a:srgbClr val="FF6699">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8" name="Oval 37"/>
            <p:cNvSpPr>
              <a:spLocks noChangeArrowheads="1"/>
            </p:cNvSpPr>
            <p:nvPr/>
          </p:nvSpPr>
          <p:spPr bwMode="gray">
            <a:xfrm>
              <a:off x="966" y="1785"/>
              <a:ext cx="712" cy="75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9" name="Oval 38"/>
            <p:cNvSpPr>
              <a:spLocks noChangeArrowheads="1"/>
            </p:cNvSpPr>
            <p:nvPr/>
          </p:nvSpPr>
          <p:spPr bwMode="gray">
            <a:xfrm>
              <a:off x="960" y="1776"/>
              <a:ext cx="689" cy="727"/>
            </a:xfrm>
            <a:prstGeom prst="ellipse">
              <a:avLst/>
            </a:prstGeom>
            <a:gradFill rotWithShape="1">
              <a:gsLst>
                <a:gs pos="0">
                  <a:srgbClr val="595959"/>
                </a:gs>
                <a:gs pos="100000">
                  <a:srgbClr val="C0C0C0"/>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00" name="Oval 39"/>
            <p:cNvSpPr>
              <a:spLocks noChangeArrowheads="1"/>
            </p:cNvSpPr>
            <p:nvPr/>
          </p:nvSpPr>
          <p:spPr bwMode="gray">
            <a:xfrm>
              <a:off x="986" y="1801"/>
              <a:ext cx="673" cy="709"/>
            </a:xfrm>
            <a:prstGeom prst="ellipse">
              <a:avLst/>
            </a:prstGeom>
            <a:gradFill rotWithShape="1">
              <a:gsLst>
                <a:gs pos="0">
                  <a:srgbClr val="C0C0C0">
                    <a:alpha val="0"/>
                  </a:srgbClr>
                </a:gs>
                <a:gs pos="100000">
                  <a:srgbClr val="E9E9E9"/>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01" name="Oval 40"/>
            <p:cNvSpPr>
              <a:spLocks noChangeArrowheads="1"/>
            </p:cNvSpPr>
            <p:nvPr/>
          </p:nvSpPr>
          <p:spPr bwMode="gray">
            <a:xfrm>
              <a:off x="994" y="1808"/>
              <a:ext cx="640" cy="663"/>
            </a:xfrm>
            <a:prstGeom prst="ellipse">
              <a:avLst/>
            </a:prstGeom>
            <a:gradFill rotWithShape="1">
              <a:gsLst>
                <a:gs pos="0">
                  <a:srgbClr val="989898"/>
                </a:gs>
                <a:gs pos="100000">
                  <a:srgbClr val="C0C0C0">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02" name="Oval 41"/>
            <p:cNvSpPr>
              <a:spLocks noChangeArrowheads="1"/>
            </p:cNvSpPr>
            <p:nvPr/>
          </p:nvSpPr>
          <p:spPr bwMode="gray">
            <a:xfrm>
              <a:off x="1031" y="1827"/>
              <a:ext cx="569" cy="538"/>
            </a:xfrm>
            <a:prstGeom prst="ellipse">
              <a:avLst/>
            </a:prstGeom>
            <a:gradFill rotWithShape="1">
              <a:gsLst>
                <a:gs pos="0">
                  <a:srgbClr val="FFFFFF"/>
                </a:gs>
                <a:gs pos="100000">
                  <a:srgbClr val="C0C0C0">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403" name="Text Box 42"/>
            <p:cNvSpPr txBox="1">
              <a:spLocks noChangeArrowheads="1"/>
            </p:cNvSpPr>
            <p:nvPr/>
          </p:nvSpPr>
          <p:spPr bwMode="gray">
            <a:xfrm>
              <a:off x="1035" y="1985"/>
              <a:ext cx="54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000" b="1">
                  <a:solidFill>
                    <a:srgbClr val="000000"/>
                  </a:solidFill>
                </a:rPr>
                <a:t>Thống Kê</a:t>
              </a:r>
            </a:p>
          </p:txBody>
        </p:sp>
      </p:grpSp>
      <p:grpSp>
        <p:nvGrpSpPr>
          <p:cNvPr id="15368" name="Group 43"/>
          <p:cNvGrpSpPr>
            <a:grpSpLocks/>
          </p:cNvGrpSpPr>
          <p:nvPr/>
        </p:nvGrpSpPr>
        <p:grpSpPr bwMode="auto">
          <a:xfrm>
            <a:off x="990600" y="2286000"/>
            <a:ext cx="1751013" cy="1725613"/>
            <a:chOff x="884" y="2523"/>
            <a:chExt cx="862" cy="862"/>
          </a:xfrm>
        </p:grpSpPr>
        <p:sp>
          <p:nvSpPr>
            <p:cNvPr id="15385" name="Oval 44"/>
            <p:cNvSpPr>
              <a:spLocks noChangeArrowheads="1"/>
            </p:cNvSpPr>
            <p:nvPr/>
          </p:nvSpPr>
          <p:spPr bwMode="gray">
            <a:xfrm>
              <a:off x="884" y="2523"/>
              <a:ext cx="862" cy="862"/>
            </a:xfrm>
            <a:prstGeom prst="ellipse">
              <a:avLst/>
            </a:prstGeom>
            <a:gradFill rotWithShape="1">
              <a:gsLst>
                <a:gs pos="0">
                  <a:srgbClr val="FFFFFF"/>
                </a:gs>
                <a:gs pos="50000">
                  <a:srgbClr val="00CC66"/>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86" name="Oval 45"/>
            <p:cNvSpPr>
              <a:spLocks noChangeArrowheads="1"/>
            </p:cNvSpPr>
            <p:nvPr/>
          </p:nvSpPr>
          <p:spPr bwMode="gray">
            <a:xfrm>
              <a:off x="884" y="2523"/>
              <a:ext cx="862" cy="862"/>
            </a:xfrm>
            <a:prstGeom prst="ellipse">
              <a:avLst/>
            </a:prstGeom>
            <a:gradFill rotWithShape="1">
              <a:gsLst>
                <a:gs pos="0">
                  <a:srgbClr val="00CC66">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87" name="Oval 46"/>
            <p:cNvSpPr>
              <a:spLocks noChangeArrowheads="1"/>
            </p:cNvSpPr>
            <p:nvPr/>
          </p:nvSpPr>
          <p:spPr bwMode="gray">
            <a:xfrm>
              <a:off x="940" y="2579"/>
              <a:ext cx="750" cy="750"/>
            </a:xfrm>
            <a:prstGeom prst="ellipse">
              <a:avLst/>
            </a:prstGeom>
            <a:gradFill rotWithShape="1">
              <a:gsLst>
                <a:gs pos="0">
                  <a:srgbClr val="006E37"/>
                </a:gs>
                <a:gs pos="50000">
                  <a:srgbClr val="00CC66"/>
                </a:gs>
                <a:gs pos="100000">
                  <a:srgbClr val="006E37"/>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88" name="Oval 47"/>
            <p:cNvSpPr>
              <a:spLocks noChangeArrowheads="1"/>
            </p:cNvSpPr>
            <p:nvPr/>
          </p:nvSpPr>
          <p:spPr bwMode="gray">
            <a:xfrm>
              <a:off x="941" y="2579"/>
              <a:ext cx="749" cy="750"/>
            </a:xfrm>
            <a:prstGeom prst="ellipse">
              <a:avLst/>
            </a:prstGeom>
            <a:gradFill rotWithShape="1">
              <a:gsLst>
                <a:gs pos="0">
                  <a:srgbClr val="008241"/>
                </a:gs>
                <a:gs pos="100000">
                  <a:srgbClr val="00CC66">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89" name="Oval 48"/>
            <p:cNvSpPr>
              <a:spLocks noChangeArrowheads="1"/>
            </p:cNvSpPr>
            <p:nvPr/>
          </p:nvSpPr>
          <p:spPr bwMode="gray">
            <a:xfrm>
              <a:off x="981" y="2617"/>
              <a:ext cx="674" cy="674"/>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0" name="Oval 49"/>
            <p:cNvSpPr>
              <a:spLocks noChangeArrowheads="1"/>
            </p:cNvSpPr>
            <p:nvPr/>
          </p:nvSpPr>
          <p:spPr bwMode="gray">
            <a:xfrm>
              <a:off x="992" y="2628"/>
              <a:ext cx="653" cy="653"/>
            </a:xfrm>
            <a:prstGeom prst="ellipse">
              <a:avLst/>
            </a:prstGeom>
            <a:gradFill rotWithShape="1">
              <a:gsLst>
                <a:gs pos="0">
                  <a:srgbClr val="595959"/>
                </a:gs>
                <a:gs pos="100000">
                  <a:srgbClr val="C0C0C0"/>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1" name="Oval 50"/>
            <p:cNvSpPr>
              <a:spLocks noChangeArrowheads="1"/>
            </p:cNvSpPr>
            <p:nvPr/>
          </p:nvSpPr>
          <p:spPr bwMode="gray">
            <a:xfrm>
              <a:off x="1000" y="2632"/>
              <a:ext cx="637" cy="636"/>
            </a:xfrm>
            <a:prstGeom prst="ellipse">
              <a:avLst/>
            </a:prstGeom>
            <a:gradFill rotWithShape="1">
              <a:gsLst>
                <a:gs pos="0">
                  <a:srgbClr val="C0C0C0">
                    <a:alpha val="0"/>
                  </a:srgbClr>
                </a:gs>
                <a:gs pos="100000">
                  <a:srgbClr val="E9E9E9"/>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2" name="Oval 51"/>
            <p:cNvSpPr>
              <a:spLocks noChangeArrowheads="1"/>
            </p:cNvSpPr>
            <p:nvPr/>
          </p:nvSpPr>
          <p:spPr bwMode="gray">
            <a:xfrm>
              <a:off x="1007" y="2638"/>
              <a:ext cx="606" cy="595"/>
            </a:xfrm>
            <a:prstGeom prst="ellipse">
              <a:avLst/>
            </a:prstGeom>
            <a:gradFill rotWithShape="1">
              <a:gsLst>
                <a:gs pos="0">
                  <a:srgbClr val="989898"/>
                </a:gs>
                <a:gs pos="100000">
                  <a:srgbClr val="C0C0C0">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93" name="Oval 52"/>
            <p:cNvSpPr>
              <a:spLocks noChangeArrowheads="1"/>
            </p:cNvSpPr>
            <p:nvPr/>
          </p:nvSpPr>
          <p:spPr bwMode="gray">
            <a:xfrm>
              <a:off x="1042" y="2655"/>
              <a:ext cx="539" cy="483"/>
            </a:xfrm>
            <a:prstGeom prst="ellipse">
              <a:avLst/>
            </a:prstGeom>
            <a:gradFill rotWithShape="1">
              <a:gsLst>
                <a:gs pos="0">
                  <a:srgbClr val="FFFFFF"/>
                </a:gs>
                <a:gs pos="100000">
                  <a:srgbClr val="C0C0C0">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sp>
        <p:nvSpPr>
          <p:cNvPr id="15369" name="Text Box 53"/>
          <p:cNvSpPr txBox="1">
            <a:spLocks noChangeArrowheads="1"/>
          </p:cNvSpPr>
          <p:nvPr/>
        </p:nvSpPr>
        <p:spPr bwMode="gray">
          <a:xfrm>
            <a:off x="1214438" y="2797175"/>
            <a:ext cx="13303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000" b="1">
                <a:solidFill>
                  <a:srgbClr val="000000"/>
                </a:solidFill>
              </a:rPr>
              <a:t>Đăng nhập</a:t>
            </a:r>
          </a:p>
        </p:txBody>
      </p:sp>
      <p:grpSp>
        <p:nvGrpSpPr>
          <p:cNvPr id="15370" name="Group 54"/>
          <p:cNvGrpSpPr>
            <a:grpSpLocks/>
          </p:cNvGrpSpPr>
          <p:nvPr/>
        </p:nvGrpSpPr>
        <p:grpSpPr bwMode="auto">
          <a:xfrm>
            <a:off x="2286000" y="4495800"/>
            <a:ext cx="1828800" cy="1812925"/>
            <a:chOff x="1685" y="3125"/>
            <a:chExt cx="907" cy="907"/>
          </a:xfrm>
        </p:grpSpPr>
        <p:grpSp>
          <p:nvGrpSpPr>
            <p:cNvPr id="15373" name="Group 55"/>
            <p:cNvGrpSpPr>
              <a:grpSpLocks/>
            </p:cNvGrpSpPr>
            <p:nvPr/>
          </p:nvGrpSpPr>
          <p:grpSpPr bwMode="auto">
            <a:xfrm>
              <a:off x="1685" y="3125"/>
              <a:ext cx="907" cy="907"/>
              <a:chOff x="2832" y="1728"/>
              <a:chExt cx="907" cy="907"/>
            </a:xfrm>
          </p:grpSpPr>
          <p:sp>
            <p:nvSpPr>
              <p:cNvPr id="15375" name="Oval 56"/>
              <p:cNvSpPr>
                <a:spLocks noChangeArrowheads="1"/>
              </p:cNvSpPr>
              <p:nvPr/>
            </p:nvSpPr>
            <p:spPr bwMode="gray">
              <a:xfrm>
                <a:off x="2832" y="1728"/>
                <a:ext cx="907" cy="907"/>
              </a:xfrm>
              <a:prstGeom prst="ellipse">
                <a:avLst/>
              </a:prstGeom>
              <a:gradFill rotWithShape="1">
                <a:gsLst>
                  <a:gs pos="0">
                    <a:srgbClr val="FFFFFF"/>
                  </a:gs>
                  <a:gs pos="50000">
                    <a:srgbClr val="3965E1"/>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76" name="Oval 57"/>
              <p:cNvSpPr>
                <a:spLocks noChangeArrowheads="1"/>
              </p:cNvSpPr>
              <p:nvPr/>
            </p:nvSpPr>
            <p:spPr bwMode="gray">
              <a:xfrm>
                <a:off x="2832" y="1728"/>
                <a:ext cx="907" cy="907"/>
              </a:xfrm>
              <a:prstGeom prst="ellipse">
                <a:avLst/>
              </a:prstGeom>
              <a:gradFill rotWithShape="1">
                <a:gsLst>
                  <a:gs pos="0">
                    <a:srgbClr val="3965E1">
                      <a:alpha val="32001"/>
                    </a:srgbClr>
                  </a:gs>
                  <a:gs pos="100000">
                    <a:srgbClr val="000000">
                      <a:alpha val="89998"/>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77" name="Oval 58"/>
              <p:cNvSpPr>
                <a:spLocks noChangeArrowheads="1"/>
              </p:cNvSpPr>
              <p:nvPr/>
            </p:nvSpPr>
            <p:spPr bwMode="gray">
              <a:xfrm>
                <a:off x="2889" y="1788"/>
                <a:ext cx="787" cy="788"/>
              </a:xfrm>
              <a:prstGeom prst="ellipse">
                <a:avLst/>
              </a:prstGeom>
              <a:gradFill rotWithShape="1">
                <a:gsLst>
                  <a:gs pos="0">
                    <a:srgbClr val="1F377A"/>
                  </a:gs>
                  <a:gs pos="50000">
                    <a:srgbClr val="3965E1"/>
                  </a:gs>
                  <a:gs pos="100000">
                    <a:srgbClr val="1F377A"/>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78" name="Oval 59"/>
              <p:cNvSpPr>
                <a:spLocks noChangeArrowheads="1"/>
              </p:cNvSpPr>
              <p:nvPr/>
            </p:nvSpPr>
            <p:spPr bwMode="gray">
              <a:xfrm>
                <a:off x="2889" y="1794"/>
                <a:ext cx="787" cy="788"/>
              </a:xfrm>
              <a:prstGeom prst="ellipse">
                <a:avLst/>
              </a:prstGeom>
              <a:gradFill rotWithShape="1">
                <a:gsLst>
                  <a:gs pos="0">
                    <a:srgbClr val="264396"/>
                  </a:gs>
                  <a:gs pos="100000">
                    <a:srgbClr val="3965E1">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79" name="Oval 60"/>
              <p:cNvSpPr>
                <a:spLocks noChangeArrowheads="1"/>
              </p:cNvSpPr>
              <p:nvPr/>
            </p:nvSpPr>
            <p:spPr bwMode="gray">
              <a:xfrm>
                <a:off x="2928" y="1833"/>
                <a:ext cx="709" cy="709"/>
              </a:xfrm>
              <a:prstGeom prst="ellipse">
                <a:avLst/>
              </a:prstGeom>
              <a:gradFill rotWithShape="1">
                <a:gsLst>
                  <a:gs pos="0">
                    <a:srgbClr val="3965E1"/>
                  </a:gs>
                  <a:gs pos="100000">
                    <a:srgbClr val="03060D"/>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nvGrpSpPr>
              <p:cNvPr id="15380" name="Group 61"/>
              <p:cNvGrpSpPr>
                <a:grpSpLocks/>
              </p:cNvGrpSpPr>
              <p:nvPr/>
            </p:nvGrpSpPr>
            <p:grpSpPr bwMode="auto">
              <a:xfrm>
                <a:off x="2946" y="1842"/>
                <a:ext cx="687" cy="688"/>
                <a:chOff x="4166" y="1706"/>
                <a:chExt cx="1252" cy="1252"/>
              </a:xfrm>
            </p:grpSpPr>
            <p:sp>
              <p:nvSpPr>
                <p:cNvPr id="15381" name="Oval 6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82"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83" name="Oval 6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sp>
              <p:nvSpPr>
                <p:cNvPr id="15384" name="Oval 6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eaLnBrk="1" hangingPunct="1">
                    <a:spcBef>
                      <a:spcPct val="0"/>
                    </a:spcBef>
                    <a:buFontTx/>
                    <a:buNone/>
                  </a:pPr>
                  <a:endParaRPr lang="vi-VN" sz="1800">
                    <a:solidFill>
                      <a:schemeClr val="tx1"/>
                    </a:solidFill>
                  </a:endParaRPr>
                </a:p>
              </p:txBody>
            </p:sp>
          </p:grpSp>
        </p:grpSp>
        <p:sp>
          <p:nvSpPr>
            <p:cNvPr id="15374" name="Text Box 66"/>
            <p:cNvSpPr txBox="1">
              <a:spLocks noChangeArrowheads="1"/>
            </p:cNvSpPr>
            <p:nvPr/>
          </p:nvSpPr>
          <p:spPr bwMode="gray">
            <a:xfrm>
              <a:off x="1792" y="3396"/>
              <a:ext cx="676"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2000" b="1">
                  <a:solidFill>
                    <a:srgbClr val="000000"/>
                  </a:solidFill>
                </a:rPr>
                <a:t>Cập nhật dữ liệu</a:t>
              </a:r>
            </a:p>
          </p:txBody>
        </p:sp>
      </p:grpSp>
      <p:sp>
        <p:nvSpPr>
          <p:cNvPr id="15371" name="Rectangle 3"/>
          <p:cNvSpPr>
            <a:spLocks noChangeArrowheads="1"/>
          </p:cNvSpPr>
          <p:nvPr/>
        </p:nvSpPr>
        <p:spPr bwMode="auto">
          <a:xfrm>
            <a:off x="6991350" y="2743200"/>
            <a:ext cx="1173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sz="1800" b="1">
                <a:solidFill>
                  <a:srgbClr val="000000"/>
                </a:solidFill>
              </a:rPr>
              <a:t>Duyệt đơn hàng</a:t>
            </a:r>
          </a:p>
        </p:txBody>
      </p:sp>
      <p:sp>
        <p:nvSpPr>
          <p:cNvPr id="15372" name="Slide Number Placeholder 5"/>
          <p:cNvSpPr>
            <a:spLocks noGrp="1"/>
          </p:cNvSpPr>
          <p:nvPr>
            <p:ph type="sldNum" sz="quarter" idx="12"/>
          </p:nvPr>
        </p:nvSpPr>
        <p:spPr>
          <a:noFill/>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283B0372-F478-4FF7-AAA7-245FFB75D46E}" type="slidenum">
              <a:rPr lang="en-US" sz="1400" smtClean="0">
                <a:solidFill>
                  <a:schemeClr val="tx1"/>
                </a:solidFill>
              </a:rPr>
              <a:pPr>
                <a:spcBef>
                  <a:spcPct val="0"/>
                </a:spcBef>
                <a:buFontTx/>
                <a:buNone/>
              </a:pPr>
              <a:t>9</a:t>
            </a:fld>
            <a:endParaRPr lang="en-US" sz="1400" smtClean="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3256</TotalTime>
  <Words>425</Words>
  <Application>Microsoft Office PowerPoint</Application>
  <PresentationFormat>On-screen Show (4:3)</PresentationFormat>
  <Paragraphs>122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Verdana</vt:lpstr>
      <vt:lpstr>Wingdings</vt:lpstr>
      <vt:lpstr>Default Design</vt:lpstr>
      <vt:lpstr>KHOA CNtt &amp; tt BỘ MÔN TIN HỌC ỨNG DỤNG</vt:lpstr>
      <vt:lpstr>Nội Dung</vt:lpstr>
      <vt:lpstr>Đặt Vấn Đề Và Giới Thiệu Đề Tài</vt:lpstr>
      <vt:lpstr>Đặt Vấn Đề Và Giới Thiệu Đề Tài</vt:lpstr>
      <vt:lpstr>Hướng Giải Quyết</vt:lpstr>
      <vt:lpstr>Cơ Sở Lý Thuyết</vt:lpstr>
      <vt:lpstr>PowerPoint Presentation</vt:lpstr>
      <vt:lpstr>Kết Quả Thực Hiện</vt:lpstr>
      <vt:lpstr>Kết Quả Thực Hiện</vt:lpstr>
      <vt:lpstr>Kết Quả Thực Hiện</vt:lpstr>
      <vt:lpstr>Kết Quả Thực Hiện</vt:lpstr>
      <vt:lpstr>Quy Trình Mua Hàng</vt:lpstr>
      <vt:lpstr>Kết Luận </vt:lpstr>
      <vt:lpstr>Kết Luận </vt:lpstr>
      <vt:lpstr>Kết Luận </vt:lpstr>
      <vt:lpstr>Kết Luận </vt:lpstr>
      <vt:lpstr>Hướng Phát Triển</vt:lpstr>
      <vt:lpstr>Demo</vt:lpstr>
      <vt:lpstr>PowerPoint Presentation</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Huynh Long Ho</cp:lastModifiedBy>
  <cp:revision>268</cp:revision>
  <cp:lastPrinted>2019-12-09T18:25:38Z</cp:lastPrinted>
  <dcterms:created xsi:type="dcterms:W3CDTF">2008-08-06T06:37:20Z</dcterms:created>
  <dcterms:modified xsi:type="dcterms:W3CDTF">2019-12-10T08:21:44Z</dcterms:modified>
</cp:coreProperties>
</file>