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7"/>
  </p:notesMasterIdLst>
  <p:sldIdLst>
    <p:sldId id="341" r:id="rId4"/>
    <p:sldId id="390" r:id="rId5"/>
    <p:sldId id="259" r:id="rId6"/>
    <p:sldId id="393" r:id="rId7"/>
    <p:sldId id="396" r:id="rId8"/>
    <p:sldId id="321" r:id="rId9"/>
    <p:sldId id="395" r:id="rId10"/>
    <p:sldId id="312" r:id="rId11"/>
    <p:sldId id="397" r:id="rId12"/>
    <p:sldId id="330" r:id="rId13"/>
    <p:sldId id="398" r:id="rId14"/>
    <p:sldId id="388"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B97"/>
    <a:srgbClr val="0684BF"/>
    <a:srgbClr val="57687C"/>
    <a:srgbClr val="9C19E0"/>
    <a:srgbClr val="3ED4B7"/>
    <a:srgbClr val="3E7C17"/>
    <a:srgbClr val="A2D368"/>
    <a:srgbClr val="F5B317"/>
    <a:srgbClr val="CE56F4"/>
    <a:srgbClr val="9A5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3073" autoAdjust="0"/>
  </p:normalViewPr>
  <p:slideViewPr>
    <p:cSldViewPr snapToGrid="0" showGuides="1">
      <p:cViewPr varScale="1">
        <p:scale>
          <a:sx n="80" d="100"/>
          <a:sy n="80" d="100"/>
        </p:scale>
        <p:origin x="610" y="53"/>
      </p:cViewPr>
      <p:guideLst>
        <p:guide orient="horz" pos="25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724CC-712B-4EDC-A1ED-C47531F22C33}" type="datetimeFigureOut">
              <a:rPr lang="en-US" smtClean="0"/>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0BD6D-1BCC-4A91-94E8-ABBE7DE3D4F0}" type="slidenum">
              <a:rPr lang="en-US" smtClean="0"/>
              <a:t>‹#›</a:t>
            </a:fld>
            <a:endParaRPr lang="en-US"/>
          </a:p>
        </p:txBody>
      </p:sp>
    </p:spTree>
    <p:extLst>
      <p:ext uri="{BB962C8B-B14F-4D97-AF65-F5344CB8AC3E}">
        <p14:creationId xmlns:p14="http://schemas.microsoft.com/office/powerpoint/2010/main" val="327526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70BD6D-1BCC-4A91-94E8-ABBE7DE3D4F0}" type="slidenum">
              <a:rPr lang="en-US" smtClean="0"/>
              <a:t>1</a:t>
            </a:fld>
            <a:endParaRPr lang="en-US"/>
          </a:p>
        </p:txBody>
      </p:sp>
    </p:spTree>
    <p:extLst>
      <p:ext uri="{BB962C8B-B14F-4D97-AF65-F5344CB8AC3E}">
        <p14:creationId xmlns:p14="http://schemas.microsoft.com/office/powerpoint/2010/main" val="319182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70BD6D-1BCC-4A91-94E8-ABBE7DE3D4F0}" type="slidenum">
              <a:rPr lang="en-US" smtClean="0"/>
              <a:t>3</a:t>
            </a:fld>
            <a:endParaRPr lang="en-US"/>
          </a:p>
        </p:txBody>
      </p:sp>
    </p:spTree>
    <p:extLst>
      <p:ext uri="{BB962C8B-B14F-4D97-AF65-F5344CB8AC3E}">
        <p14:creationId xmlns:p14="http://schemas.microsoft.com/office/powerpoint/2010/main" val="426644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70BD6D-1BCC-4A91-94E8-ABBE7DE3D4F0}" type="slidenum">
              <a:rPr lang="en-US" smtClean="0"/>
              <a:t>7</a:t>
            </a:fld>
            <a:endParaRPr lang="en-US"/>
          </a:p>
        </p:txBody>
      </p:sp>
    </p:spTree>
    <p:extLst>
      <p:ext uri="{BB962C8B-B14F-4D97-AF65-F5344CB8AC3E}">
        <p14:creationId xmlns:p14="http://schemas.microsoft.com/office/powerpoint/2010/main" val="212610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0_Images &amp; Contents Layout">
    <p:bg>
      <p:bgPr>
        <a:solidFill>
          <a:schemeClr val="bg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85275921-1E6D-41E3-AE7C-68DF859FCC4C}"/>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350E66A9-91F6-4830-BB65-EEFDC3747239}"/>
              </a:ext>
            </a:extLst>
          </p:cNvPr>
          <p:cNvGrpSpPr/>
          <p:nvPr userDrawn="1"/>
        </p:nvGrpSpPr>
        <p:grpSpPr>
          <a:xfrm>
            <a:off x="9150364" y="1155759"/>
            <a:ext cx="3041636" cy="4780454"/>
            <a:chOff x="9508727" y="2147107"/>
            <a:chExt cx="2683273" cy="4217224"/>
          </a:xfrm>
        </p:grpSpPr>
        <p:sp>
          <p:nvSpPr>
            <p:cNvPr id="7" name="Freeform: Shape 6">
              <a:extLst>
                <a:ext uri="{FF2B5EF4-FFF2-40B4-BE49-F238E27FC236}">
                  <a16:creationId xmlns:a16="http://schemas.microsoft.com/office/drawing/2014/main" id="{8ADD02B9-705C-441F-9F44-3A4D8B0AB274}"/>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BACEADF0-90D1-4EAC-B084-BE76E2D565F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a:p>
          </p:txBody>
        </p:sp>
        <p:sp>
          <p:nvSpPr>
            <p:cNvPr id="9" name="Freeform: Shape 8">
              <a:extLst>
                <a:ext uri="{FF2B5EF4-FFF2-40B4-BE49-F238E27FC236}">
                  <a16:creationId xmlns:a16="http://schemas.microsoft.com/office/drawing/2014/main" id="{75AE0FA7-651F-41D3-A466-576DBE74B37E}"/>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BD45F040-58F7-4D83-BE71-78840F67DC02}"/>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B3B96364-EF52-4F95-B366-3127C9E144B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2F4AC49B-8C7E-42FB-AF72-D459407EEC11}"/>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E53137A-5EA9-4BF0-9F47-B5EBB3CFD976}"/>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5" name="Picture Placeholder 2">
            <a:extLst>
              <a:ext uri="{FF2B5EF4-FFF2-40B4-BE49-F238E27FC236}">
                <a16:creationId xmlns:a16="http://schemas.microsoft.com/office/drawing/2014/main" id="{833627FF-A6E8-40CC-AEAD-CBFFCE91FF03}"/>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2354122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6" name="Oval 5">
            <a:extLst>
              <a:ext uri="{FF2B5EF4-FFF2-40B4-BE49-F238E27FC236}">
                <a16:creationId xmlns:a16="http://schemas.microsoft.com/office/drawing/2014/main" id="{51E668D0-535A-4990-8E06-BB82F380A41A}"/>
              </a:ext>
            </a:extLst>
          </p:cNvPr>
          <p:cNvSpPr/>
          <p:nvPr userDrawn="1"/>
        </p:nvSpPr>
        <p:spPr>
          <a:xfrm>
            <a:off x="-307855" y="5652477"/>
            <a:ext cx="8090901" cy="807016"/>
          </a:xfrm>
          <a:prstGeom prst="ellipse">
            <a:avLst/>
          </a:prstGeom>
          <a:solidFill>
            <a:schemeClr val="tx1">
              <a:lumMod val="50000"/>
              <a:lumOff val="50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3" name="Group 12">
            <a:extLst>
              <a:ext uri="{FF2B5EF4-FFF2-40B4-BE49-F238E27FC236}">
                <a16:creationId xmlns:a16="http://schemas.microsoft.com/office/drawing/2014/main" id="{42A53D67-7525-4276-8EB6-3E9A3694C933}"/>
              </a:ext>
            </a:extLst>
          </p:cNvPr>
          <p:cNvGrpSpPr/>
          <p:nvPr userDrawn="1"/>
        </p:nvGrpSpPr>
        <p:grpSpPr>
          <a:xfrm>
            <a:off x="994636" y="2926084"/>
            <a:ext cx="5395343" cy="3128207"/>
            <a:chOff x="-548507" y="477868"/>
            <a:chExt cx="11570449" cy="6357177"/>
          </a:xfrm>
        </p:grpSpPr>
        <p:sp>
          <p:nvSpPr>
            <p:cNvPr id="14" name="Freeform: Shape 13">
              <a:extLst>
                <a:ext uri="{FF2B5EF4-FFF2-40B4-BE49-F238E27FC236}">
                  <a16:creationId xmlns:a16="http://schemas.microsoft.com/office/drawing/2014/main" id="{C751A292-65E4-4D8A-94E3-7A65FC7F70E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1F2D2A-8652-402B-9EDA-D7240495B55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B900252-CCD0-4C58-93D8-116634A213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8113BF-8BC1-4CCA-9159-9178FC0D3CF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4A4A368-5DB5-4021-B777-AFBA3EC624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FD69E2CE-5E2D-4650-A253-385B16712F24}"/>
                </a:ext>
              </a:extLst>
            </p:cNvPr>
            <p:cNvGrpSpPr/>
            <p:nvPr/>
          </p:nvGrpSpPr>
          <p:grpSpPr>
            <a:xfrm>
              <a:off x="1606" y="6382978"/>
              <a:ext cx="413937" cy="115242"/>
              <a:chOff x="5955" y="6353672"/>
              <a:chExt cx="413937" cy="115242"/>
            </a:xfrm>
          </p:grpSpPr>
          <p:sp>
            <p:nvSpPr>
              <p:cNvPr id="24" name="Rectangle: Rounded Corners 23">
                <a:extLst>
                  <a:ext uri="{FF2B5EF4-FFF2-40B4-BE49-F238E27FC236}">
                    <a16:creationId xmlns:a16="http://schemas.microsoft.com/office/drawing/2014/main" id="{7AF15E41-2018-45FA-83AE-B6C13175A02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CC2C955-5A78-4D6C-8CF9-E22D0DD13F2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2D74779D-FE73-45F9-AFD9-D1F68E80FD15}"/>
                </a:ext>
              </a:extLst>
            </p:cNvPr>
            <p:cNvGrpSpPr/>
            <p:nvPr/>
          </p:nvGrpSpPr>
          <p:grpSpPr>
            <a:xfrm>
              <a:off x="9855291" y="6381600"/>
              <a:ext cx="885989" cy="115242"/>
              <a:chOff x="5955" y="6353672"/>
              <a:chExt cx="413937" cy="115242"/>
            </a:xfrm>
          </p:grpSpPr>
          <p:sp>
            <p:nvSpPr>
              <p:cNvPr id="22" name="Rectangle: Rounded Corners 21">
                <a:extLst>
                  <a:ext uri="{FF2B5EF4-FFF2-40B4-BE49-F238E27FC236}">
                    <a16:creationId xmlns:a16="http://schemas.microsoft.com/office/drawing/2014/main" id="{A76D687E-D97C-4498-B792-EA186144C9C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A3960BD-FA1D-4271-9AE8-F261DD6BED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Freeform: Shape 20">
              <a:extLst>
                <a:ext uri="{FF2B5EF4-FFF2-40B4-BE49-F238E27FC236}">
                  <a16:creationId xmlns:a16="http://schemas.microsoft.com/office/drawing/2014/main" id="{3C699106-98AC-46DA-9D6E-B969A15282A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5" name="Picture Placeholder 2">
            <a:extLst>
              <a:ext uri="{FF2B5EF4-FFF2-40B4-BE49-F238E27FC236}">
                <a16:creationId xmlns:a16="http://schemas.microsoft.com/office/drawing/2014/main" id="{EC75CF35-F516-4726-9F9F-341EAA6BA562}"/>
              </a:ext>
            </a:extLst>
          </p:cNvPr>
          <p:cNvSpPr>
            <a:spLocks noGrp="1"/>
          </p:cNvSpPr>
          <p:nvPr>
            <p:ph type="pic" idx="11" hasCustomPrompt="1"/>
          </p:nvPr>
        </p:nvSpPr>
        <p:spPr>
          <a:xfrm>
            <a:off x="1699641" y="3059771"/>
            <a:ext cx="3985541" cy="25766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441FF6A-3E7D-47A1-B8C1-5D555E74D492}"/>
              </a:ext>
            </a:extLst>
          </p:cNvPr>
          <p:cNvSpPr/>
          <p:nvPr userDrawn="1"/>
        </p:nvSpPr>
        <p:spPr>
          <a:xfrm flipH="1">
            <a:off x="639418" y="-1"/>
            <a:ext cx="10913165" cy="6858001"/>
          </a:xfrm>
          <a:prstGeom prst="parallelogram">
            <a:avLst>
              <a:gd name="adj" fmla="val 940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37574EA2-67C7-44C7-807B-81FA440CF143}"/>
              </a:ext>
            </a:extLst>
          </p:cNvPr>
          <p:cNvSpPr>
            <a:spLocks noGrp="1"/>
          </p:cNvSpPr>
          <p:nvPr>
            <p:ph type="pic" idx="13" hasCustomPrompt="1"/>
          </p:nvPr>
        </p:nvSpPr>
        <p:spPr>
          <a:xfrm>
            <a:off x="4929808" y="3419062"/>
            <a:ext cx="7262192" cy="3438939"/>
          </a:xfrm>
          <a:custGeom>
            <a:avLst/>
            <a:gdLst>
              <a:gd name="connsiteX0" fmla="*/ 0 w 7262192"/>
              <a:gd name="connsiteY0" fmla="*/ 0 h 3438939"/>
              <a:gd name="connsiteX1" fmla="*/ 4648683 w 7262192"/>
              <a:gd name="connsiteY1" fmla="*/ 0 h 3438939"/>
              <a:gd name="connsiteX2" fmla="*/ 7262192 w 7262192"/>
              <a:gd name="connsiteY2" fmla="*/ 2779944 h 3438939"/>
              <a:gd name="connsiteX3" fmla="*/ 7262192 w 7262192"/>
              <a:gd name="connsiteY3" fmla="*/ 3438939 h 3438939"/>
              <a:gd name="connsiteX4" fmla="*/ 3233050 w 7262192"/>
              <a:gd name="connsiteY4" fmla="*/ 3438939 h 343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2" h="3438939">
                <a:moveTo>
                  <a:pt x="0" y="0"/>
                </a:moveTo>
                <a:lnTo>
                  <a:pt x="4648683" y="0"/>
                </a:lnTo>
                <a:lnTo>
                  <a:pt x="7262192" y="2779944"/>
                </a:lnTo>
                <a:lnTo>
                  <a:pt x="7262192" y="3438939"/>
                </a:lnTo>
                <a:lnTo>
                  <a:pt x="3233050" y="34389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
        <p:nvSpPr>
          <p:cNvPr id="14" name="Picture Placeholder 13">
            <a:extLst>
              <a:ext uri="{FF2B5EF4-FFF2-40B4-BE49-F238E27FC236}">
                <a16:creationId xmlns:a16="http://schemas.microsoft.com/office/drawing/2014/main" id="{12520FF5-8DAC-4EAB-92BD-6C99F0F33BDA}"/>
              </a:ext>
            </a:extLst>
          </p:cNvPr>
          <p:cNvSpPr>
            <a:spLocks noGrp="1"/>
          </p:cNvSpPr>
          <p:nvPr>
            <p:ph type="pic" idx="12" hasCustomPrompt="1"/>
          </p:nvPr>
        </p:nvSpPr>
        <p:spPr>
          <a:xfrm>
            <a:off x="0" y="1"/>
            <a:ext cx="7262195" cy="3419061"/>
          </a:xfrm>
          <a:custGeom>
            <a:avLst/>
            <a:gdLst>
              <a:gd name="connsiteX0" fmla="*/ 0 w 7262195"/>
              <a:gd name="connsiteY0" fmla="*/ 0 h 3419061"/>
              <a:gd name="connsiteX1" fmla="*/ 4047833 w 7262195"/>
              <a:gd name="connsiteY1" fmla="*/ 0 h 3419061"/>
              <a:gd name="connsiteX2" fmla="*/ 7262195 w 7262195"/>
              <a:gd name="connsiteY2" fmla="*/ 3419061 h 3419061"/>
              <a:gd name="connsiteX3" fmla="*/ 2594824 w 7262195"/>
              <a:gd name="connsiteY3" fmla="*/ 3419061 h 3419061"/>
              <a:gd name="connsiteX4" fmla="*/ 0 w 7262195"/>
              <a:gd name="connsiteY4" fmla="*/ 658992 h 341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5" h="3419061">
                <a:moveTo>
                  <a:pt x="0" y="0"/>
                </a:moveTo>
                <a:lnTo>
                  <a:pt x="4047833" y="0"/>
                </a:lnTo>
                <a:lnTo>
                  <a:pt x="7262195" y="3419061"/>
                </a:lnTo>
                <a:lnTo>
                  <a:pt x="2594824" y="3419061"/>
                </a:lnTo>
                <a:lnTo>
                  <a:pt x="0" y="658992"/>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7DD712-92B1-477B-8080-5AF38C7E3E01}"/>
              </a:ext>
            </a:extLst>
          </p:cNvPr>
          <p:cNvSpPr/>
          <p:nvPr userDrawn="1"/>
        </p:nvSpPr>
        <p:spPr>
          <a:xfrm>
            <a:off x="0" y="4902095"/>
            <a:ext cx="12192000" cy="15251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E02773-B45E-4ACB-97AC-CF37612D3B5C}"/>
              </a:ext>
            </a:extLst>
          </p:cNvPr>
          <p:cNvGrpSpPr/>
          <p:nvPr userDrawn="1"/>
        </p:nvGrpSpPr>
        <p:grpSpPr>
          <a:xfrm>
            <a:off x="416723" y="332381"/>
            <a:ext cx="11369246" cy="6270450"/>
            <a:chOff x="416723" y="332381"/>
            <a:chExt cx="11369246" cy="6270450"/>
          </a:xfrm>
        </p:grpSpPr>
        <p:sp>
          <p:nvSpPr>
            <p:cNvPr id="5" name="Rectangle 4">
              <a:extLst>
                <a:ext uri="{FF2B5EF4-FFF2-40B4-BE49-F238E27FC236}">
                  <a16:creationId xmlns:a16="http://schemas.microsoft.com/office/drawing/2014/main" id="{C6235D95-DDEC-4A92-9665-ABC7BFC0E091}"/>
                </a:ext>
              </a:extLst>
            </p:cNvPr>
            <p:cNvSpPr/>
            <p:nvPr/>
          </p:nvSpPr>
          <p:spPr>
            <a:xfrm>
              <a:off x="416723" y="332381"/>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985880-179A-4DAC-A2DA-24978594ACCB}"/>
                </a:ext>
              </a:extLst>
            </p:cNvPr>
            <p:cNvSpPr/>
            <p:nvPr/>
          </p:nvSpPr>
          <p:spPr>
            <a:xfrm>
              <a:off x="11694805"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8384FEA-926E-4AB9-85B5-A3DEC1B34C5D}"/>
                </a:ext>
              </a:extLst>
            </p:cNvPr>
            <p:cNvSpPr/>
            <p:nvPr/>
          </p:nvSpPr>
          <p:spPr>
            <a:xfrm>
              <a:off x="416723" y="6513610"/>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59C22A-775A-41E7-B980-597443A96A85}"/>
                </a:ext>
              </a:extLst>
            </p:cNvPr>
            <p:cNvSpPr/>
            <p:nvPr/>
          </p:nvSpPr>
          <p:spPr>
            <a:xfrm>
              <a:off x="416723"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72AE6E1-85E1-49AE-9EB4-1E31104ED1EA}"/>
              </a:ext>
            </a:extLst>
          </p:cNvPr>
          <p:cNvGrpSpPr/>
          <p:nvPr userDrawn="1"/>
        </p:nvGrpSpPr>
        <p:grpSpPr>
          <a:xfrm>
            <a:off x="410360" y="1165242"/>
            <a:ext cx="11375609" cy="5427861"/>
            <a:chOff x="-2670393" y="6563600"/>
            <a:chExt cx="21679140" cy="10344176"/>
          </a:xfrm>
          <a:solidFill>
            <a:schemeClr val="bg1"/>
          </a:solidFill>
        </p:grpSpPr>
        <p:sp>
          <p:nvSpPr>
            <p:cNvPr id="12" name="Rectangle 11">
              <a:extLst>
                <a:ext uri="{FF2B5EF4-FFF2-40B4-BE49-F238E27FC236}">
                  <a16:creationId xmlns:a16="http://schemas.microsoft.com/office/drawing/2014/main" id="{FC2BDC20-C173-4211-A657-5420ED397365}"/>
                </a:ext>
              </a:extLst>
            </p:cNvPr>
            <p:cNvSpPr/>
            <p:nvPr/>
          </p:nvSpPr>
          <p:spPr>
            <a:xfrm>
              <a:off x="-2664821" y="6563600"/>
              <a:ext cx="7144757"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6BB9AC-6652-4E67-84CA-54DC2A12CDCC}"/>
                </a:ext>
              </a:extLst>
            </p:cNvPr>
            <p:cNvSpPr/>
            <p:nvPr/>
          </p:nvSpPr>
          <p:spPr>
            <a:xfrm>
              <a:off x="-2670393" y="6626301"/>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BDF663-243A-44A2-A674-DE65D49CEE39}"/>
                </a:ext>
              </a:extLst>
            </p:cNvPr>
            <p:cNvSpPr/>
            <p:nvPr/>
          </p:nvSpPr>
          <p:spPr>
            <a:xfrm>
              <a:off x="-2670393" y="16737743"/>
              <a:ext cx="21670890"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B987111-6EE9-4005-BE2E-0ED2354DA9FF}"/>
                </a:ext>
              </a:extLst>
            </p:cNvPr>
            <p:cNvSpPr/>
            <p:nvPr/>
          </p:nvSpPr>
          <p:spPr>
            <a:xfrm>
              <a:off x="18835011" y="6563600"/>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599072A-DF1D-4F3E-A195-60C1FC5175DD}"/>
              </a:ext>
            </a:extLst>
          </p:cNvPr>
          <p:cNvGrpSpPr/>
          <p:nvPr userDrawn="1"/>
        </p:nvGrpSpPr>
        <p:grpSpPr>
          <a:xfrm>
            <a:off x="3295050" y="-10133"/>
            <a:ext cx="8482260" cy="1263766"/>
            <a:chOff x="-975581" y="1311211"/>
            <a:chExt cx="8482260" cy="1263766"/>
          </a:xfrm>
          <a:solidFill>
            <a:schemeClr val="bg1"/>
          </a:solidFill>
        </p:grpSpPr>
        <p:sp>
          <p:nvSpPr>
            <p:cNvPr id="17" name="Freeform: Shape 16">
              <a:extLst>
                <a:ext uri="{FF2B5EF4-FFF2-40B4-BE49-F238E27FC236}">
                  <a16:creationId xmlns:a16="http://schemas.microsoft.com/office/drawing/2014/main" id="{4F357236-3E77-4A4D-8071-B70F66FC56A0}"/>
                </a:ext>
              </a:extLst>
            </p:cNvPr>
            <p:cNvSpPr/>
            <p:nvPr/>
          </p:nvSpPr>
          <p:spPr>
            <a:xfrm>
              <a:off x="-975581" y="1762421"/>
              <a:ext cx="2290255" cy="812556"/>
            </a:xfrm>
            <a:custGeom>
              <a:avLst/>
              <a:gdLst>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35557 w 1587395"/>
                <a:gd name="connsiteY42" fmla="*/ 373835 h 425497"/>
                <a:gd name="connsiteX43" fmla="*/ 1469045 w 1587395"/>
                <a:gd name="connsiteY43" fmla="*/ 378447 h 425497"/>
                <a:gd name="connsiteX44" fmla="*/ 1510079 w 1587395"/>
                <a:gd name="connsiteY44" fmla="*/ 363332 h 425497"/>
                <a:gd name="connsiteX45" fmla="*/ 1525600 w 1587395"/>
                <a:gd name="connsiteY45" fmla="*/ 315335 h 425497"/>
                <a:gd name="connsiteX46" fmla="*/ 1525600 w 1587395"/>
                <a:gd name="connsiteY46" fmla="*/ 298561 h 425497"/>
                <a:gd name="connsiteX47" fmla="*/ 1524781 w 1587395"/>
                <a:gd name="connsiteY47" fmla="*/ 298561 h 425497"/>
                <a:gd name="connsiteX48" fmla="*/ 1501370 w 1587395"/>
                <a:gd name="connsiteY48" fmla="*/ 319835 h 425497"/>
                <a:gd name="connsiteX49" fmla="*/ 1467816 w 1587395"/>
                <a:gd name="connsiteY49" fmla="*/ 327609 h 425497"/>
                <a:gd name="connsiteX50" fmla="*/ 1420969 w 1587395"/>
                <a:gd name="connsiteY50" fmla="*/ 312679 h 425497"/>
                <a:gd name="connsiteX51" fmla="*/ 1390600 w 1587395"/>
                <a:gd name="connsiteY51" fmla="*/ 273090 h 425497"/>
                <a:gd name="connsiteX52" fmla="*/ 1379792 w 1587395"/>
                <a:gd name="connsiteY52" fmla="*/ 216641 h 425497"/>
                <a:gd name="connsiteX53" fmla="*/ 1393010 w 1587395"/>
                <a:gd name="connsiteY53" fmla="*/ 152030 h 425497"/>
                <a:gd name="connsiteX54" fmla="*/ 1427156 w 1587395"/>
                <a:gd name="connsiteY54" fmla="*/ 111014 h 425497"/>
                <a:gd name="connsiteX55" fmla="*/ 1473963 w 1587395"/>
                <a:gd name="connsiteY55" fmla="*/ 96660 h 425497"/>
                <a:gd name="connsiteX56" fmla="*/ 1265245 w 1587395"/>
                <a:gd name="connsiteY56" fmla="*/ 96660 h 425497"/>
                <a:gd name="connsiteX57" fmla="*/ 1317951 w 1587395"/>
                <a:gd name="connsiteY57" fmla="*/ 119169 h 425497"/>
                <a:gd name="connsiteX58" fmla="*/ 1339336 w 1587395"/>
                <a:gd name="connsiteY58" fmla="*/ 189582 h 425497"/>
                <a:gd name="connsiteX59" fmla="*/ 1339336 w 1587395"/>
                <a:gd name="connsiteY59" fmla="*/ 329247 h 425497"/>
                <a:gd name="connsiteX60" fmla="*/ 1278770 w 1587395"/>
                <a:gd name="connsiteY60" fmla="*/ 329247 h 425497"/>
                <a:gd name="connsiteX61" fmla="*/ 1278770 w 1587395"/>
                <a:gd name="connsiteY61" fmla="*/ 196135 h 425497"/>
                <a:gd name="connsiteX62" fmla="*/ 1271034 w 1587395"/>
                <a:gd name="connsiteY62" fmla="*/ 160707 h 425497"/>
                <a:gd name="connsiteX63" fmla="*/ 1243932 w 1587395"/>
                <a:gd name="connsiteY63" fmla="*/ 146167 h 425497"/>
                <a:gd name="connsiteX64" fmla="*/ 1218316 w 1587395"/>
                <a:gd name="connsiteY64" fmla="*/ 156841 h 425497"/>
                <a:gd name="connsiteX65" fmla="*/ 1204995 w 1587395"/>
                <a:gd name="connsiteY65" fmla="*/ 193465 h 425497"/>
                <a:gd name="connsiteX66" fmla="*/ 1204995 w 1587395"/>
                <a:gd name="connsiteY66" fmla="*/ 329247 h 425497"/>
                <a:gd name="connsiteX67" fmla="*/ 1144429 w 1587395"/>
                <a:gd name="connsiteY67" fmla="*/ 329247 h 425497"/>
                <a:gd name="connsiteX68" fmla="*/ 1144429 w 1587395"/>
                <a:gd name="connsiteY68" fmla="*/ 169672 h 425497"/>
                <a:gd name="connsiteX69" fmla="*/ 1143917 w 1587395"/>
                <a:gd name="connsiteY69" fmla="*/ 132957 h 425497"/>
                <a:gd name="connsiteX70" fmla="*/ 1142791 w 1587395"/>
                <a:gd name="connsiteY70" fmla="*/ 101165 h 425497"/>
                <a:gd name="connsiteX71" fmla="*/ 1195174 w 1587395"/>
                <a:gd name="connsiteY71" fmla="*/ 101165 h 425497"/>
                <a:gd name="connsiteX72" fmla="*/ 1198039 w 1587395"/>
                <a:gd name="connsiteY72" fmla="*/ 131932 h 425497"/>
                <a:gd name="connsiteX73" fmla="*/ 1199266 w 1587395"/>
                <a:gd name="connsiteY73" fmla="*/ 131932 h 425497"/>
                <a:gd name="connsiteX74" fmla="*/ 1223645 w 1587395"/>
                <a:gd name="connsiteY74" fmla="*/ 107835 h 425497"/>
                <a:gd name="connsiteX75" fmla="*/ 1265245 w 1587395"/>
                <a:gd name="connsiteY75" fmla="*/ 96660 h 425497"/>
                <a:gd name="connsiteX76" fmla="*/ 750548 w 1587395"/>
                <a:gd name="connsiteY76" fmla="*/ 96250 h 425497"/>
                <a:gd name="connsiteX77" fmla="*/ 757920 w 1587395"/>
                <a:gd name="connsiteY77" fmla="*/ 96557 h 425497"/>
                <a:gd name="connsiteX78" fmla="*/ 764064 w 1587395"/>
                <a:gd name="connsiteY78" fmla="*/ 97479 h 425497"/>
                <a:gd name="connsiteX79" fmla="*/ 764064 w 1587395"/>
                <a:gd name="connsiteY79" fmla="*/ 155178 h 425497"/>
                <a:gd name="connsiteX80" fmla="*/ 756896 w 1587395"/>
                <a:gd name="connsiteY80" fmla="*/ 154256 h 425497"/>
                <a:gd name="connsiteX81" fmla="*/ 748500 w 1587395"/>
                <a:gd name="connsiteY81" fmla="*/ 153949 h 425497"/>
                <a:gd name="connsiteX82" fmla="*/ 714045 w 1587395"/>
                <a:gd name="connsiteY82" fmla="*/ 168031 h 425497"/>
                <a:gd name="connsiteX83" fmla="*/ 700170 w 1587395"/>
                <a:gd name="connsiteY83" fmla="*/ 211316 h 425497"/>
                <a:gd name="connsiteX84" fmla="*/ 700170 w 1587395"/>
                <a:gd name="connsiteY84" fmla="*/ 329247 h 425497"/>
                <a:gd name="connsiteX85" fmla="*/ 639604 w 1587395"/>
                <a:gd name="connsiteY85" fmla="*/ 329247 h 425497"/>
                <a:gd name="connsiteX86" fmla="*/ 639604 w 1587395"/>
                <a:gd name="connsiteY86" fmla="*/ 172416 h 425497"/>
                <a:gd name="connsiteX87" fmla="*/ 639092 w 1587395"/>
                <a:gd name="connsiteY87" fmla="*/ 133873 h 425497"/>
                <a:gd name="connsiteX88" fmla="*/ 637966 w 1587395"/>
                <a:gd name="connsiteY88" fmla="*/ 101165 h 425497"/>
                <a:gd name="connsiteX89" fmla="*/ 689940 w 1587395"/>
                <a:gd name="connsiteY89" fmla="*/ 101165 h 425497"/>
                <a:gd name="connsiteX90" fmla="*/ 692395 w 1587395"/>
                <a:gd name="connsiteY90" fmla="*/ 140886 h 425497"/>
                <a:gd name="connsiteX91" fmla="*/ 694032 w 1587395"/>
                <a:gd name="connsiteY91" fmla="*/ 140886 h 425497"/>
                <a:gd name="connsiteX92" fmla="*/ 718295 w 1587395"/>
                <a:gd name="connsiteY92" fmla="*/ 107512 h 425497"/>
                <a:gd name="connsiteX93" fmla="*/ 750548 w 1587395"/>
                <a:gd name="connsiteY93" fmla="*/ 96250 h 425497"/>
                <a:gd name="connsiteX94" fmla="*/ 496477 w 1587395"/>
                <a:gd name="connsiteY94" fmla="*/ 96250 h 425497"/>
                <a:gd name="connsiteX95" fmla="*/ 572442 w 1587395"/>
                <a:gd name="connsiteY95" fmla="*/ 128840 h 425497"/>
                <a:gd name="connsiteX96" fmla="*/ 600482 w 1587395"/>
                <a:gd name="connsiteY96" fmla="*/ 213362 h 425497"/>
                <a:gd name="connsiteX97" fmla="*/ 584170 w 1587395"/>
                <a:gd name="connsiteY97" fmla="*/ 283171 h 425497"/>
                <a:gd name="connsiteX98" fmla="*/ 544201 w 1587395"/>
                <a:gd name="connsiteY98" fmla="*/ 321839 h 425497"/>
                <a:gd name="connsiteX99" fmla="*/ 494018 w 1587395"/>
                <a:gd name="connsiteY99" fmla="*/ 333752 h 425497"/>
                <a:gd name="connsiteX100" fmla="*/ 418152 w 1587395"/>
                <a:gd name="connsiteY100" fmla="*/ 302800 h 425497"/>
                <a:gd name="connsiteX101" fmla="*/ 388373 w 1587395"/>
                <a:gd name="connsiteY101" fmla="*/ 216230 h 425497"/>
                <a:gd name="connsiteX102" fmla="*/ 419227 w 1587395"/>
                <a:gd name="connsiteY102" fmla="*/ 127509 h 425497"/>
                <a:gd name="connsiteX103" fmla="*/ 496477 w 1587395"/>
                <a:gd name="connsiteY103" fmla="*/ 96250 h 425497"/>
                <a:gd name="connsiteX104" fmla="*/ 0 w 1587395"/>
                <a:gd name="connsiteY104" fmla="*/ 14335 h 425497"/>
                <a:gd name="connsiteX105" fmla="*/ 64295 w 1587395"/>
                <a:gd name="connsiteY105" fmla="*/ 14335 h 425497"/>
                <a:gd name="connsiteX106" fmla="*/ 88457 w 1587395"/>
                <a:gd name="connsiteY106" fmla="*/ 150314 h 425497"/>
                <a:gd name="connsiteX107" fmla="*/ 97824 w 1587395"/>
                <a:gd name="connsiteY107" fmla="*/ 206938 h 425497"/>
                <a:gd name="connsiteX108" fmla="*/ 105656 w 1587395"/>
                <a:gd name="connsiteY108" fmla="*/ 260490 h 425497"/>
                <a:gd name="connsiteX109" fmla="*/ 106885 w 1587395"/>
                <a:gd name="connsiteY109" fmla="*/ 260490 h 425497"/>
                <a:gd name="connsiteX110" fmla="*/ 115741 w 1587395"/>
                <a:gd name="connsiteY110" fmla="*/ 206528 h 425497"/>
                <a:gd name="connsiteX111" fmla="*/ 127361 w 1587395"/>
                <a:gd name="connsiteY111" fmla="*/ 149495 h 425497"/>
                <a:gd name="connsiteX112" fmla="*/ 156027 w 1587395"/>
                <a:gd name="connsiteY112" fmla="*/ 14335 h 425497"/>
                <a:gd name="connsiteX113" fmla="*/ 215817 w 1587395"/>
                <a:gd name="connsiteY113" fmla="*/ 14335 h 425497"/>
                <a:gd name="connsiteX114" fmla="*/ 242436 w 1587395"/>
                <a:gd name="connsiteY114" fmla="*/ 151133 h 425497"/>
                <a:gd name="connsiteX115" fmla="*/ 252111 w 1587395"/>
                <a:gd name="connsiteY115" fmla="*/ 205402 h 425497"/>
                <a:gd name="connsiteX116" fmla="*/ 259635 w 1587395"/>
                <a:gd name="connsiteY116" fmla="*/ 259671 h 425497"/>
                <a:gd name="connsiteX117" fmla="*/ 260864 w 1587395"/>
                <a:gd name="connsiteY117" fmla="*/ 259671 h 425497"/>
                <a:gd name="connsiteX118" fmla="*/ 269054 w 1587395"/>
                <a:gd name="connsiteY118" fmla="*/ 204529 h 425497"/>
                <a:gd name="connsiteX119" fmla="*/ 278473 w 1587395"/>
                <a:gd name="connsiteY119" fmla="*/ 149064 h 425497"/>
                <a:gd name="connsiteX120" fmla="*/ 304273 w 1587395"/>
                <a:gd name="connsiteY120" fmla="*/ 14335 h 425497"/>
                <a:gd name="connsiteX121" fmla="*/ 365290 w 1587395"/>
                <a:gd name="connsiteY121" fmla="*/ 14335 h 425497"/>
                <a:gd name="connsiteX122" fmla="*/ 290759 w 1587395"/>
                <a:gd name="connsiteY122" fmla="*/ 329247 h 425497"/>
                <a:gd name="connsiteX123" fmla="*/ 226464 w 1587395"/>
                <a:gd name="connsiteY123" fmla="*/ 329247 h 425497"/>
                <a:gd name="connsiteX124" fmla="*/ 199436 w 1587395"/>
                <a:gd name="connsiteY124" fmla="*/ 195777 h 425497"/>
                <a:gd name="connsiteX125" fmla="*/ 190375 w 1587395"/>
                <a:gd name="connsiteY125" fmla="*/ 146679 h 425497"/>
                <a:gd name="connsiteX126" fmla="*/ 183465 w 1587395"/>
                <a:gd name="connsiteY126" fmla="*/ 95431 h 425497"/>
                <a:gd name="connsiteX127" fmla="*/ 182646 w 1587395"/>
                <a:gd name="connsiteY127" fmla="*/ 95431 h 425497"/>
                <a:gd name="connsiteX128" fmla="*/ 174148 w 1587395"/>
                <a:gd name="connsiteY128" fmla="*/ 146525 h 425497"/>
                <a:gd name="connsiteX129" fmla="*/ 163808 w 1587395"/>
                <a:gd name="connsiteY129" fmla="*/ 195777 h 425497"/>
                <a:gd name="connsiteX130" fmla="*/ 133094 w 1587395"/>
                <a:gd name="connsiteY130" fmla="*/ 329247 h 425497"/>
                <a:gd name="connsiteX131" fmla="*/ 69209 w 1587395"/>
                <a:gd name="connsiteY131" fmla="*/ 329247 h 425497"/>
                <a:gd name="connsiteX132" fmla="*/ 0 w 1587395"/>
                <a:gd name="connsiteY132" fmla="*/ 14335 h 425497"/>
                <a:gd name="connsiteX133" fmla="*/ 1060003 w 1587395"/>
                <a:gd name="connsiteY133" fmla="*/ 6553 h 425497"/>
                <a:gd name="connsiteX134" fmla="*/ 1083739 w 1587395"/>
                <a:gd name="connsiteY134" fmla="*/ 15659 h 425497"/>
                <a:gd name="connsiteX135" fmla="*/ 1092743 w 1587395"/>
                <a:gd name="connsiteY135" fmla="*/ 38884 h 425497"/>
                <a:gd name="connsiteX136" fmla="*/ 1083432 w 1587395"/>
                <a:gd name="connsiteY136" fmla="*/ 62416 h 425497"/>
                <a:gd name="connsiteX137" fmla="*/ 1060003 w 1587395"/>
                <a:gd name="connsiteY137" fmla="*/ 71215 h 425497"/>
                <a:gd name="connsiteX138" fmla="*/ 1036624 w 1587395"/>
                <a:gd name="connsiteY138" fmla="*/ 61955 h 425497"/>
                <a:gd name="connsiteX139" fmla="*/ 1027672 w 1587395"/>
                <a:gd name="connsiteY139" fmla="*/ 38884 h 425497"/>
                <a:gd name="connsiteX140" fmla="*/ 1036778 w 1587395"/>
                <a:gd name="connsiteY140" fmla="*/ 15659 h 425497"/>
                <a:gd name="connsiteX141" fmla="*/ 1060003 w 1587395"/>
                <a:gd name="connsiteY141" fmla="*/ 6553 h 425497"/>
                <a:gd name="connsiteX142" fmla="*/ 801529 w 1587395"/>
                <a:gd name="connsiteY142" fmla="*/ 0 h 425497"/>
                <a:gd name="connsiteX143" fmla="*/ 862095 w 1587395"/>
                <a:gd name="connsiteY143" fmla="*/ 0 h 425497"/>
                <a:gd name="connsiteX144" fmla="*/ 862095 w 1587395"/>
                <a:gd name="connsiteY144" fmla="*/ 200670 h 425497"/>
                <a:gd name="connsiteX145" fmla="*/ 863324 w 1587395"/>
                <a:gd name="connsiteY145" fmla="*/ 200670 h 425497"/>
                <a:gd name="connsiteX146" fmla="*/ 878478 w 1587395"/>
                <a:gd name="connsiteY146" fmla="*/ 172416 h 425497"/>
                <a:gd name="connsiteX147" fmla="*/ 923941 w 1587395"/>
                <a:gd name="connsiteY147" fmla="*/ 101165 h 425497"/>
                <a:gd name="connsiteX148" fmla="*/ 994388 w 1587395"/>
                <a:gd name="connsiteY148" fmla="*/ 101165 h 425497"/>
                <a:gd name="connsiteX149" fmla="*/ 919845 w 1587395"/>
                <a:gd name="connsiteY149" fmla="*/ 194937 h 425497"/>
                <a:gd name="connsiteX150" fmla="*/ 1003399 w 1587395"/>
                <a:gd name="connsiteY150" fmla="*/ 329247 h 425497"/>
                <a:gd name="connsiteX151" fmla="*/ 931313 w 1587395"/>
                <a:gd name="connsiteY151" fmla="*/ 329247 h 425497"/>
                <a:gd name="connsiteX152" fmla="*/ 878069 w 1587395"/>
                <a:gd name="connsiteY152" fmla="*/ 231791 h 425497"/>
                <a:gd name="connsiteX153" fmla="*/ 862095 w 1587395"/>
                <a:gd name="connsiteY153" fmla="*/ 253493 h 425497"/>
                <a:gd name="connsiteX154" fmla="*/ 862095 w 1587395"/>
                <a:gd name="connsiteY154" fmla="*/ 329247 h 425497"/>
                <a:gd name="connsiteX155" fmla="*/ 801529 w 1587395"/>
                <a:gd name="connsiteY155" fmla="*/ 329247 h 425497"/>
                <a:gd name="connsiteX156" fmla="*/ 801529 w 1587395"/>
                <a:gd name="connsiteY156" fmla="*/ 0 h 425497"/>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69045 w 1587395"/>
                <a:gd name="connsiteY42" fmla="*/ 378447 h 425497"/>
                <a:gd name="connsiteX43" fmla="*/ 1510079 w 1587395"/>
                <a:gd name="connsiteY43" fmla="*/ 363332 h 425497"/>
                <a:gd name="connsiteX44" fmla="*/ 1525600 w 1587395"/>
                <a:gd name="connsiteY44" fmla="*/ 315335 h 425497"/>
                <a:gd name="connsiteX45" fmla="*/ 1525600 w 1587395"/>
                <a:gd name="connsiteY45" fmla="*/ 298561 h 425497"/>
                <a:gd name="connsiteX46" fmla="*/ 1524781 w 1587395"/>
                <a:gd name="connsiteY46" fmla="*/ 298561 h 425497"/>
                <a:gd name="connsiteX47" fmla="*/ 1501370 w 1587395"/>
                <a:gd name="connsiteY47" fmla="*/ 319835 h 425497"/>
                <a:gd name="connsiteX48" fmla="*/ 1467816 w 1587395"/>
                <a:gd name="connsiteY48" fmla="*/ 327609 h 425497"/>
                <a:gd name="connsiteX49" fmla="*/ 1420969 w 1587395"/>
                <a:gd name="connsiteY49" fmla="*/ 312679 h 425497"/>
                <a:gd name="connsiteX50" fmla="*/ 1390600 w 1587395"/>
                <a:gd name="connsiteY50" fmla="*/ 273090 h 425497"/>
                <a:gd name="connsiteX51" fmla="*/ 1379792 w 1587395"/>
                <a:gd name="connsiteY51" fmla="*/ 216641 h 425497"/>
                <a:gd name="connsiteX52" fmla="*/ 1393010 w 1587395"/>
                <a:gd name="connsiteY52" fmla="*/ 152030 h 425497"/>
                <a:gd name="connsiteX53" fmla="*/ 1427156 w 1587395"/>
                <a:gd name="connsiteY53" fmla="*/ 111014 h 425497"/>
                <a:gd name="connsiteX54" fmla="*/ 1473963 w 1587395"/>
                <a:gd name="connsiteY54" fmla="*/ 96660 h 425497"/>
                <a:gd name="connsiteX55" fmla="*/ 1265245 w 1587395"/>
                <a:gd name="connsiteY55" fmla="*/ 96660 h 425497"/>
                <a:gd name="connsiteX56" fmla="*/ 1317951 w 1587395"/>
                <a:gd name="connsiteY56" fmla="*/ 119169 h 425497"/>
                <a:gd name="connsiteX57" fmla="*/ 1339336 w 1587395"/>
                <a:gd name="connsiteY57" fmla="*/ 189582 h 425497"/>
                <a:gd name="connsiteX58" fmla="*/ 1339336 w 1587395"/>
                <a:gd name="connsiteY58" fmla="*/ 329247 h 425497"/>
                <a:gd name="connsiteX59" fmla="*/ 1278770 w 1587395"/>
                <a:gd name="connsiteY59" fmla="*/ 329247 h 425497"/>
                <a:gd name="connsiteX60" fmla="*/ 1278770 w 1587395"/>
                <a:gd name="connsiteY60" fmla="*/ 196135 h 425497"/>
                <a:gd name="connsiteX61" fmla="*/ 1271034 w 1587395"/>
                <a:gd name="connsiteY61" fmla="*/ 160707 h 425497"/>
                <a:gd name="connsiteX62" fmla="*/ 1243932 w 1587395"/>
                <a:gd name="connsiteY62" fmla="*/ 146167 h 425497"/>
                <a:gd name="connsiteX63" fmla="*/ 1218316 w 1587395"/>
                <a:gd name="connsiteY63" fmla="*/ 156841 h 425497"/>
                <a:gd name="connsiteX64" fmla="*/ 1204995 w 1587395"/>
                <a:gd name="connsiteY64" fmla="*/ 193465 h 425497"/>
                <a:gd name="connsiteX65" fmla="*/ 1204995 w 1587395"/>
                <a:gd name="connsiteY65" fmla="*/ 329247 h 425497"/>
                <a:gd name="connsiteX66" fmla="*/ 1144429 w 1587395"/>
                <a:gd name="connsiteY66" fmla="*/ 329247 h 425497"/>
                <a:gd name="connsiteX67" fmla="*/ 1144429 w 1587395"/>
                <a:gd name="connsiteY67" fmla="*/ 169672 h 425497"/>
                <a:gd name="connsiteX68" fmla="*/ 1143917 w 1587395"/>
                <a:gd name="connsiteY68" fmla="*/ 132957 h 425497"/>
                <a:gd name="connsiteX69" fmla="*/ 1142791 w 1587395"/>
                <a:gd name="connsiteY69" fmla="*/ 101165 h 425497"/>
                <a:gd name="connsiteX70" fmla="*/ 1195174 w 1587395"/>
                <a:gd name="connsiteY70" fmla="*/ 101165 h 425497"/>
                <a:gd name="connsiteX71" fmla="*/ 1198039 w 1587395"/>
                <a:gd name="connsiteY71" fmla="*/ 131932 h 425497"/>
                <a:gd name="connsiteX72" fmla="*/ 1199266 w 1587395"/>
                <a:gd name="connsiteY72" fmla="*/ 131932 h 425497"/>
                <a:gd name="connsiteX73" fmla="*/ 1223645 w 1587395"/>
                <a:gd name="connsiteY73" fmla="*/ 107835 h 425497"/>
                <a:gd name="connsiteX74" fmla="*/ 1265245 w 1587395"/>
                <a:gd name="connsiteY74" fmla="*/ 96660 h 425497"/>
                <a:gd name="connsiteX75" fmla="*/ 750548 w 1587395"/>
                <a:gd name="connsiteY75" fmla="*/ 96250 h 425497"/>
                <a:gd name="connsiteX76" fmla="*/ 757920 w 1587395"/>
                <a:gd name="connsiteY76" fmla="*/ 96557 h 425497"/>
                <a:gd name="connsiteX77" fmla="*/ 764064 w 1587395"/>
                <a:gd name="connsiteY77" fmla="*/ 97479 h 425497"/>
                <a:gd name="connsiteX78" fmla="*/ 764064 w 1587395"/>
                <a:gd name="connsiteY78" fmla="*/ 155178 h 425497"/>
                <a:gd name="connsiteX79" fmla="*/ 756896 w 1587395"/>
                <a:gd name="connsiteY79" fmla="*/ 154256 h 425497"/>
                <a:gd name="connsiteX80" fmla="*/ 748500 w 1587395"/>
                <a:gd name="connsiteY80" fmla="*/ 153949 h 425497"/>
                <a:gd name="connsiteX81" fmla="*/ 714045 w 1587395"/>
                <a:gd name="connsiteY81" fmla="*/ 168031 h 425497"/>
                <a:gd name="connsiteX82" fmla="*/ 700170 w 1587395"/>
                <a:gd name="connsiteY82" fmla="*/ 211316 h 425497"/>
                <a:gd name="connsiteX83" fmla="*/ 700170 w 1587395"/>
                <a:gd name="connsiteY83" fmla="*/ 329247 h 425497"/>
                <a:gd name="connsiteX84" fmla="*/ 639604 w 1587395"/>
                <a:gd name="connsiteY84" fmla="*/ 329247 h 425497"/>
                <a:gd name="connsiteX85" fmla="*/ 639604 w 1587395"/>
                <a:gd name="connsiteY85" fmla="*/ 172416 h 425497"/>
                <a:gd name="connsiteX86" fmla="*/ 639092 w 1587395"/>
                <a:gd name="connsiteY86" fmla="*/ 133873 h 425497"/>
                <a:gd name="connsiteX87" fmla="*/ 637966 w 1587395"/>
                <a:gd name="connsiteY87" fmla="*/ 101165 h 425497"/>
                <a:gd name="connsiteX88" fmla="*/ 689940 w 1587395"/>
                <a:gd name="connsiteY88" fmla="*/ 101165 h 425497"/>
                <a:gd name="connsiteX89" fmla="*/ 692395 w 1587395"/>
                <a:gd name="connsiteY89" fmla="*/ 140886 h 425497"/>
                <a:gd name="connsiteX90" fmla="*/ 694032 w 1587395"/>
                <a:gd name="connsiteY90" fmla="*/ 140886 h 425497"/>
                <a:gd name="connsiteX91" fmla="*/ 718295 w 1587395"/>
                <a:gd name="connsiteY91" fmla="*/ 107512 h 425497"/>
                <a:gd name="connsiteX92" fmla="*/ 750548 w 1587395"/>
                <a:gd name="connsiteY92" fmla="*/ 96250 h 425497"/>
                <a:gd name="connsiteX93" fmla="*/ 496477 w 1587395"/>
                <a:gd name="connsiteY93" fmla="*/ 96250 h 425497"/>
                <a:gd name="connsiteX94" fmla="*/ 572442 w 1587395"/>
                <a:gd name="connsiteY94" fmla="*/ 128840 h 425497"/>
                <a:gd name="connsiteX95" fmla="*/ 600482 w 1587395"/>
                <a:gd name="connsiteY95" fmla="*/ 213362 h 425497"/>
                <a:gd name="connsiteX96" fmla="*/ 584170 w 1587395"/>
                <a:gd name="connsiteY96" fmla="*/ 283171 h 425497"/>
                <a:gd name="connsiteX97" fmla="*/ 544201 w 1587395"/>
                <a:gd name="connsiteY97" fmla="*/ 321839 h 425497"/>
                <a:gd name="connsiteX98" fmla="*/ 494018 w 1587395"/>
                <a:gd name="connsiteY98" fmla="*/ 333752 h 425497"/>
                <a:gd name="connsiteX99" fmla="*/ 418152 w 1587395"/>
                <a:gd name="connsiteY99" fmla="*/ 302800 h 425497"/>
                <a:gd name="connsiteX100" fmla="*/ 388373 w 1587395"/>
                <a:gd name="connsiteY100" fmla="*/ 216230 h 425497"/>
                <a:gd name="connsiteX101" fmla="*/ 419227 w 1587395"/>
                <a:gd name="connsiteY101" fmla="*/ 127509 h 425497"/>
                <a:gd name="connsiteX102" fmla="*/ 496477 w 1587395"/>
                <a:gd name="connsiteY102" fmla="*/ 96250 h 425497"/>
                <a:gd name="connsiteX103" fmla="*/ 0 w 1587395"/>
                <a:gd name="connsiteY103" fmla="*/ 14335 h 425497"/>
                <a:gd name="connsiteX104" fmla="*/ 64295 w 1587395"/>
                <a:gd name="connsiteY104" fmla="*/ 14335 h 425497"/>
                <a:gd name="connsiteX105" fmla="*/ 88457 w 1587395"/>
                <a:gd name="connsiteY105" fmla="*/ 150314 h 425497"/>
                <a:gd name="connsiteX106" fmla="*/ 97824 w 1587395"/>
                <a:gd name="connsiteY106" fmla="*/ 206938 h 425497"/>
                <a:gd name="connsiteX107" fmla="*/ 105656 w 1587395"/>
                <a:gd name="connsiteY107" fmla="*/ 260490 h 425497"/>
                <a:gd name="connsiteX108" fmla="*/ 106885 w 1587395"/>
                <a:gd name="connsiteY108" fmla="*/ 260490 h 425497"/>
                <a:gd name="connsiteX109" fmla="*/ 115741 w 1587395"/>
                <a:gd name="connsiteY109" fmla="*/ 206528 h 425497"/>
                <a:gd name="connsiteX110" fmla="*/ 127361 w 1587395"/>
                <a:gd name="connsiteY110" fmla="*/ 149495 h 425497"/>
                <a:gd name="connsiteX111" fmla="*/ 156027 w 1587395"/>
                <a:gd name="connsiteY111" fmla="*/ 14335 h 425497"/>
                <a:gd name="connsiteX112" fmla="*/ 215817 w 1587395"/>
                <a:gd name="connsiteY112" fmla="*/ 14335 h 425497"/>
                <a:gd name="connsiteX113" fmla="*/ 242436 w 1587395"/>
                <a:gd name="connsiteY113" fmla="*/ 151133 h 425497"/>
                <a:gd name="connsiteX114" fmla="*/ 252111 w 1587395"/>
                <a:gd name="connsiteY114" fmla="*/ 205402 h 425497"/>
                <a:gd name="connsiteX115" fmla="*/ 259635 w 1587395"/>
                <a:gd name="connsiteY115" fmla="*/ 259671 h 425497"/>
                <a:gd name="connsiteX116" fmla="*/ 260864 w 1587395"/>
                <a:gd name="connsiteY116" fmla="*/ 259671 h 425497"/>
                <a:gd name="connsiteX117" fmla="*/ 269054 w 1587395"/>
                <a:gd name="connsiteY117" fmla="*/ 204529 h 425497"/>
                <a:gd name="connsiteX118" fmla="*/ 278473 w 1587395"/>
                <a:gd name="connsiteY118" fmla="*/ 149064 h 425497"/>
                <a:gd name="connsiteX119" fmla="*/ 304273 w 1587395"/>
                <a:gd name="connsiteY119" fmla="*/ 14335 h 425497"/>
                <a:gd name="connsiteX120" fmla="*/ 365290 w 1587395"/>
                <a:gd name="connsiteY120" fmla="*/ 14335 h 425497"/>
                <a:gd name="connsiteX121" fmla="*/ 290759 w 1587395"/>
                <a:gd name="connsiteY121" fmla="*/ 329247 h 425497"/>
                <a:gd name="connsiteX122" fmla="*/ 226464 w 1587395"/>
                <a:gd name="connsiteY122" fmla="*/ 329247 h 425497"/>
                <a:gd name="connsiteX123" fmla="*/ 199436 w 1587395"/>
                <a:gd name="connsiteY123" fmla="*/ 195777 h 425497"/>
                <a:gd name="connsiteX124" fmla="*/ 190375 w 1587395"/>
                <a:gd name="connsiteY124" fmla="*/ 146679 h 425497"/>
                <a:gd name="connsiteX125" fmla="*/ 183465 w 1587395"/>
                <a:gd name="connsiteY125" fmla="*/ 95431 h 425497"/>
                <a:gd name="connsiteX126" fmla="*/ 182646 w 1587395"/>
                <a:gd name="connsiteY126" fmla="*/ 95431 h 425497"/>
                <a:gd name="connsiteX127" fmla="*/ 174148 w 1587395"/>
                <a:gd name="connsiteY127" fmla="*/ 146525 h 425497"/>
                <a:gd name="connsiteX128" fmla="*/ 163808 w 1587395"/>
                <a:gd name="connsiteY128" fmla="*/ 195777 h 425497"/>
                <a:gd name="connsiteX129" fmla="*/ 133094 w 1587395"/>
                <a:gd name="connsiteY129" fmla="*/ 329247 h 425497"/>
                <a:gd name="connsiteX130" fmla="*/ 69209 w 1587395"/>
                <a:gd name="connsiteY130" fmla="*/ 329247 h 425497"/>
                <a:gd name="connsiteX131" fmla="*/ 0 w 1587395"/>
                <a:gd name="connsiteY131" fmla="*/ 14335 h 425497"/>
                <a:gd name="connsiteX132" fmla="*/ 1060003 w 1587395"/>
                <a:gd name="connsiteY132" fmla="*/ 6553 h 425497"/>
                <a:gd name="connsiteX133" fmla="*/ 1083739 w 1587395"/>
                <a:gd name="connsiteY133" fmla="*/ 15659 h 425497"/>
                <a:gd name="connsiteX134" fmla="*/ 1092743 w 1587395"/>
                <a:gd name="connsiteY134" fmla="*/ 38884 h 425497"/>
                <a:gd name="connsiteX135" fmla="*/ 1083432 w 1587395"/>
                <a:gd name="connsiteY135" fmla="*/ 62416 h 425497"/>
                <a:gd name="connsiteX136" fmla="*/ 1060003 w 1587395"/>
                <a:gd name="connsiteY136" fmla="*/ 71215 h 425497"/>
                <a:gd name="connsiteX137" fmla="*/ 1036624 w 1587395"/>
                <a:gd name="connsiteY137" fmla="*/ 61955 h 425497"/>
                <a:gd name="connsiteX138" fmla="*/ 1027672 w 1587395"/>
                <a:gd name="connsiteY138" fmla="*/ 38884 h 425497"/>
                <a:gd name="connsiteX139" fmla="*/ 1036778 w 1587395"/>
                <a:gd name="connsiteY139" fmla="*/ 15659 h 425497"/>
                <a:gd name="connsiteX140" fmla="*/ 1060003 w 1587395"/>
                <a:gd name="connsiteY140" fmla="*/ 6553 h 425497"/>
                <a:gd name="connsiteX141" fmla="*/ 801529 w 1587395"/>
                <a:gd name="connsiteY141" fmla="*/ 0 h 425497"/>
                <a:gd name="connsiteX142" fmla="*/ 862095 w 1587395"/>
                <a:gd name="connsiteY142" fmla="*/ 0 h 425497"/>
                <a:gd name="connsiteX143" fmla="*/ 862095 w 1587395"/>
                <a:gd name="connsiteY143" fmla="*/ 200670 h 425497"/>
                <a:gd name="connsiteX144" fmla="*/ 863324 w 1587395"/>
                <a:gd name="connsiteY144" fmla="*/ 200670 h 425497"/>
                <a:gd name="connsiteX145" fmla="*/ 878478 w 1587395"/>
                <a:gd name="connsiteY145" fmla="*/ 172416 h 425497"/>
                <a:gd name="connsiteX146" fmla="*/ 923941 w 1587395"/>
                <a:gd name="connsiteY146" fmla="*/ 101165 h 425497"/>
                <a:gd name="connsiteX147" fmla="*/ 994388 w 1587395"/>
                <a:gd name="connsiteY147" fmla="*/ 101165 h 425497"/>
                <a:gd name="connsiteX148" fmla="*/ 919845 w 1587395"/>
                <a:gd name="connsiteY148" fmla="*/ 194937 h 425497"/>
                <a:gd name="connsiteX149" fmla="*/ 1003399 w 1587395"/>
                <a:gd name="connsiteY149" fmla="*/ 329247 h 425497"/>
                <a:gd name="connsiteX150" fmla="*/ 931313 w 1587395"/>
                <a:gd name="connsiteY150" fmla="*/ 329247 h 425497"/>
                <a:gd name="connsiteX151" fmla="*/ 878069 w 1587395"/>
                <a:gd name="connsiteY151" fmla="*/ 231791 h 425497"/>
                <a:gd name="connsiteX152" fmla="*/ 862095 w 1587395"/>
                <a:gd name="connsiteY152" fmla="*/ 253493 h 425497"/>
                <a:gd name="connsiteX153" fmla="*/ 862095 w 1587395"/>
                <a:gd name="connsiteY153" fmla="*/ 329247 h 425497"/>
                <a:gd name="connsiteX154" fmla="*/ 801529 w 1587395"/>
                <a:gd name="connsiteY154" fmla="*/ 329247 h 425497"/>
                <a:gd name="connsiteX155" fmla="*/ 801529 w 1587395"/>
                <a:gd name="connsiteY155" fmla="*/ 0 h 42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587395" h="425497">
                  <a:moveTo>
                    <a:pt x="1486668" y="144119"/>
                  </a:moveTo>
                  <a:cubicBezTo>
                    <a:pt x="1472742" y="144386"/>
                    <a:pt x="1461660" y="150817"/>
                    <a:pt x="1453421" y="163412"/>
                  </a:cubicBezTo>
                  <a:cubicBezTo>
                    <a:pt x="1445182" y="176006"/>
                    <a:pt x="1440964" y="193161"/>
                    <a:pt x="1440768" y="214875"/>
                  </a:cubicBezTo>
                  <a:cubicBezTo>
                    <a:pt x="1440870" y="235084"/>
                    <a:pt x="1444866" y="251213"/>
                    <a:pt x="1452755" y="263263"/>
                  </a:cubicBezTo>
                  <a:cubicBezTo>
                    <a:pt x="1460644" y="275314"/>
                    <a:pt x="1471812" y="281488"/>
                    <a:pt x="1486258" y="281788"/>
                  </a:cubicBezTo>
                  <a:cubicBezTo>
                    <a:pt x="1491120" y="281914"/>
                    <a:pt x="1496514" y="280657"/>
                    <a:pt x="1502438" y="278017"/>
                  </a:cubicBezTo>
                  <a:cubicBezTo>
                    <a:pt x="1508363" y="275377"/>
                    <a:pt x="1513514" y="270592"/>
                    <a:pt x="1517891" y="263664"/>
                  </a:cubicBezTo>
                  <a:cubicBezTo>
                    <a:pt x="1522267" y="256737"/>
                    <a:pt x="1524564" y="246905"/>
                    <a:pt x="1524781" y="234169"/>
                  </a:cubicBezTo>
                  <a:lnTo>
                    <a:pt x="1524781" y="190009"/>
                  </a:lnTo>
                  <a:cubicBezTo>
                    <a:pt x="1524474" y="175370"/>
                    <a:pt x="1520683" y="164085"/>
                    <a:pt x="1513409" y="156155"/>
                  </a:cubicBezTo>
                  <a:cubicBezTo>
                    <a:pt x="1506135" y="148225"/>
                    <a:pt x="1497221" y="144213"/>
                    <a:pt x="1486668" y="144119"/>
                  </a:cubicBezTo>
                  <a:close/>
                  <a:moveTo>
                    <a:pt x="495247" y="140843"/>
                  </a:moveTo>
                  <a:cubicBezTo>
                    <a:pt x="484106" y="141113"/>
                    <a:pt x="475197" y="144942"/>
                    <a:pt x="468518" y="152330"/>
                  </a:cubicBezTo>
                  <a:cubicBezTo>
                    <a:pt x="461840" y="159717"/>
                    <a:pt x="457028" y="169039"/>
                    <a:pt x="454084" y="180296"/>
                  </a:cubicBezTo>
                  <a:cubicBezTo>
                    <a:pt x="451139" y="191553"/>
                    <a:pt x="449697" y="203122"/>
                    <a:pt x="449758" y="215001"/>
                  </a:cubicBezTo>
                  <a:cubicBezTo>
                    <a:pt x="449792" y="235837"/>
                    <a:pt x="453617" y="253267"/>
                    <a:pt x="461233" y="267291"/>
                  </a:cubicBezTo>
                  <a:cubicBezTo>
                    <a:pt x="468848" y="281315"/>
                    <a:pt x="480050" y="288605"/>
                    <a:pt x="494837" y="289160"/>
                  </a:cubicBezTo>
                  <a:cubicBezTo>
                    <a:pt x="509232" y="288588"/>
                    <a:pt x="520194" y="281230"/>
                    <a:pt x="527724" y="267086"/>
                  </a:cubicBezTo>
                  <a:cubicBezTo>
                    <a:pt x="535255" y="252942"/>
                    <a:pt x="539045" y="235444"/>
                    <a:pt x="539096" y="214591"/>
                  </a:cubicBezTo>
                  <a:cubicBezTo>
                    <a:pt x="539132" y="202459"/>
                    <a:pt x="537649" y="190805"/>
                    <a:pt x="534649" y="179629"/>
                  </a:cubicBezTo>
                  <a:cubicBezTo>
                    <a:pt x="531649" y="168453"/>
                    <a:pt x="526919" y="159257"/>
                    <a:pt x="520458" y="152041"/>
                  </a:cubicBezTo>
                  <a:cubicBezTo>
                    <a:pt x="513997" y="144826"/>
                    <a:pt x="505594" y="141093"/>
                    <a:pt x="495247" y="140843"/>
                  </a:cubicBezTo>
                  <a:close/>
                  <a:moveTo>
                    <a:pt x="1030129" y="101165"/>
                  </a:moveTo>
                  <a:lnTo>
                    <a:pt x="1090695" y="101165"/>
                  </a:lnTo>
                  <a:lnTo>
                    <a:pt x="1090695" y="329247"/>
                  </a:lnTo>
                  <a:lnTo>
                    <a:pt x="1030129" y="329247"/>
                  </a:lnTo>
                  <a:lnTo>
                    <a:pt x="1030129" y="101165"/>
                  </a:lnTo>
                  <a:close/>
                  <a:moveTo>
                    <a:pt x="1473963" y="96660"/>
                  </a:moveTo>
                  <a:cubicBezTo>
                    <a:pt x="1488264" y="96864"/>
                    <a:pt x="1500132" y="99933"/>
                    <a:pt x="1509566" y="105865"/>
                  </a:cubicBezTo>
                  <a:cubicBezTo>
                    <a:pt x="1518999" y="111798"/>
                    <a:pt x="1526254" y="119367"/>
                    <a:pt x="1531329" y="128572"/>
                  </a:cubicBezTo>
                  <a:lnTo>
                    <a:pt x="1532148" y="128572"/>
                  </a:lnTo>
                  <a:lnTo>
                    <a:pt x="1534603" y="101165"/>
                  </a:lnTo>
                  <a:lnTo>
                    <a:pt x="1587395" y="101165"/>
                  </a:lnTo>
                  <a:cubicBezTo>
                    <a:pt x="1586772" y="109208"/>
                    <a:pt x="1586277" y="118676"/>
                    <a:pt x="1585911" y="129568"/>
                  </a:cubicBezTo>
                  <a:cubicBezTo>
                    <a:pt x="1585544" y="140460"/>
                    <a:pt x="1585356" y="153778"/>
                    <a:pt x="1585348" y="169523"/>
                  </a:cubicBezTo>
                  <a:lnTo>
                    <a:pt x="1585348" y="298152"/>
                  </a:lnTo>
                  <a:cubicBezTo>
                    <a:pt x="1585615" y="309623"/>
                    <a:pt x="1584824" y="322531"/>
                    <a:pt x="1582974" y="336876"/>
                  </a:cubicBezTo>
                  <a:cubicBezTo>
                    <a:pt x="1581124" y="351222"/>
                    <a:pt x="1576609" y="365116"/>
                    <a:pt x="1569429" y="378560"/>
                  </a:cubicBezTo>
                  <a:cubicBezTo>
                    <a:pt x="1562249" y="392003"/>
                    <a:pt x="1550798" y="403108"/>
                    <a:pt x="1535075" y="411875"/>
                  </a:cubicBezTo>
                  <a:cubicBezTo>
                    <a:pt x="1519352" y="420642"/>
                    <a:pt x="1497752" y="425183"/>
                    <a:pt x="1470275" y="425497"/>
                  </a:cubicBezTo>
                  <a:cubicBezTo>
                    <a:pt x="1456743" y="425489"/>
                    <a:pt x="1443653" y="424176"/>
                    <a:pt x="1431004" y="421559"/>
                  </a:cubicBezTo>
                  <a:cubicBezTo>
                    <a:pt x="1418355" y="418943"/>
                    <a:pt x="1407423" y="415073"/>
                    <a:pt x="1398207" y="409950"/>
                  </a:cubicBezTo>
                  <a:lnTo>
                    <a:pt x="1469045" y="378447"/>
                  </a:lnTo>
                  <a:cubicBezTo>
                    <a:pt x="1486284" y="378558"/>
                    <a:pt x="1499961" y="373519"/>
                    <a:pt x="1510079" y="363332"/>
                  </a:cubicBezTo>
                  <a:cubicBezTo>
                    <a:pt x="1520196" y="353145"/>
                    <a:pt x="1525369" y="337146"/>
                    <a:pt x="1525600" y="315335"/>
                  </a:cubicBezTo>
                  <a:lnTo>
                    <a:pt x="1525600" y="298561"/>
                  </a:lnTo>
                  <a:lnTo>
                    <a:pt x="1524781" y="298561"/>
                  </a:lnTo>
                  <a:cubicBezTo>
                    <a:pt x="1518950" y="307647"/>
                    <a:pt x="1511146" y="314739"/>
                    <a:pt x="1501370" y="319835"/>
                  </a:cubicBezTo>
                  <a:cubicBezTo>
                    <a:pt x="1491594" y="324932"/>
                    <a:pt x="1480409" y="327524"/>
                    <a:pt x="1467816" y="327609"/>
                  </a:cubicBezTo>
                  <a:cubicBezTo>
                    <a:pt x="1449711" y="327392"/>
                    <a:pt x="1434095" y="322415"/>
                    <a:pt x="1420969" y="312679"/>
                  </a:cubicBezTo>
                  <a:cubicBezTo>
                    <a:pt x="1407843" y="302942"/>
                    <a:pt x="1397720" y="289746"/>
                    <a:pt x="1390600" y="273090"/>
                  </a:cubicBezTo>
                  <a:cubicBezTo>
                    <a:pt x="1383480" y="256434"/>
                    <a:pt x="1379878" y="237617"/>
                    <a:pt x="1379792" y="216641"/>
                  </a:cubicBezTo>
                  <a:cubicBezTo>
                    <a:pt x="1380021" y="191427"/>
                    <a:pt x="1384428" y="169890"/>
                    <a:pt x="1393010" y="152030"/>
                  </a:cubicBezTo>
                  <a:cubicBezTo>
                    <a:pt x="1401593" y="134170"/>
                    <a:pt x="1412975" y="120498"/>
                    <a:pt x="1427156" y="111014"/>
                  </a:cubicBezTo>
                  <a:cubicBezTo>
                    <a:pt x="1441337" y="101529"/>
                    <a:pt x="1456939" y="96745"/>
                    <a:pt x="1473963" y="96660"/>
                  </a:cubicBezTo>
                  <a:close/>
                  <a:moveTo>
                    <a:pt x="1265245" y="96660"/>
                  </a:moveTo>
                  <a:cubicBezTo>
                    <a:pt x="1286603" y="96539"/>
                    <a:pt x="1304172" y="104042"/>
                    <a:pt x="1317951" y="119169"/>
                  </a:cubicBezTo>
                  <a:cubicBezTo>
                    <a:pt x="1331731" y="134295"/>
                    <a:pt x="1338859" y="157766"/>
                    <a:pt x="1339336" y="189582"/>
                  </a:cubicBezTo>
                  <a:lnTo>
                    <a:pt x="1339336" y="329247"/>
                  </a:lnTo>
                  <a:lnTo>
                    <a:pt x="1278770" y="329247"/>
                  </a:lnTo>
                  <a:lnTo>
                    <a:pt x="1278770" y="196135"/>
                  </a:lnTo>
                  <a:cubicBezTo>
                    <a:pt x="1278932" y="181868"/>
                    <a:pt x="1276354" y="170059"/>
                    <a:pt x="1271034" y="160707"/>
                  </a:cubicBezTo>
                  <a:cubicBezTo>
                    <a:pt x="1265714" y="151355"/>
                    <a:pt x="1256681" y="146508"/>
                    <a:pt x="1243932" y="146167"/>
                  </a:cubicBezTo>
                  <a:cubicBezTo>
                    <a:pt x="1235137" y="145975"/>
                    <a:pt x="1226598" y="149533"/>
                    <a:pt x="1218316" y="156841"/>
                  </a:cubicBezTo>
                  <a:cubicBezTo>
                    <a:pt x="1210033" y="164148"/>
                    <a:pt x="1205593" y="176356"/>
                    <a:pt x="1204995" y="193465"/>
                  </a:cubicBezTo>
                  <a:lnTo>
                    <a:pt x="1204995" y="329247"/>
                  </a:lnTo>
                  <a:lnTo>
                    <a:pt x="1144429" y="329247"/>
                  </a:lnTo>
                  <a:lnTo>
                    <a:pt x="1144429" y="169672"/>
                  </a:lnTo>
                  <a:cubicBezTo>
                    <a:pt x="1144412" y="156408"/>
                    <a:pt x="1144242" y="144170"/>
                    <a:pt x="1143917" y="132957"/>
                  </a:cubicBezTo>
                  <a:cubicBezTo>
                    <a:pt x="1143593" y="121745"/>
                    <a:pt x="1143218" y="111147"/>
                    <a:pt x="1142791" y="101165"/>
                  </a:cubicBezTo>
                  <a:lnTo>
                    <a:pt x="1195174" y="101165"/>
                  </a:lnTo>
                  <a:lnTo>
                    <a:pt x="1198039" y="131932"/>
                  </a:lnTo>
                  <a:lnTo>
                    <a:pt x="1199266" y="131932"/>
                  </a:lnTo>
                  <a:cubicBezTo>
                    <a:pt x="1204419" y="123078"/>
                    <a:pt x="1212546" y="115046"/>
                    <a:pt x="1223645" y="107835"/>
                  </a:cubicBezTo>
                  <a:cubicBezTo>
                    <a:pt x="1234745" y="100624"/>
                    <a:pt x="1248611" y="96899"/>
                    <a:pt x="1265245" y="96660"/>
                  </a:cubicBezTo>
                  <a:close/>
                  <a:moveTo>
                    <a:pt x="750548" y="96250"/>
                  </a:moveTo>
                  <a:cubicBezTo>
                    <a:pt x="753364" y="96250"/>
                    <a:pt x="755821" y="96352"/>
                    <a:pt x="757920" y="96557"/>
                  </a:cubicBezTo>
                  <a:cubicBezTo>
                    <a:pt x="760019" y="96762"/>
                    <a:pt x="762067" y="97069"/>
                    <a:pt x="764064" y="97479"/>
                  </a:cubicBezTo>
                  <a:lnTo>
                    <a:pt x="764064" y="155178"/>
                  </a:lnTo>
                  <a:cubicBezTo>
                    <a:pt x="761828" y="154768"/>
                    <a:pt x="759439" y="154461"/>
                    <a:pt x="756896" y="154256"/>
                  </a:cubicBezTo>
                  <a:cubicBezTo>
                    <a:pt x="754354" y="154051"/>
                    <a:pt x="751555" y="153949"/>
                    <a:pt x="748500" y="153949"/>
                  </a:cubicBezTo>
                  <a:cubicBezTo>
                    <a:pt x="734481" y="153906"/>
                    <a:pt x="722995" y="158600"/>
                    <a:pt x="714045" y="168031"/>
                  </a:cubicBezTo>
                  <a:cubicBezTo>
                    <a:pt x="705094" y="177463"/>
                    <a:pt x="700469" y="191891"/>
                    <a:pt x="700170" y="211316"/>
                  </a:cubicBezTo>
                  <a:lnTo>
                    <a:pt x="700170" y="329247"/>
                  </a:lnTo>
                  <a:lnTo>
                    <a:pt x="639604" y="329247"/>
                  </a:lnTo>
                  <a:lnTo>
                    <a:pt x="639604" y="172416"/>
                  </a:lnTo>
                  <a:cubicBezTo>
                    <a:pt x="639587" y="158365"/>
                    <a:pt x="639416" y="145518"/>
                    <a:pt x="639092" y="133873"/>
                  </a:cubicBezTo>
                  <a:cubicBezTo>
                    <a:pt x="638768" y="122228"/>
                    <a:pt x="638393" y="111326"/>
                    <a:pt x="637966" y="101165"/>
                  </a:cubicBezTo>
                  <a:lnTo>
                    <a:pt x="689940" y="101165"/>
                  </a:lnTo>
                  <a:lnTo>
                    <a:pt x="692395" y="140886"/>
                  </a:lnTo>
                  <a:lnTo>
                    <a:pt x="694032" y="140886"/>
                  </a:lnTo>
                  <a:cubicBezTo>
                    <a:pt x="699712" y="126127"/>
                    <a:pt x="707800" y="115003"/>
                    <a:pt x="718295" y="107512"/>
                  </a:cubicBezTo>
                  <a:cubicBezTo>
                    <a:pt x="728789" y="100021"/>
                    <a:pt x="739540" y="96267"/>
                    <a:pt x="750548" y="96250"/>
                  </a:cubicBezTo>
                  <a:close/>
                  <a:moveTo>
                    <a:pt x="496477" y="96250"/>
                  </a:moveTo>
                  <a:cubicBezTo>
                    <a:pt x="528766" y="96802"/>
                    <a:pt x="554088" y="107665"/>
                    <a:pt x="572442" y="128840"/>
                  </a:cubicBezTo>
                  <a:cubicBezTo>
                    <a:pt x="590795" y="150015"/>
                    <a:pt x="600142" y="178189"/>
                    <a:pt x="600482" y="213362"/>
                  </a:cubicBezTo>
                  <a:cubicBezTo>
                    <a:pt x="600108" y="242188"/>
                    <a:pt x="594671" y="265458"/>
                    <a:pt x="584170" y="283171"/>
                  </a:cubicBezTo>
                  <a:cubicBezTo>
                    <a:pt x="573670" y="300885"/>
                    <a:pt x="560347" y="313774"/>
                    <a:pt x="544201" y="321839"/>
                  </a:cubicBezTo>
                  <a:cubicBezTo>
                    <a:pt x="528055" y="329903"/>
                    <a:pt x="511327" y="333874"/>
                    <a:pt x="494018" y="333752"/>
                  </a:cubicBezTo>
                  <a:cubicBezTo>
                    <a:pt x="462732" y="333490"/>
                    <a:pt x="437444" y="323173"/>
                    <a:pt x="418152" y="302800"/>
                  </a:cubicBezTo>
                  <a:cubicBezTo>
                    <a:pt x="398861" y="282427"/>
                    <a:pt x="388934" y="253570"/>
                    <a:pt x="388373" y="216230"/>
                  </a:cubicBezTo>
                  <a:cubicBezTo>
                    <a:pt x="389011" y="177712"/>
                    <a:pt x="399296" y="148138"/>
                    <a:pt x="419227" y="127509"/>
                  </a:cubicBezTo>
                  <a:cubicBezTo>
                    <a:pt x="439158" y="106881"/>
                    <a:pt x="464908" y="96461"/>
                    <a:pt x="496477" y="96250"/>
                  </a:cubicBezTo>
                  <a:close/>
                  <a:moveTo>
                    <a:pt x="0" y="14335"/>
                  </a:moveTo>
                  <a:lnTo>
                    <a:pt x="64295" y="14335"/>
                  </a:lnTo>
                  <a:lnTo>
                    <a:pt x="88457" y="150314"/>
                  </a:lnTo>
                  <a:cubicBezTo>
                    <a:pt x="91758" y="169291"/>
                    <a:pt x="94881" y="188166"/>
                    <a:pt x="97824" y="206938"/>
                  </a:cubicBezTo>
                  <a:cubicBezTo>
                    <a:pt x="100768" y="225710"/>
                    <a:pt x="103378" y="243561"/>
                    <a:pt x="105656" y="260490"/>
                  </a:cubicBezTo>
                  <a:lnTo>
                    <a:pt x="106885" y="260490"/>
                  </a:lnTo>
                  <a:cubicBezTo>
                    <a:pt x="109197" y="242912"/>
                    <a:pt x="112149" y="224925"/>
                    <a:pt x="115741" y="206528"/>
                  </a:cubicBezTo>
                  <a:cubicBezTo>
                    <a:pt x="119333" y="188131"/>
                    <a:pt x="123206" y="169120"/>
                    <a:pt x="127361" y="149495"/>
                  </a:cubicBezTo>
                  <a:lnTo>
                    <a:pt x="156027" y="14335"/>
                  </a:lnTo>
                  <a:lnTo>
                    <a:pt x="215817" y="14335"/>
                  </a:lnTo>
                  <a:lnTo>
                    <a:pt x="242436" y="151133"/>
                  </a:lnTo>
                  <a:cubicBezTo>
                    <a:pt x="245942" y="169479"/>
                    <a:pt x="249167" y="187568"/>
                    <a:pt x="252111" y="205402"/>
                  </a:cubicBezTo>
                  <a:cubicBezTo>
                    <a:pt x="255054" y="223235"/>
                    <a:pt x="257562" y="241325"/>
                    <a:pt x="259635" y="259671"/>
                  </a:cubicBezTo>
                  <a:lnTo>
                    <a:pt x="260864" y="259671"/>
                  </a:lnTo>
                  <a:cubicBezTo>
                    <a:pt x="263338" y="241112"/>
                    <a:pt x="266068" y="222732"/>
                    <a:pt x="269054" y="204529"/>
                  </a:cubicBezTo>
                  <a:cubicBezTo>
                    <a:pt x="272040" y="186326"/>
                    <a:pt x="275180" y="167838"/>
                    <a:pt x="278473" y="149064"/>
                  </a:cubicBezTo>
                  <a:lnTo>
                    <a:pt x="304273" y="14335"/>
                  </a:lnTo>
                  <a:lnTo>
                    <a:pt x="365290" y="14335"/>
                  </a:lnTo>
                  <a:lnTo>
                    <a:pt x="290759" y="329247"/>
                  </a:lnTo>
                  <a:lnTo>
                    <a:pt x="226464" y="329247"/>
                  </a:lnTo>
                  <a:lnTo>
                    <a:pt x="199436" y="195777"/>
                  </a:lnTo>
                  <a:cubicBezTo>
                    <a:pt x="195981" y="179488"/>
                    <a:pt x="192961" y="163122"/>
                    <a:pt x="190375" y="146679"/>
                  </a:cubicBezTo>
                  <a:cubicBezTo>
                    <a:pt x="187790" y="130236"/>
                    <a:pt x="185487" y="113154"/>
                    <a:pt x="183465" y="95431"/>
                  </a:cubicBezTo>
                  <a:lnTo>
                    <a:pt x="182646" y="95431"/>
                  </a:lnTo>
                  <a:cubicBezTo>
                    <a:pt x="180018" y="113128"/>
                    <a:pt x="177186" y="130159"/>
                    <a:pt x="174148" y="146525"/>
                  </a:cubicBezTo>
                  <a:cubicBezTo>
                    <a:pt x="171111" y="162891"/>
                    <a:pt x="167664" y="179308"/>
                    <a:pt x="163808" y="195777"/>
                  </a:cubicBezTo>
                  <a:lnTo>
                    <a:pt x="133094" y="329247"/>
                  </a:lnTo>
                  <a:lnTo>
                    <a:pt x="69209" y="329247"/>
                  </a:lnTo>
                  <a:lnTo>
                    <a:pt x="0" y="14335"/>
                  </a:lnTo>
                  <a:close/>
                  <a:moveTo>
                    <a:pt x="1060003" y="6553"/>
                  </a:moveTo>
                  <a:cubicBezTo>
                    <a:pt x="1069961" y="6724"/>
                    <a:pt x="1077873" y="9759"/>
                    <a:pt x="1083739" y="15659"/>
                  </a:cubicBezTo>
                  <a:cubicBezTo>
                    <a:pt x="1089605" y="21559"/>
                    <a:pt x="1092607" y="29301"/>
                    <a:pt x="1092743" y="38884"/>
                  </a:cubicBezTo>
                  <a:cubicBezTo>
                    <a:pt x="1092556" y="48825"/>
                    <a:pt x="1089452" y="56669"/>
                    <a:pt x="1083432" y="62416"/>
                  </a:cubicBezTo>
                  <a:cubicBezTo>
                    <a:pt x="1077413" y="68162"/>
                    <a:pt x="1069603" y="71095"/>
                    <a:pt x="1060003" y="71215"/>
                  </a:cubicBezTo>
                  <a:cubicBezTo>
                    <a:pt x="1050240" y="71019"/>
                    <a:pt x="1042448" y="67932"/>
                    <a:pt x="1036624" y="61955"/>
                  </a:cubicBezTo>
                  <a:cubicBezTo>
                    <a:pt x="1030801" y="55979"/>
                    <a:pt x="1027817" y="48288"/>
                    <a:pt x="1027672" y="38884"/>
                  </a:cubicBezTo>
                  <a:cubicBezTo>
                    <a:pt x="1027842" y="29301"/>
                    <a:pt x="1030878" y="21559"/>
                    <a:pt x="1036778" y="15659"/>
                  </a:cubicBezTo>
                  <a:cubicBezTo>
                    <a:pt x="1042678" y="9759"/>
                    <a:pt x="1050419" y="6724"/>
                    <a:pt x="1060003" y="6553"/>
                  </a:cubicBezTo>
                  <a:close/>
                  <a:moveTo>
                    <a:pt x="801529" y="0"/>
                  </a:moveTo>
                  <a:lnTo>
                    <a:pt x="862095" y="0"/>
                  </a:lnTo>
                  <a:lnTo>
                    <a:pt x="862095" y="200670"/>
                  </a:lnTo>
                  <a:lnTo>
                    <a:pt x="863324" y="200670"/>
                  </a:lnTo>
                  <a:cubicBezTo>
                    <a:pt x="868170" y="190433"/>
                    <a:pt x="873222" y="181015"/>
                    <a:pt x="878478" y="172416"/>
                  </a:cubicBezTo>
                  <a:lnTo>
                    <a:pt x="923941" y="101165"/>
                  </a:lnTo>
                  <a:lnTo>
                    <a:pt x="994388" y="101165"/>
                  </a:lnTo>
                  <a:lnTo>
                    <a:pt x="919845" y="194937"/>
                  </a:lnTo>
                  <a:lnTo>
                    <a:pt x="1003399" y="329247"/>
                  </a:lnTo>
                  <a:lnTo>
                    <a:pt x="931313" y="329247"/>
                  </a:lnTo>
                  <a:lnTo>
                    <a:pt x="878069" y="231791"/>
                  </a:lnTo>
                  <a:lnTo>
                    <a:pt x="862095" y="253493"/>
                  </a:lnTo>
                  <a:lnTo>
                    <a:pt x="862095" y="329247"/>
                  </a:lnTo>
                  <a:lnTo>
                    <a:pt x="801529" y="329247"/>
                  </a:lnTo>
                  <a:lnTo>
                    <a:pt x="80152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4A3C6E2-FD92-48C7-A045-985358A23D15}"/>
                </a:ext>
              </a:extLst>
            </p:cNvPr>
            <p:cNvSpPr/>
            <p:nvPr/>
          </p:nvSpPr>
          <p:spPr>
            <a:xfrm>
              <a:off x="1792169" y="2056782"/>
              <a:ext cx="703820" cy="319419"/>
            </a:xfrm>
            <a:custGeom>
              <a:avLst/>
              <a:gdLst/>
              <a:ahLst/>
              <a:cxnLst/>
              <a:rect l="l" t="t" r="r" b="b"/>
              <a:pathLst>
                <a:path w="931579" h="319419">
                  <a:moveTo>
                    <a:pt x="471491" y="126508"/>
                  </a:moveTo>
                  <a:cubicBezTo>
                    <a:pt x="460350" y="126778"/>
                    <a:pt x="451441" y="130607"/>
                    <a:pt x="444762" y="137995"/>
                  </a:cubicBezTo>
                  <a:cubicBezTo>
                    <a:pt x="438084" y="145382"/>
                    <a:pt x="433272" y="154704"/>
                    <a:pt x="430328" y="165961"/>
                  </a:cubicBezTo>
                  <a:cubicBezTo>
                    <a:pt x="427383" y="177218"/>
                    <a:pt x="425941" y="188787"/>
                    <a:pt x="426002" y="200666"/>
                  </a:cubicBezTo>
                  <a:cubicBezTo>
                    <a:pt x="426036" y="221502"/>
                    <a:pt x="429861" y="238932"/>
                    <a:pt x="437477" y="252956"/>
                  </a:cubicBezTo>
                  <a:cubicBezTo>
                    <a:pt x="445092" y="266980"/>
                    <a:pt x="456294" y="274270"/>
                    <a:pt x="471081" y="274825"/>
                  </a:cubicBezTo>
                  <a:cubicBezTo>
                    <a:pt x="485476" y="274253"/>
                    <a:pt x="496438" y="266895"/>
                    <a:pt x="503968" y="252751"/>
                  </a:cubicBezTo>
                  <a:cubicBezTo>
                    <a:pt x="511499" y="238607"/>
                    <a:pt x="515289" y="221109"/>
                    <a:pt x="515341" y="200256"/>
                  </a:cubicBezTo>
                  <a:cubicBezTo>
                    <a:pt x="515376" y="188124"/>
                    <a:pt x="513894" y="176470"/>
                    <a:pt x="510893" y="165294"/>
                  </a:cubicBezTo>
                  <a:cubicBezTo>
                    <a:pt x="507893" y="154118"/>
                    <a:pt x="503163" y="144922"/>
                    <a:pt x="496702" y="137706"/>
                  </a:cubicBezTo>
                  <a:cubicBezTo>
                    <a:pt x="490241" y="130491"/>
                    <a:pt x="481837" y="126758"/>
                    <a:pt x="471491" y="126508"/>
                  </a:cubicBezTo>
                  <a:close/>
                  <a:moveTo>
                    <a:pt x="734618" y="82325"/>
                  </a:moveTo>
                  <a:cubicBezTo>
                    <a:pt x="748658" y="82452"/>
                    <a:pt x="760701" y="85879"/>
                    <a:pt x="770745" y="92604"/>
                  </a:cubicBezTo>
                  <a:cubicBezTo>
                    <a:pt x="780790" y="99330"/>
                    <a:pt x="788122" y="108587"/>
                    <a:pt x="792743" y="120375"/>
                  </a:cubicBezTo>
                  <a:lnTo>
                    <a:pt x="793562" y="120375"/>
                  </a:lnTo>
                  <a:cubicBezTo>
                    <a:pt x="803032" y="106618"/>
                    <a:pt x="813480" y="96798"/>
                    <a:pt x="824903" y="90917"/>
                  </a:cubicBezTo>
                  <a:cubicBezTo>
                    <a:pt x="836327" y="85035"/>
                    <a:pt x="848418" y="82171"/>
                    <a:pt x="861176" y="82325"/>
                  </a:cubicBezTo>
                  <a:cubicBezTo>
                    <a:pt x="881483" y="82128"/>
                    <a:pt x="898181" y="89579"/>
                    <a:pt x="911270" y="104680"/>
                  </a:cubicBezTo>
                  <a:cubicBezTo>
                    <a:pt x="924358" y="119781"/>
                    <a:pt x="931128" y="143713"/>
                    <a:pt x="931579" y="176476"/>
                  </a:cubicBezTo>
                  <a:lnTo>
                    <a:pt x="931579" y="314912"/>
                  </a:lnTo>
                  <a:lnTo>
                    <a:pt x="872242" y="314912"/>
                  </a:lnTo>
                  <a:lnTo>
                    <a:pt x="872242" y="185896"/>
                  </a:lnTo>
                  <a:cubicBezTo>
                    <a:pt x="872370" y="169291"/>
                    <a:pt x="869860" y="156116"/>
                    <a:pt x="864711" y="146372"/>
                  </a:cubicBezTo>
                  <a:cubicBezTo>
                    <a:pt x="859562" y="136627"/>
                    <a:pt x="851006" y="131644"/>
                    <a:pt x="839042" y="131422"/>
                  </a:cubicBezTo>
                  <a:cubicBezTo>
                    <a:pt x="830204" y="131303"/>
                    <a:pt x="822160" y="134818"/>
                    <a:pt x="814910" y="141969"/>
                  </a:cubicBezTo>
                  <a:cubicBezTo>
                    <a:pt x="807661" y="149119"/>
                    <a:pt x="803818" y="160622"/>
                    <a:pt x="803382" y="176476"/>
                  </a:cubicBezTo>
                  <a:lnTo>
                    <a:pt x="803382" y="314912"/>
                  </a:lnTo>
                  <a:lnTo>
                    <a:pt x="744045" y="314912"/>
                  </a:lnTo>
                  <a:lnTo>
                    <a:pt x="744045" y="180162"/>
                  </a:lnTo>
                  <a:cubicBezTo>
                    <a:pt x="744182" y="166305"/>
                    <a:pt x="741757" y="154802"/>
                    <a:pt x="736770" y="145655"/>
                  </a:cubicBezTo>
                  <a:cubicBezTo>
                    <a:pt x="731783" y="136508"/>
                    <a:pt x="723415" y="131764"/>
                    <a:pt x="711665" y="131422"/>
                  </a:cubicBezTo>
                  <a:cubicBezTo>
                    <a:pt x="702792" y="131435"/>
                    <a:pt x="694612" y="135300"/>
                    <a:pt x="687123" y="143017"/>
                  </a:cubicBezTo>
                  <a:cubicBezTo>
                    <a:pt x="679634" y="150734"/>
                    <a:pt x="675655" y="162224"/>
                    <a:pt x="675185" y="177489"/>
                  </a:cubicBezTo>
                  <a:lnTo>
                    <a:pt x="675185" y="314912"/>
                  </a:lnTo>
                  <a:lnTo>
                    <a:pt x="615848" y="314912"/>
                  </a:lnTo>
                  <a:lnTo>
                    <a:pt x="615848" y="155337"/>
                  </a:lnTo>
                  <a:cubicBezTo>
                    <a:pt x="615831" y="142073"/>
                    <a:pt x="615661" y="129835"/>
                    <a:pt x="615336" y="118622"/>
                  </a:cubicBezTo>
                  <a:cubicBezTo>
                    <a:pt x="615012" y="107410"/>
                    <a:pt x="614637" y="96812"/>
                    <a:pt x="614210" y="86830"/>
                  </a:cubicBezTo>
                  <a:lnTo>
                    <a:pt x="665774" y="86830"/>
                  </a:lnTo>
                  <a:lnTo>
                    <a:pt x="668638" y="117511"/>
                  </a:lnTo>
                  <a:lnTo>
                    <a:pt x="669866" y="117511"/>
                  </a:lnTo>
                  <a:cubicBezTo>
                    <a:pt x="675096" y="108885"/>
                    <a:pt x="682967" y="100975"/>
                    <a:pt x="693477" y="93781"/>
                  </a:cubicBezTo>
                  <a:cubicBezTo>
                    <a:pt x="703988" y="86587"/>
                    <a:pt x="717702" y="82768"/>
                    <a:pt x="734618" y="82325"/>
                  </a:cubicBezTo>
                  <a:close/>
                  <a:moveTo>
                    <a:pt x="472720" y="81915"/>
                  </a:moveTo>
                  <a:cubicBezTo>
                    <a:pt x="505010" y="82467"/>
                    <a:pt x="530332" y="93330"/>
                    <a:pt x="548685" y="114505"/>
                  </a:cubicBezTo>
                  <a:cubicBezTo>
                    <a:pt x="567039" y="135680"/>
                    <a:pt x="576386" y="163854"/>
                    <a:pt x="576725" y="199027"/>
                  </a:cubicBezTo>
                  <a:cubicBezTo>
                    <a:pt x="576352" y="227853"/>
                    <a:pt x="570915" y="251123"/>
                    <a:pt x="560414" y="268836"/>
                  </a:cubicBezTo>
                  <a:cubicBezTo>
                    <a:pt x="549914" y="286550"/>
                    <a:pt x="536590" y="299439"/>
                    <a:pt x="520445" y="307504"/>
                  </a:cubicBezTo>
                  <a:cubicBezTo>
                    <a:pt x="504299" y="315568"/>
                    <a:pt x="487571" y="319539"/>
                    <a:pt x="470262" y="319417"/>
                  </a:cubicBezTo>
                  <a:cubicBezTo>
                    <a:pt x="438976" y="319155"/>
                    <a:pt x="413688" y="308838"/>
                    <a:pt x="394396" y="288465"/>
                  </a:cubicBezTo>
                  <a:cubicBezTo>
                    <a:pt x="375105" y="268092"/>
                    <a:pt x="365178" y="239235"/>
                    <a:pt x="364617" y="201895"/>
                  </a:cubicBezTo>
                  <a:cubicBezTo>
                    <a:pt x="365255" y="163377"/>
                    <a:pt x="375539" y="133803"/>
                    <a:pt x="395471" y="113174"/>
                  </a:cubicBezTo>
                  <a:cubicBezTo>
                    <a:pt x="415402" y="92546"/>
                    <a:pt x="441152" y="82126"/>
                    <a:pt x="472720" y="81915"/>
                  </a:cubicBezTo>
                  <a:close/>
                  <a:moveTo>
                    <a:pt x="326742" y="81915"/>
                  </a:moveTo>
                  <a:cubicBezTo>
                    <a:pt x="329558" y="81915"/>
                    <a:pt x="332015" y="82017"/>
                    <a:pt x="334114" y="82222"/>
                  </a:cubicBezTo>
                  <a:cubicBezTo>
                    <a:pt x="336213" y="82427"/>
                    <a:pt x="338261" y="82734"/>
                    <a:pt x="340258" y="83144"/>
                  </a:cubicBezTo>
                  <a:lnTo>
                    <a:pt x="340258" y="140843"/>
                  </a:lnTo>
                  <a:cubicBezTo>
                    <a:pt x="338022" y="140433"/>
                    <a:pt x="335633" y="140126"/>
                    <a:pt x="333090" y="139921"/>
                  </a:cubicBezTo>
                  <a:cubicBezTo>
                    <a:pt x="330547" y="139716"/>
                    <a:pt x="327749" y="139614"/>
                    <a:pt x="324694" y="139614"/>
                  </a:cubicBezTo>
                  <a:cubicBezTo>
                    <a:pt x="310675" y="139571"/>
                    <a:pt x="299190" y="144265"/>
                    <a:pt x="290238" y="153696"/>
                  </a:cubicBezTo>
                  <a:cubicBezTo>
                    <a:pt x="281288" y="163128"/>
                    <a:pt x="276663" y="177556"/>
                    <a:pt x="276364" y="196981"/>
                  </a:cubicBezTo>
                  <a:lnTo>
                    <a:pt x="276364" y="314912"/>
                  </a:lnTo>
                  <a:lnTo>
                    <a:pt x="215798" y="314912"/>
                  </a:lnTo>
                  <a:lnTo>
                    <a:pt x="215798" y="158081"/>
                  </a:lnTo>
                  <a:cubicBezTo>
                    <a:pt x="215781" y="144030"/>
                    <a:pt x="215611" y="131183"/>
                    <a:pt x="215286" y="119538"/>
                  </a:cubicBezTo>
                  <a:cubicBezTo>
                    <a:pt x="214962" y="107893"/>
                    <a:pt x="214587" y="96991"/>
                    <a:pt x="214160" y="86830"/>
                  </a:cubicBezTo>
                  <a:lnTo>
                    <a:pt x="266134" y="86830"/>
                  </a:lnTo>
                  <a:lnTo>
                    <a:pt x="268589" y="126551"/>
                  </a:lnTo>
                  <a:lnTo>
                    <a:pt x="270226" y="126551"/>
                  </a:lnTo>
                  <a:cubicBezTo>
                    <a:pt x="275906" y="111792"/>
                    <a:pt x="283994" y="100668"/>
                    <a:pt x="294489" y="93177"/>
                  </a:cubicBezTo>
                  <a:cubicBezTo>
                    <a:pt x="304983" y="85686"/>
                    <a:pt x="315734" y="81932"/>
                    <a:pt x="326742" y="81915"/>
                  </a:cubicBezTo>
                  <a:close/>
                  <a:moveTo>
                    <a:pt x="0" y="0"/>
                  </a:moveTo>
                  <a:lnTo>
                    <a:pt x="168693" y="0"/>
                  </a:lnTo>
                  <a:lnTo>
                    <a:pt x="168693" y="50736"/>
                  </a:lnTo>
                  <a:lnTo>
                    <a:pt x="60566" y="50736"/>
                  </a:lnTo>
                  <a:lnTo>
                    <a:pt x="60566" y="133931"/>
                  </a:lnTo>
                  <a:lnTo>
                    <a:pt x="161321" y="133931"/>
                  </a:lnTo>
                  <a:lnTo>
                    <a:pt x="161321" y="183438"/>
                  </a:lnTo>
                  <a:lnTo>
                    <a:pt x="60566" y="183438"/>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48AAD23-361F-4EA8-877A-7C07BAC70A21}"/>
                </a:ext>
              </a:extLst>
            </p:cNvPr>
            <p:cNvSpPr/>
            <p:nvPr/>
          </p:nvSpPr>
          <p:spPr>
            <a:xfrm>
              <a:off x="2981320" y="1762421"/>
              <a:ext cx="1561381" cy="613780"/>
            </a:xfrm>
            <a:custGeom>
              <a:avLst/>
              <a:gdLst/>
              <a:ahLst/>
              <a:cxnLst/>
              <a:rect l="l" t="t" r="r" b="b"/>
              <a:pathLst>
                <a:path w="1075511" h="319419">
                  <a:moveTo>
                    <a:pt x="376241" y="126508"/>
                  </a:moveTo>
                  <a:cubicBezTo>
                    <a:pt x="365100" y="126778"/>
                    <a:pt x="356191" y="130607"/>
                    <a:pt x="349512" y="137995"/>
                  </a:cubicBezTo>
                  <a:cubicBezTo>
                    <a:pt x="342834" y="145382"/>
                    <a:pt x="338022" y="154704"/>
                    <a:pt x="335078" y="165961"/>
                  </a:cubicBezTo>
                  <a:cubicBezTo>
                    <a:pt x="332133" y="177218"/>
                    <a:pt x="330691" y="188787"/>
                    <a:pt x="330752" y="200666"/>
                  </a:cubicBezTo>
                  <a:cubicBezTo>
                    <a:pt x="330786" y="221502"/>
                    <a:pt x="334611" y="238932"/>
                    <a:pt x="342227" y="252956"/>
                  </a:cubicBezTo>
                  <a:cubicBezTo>
                    <a:pt x="349842" y="266980"/>
                    <a:pt x="361044" y="274270"/>
                    <a:pt x="375831" y="274825"/>
                  </a:cubicBezTo>
                  <a:cubicBezTo>
                    <a:pt x="390226" y="274253"/>
                    <a:pt x="401189" y="266895"/>
                    <a:pt x="408719" y="252751"/>
                  </a:cubicBezTo>
                  <a:cubicBezTo>
                    <a:pt x="416249" y="238607"/>
                    <a:pt x="420039" y="221109"/>
                    <a:pt x="420091" y="200256"/>
                  </a:cubicBezTo>
                  <a:cubicBezTo>
                    <a:pt x="420126" y="188124"/>
                    <a:pt x="418644" y="176470"/>
                    <a:pt x="415644" y="165294"/>
                  </a:cubicBezTo>
                  <a:cubicBezTo>
                    <a:pt x="412643" y="154118"/>
                    <a:pt x="407913" y="144922"/>
                    <a:pt x="401452" y="137706"/>
                  </a:cubicBezTo>
                  <a:cubicBezTo>
                    <a:pt x="394991" y="130491"/>
                    <a:pt x="386588" y="126758"/>
                    <a:pt x="376241" y="126508"/>
                  </a:cubicBezTo>
                  <a:close/>
                  <a:moveTo>
                    <a:pt x="980517" y="124050"/>
                  </a:moveTo>
                  <a:cubicBezTo>
                    <a:pt x="970856" y="124285"/>
                    <a:pt x="962948" y="127186"/>
                    <a:pt x="956793" y="132751"/>
                  </a:cubicBezTo>
                  <a:cubicBezTo>
                    <a:pt x="950637" y="138316"/>
                    <a:pt x="946008" y="145133"/>
                    <a:pt x="942904" y="153204"/>
                  </a:cubicBezTo>
                  <a:cubicBezTo>
                    <a:pt x="939800" y="161274"/>
                    <a:pt x="937993" y="169185"/>
                    <a:pt x="937485" y="176936"/>
                  </a:cubicBezTo>
                  <a:lnTo>
                    <a:pt x="1019451" y="176936"/>
                  </a:lnTo>
                  <a:cubicBezTo>
                    <a:pt x="1019654" y="168798"/>
                    <a:pt x="1018565" y="160705"/>
                    <a:pt x="1016187" y="152657"/>
                  </a:cubicBezTo>
                  <a:cubicBezTo>
                    <a:pt x="1013809" y="144609"/>
                    <a:pt x="1009747" y="137883"/>
                    <a:pt x="1003999" y="132477"/>
                  </a:cubicBezTo>
                  <a:cubicBezTo>
                    <a:pt x="998251" y="127072"/>
                    <a:pt x="990424" y="124263"/>
                    <a:pt x="980517" y="124050"/>
                  </a:cubicBezTo>
                  <a:close/>
                  <a:moveTo>
                    <a:pt x="639368" y="82325"/>
                  </a:moveTo>
                  <a:cubicBezTo>
                    <a:pt x="653408" y="82452"/>
                    <a:pt x="665451" y="85879"/>
                    <a:pt x="675495" y="92604"/>
                  </a:cubicBezTo>
                  <a:cubicBezTo>
                    <a:pt x="685540" y="99330"/>
                    <a:pt x="692873" y="108587"/>
                    <a:pt x="697493" y="120375"/>
                  </a:cubicBezTo>
                  <a:lnTo>
                    <a:pt x="698311" y="120375"/>
                  </a:lnTo>
                  <a:cubicBezTo>
                    <a:pt x="707782" y="106618"/>
                    <a:pt x="718229" y="96798"/>
                    <a:pt x="729653" y="90917"/>
                  </a:cubicBezTo>
                  <a:cubicBezTo>
                    <a:pt x="741077" y="85035"/>
                    <a:pt x="753168" y="82171"/>
                    <a:pt x="765926" y="82325"/>
                  </a:cubicBezTo>
                  <a:cubicBezTo>
                    <a:pt x="786233" y="82128"/>
                    <a:pt x="802932" y="89579"/>
                    <a:pt x="816020" y="104680"/>
                  </a:cubicBezTo>
                  <a:cubicBezTo>
                    <a:pt x="829108" y="119781"/>
                    <a:pt x="835878" y="143713"/>
                    <a:pt x="836330" y="176476"/>
                  </a:cubicBezTo>
                  <a:lnTo>
                    <a:pt x="836330" y="314912"/>
                  </a:lnTo>
                  <a:lnTo>
                    <a:pt x="776992" y="314912"/>
                  </a:lnTo>
                  <a:lnTo>
                    <a:pt x="776992" y="185896"/>
                  </a:lnTo>
                  <a:cubicBezTo>
                    <a:pt x="777120" y="169291"/>
                    <a:pt x="774610" y="156116"/>
                    <a:pt x="769461" y="146372"/>
                  </a:cubicBezTo>
                  <a:cubicBezTo>
                    <a:pt x="764312" y="136627"/>
                    <a:pt x="755756" y="131644"/>
                    <a:pt x="743792" y="131422"/>
                  </a:cubicBezTo>
                  <a:cubicBezTo>
                    <a:pt x="734954" y="131303"/>
                    <a:pt x="726910" y="134818"/>
                    <a:pt x="719660" y="141969"/>
                  </a:cubicBezTo>
                  <a:cubicBezTo>
                    <a:pt x="712411" y="149119"/>
                    <a:pt x="708568" y="160622"/>
                    <a:pt x="708133" y="176476"/>
                  </a:cubicBezTo>
                  <a:lnTo>
                    <a:pt x="708133" y="314912"/>
                  </a:lnTo>
                  <a:lnTo>
                    <a:pt x="648795" y="314912"/>
                  </a:lnTo>
                  <a:lnTo>
                    <a:pt x="648795" y="180162"/>
                  </a:lnTo>
                  <a:cubicBezTo>
                    <a:pt x="648932" y="166305"/>
                    <a:pt x="646507" y="154802"/>
                    <a:pt x="641520" y="145655"/>
                  </a:cubicBezTo>
                  <a:cubicBezTo>
                    <a:pt x="636533" y="136508"/>
                    <a:pt x="628165" y="131764"/>
                    <a:pt x="616415" y="131422"/>
                  </a:cubicBezTo>
                  <a:cubicBezTo>
                    <a:pt x="607543" y="131435"/>
                    <a:pt x="599362" y="135300"/>
                    <a:pt x="591873" y="143017"/>
                  </a:cubicBezTo>
                  <a:cubicBezTo>
                    <a:pt x="584384" y="150734"/>
                    <a:pt x="580405" y="162224"/>
                    <a:pt x="579936" y="177489"/>
                  </a:cubicBezTo>
                  <a:lnTo>
                    <a:pt x="579936" y="314912"/>
                  </a:lnTo>
                  <a:lnTo>
                    <a:pt x="520599" y="314912"/>
                  </a:lnTo>
                  <a:lnTo>
                    <a:pt x="520599" y="155337"/>
                  </a:lnTo>
                  <a:cubicBezTo>
                    <a:pt x="520581" y="142073"/>
                    <a:pt x="520411" y="129835"/>
                    <a:pt x="520086" y="118622"/>
                  </a:cubicBezTo>
                  <a:cubicBezTo>
                    <a:pt x="519762" y="107410"/>
                    <a:pt x="519387" y="96812"/>
                    <a:pt x="518960" y="86830"/>
                  </a:cubicBezTo>
                  <a:lnTo>
                    <a:pt x="570524" y="86830"/>
                  </a:lnTo>
                  <a:lnTo>
                    <a:pt x="573388" y="117511"/>
                  </a:lnTo>
                  <a:lnTo>
                    <a:pt x="574616" y="117511"/>
                  </a:lnTo>
                  <a:cubicBezTo>
                    <a:pt x="579846" y="108885"/>
                    <a:pt x="587717" y="100975"/>
                    <a:pt x="598228" y="93781"/>
                  </a:cubicBezTo>
                  <a:cubicBezTo>
                    <a:pt x="608739" y="86587"/>
                    <a:pt x="622452" y="82768"/>
                    <a:pt x="639368" y="82325"/>
                  </a:cubicBezTo>
                  <a:close/>
                  <a:moveTo>
                    <a:pt x="984206" y="81915"/>
                  </a:moveTo>
                  <a:cubicBezTo>
                    <a:pt x="1012203" y="82015"/>
                    <a:pt x="1034332" y="91633"/>
                    <a:pt x="1050595" y="110769"/>
                  </a:cubicBezTo>
                  <a:cubicBezTo>
                    <a:pt x="1066858" y="129906"/>
                    <a:pt x="1075163" y="157961"/>
                    <a:pt x="1075511" y="194936"/>
                  </a:cubicBezTo>
                  <a:cubicBezTo>
                    <a:pt x="1075520" y="199470"/>
                    <a:pt x="1075401" y="203799"/>
                    <a:pt x="1075154" y="207924"/>
                  </a:cubicBezTo>
                  <a:cubicBezTo>
                    <a:pt x="1074906" y="212049"/>
                    <a:pt x="1074480" y="215765"/>
                    <a:pt x="1073874" y="219071"/>
                  </a:cubicBezTo>
                  <a:lnTo>
                    <a:pt x="937485" y="219071"/>
                  </a:lnTo>
                  <a:cubicBezTo>
                    <a:pt x="938749" y="238382"/>
                    <a:pt x="945238" y="252338"/>
                    <a:pt x="956952" y="260939"/>
                  </a:cubicBezTo>
                  <a:cubicBezTo>
                    <a:pt x="968666" y="269539"/>
                    <a:pt x="982942" y="273758"/>
                    <a:pt x="999780" y="273596"/>
                  </a:cubicBezTo>
                  <a:cubicBezTo>
                    <a:pt x="1010987" y="273536"/>
                    <a:pt x="1021140" y="272631"/>
                    <a:pt x="1030240" y="270880"/>
                  </a:cubicBezTo>
                  <a:cubicBezTo>
                    <a:pt x="1039339" y="269129"/>
                    <a:pt x="1047746" y="266892"/>
                    <a:pt x="1055461" y="264167"/>
                  </a:cubicBezTo>
                  <a:lnTo>
                    <a:pt x="1064054" y="305916"/>
                  </a:lnTo>
                  <a:cubicBezTo>
                    <a:pt x="1054515" y="310041"/>
                    <a:pt x="1043413" y="313246"/>
                    <a:pt x="1030749" y="315530"/>
                  </a:cubicBezTo>
                  <a:cubicBezTo>
                    <a:pt x="1018085" y="317815"/>
                    <a:pt x="1004619" y="318974"/>
                    <a:pt x="990353" y="319008"/>
                  </a:cubicBezTo>
                  <a:cubicBezTo>
                    <a:pt x="954918" y="318644"/>
                    <a:pt x="927682" y="308326"/>
                    <a:pt x="908645" y="288055"/>
                  </a:cubicBezTo>
                  <a:cubicBezTo>
                    <a:pt x="889609" y="267784"/>
                    <a:pt x="879989" y="239744"/>
                    <a:pt x="879786" y="203936"/>
                  </a:cubicBezTo>
                  <a:cubicBezTo>
                    <a:pt x="879839" y="181797"/>
                    <a:pt x="883917" y="161543"/>
                    <a:pt x="892020" y="143173"/>
                  </a:cubicBezTo>
                  <a:cubicBezTo>
                    <a:pt x="900123" y="124803"/>
                    <a:pt x="911935" y="110074"/>
                    <a:pt x="927458" y="98986"/>
                  </a:cubicBezTo>
                  <a:cubicBezTo>
                    <a:pt x="942980" y="87898"/>
                    <a:pt x="961896" y="82208"/>
                    <a:pt x="984206" y="81915"/>
                  </a:cubicBezTo>
                  <a:close/>
                  <a:moveTo>
                    <a:pt x="377471" y="81915"/>
                  </a:moveTo>
                  <a:cubicBezTo>
                    <a:pt x="409761" y="82467"/>
                    <a:pt x="435082" y="93330"/>
                    <a:pt x="453436" y="114505"/>
                  </a:cubicBezTo>
                  <a:cubicBezTo>
                    <a:pt x="471789" y="135680"/>
                    <a:pt x="481136" y="163854"/>
                    <a:pt x="481476" y="199027"/>
                  </a:cubicBezTo>
                  <a:cubicBezTo>
                    <a:pt x="481102" y="227853"/>
                    <a:pt x="475665" y="251123"/>
                    <a:pt x="465165" y="268836"/>
                  </a:cubicBezTo>
                  <a:cubicBezTo>
                    <a:pt x="454664" y="286550"/>
                    <a:pt x="441341" y="299439"/>
                    <a:pt x="425195" y="307504"/>
                  </a:cubicBezTo>
                  <a:cubicBezTo>
                    <a:pt x="409049" y="315568"/>
                    <a:pt x="392321" y="319539"/>
                    <a:pt x="375012" y="319417"/>
                  </a:cubicBezTo>
                  <a:cubicBezTo>
                    <a:pt x="343727" y="319155"/>
                    <a:pt x="318438" y="308838"/>
                    <a:pt x="299146" y="288465"/>
                  </a:cubicBezTo>
                  <a:cubicBezTo>
                    <a:pt x="279855" y="268092"/>
                    <a:pt x="269928" y="239235"/>
                    <a:pt x="269367" y="201895"/>
                  </a:cubicBezTo>
                  <a:cubicBezTo>
                    <a:pt x="270005" y="163377"/>
                    <a:pt x="280289" y="133803"/>
                    <a:pt x="300221" y="113174"/>
                  </a:cubicBezTo>
                  <a:cubicBezTo>
                    <a:pt x="320152" y="92546"/>
                    <a:pt x="345902" y="82126"/>
                    <a:pt x="377471" y="81915"/>
                  </a:cubicBezTo>
                  <a:close/>
                  <a:moveTo>
                    <a:pt x="0" y="0"/>
                  </a:moveTo>
                  <a:lnTo>
                    <a:pt x="60566" y="0"/>
                  </a:lnTo>
                  <a:lnTo>
                    <a:pt x="60566" y="125740"/>
                  </a:lnTo>
                  <a:lnTo>
                    <a:pt x="167926" y="125740"/>
                  </a:lnTo>
                  <a:lnTo>
                    <a:pt x="167926" y="0"/>
                  </a:lnTo>
                  <a:lnTo>
                    <a:pt x="228491" y="0"/>
                  </a:lnTo>
                  <a:lnTo>
                    <a:pt x="228491" y="314912"/>
                  </a:lnTo>
                  <a:lnTo>
                    <a:pt x="167926" y="314912"/>
                  </a:lnTo>
                  <a:lnTo>
                    <a:pt x="167926" y="179343"/>
                  </a:lnTo>
                  <a:lnTo>
                    <a:pt x="60566" y="179343"/>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AD508EB4-69C6-4DB0-9718-0F28779A77BB}"/>
                </a:ext>
              </a:extLst>
            </p:cNvPr>
            <p:cNvSpPr/>
            <p:nvPr/>
          </p:nvSpPr>
          <p:spPr>
            <a:xfrm>
              <a:off x="1608799" y="2481724"/>
              <a:ext cx="5897880"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EC68EE-6AAF-4867-B4BD-6D9B74EF075A}"/>
                </a:ext>
              </a:extLst>
            </p:cNvPr>
            <p:cNvSpPr/>
            <p:nvPr/>
          </p:nvSpPr>
          <p:spPr>
            <a:xfrm>
              <a:off x="1608800" y="1931653"/>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300630-4459-470F-BDB6-64C6FA72CF7E}"/>
                </a:ext>
              </a:extLst>
            </p:cNvPr>
            <p:cNvSpPr/>
            <p:nvPr/>
          </p:nvSpPr>
          <p:spPr>
            <a:xfrm>
              <a:off x="2594839" y="1931654"/>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A4B9FF-F90F-4C33-8C2B-4845CD6D64A4}"/>
                </a:ext>
              </a:extLst>
            </p:cNvPr>
            <p:cNvSpPr/>
            <p:nvPr/>
          </p:nvSpPr>
          <p:spPr>
            <a:xfrm rot="2700000">
              <a:off x="1864463" y="1315624"/>
              <a:ext cx="91164" cy="7608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FEACBC-D765-4FF9-8912-FA96330AAFA9}"/>
                </a:ext>
              </a:extLst>
            </p:cNvPr>
            <p:cNvSpPr/>
            <p:nvPr/>
          </p:nvSpPr>
          <p:spPr>
            <a:xfrm rot="18900000">
              <a:off x="2338733" y="1311211"/>
              <a:ext cx="91164" cy="7621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4CF523-4170-4B3B-9ECF-996CE5EBF4A2}"/>
                </a:ext>
              </a:extLst>
            </p:cNvPr>
            <p:cNvSpPr/>
            <p:nvPr/>
          </p:nvSpPr>
          <p:spPr>
            <a:xfrm>
              <a:off x="-975581" y="2485756"/>
              <a:ext cx="2121408"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3095449" y="3660"/>
            <a:ext cx="3600000" cy="3672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Picture Placeholder 2"/>
          <p:cNvSpPr>
            <a:spLocks noGrp="1"/>
          </p:cNvSpPr>
          <p:nvPr>
            <p:ph type="pic" idx="13" hasCustomPrompt="1"/>
          </p:nvPr>
        </p:nvSpPr>
        <p:spPr>
          <a:xfrm>
            <a:off x="397585" y="3870000"/>
            <a:ext cx="3600000" cy="298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4" name="Picture Placeholder 2"/>
          <p:cNvSpPr>
            <a:spLocks noGrp="1"/>
          </p:cNvSpPr>
          <p:nvPr>
            <p:ph type="pic" idx="14" hasCustomPrompt="1"/>
          </p:nvPr>
        </p:nvSpPr>
        <p:spPr>
          <a:xfrm>
            <a:off x="4175449" y="3870000"/>
            <a:ext cx="2520000" cy="190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5" name="Picture Placeholder 2"/>
          <p:cNvSpPr>
            <a:spLocks noGrp="1"/>
          </p:cNvSpPr>
          <p:nvPr>
            <p:ph type="pic" idx="15" hasCustomPrompt="1"/>
          </p:nvPr>
        </p:nvSpPr>
        <p:spPr>
          <a:xfrm>
            <a:off x="397585" y="1733388"/>
            <a:ext cx="2520000" cy="1942272"/>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36841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56374F2-8700-4331-A7BB-C23080F1D2B9}"/>
              </a:ext>
            </a:extLst>
          </p:cNvPr>
          <p:cNvSpPr/>
          <p:nvPr userDrawn="1"/>
        </p:nvSpPr>
        <p:spPr>
          <a:xfrm>
            <a:off x="-1615" y="3010949"/>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F62C-53D2-424C-8FE5-6815353E7C27}"/>
              </a:ext>
            </a:extLst>
          </p:cNvPr>
          <p:cNvSpPr/>
          <p:nvPr userDrawn="1"/>
        </p:nvSpPr>
        <p:spPr>
          <a:xfrm>
            <a:off x="-18250" y="5415735"/>
            <a:ext cx="12210250" cy="1442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642026" y="504885"/>
            <a:ext cx="1125469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2" name="Group 1">
            <a:extLst>
              <a:ext uri="{FF2B5EF4-FFF2-40B4-BE49-F238E27FC236}">
                <a16:creationId xmlns:a16="http://schemas.microsoft.com/office/drawing/2014/main" id="{670BA849-A5AE-4334-924A-D33D7D0282CA}"/>
              </a:ext>
            </a:extLst>
          </p:cNvPr>
          <p:cNvGrpSpPr/>
          <p:nvPr userDrawn="1"/>
        </p:nvGrpSpPr>
        <p:grpSpPr>
          <a:xfrm>
            <a:off x="267789" y="259889"/>
            <a:ext cx="11666560" cy="1003883"/>
            <a:chOff x="267789" y="259889"/>
            <a:chExt cx="11666560" cy="1003883"/>
          </a:xfrm>
        </p:grpSpPr>
        <p:sp>
          <p:nvSpPr>
            <p:cNvPr id="6" name="Rectangle 5">
              <a:extLst>
                <a:ext uri="{FF2B5EF4-FFF2-40B4-BE49-F238E27FC236}">
                  <a16:creationId xmlns:a16="http://schemas.microsoft.com/office/drawing/2014/main" id="{A5393CDD-9A8F-4A98-8CC3-C2A4D477B2AD}"/>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4871A7-F257-4047-95F2-7A83A07B8C55}"/>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59D84A-5E4F-47F0-BBE0-E5360700162B}"/>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1AC9D4-C7D1-44B3-8B3E-B555C65D3FEC}"/>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C1364-3DD9-4869-BB2C-5A4CF32CDA82}"/>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그림 개체 틀 2">
            <a:extLst>
              <a:ext uri="{FF2B5EF4-FFF2-40B4-BE49-F238E27FC236}">
                <a16:creationId xmlns:a16="http://schemas.microsoft.com/office/drawing/2014/main" id="{025ACB34-5EDC-4999-BBF8-0577D03F3AAB}"/>
              </a:ext>
            </a:extLst>
          </p:cNvPr>
          <p:cNvSpPr>
            <a:spLocks noGrp="1"/>
          </p:cNvSpPr>
          <p:nvPr>
            <p:ph type="pic" sz="quarter" idx="11" hasCustomPrompt="1"/>
          </p:nvPr>
        </p:nvSpPr>
        <p:spPr>
          <a:xfrm>
            <a:off x="0"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2" name="Rectangle 11">
            <a:extLst>
              <a:ext uri="{FF2B5EF4-FFF2-40B4-BE49-F238E27FC236}">
                <a16:creationId xmlns:a16="http://schemas.microsoft.com/office/drawing/2014/main" id="{2B339D9D-C400-4AAD-8F36-1E02963D8A4A}"/>
              </a:ext>
            </a:extLst>
          </p:cNvPr>
          <p:cNvSpPr/>
          <p:nvPr userDrawn="1"/>
        </p:nvSpPr>
        <p:spPr>
          <a:xfrm>
            <a:off x="2334922" y="2037162"/>
            <a:ext cx="3763619"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그림 개체 틀 2">
            <a:extLst>
              <a:ext uri="{FF2B5EF4-FFF2-40B4-BE49-F238E27FC236}">
                <a16:creationId xmlns:a16="http://schemas.microsoft.com/office/drawing/2014/main" id="{FFAC51D9-7D87-45FA-8698-4D7E91FB1699}"/>
              </a:ext>
            </a:extLst>
          </p:cNvPr>
          <p:cNvSpPr>
            <a:spLocks noGrp="1"/>
          </p:cNvSpPr>
          <p:nvPr>
            <p:ph type="pic" sz="quarter" idx="12" hasCustomPrompt="1"/>
          </p:nvPr>
        </p:nvSpPr>
        <p:spPr>
          <a:xfrm>
            <a:off x="6093461"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4" name="Rectangle 13">
            <a:extLst>
              <a:ext uri="{FF2B5EF4-FFF2-40B4-BE49-F238E27FC236}">
                <a16:creationId xmlns:a16="http://schemas.microsoft.com/office/drawing/2014/main" id="{44A2DC25-2711-4972-9BB0-F181569F5C44}"/>
              </a:ext>
            </a:extLst>
          </p:cNvPr>
          <p:cNvSpPr/>
          <p:nvPr userDrawn="1"/>
        </p:nvSpPr>
        <p:spPr>
          <a:xfrm>
            <a:off x="8428382" y="2037162"/>
            <a:ext cx="3763619" cy="2088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그림 개체 틀 2">
            <a:extLst>
              <a:ext uri="{FF2B5EF4-FFF2-40B4-BE49-F238E27FC236}">
                <a16:creationId xmlns:a16="http://schemas.microsoft.com/office/drawing/2014/main" id="{B950F566-3AF2-41FE-A070-B07EAA1AAF99}"/>
              </a:ext>
            </a:extLst>
          </p:cNvPr>
          <p:cNvSpPr>
            <a:spLocks noGrp="1"/>
          </p:cNvSpPr>
          <p:nvPr>
            <p:ph type="pic" sz="quarter" idx="13" hasCustomPrompt="1"/>
          </p:nvPr>
        </p:nvSpPr>
        <p:spPr>
          <a:xfrm>
            <a:off x="9852000" y="4120284"/>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6" name="Rectangle 15">
            <a:extLst>
              <a:ext uri="{FF2B5EF4-FFF2-40B4-BE49-F238E27FC236}">
                <a16:creationId xmlns:a16="http://schemas.microsoft.com/office/drawing/2014/main" id="{082FFDC0-5EBD-431C-8B02-83FCCB7283DA}"/>
              </a:ext>
            </a:extLst>
          </p:cNvPr>
          <p:cNvSpPr/>
          <p:nvPr userDrawn="1"/>
        </p:nvSpPr>
        <p:spPr>
          <a:xfrm>
            <a:off x="6093462" y="4128349"/>
            <a:ext cx="3763619" cy="2088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5C14E4A9-E349-445D-864D-174DFB6776AD}"/>
              </a:ext>
            </a:extLst>
          </p:cNvPr>
          <p:cNvSpPr>
            <a:spLocks noGrp="1"/>
          </p:cNvSpPr>
          <p:nvPr>
            <p:ph type="pic" sz="quarter" idx="14" hasCustomPrompt="1"/>
          </p:nvPr>
        </p:nvSpPr>
        <p:spPr>
          <a:xfrm>
            <a:off x="3758540" y="4128993"/>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8" name="Rectangle 17">
            <a:extLst>
              <a:ext uri="{FF2B5EF4-FFF2-40B4-BE49-F238E27FC236}">
                <a16:creationId xmlns:a16="http://schemas.microsoft.com/office/drawing/2014/main" id="{279DDE1C-89C6-4848-9B2F-CAA106739F32}"/>
              </a:ext>
            </a:extLst>
          </p:cNvPr>
          <p:cNvSpPr/>
          <p:nvPr userDrawn="1"/>
        </p:nvSpPr>
        <p:spPr>
          <a:xfrm>
            <a:off x="1" y="4128349"/>
            <a:ext cx="3763619" cy="2088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51127-52F7-4F18-8706-C83EA27AF6DC}"/>
              </a:ext>
            </a:extLst>
          </p:cNvPr>
          <p:cNvSpPr>
            <a:spLocks noGrp="1"/>
          </p:cNvSpPr>
          <p:nvPr>
            <p:ph type="pic" idx="10" hasCustomPrompt="1"/>
          </p:nvPr>
        </p:nvSpPr>
        <p:spPr>
          <a:xfrm>
            <a:off x="-1" y="0"/>
            <a:ext cx="12192001" cy="6858000"/>
          </a:xfrm>
          <a:custGeom>
            <a:avLst/>
            <a:gdLst>
              <a:gd name="connsiteX0" fmla="*/ 9190279 w 12192001"/>
              <a:gd name="connsiteY0" fmla="*/ 3229905 h 6858000"/>
              <a:gd name="connsiteX1" fmla="*/ 9200621 w 12192001"/>
              <a:gd name="connsiteY1" fmla="*/ 3239530 h 6858000"/>
              <a:gd name="connsiteX2" fmla="*/ 9197049 w 12192001"/>
              <a:gd name="connsiteY2" fmla="*/ 3257486 h 6858000"/>
              <a:gd name="connsiteX3" fmla="*/ 9179965 w 12192001"/>
              <a:gd name="connsiteY3" fmla="*/ 3277668 h 6858000"/>
              <a:gd name="connsiteX4" fmla="*/ 9179965 w 12192001"/>
              <a:gd name="connsiteY4" fmla="*/ 3311460 h 6858000"/>
              <a:gd name="connsiteX5" fmla="*/ 9172371 w 12192001"/>
              <a:gd name="connsiteY5" fmla="*/ 3322724 h 6858000"/>
              <a:gd name="connsiteX6" fmla="*/ 9160983 w 12192001"/>
              <a:gd name="connsiteY6" fmla="*/ 3318970 h 6858000"/>
              <a:gd name="connsiteX7" fmla="*/ 9149117 w 12192001"/>
              <a:gd name="connsiteY7" fmla="*/ 3307236 h 6858000"/>
              <a:gd name="connsiteX8" fmla="*/ 9157185 w 12192001"/>
              <a:gd name="connsiteY8" fmla="*/ 3292687 h 6858000"/>
              <a:gd name="connsiteX9" fmla="*/ 9176169 w 12192001"/>
              <a:gd name="connsiteY9" fmla="*/ 3277668 h 6858000"/>
              <a:gd name="connsiteX10" fmla="*/ 9175531 w 12192001"/>
              <a:gd name="connsiteY10" fmla="*/ 3264129 h 6858000"/>
              <a:gd name="connsiteX11" fmla="*/ 9178889 w 12192001"/>
              <a:gd name="connsiteY11" fmla="*/ 3267452 h 6858000"/>
              <a:gd name="connsiteX12" fmla="*/ 9190279 w 12192001"/>
              <a:gd name="connsiteY12" fmla="*/ 3229905 h 6858000"/>
              <a:gd name="connsiteX13" fmla="*/ 2427530 w 12192001"/>
              <a:gd name="connsiteY13" fmla="*/ 3229904 h 6858000"/>
              <a:gd name="connsiteX14" fmla="*/ 2437871 w 12192001"/>
              <a:gd name="connsiteY14" fmla="*/ 3239529 h 6858000"/>
              <a:gd name="connsiteX15" fmla="*/ 2434299 w 12192001"/>
              <a:gd name="connsiteY15" fmla="*/ 3257485 h 6858000"/>
              <a:gd name="connsiteX16" fmla="*/ 2417215 w 12192001"/>
              <a:gd name="connsiteY16" fmla="*/ 3277667 h 6858000"/>
              <a:gd name="connsiteX17" fmla="*/ 2417215 w 12192001"/>
              <a:gd name="connsiteY17" fmla="*/ 3311459 h 6858000"/>
              <a:gd name="connsiteX18" fmla="*/ 2409622 w 12192001"/>
              <a:gd name="connsiteY18" fmla="*/ 3322723 h 6858000"/>
              <a:gd name="connsiteX19" fmla="*/ 2398233 w 12192001"/>
              <a:gd name="connsiteY19" fmla="*/ 3318969 h 6858000"/>
              <a:gd name="connsiteX20" fmla="*/ 2386368 w 12192001"/>
              <a:gd name="connsiteY20" fmla="*/ 3307235 h 6858000"/>
              <a:gd name="connsiteX21" fmla="*/ 2394436 w 12192001"/>
              <a:gd name="connsiteY21" fmla="*/ 3292686 h 6858000"/>
              <a:gd name="connsiteX22" fmla="*/ 2413419 w 12192001"/>
              <a:gd name="connsiteY22" fmla="*/ 3277667 h 6858000"/>
              <a:gd name="connsiteX23" fmla="*/ 2412782 w 12192001"/>
              <a:gd name="connsiteY23" fmla="*/ 3264128 h 6858000"/>
              <a:gd name="connsiteX24" fmla="*/ 2416140 w 12192001"/>
              <a:gd name="connsiteY24" fmla="*/ 3267451 h 6858000"/>
              <a:gd name="connsiteX25" fmla="*/ 2427530 w 12192001"/>
              <a:gd name="connsiteY25" fmla="*/ 3229904 h 6858000"/>
              <a:gd name="connsiteX26" fmla="*/ 9175093 w 12192001"/>
              <a:gd name="connsiteY26" fmla="*/ 3213128 h 6858000"/>
              <a:gd name="connsiteX27" fmla="*/ 9175093 w 12192001"/>
              <a:gd name="connsiteY27" fmla="*/ 3219648 h 6858000"/>
              <a:gd name="connsiteX28" fmla="*/ 9174269 w 12192001"/>
              <a:gd name="connsiteY28" fmla="*/ 3216184 h 6858000"/>
              <a:gd name="connsiteX29" fmla="*/ 2412344 w 12192001"/>
              <a:gd name="connsiteY29" fmla="*/ 3213127 h 6858000"/>
              <a:gd name="connsiteX30" fmla="*/ 2412344 w 12192001"/>
              <a:gd name="connsiteY30" fmla="*/ 3219647 h 6858000"/>
              <a:gd name="connsiteX31" fmla="*/ 2411520 w 12192001"/>
              <a:gd name="connsiteY31" fmla="*/ 3216183 h 6858000"/>
              <a:gd name="connsiteX32" fmla="*/ 7852245 w 12192001"/>
              <a:gd name="connsiteY32" fmla="*/ 3203298 h 6858000"/>
              <a:gd name="connsiteX33" fmla="*/ 7858997 w 12192001"/>
              <a:gd name="connsiteY33" fmla="*/ 3216262 h 6858000"/>
              <a:gd name="connsiteX34" fmla="*/ 7855917 w 12192001"/>
              <a:gd name="connsiteY34" fmla="*/ 3225149 h 6858000"/>
              <a:gd name="connsiteX35" fmla="*/ 7845721 w 12192001"/>
              <a:gd name="connsiteY35" fmla="*/ 3215065 h 6858000"/>
              <a:gd name="connsiteX36" fmla="*/ 1089495 w 12192001"/>
              <a:gd name="connsiteY36" fmla="*/ 3203297 h 6858000"/>
              <a:gd name="connsiteX37" fmla="*/ 1096247 w 12192001"/>
              <a:gd name="connsiteY37" fmla="*/ 3216261 h 6858000"/>
              <a:gd name="connsiteX38" fmla="*/ 1093167 w 12192001"/>
              <a:gd name="connsiteY38" fmla="*/ 3225148 h 6858000"/>
              <a:gd name="connsiteX39" fmla="*/ 1082971 w 12192001"/>
              <a:gd name="connsiteY39" fmla="*/ 3215064 h 6858000"/>
              <a:gd name="connsiteX40" fmla="*/ 8412877 w 12192001"/>
              <a:gd name="connsiteY40" fmla="*/ 3194537 h 6858000"/>
              <a:gd name="connsiteX41" fmla="*/ 8412877 w 12192001"/>
              <a:gd name="connsiteY41" fmla="*/ 3197366 h 6858000"/>
              <a:gd name="connsiteX42" fmla="*/ 8424267 w 12192001"/>
              <a:gd name="connsiteY42" fmla="*/ 3200651 h 6858000"/>
              <a:gd name="connsiteX43" fmla="*/ 8429293 w 12192001"/>
              <a:gd name="connsiteY43" fmla="*/ 3200858 h 6858000"/>
              <a:gd name="connsiteX44" fmla="*/ 8429293 w 12192001"/>
              <a:gd name="connsiteY44" fmla="*/ 3219288 h 6858000"/>
              <a:gd name="connsiteX45" fmla="*/ 8421701 w 12192001"/>
              <a:gd name="connsiteY45" fmla="*/ 3230552 h 6858000"/>
              <a:gd name="connsiteX46" fmla="*/ 8410311 w 12192001"/>
              <a:gd name="connsiteY46" fmla="*/ 3226798 h 6858000"/>
              <a:gd name="connsiteX47" fmla="*/ 8398447 w 12192001"/>
              <a:gd name="connsiteY47" fmla="*/ 3215064 h 6858000"/>
              <a:gd name="connsiteX48" fmla="*/ 8406515 w 12192001"/>
              <a:gd name="connsiteY48" fmla="*/ 3200515 h 6858000"/>
              <a:gd name="connsiteX49" fmla="*/ 1650128 w 12192001"/>
              <a:gd name="connsiteY49" fmla="*/ 3194536 h 6858000"/>
              <a:gd name="connsiteX50" fmla="*/ 1650128 w 12192001"/>
              <a:gd name="connsiteY50" fmla="*/ 3197365 h 6858000"/>
              <a:gd name="connsiteX51" fmla="*/ 1661517 w 12192001"/>
              <a:gd name="connsiteY51" fmla="*/ 3200650 h 6858000"/>
              <a:gd name="connsiteX52" fmla="*/ 1666544 w 12192001"/>
              <a:gd name="connsiteY52" fmla="*/ 3200857 h 6858000"/>
              <a:gd name="connsiteX53" fmla="*/ 1666544 w 12192001"/>
              <a:gd name="connsiteY53" fmla="*/ 3219287 h 6858000"/>
              <a:gd name="connsiteX54" fmla="*/ 1658951 w 12192001"/>
              <a:gd name="connsiteY54" fmla="*/ 3230551 h 6858000"/>
              <a:gd name="connsiteX55" fmla="*/ 1647562 w 12192001"/>
              <a:gd name="connsiteY55" fmla="*/ 3226797 h 6858000"/>
              <a:gd name="connsiteX56" fmla="*/ 1635698 w 12192001"/>
              <a:gd name="connsiteY56" fmla="*/ 3215063 h 6858000"/>
              <a:gd name="connsiteX57" fmla="*/ 1643765 w 12192001"/>
              <a:gd name="connsiteY57" fmla="*/ 3200514 h 6858000"/>
              <a:gd name="connsiteX58" fmla="*/ 5750363 w 12192001"/>
              <a:gd name="connsiteY58" fmla="*/ 3186884 h 6858000"/>
              <a:gd name="connsiteX59" fmla="*/ 5752736 w 12192001"/>
              <a:gd name="connsiteY59" fmla="*/ 3195581 h 6858000"/>
              <a:gd name="connsiteX60" fmla="*/ 5760329 w 12192001"/>
              <a:gd name="connsiteY60" fmla="*/ 3199336 h 6858000"/>
              <a:gd name="connsiteX61" fmla="*/ 5775515 w 12192001"/>
              <a:gd name="connsiteY61" fmla="*/ 3233129 h 6858000"/>
              <a:gd name="connsiteX62" fmla="*/ 5756533 w 12192001"/>
              <a:gd name="connsiteY62" fmla="*/ 3266921 h 6858000"/>
              <a:gd name="connsiteX63" fmla="*/ 5750838 w 12192001"/>
              <a:gd name="connsiteY63" fmla="*/ 3276953 h 6858000"/>
              <a:gd name="connsiteX64" fmla="*/ 5744252 w 12192001"/>
              <a:gd name="connsiteY64" fmla="*/ 3294186 h 6858000"/>
              <a:gd name="connsiteX65" fmla="*/ 5750363 w 12192001"/>
              <a:gd name="connsiteY65" fmla="*/ 3250199 h 6858000"/>
              <a:gd name="connsiteX66" fmla="*/ 11637003 w 12192001"/>
              <a:gd name="connsiteY66" fmla="*/ 3176791 h 6858000"/>
              <a:gd name="connsiteX67" fmla="*/ 11643677 w 12192001"/>
              <a:gd name="connsiteY67" fmla="*/ 3180563 h 6858000"/>
              <a:gd name="connsiteX68" fmla="*/ 11647473 w 12192001"/>
              <a:gd name="connsiteY68" fmla="*/ 3191828 h 6858000"/>
              <a:gd name="connsiteX69" fmla="*/ 11640355 w 12192001"/>
              <a:gd name="connsiteY69" fmla="*/ 3212478 h 6858000"/>
              <a:gd name="connsiteX70" fmla="*/ 11637045 w 12192001"/>
              <a:gd name="connsiteY70" fmla="*/ 3228481 h 6858000"/>
              <a:gd name="connsiteX71" fmla="*/ 11636395 w 12192001"/>
              <a:gd name="connsiteY71" fmla="*/ 3190458 h 6858000"/>
              <a:gd name="connsiteX72" fmla="*/ 4874254 w 12192001"/>
              <a:gd name="connsiteY72" fmla="*/ 3176790 h 6858000"/>
              <a:gd name="connsiteX73" fmla="*/ 4880927 w 12192001"/>
              <a:gd name="connsiteY73" fmla="*/ 3180562 h 6858000"/>
              <a:gd name="connsiteX74" fmla="*/ 4884723 w 12192001"/>
              <a:gd name="connsiteY74" fmla="*/ 3191827 h 6858000"/>
              <a:gd name="connsiteX75" fmla="*/ 4877605 w 12192001"/>
              <a:gd name="connsiteY75" fmla="*/ 3212477 h 6858000"/>
              <a:gd name="connsiteX76" fmla="*/ 4874296 w 12192001"/>
              <a:gd name="connsiteY76" fmla="*/ 3228480 h 6858000"/>
              <a:gd name="connsiteX77" fmla="*/ 4873645 w 12192001"/>
              <a:gd name="connsiteY77" fmla="*/ 3190457 h 6858000"/>
              <a:gd name="connsiteX78" fmla="*/ 10392817 w 12192001"/>
              <a:gd name="connsiteY78" fmla="*/ 3171625 h 6858000"/>
              <a:gd name="connsiteX79" fmla="*/ 10396461 w 12192001"/>
              <a:gd name="connsiteY79" fmla="*/ 3174087 h 6858000"/>
              <a:gd name="connsiteX80" fmla="*/ 10396461 w 12192001"/>
              <a:gd name="connsiteY80" fmla="*/ 3189386 h 6858000"/>
              <a:gd name="connsiteX81" fmla="*/ 10393503 w 12192001"/>
              <a:gd name="connsiteY81" fmla="*/ 3177853 h 6858000"/>
              <a:gd name="connsiteX82" fmla="*/ 3630068 w 12192001"/>
              <a:gd name="connsiteY82" fmla="*/ 3171624 h 6858000"/>
              <a:gd name="connsiteX83" fmla="*/ 3633711 w 12192001"/>
              <a:gd name="connsiteY83" fmla="*/ 3174086 h 6858000"/>
              <a:gd name="connsiteX84" fmla="*/ 3633711 w 12192001"/>
              <a:gd name="connsiteY84" fmla="*/ 3189385 h 6858000"/>
              <a:gd name="connsiteX85" fmla="*/ 3630753 w 12192001"/>
              <a:gd name="connsiteY85" fmla="*/ 3177852 h 6858000"/>
              <a:gd name="connsiteX86" fmla="*/ 7874279 w 12192001"/>
              <a:gd name="connsiteY86" fmla="*/ 3156322 h 6858000"/>
              <a:gd name="connsiteX87" fmla="*/ 7883925 w 12192001"/>
              <a:gd name="connsiteY87" fmla="*/ 3176805 h 6858000"/>
              <a:gd name="connsiteX88" fmla="*/ 7876567 w 12192001"/>
              <a:gd name="connsiteY88" fmla="*/ 3185497 h 6858000"/>
              <a:gd name="connsiteX89" fmla="*/ 7876567 w 12192001"/>
              <a:gd name="connsiteY89" fmla="*/ 3191004 h 6858000"/>
              <a:gd name="connsiteX90" fmla="*/ 7868940 w 12192001"/>
              <a:gd name="connsiteY90" fmla="*/ 3192268 h 6858000"/>
              <a:gd name="connsiteX91" fmla="*/ 7861201 w 12192001"/>
              <a:gd name="connsiteY91" fmla="*/ 3193551 h 6858000"/>
              <a:gd name="connsiteX92" fmla="*/ 7863280 w 12192001"/>
              <a:gd name="connsiteY92" fmla="*/ 3191598 h 6858000"/>
              <a:gd name="connsiteX93" fmla="*/ 7872771 w 12192001"/>
              <a:gd name="connsiteY93" fmla="*/ 3185497 h 6858000"/>
              <a:gd name="connsiteX94" fmla="*/ 7871821 w 12192001"/>
              <a:gd name="connsiteY94" fmla="*/ 3165315 h 6858000"/>
              <a:gd name="connsiteX95" fmla="*/ 1111529 w 12192001"/>
              <a:gd name="connsiteY95" fmla="*/ 3156321 h 6858000"/>
              <a:gd name="connsiteX96" fmla="*/ 1121175 w 12192001"/>
              <a:gd name="connsiteY96" fmla="*/ 3176804 h 6858000"/>
              <a:gd name="connsiteX97" fmla="*/ 1113817 w 12192001"/>
              <a:gd name="connsiteY97" fmla="*/ 3185496 h 6858000"/>
              <a:gd name="connsiteX98" fmla="*/ 1113817 w 12192001"/>
              <a:gd name="connsiteY98" fmla="*/ 3191003 h 6858000"/>
              <a:gd name="connsiteX99" fmla="*/ 1106190 w 12192001"/>
              <a:gd name="connsiteY99" fmla="*/ 3192267 h 6858000"/>
              <a:gd name="connsiteX100" fmla="*/ 1098451 w 12192001"/>
              <a:gd name="connsiteY100" fmla="*/ 3193550 h 6858000"/>
              <a:gd name="connsiteX101" fmla="*/ 1100530 w 12192001"/>
              <a:gd name="connsiteY101" fmla="*/ 3191597 h 6858000"/>
              <a:gd name="connsiteX102" fmla="*/ 1110021 w 12192001"/>
              <a:gd name="connsiteY102" fmla="*/ 3185496 h 6858000"/>
              <a:gd name="connsiteX103" fmla="*/ 1109071 w 12192001"/>
              <a:gd name="connsiteY103" fmla="*/ 3165314 h 6858000"/>
              <a:gd name="connsiteX104" fmla="*/ 8704705 w 12192001"/>
              <a:gd name="connsiteY104" fmla="*/ 3121474 h 6858000"/>
              <a:gd name="connsiteX105" fmla="*/ 8709203 w 12192001"/>
              <a:gd name="connsiteY105" fmla="*/ 3131233 h 6858000"/>
              <a:gd name="connsiteX106" fmla="*/ 8712999 w 12192001"/>
              <a:gd name="connsiteY106" fmla="*/ 3168781 h 6858000"/>
              <a:gd name="connsiteX107" fmla="*/ 8702069 w 12192001"/>
              <a:gd name="connsiteY107" fmla="*/ 3192652 h 6858000"/>
              <a:gd name="connsiteX108" fmla="*/ 8702069 w 12192001"/>
              <a:gd name="connsiteY108" fmla="*/ 3166917 h 6858000"/>
              <a:gd name="connsiteX109" fmla="*/ 1941955 w 12192001"/>
              <a:gd name="connsiteY109" fmla="*/ 3121473 h 6858000"/>
              <a:gd name="connsiteX110" fmla="*/ 1946453 w 12192001"/>
              <a:gd name="connsiteY110" fmla="*/ 3131232 h 6858000"/>
              <a:gd name="connsiteX111" fmla="*/ 1950250 w 12192001"/>
              <a:gd name="connsiteY111" fmla="*/ 3168780 h 6858000"/>
              <a:gd name="connsiteX112" fmla="*/ 1939320 w 12192001"/>
              <a:gd name="connsiteY112" fmla="*/ 3192651 h 6858000"/>
              <a:gd name="connsiteX113" fmla="*/ 1939320 w 12192001"/>
              <a:gd name="connsiteY113" fmla="*/ 3166916 h 6858000"/>
              <a:gd name="connsiteX114" fmla="*/ 11619889 w 12192001"/>
              <a:gd name="connsiteY114" fmla="*/ 3062759 h 6858000"/>
              <a:gd name="connsiteX115" fmla="*/ 11621123 w 12192001"/>
              <a:gd name="connsiteY115" fmla="*/ 3062759 h 6858000"/>
              <a:gd name="connsiteX116" fmla="*/ 11623591 w 12192001"/>
              <a:gd name="connsiteY116" fmla="*/ 3066515 h 6858000"/>
              <a:gd name="connsiteX117" fmla="*/ 11623591 w 12192001"/>
              <a:gd name="connsiteY117" fmla="*/ 3077782 h 6858000"/>
              <a:gd name="connsiteX118" fmla="*/ 11623591 w 12192001"/>
              <a:gd name="connsiteY118" fmla="*/ 3134854 h 6858000"/>
              <a:gd name="connsiteX119" fmla="*/ 11617487 w 12192001"/>
              <a:gd name="connsiteY119" fmla="*/ 3143274 h 6858000"/>
              <a:gd name="connsiteX120" fmla="*/ 11619889 w 12192001"/>
              <a:gd name="connsiteY120" fmla="*/ 3066515 h 6858000"/>
              <a:gd name="connsiteX121" fmla="*/ 11619889 w 12192001"/>
              <a:gd name="connsiteY121" fmla="*/ 3062759 h 6858000"/>
              <a:gd name="connsiteX122" fmla="*/ 4857140 w 12192001"/>
              <a:gd name="connsiteY122" fmla="*/ 3062758 h 6858000"/>
              <a:gd name="connsiteX123" fmla="*/ 4858374 w 12192001"/>
              <a:gd name="connsiteY123" fmla="*/ 3062758 h 6858000"/>
              <a:gd name="connsiteX124" fmla="*/ 4860842 w 12192001"/>
              <a:gd name="connsiteY124" fmla="*/ 3066514 h 6858000"/>
              <a:gd name="connsiteX125" fmla="*/ 4860842 w 12192001"/>
              <a:gd name="connsiteY125" fmla="*/ 3077781 h 6858000"/>
              <a:gd name="connsiteX126" fmla="*/ 4860842 w 12192001"/>
              <a:gd name="connsiteY126" fmla="*/ 3134853 h 6858000"/>
              <a:gd name="connsiteX127" fmla="*/ 4854738 w 12192001"/>
              <a:gd name="connsiteY127" fmla="*/ 3143273 h 6858000"/>
              <a:gd name="connsiteX128" fmla="*/ 4857140 w 12192001"/>
              <a:gd name="connsiteY128" fmla="*/ 3066514 h 6858000"/>
              <a:gd name="connsiteX129" fmla="*/ 4857140 w 12192001"/>
              <a:gd name="connsiteY129" fmla="*/ 3062758 h 6858000"/>
              <a:gd name="connsiteX130" fmla="*/ 11421763 w 12192001"/>
              <a:gd name="connsiteY130" fmla="*/ 3062275 h 6858000"/>
              <a:gd name="connsiteX131" fmla="*/ 11427357 w 12192001"/>
              <a:gd name="connsiteY131" fmla="*/ 3092699 h 6858000"/>
              <a:gd name="connsiteX132" fmla="*/ 11442543 w 12192001"/>
              <a:gd name="connsiteY132" fmla="*/ 3103963 h 6858000"/>
              <a:gd name="connsiteX133" fmla="*/ 11444773 w 12192001"/>
              <a:gd name="connsiteY133" fmla="*/ 3102615 h 6858000"/>
              <a:gd name="connsiteX134" fmla="*/ 11442463 w 12192001"/>
              <a:gd name="connsiteY134" fmla="*/ 3116733 h 6858000"/>
              <a:gd name="connsiteX135" fmla="*/ 11442463 w 12192001"/>
              <a:gd name="connsiteY135" fmla="*/ 3323243 h 6858000"/>
              <a:gd name="connsiteX136" fmla="*/ 11419685 w 12192001"/>
              <a:gd name="connsiteY136" fmla="*/ 3375809 h 6858000"/>
              <a:gd name="connsiteX137" fmla="*/ 11408295 w 12192001"/>
              <a:gd name="connsiteY137" fmla="*/ 3360790 h 6858000"/>
              <a:gd name="connsiteX138" fmla="*/ 11404499 w 12192001"/>
              <a:gd name="connsiteY138" fmla="*/ 3336384 h 6858000"/>
              <a:gd name="connsiteX139" fmla="*/ 11423481 w 12192001"/>
              <a:gd name="connsiteY139" fmla="*/ 3323243 h 6858000"/>
              <a:gd name="connsiteX140" fmla="*/ 11427277 w 12192001"/>
              <a:gd name="connsiteY140" fmla="*/ 3311979 h 6858000"/>
              <a:gd name="connsiteX141" fmla="*/ 11423481 w 12192001"/>
              <a:gd name="connsiteY141" fmla="*/ 3274432 h 6858000"/>
              <a:gd name="connsiteX142" fmla="*/ 11412093 w 12192001"/>
              <a:gd name="connsiteY142" fmla="*/ 3210601 h 6858000"/>
              <a:gd name="connsiteX143" fmla="*/ 11408295 w 12192001"/>
              <a:gd name="connsiteY143" fmla="*/ 3184318 h 6858000"/>
              <a:gd name="connsiteX144" fmla="*/ 11419685 w 12192001"/>
              <a:gd name="connsiteY144" fmla="*/ 3139262 h 6858000"/>
              <a:gd name="connsiteX145" fmla="*/ 11419685 w 12192001"/>
              <a:gd name="connsiteY145" fmla="*/ 3116733 h 6858000"/>
              <a:gd name="connsiteX146" fmla="*/ 11419685 w 12192001"/>
              <a:gd name="connsiteY146" fmla="*/ 3075431 h 6858000"/>
              <a:gd name="connsiteX147" fmla="*/ 4659014 w 12192001"/>
              <a:gd name="connsiteY147" fmla="*/ 3062274 h 6858000"/>
              <a:gd name="connsiteX148" fmla="*/ 4664607 w 12192001"/>
              <a:gd name="connsiteY148" fmla="*/ 3092698 h 6858000"/>
              <a:gd name="connsiteX149" fmla="*/ 4679793 w 12192001"/>
              <a:gd name="connsiteY149" fmla="*/ 3103962 h 6858000"/>
              <a:gd name="connsiteX150" fmla="*/ 4682023 w 12192001"/>
              <a:gd name="connsiteY150" fmla="*/ 3102614 h 6858000"/>
              <a:gd name="connsiteX151" fmla="*/ 4679714 w 12192001"/>
              <a:gd name="connsiteY151" fmla="*/ 3116732 h 6858000"/>
              <a:gd name="connsiteX152" fmla="*/ 4679714 w 12192001"/>
              <a:gd name="connsiteY152" fmla="*/ 3323242 h 6858000"/>
              <a:gd name="connsiteX153" fmla="*/ 4656936 w 12192001"/>
              <a:gd name="connsiteY153" fmla="*/ 3375808 h 6858000"/>
              <a:gd name="connsiteX154" fmla="*/ 4645546 w 12192001"/>
              <a:gd name="connsiteY154" fmla="*/ 3360789 h 6858000"/>
              <a:gd name="connsiteX155" fmla="*/ 4641750 w 12192001"/>
              <a:gd name="connsiteY155" fmla="*/ 3336383 h 6858000"/>
              <a:gd name="connsiteX156" fmla="*/ 4660732 w 12192001"/>
              <a:gd name="connsiteY156" fmla="*/ 3323242 h 6858000"/>
              <a:gd name="connsiteX157" fmla="*/ 4664528 w 12192001"/>
              <a:gd name="connsiteY157" fmla="*/ 3311978 h 6858000"/>
              <a:gd name="connsiteX158" fmla="*/ 4660732 w 12192001"/>
              <a:gd name="connsiteY158" fmla="*/ 3274431 h 6858000"/>
              <a:gd name="connsiteX159" fmla="*/ 4649344 w 12192001"/>
              <a:gd name="connsiteY159" fmla="*/ 3210600 h 6858000"/>
              <a:gd name="connsiteX160" fmla="*/ 4645546 w 12192001"/>
              <a:gd name="connsiteY160" fmla="*/ 3184317 h 6858000"/>
              <a:gd name="connsiteX161" fmla="*/ 4656936 w 12192001"/>
              <a:gd name="connsiteY161" fmla="*/ 3139261 h 6858000"/>
              <a:gd name="connsiteX162" fmla="*/ 4656936 w 12192001"/>
              <a:gd name="connsiteY162" fmla="*/ 3116732 h 6858000"/>
              <a:gd name="connsiteX163" fmla="*/ 4656936 w 12192001"/>
              <a:gd name="connsiteY163" fmla="*/ 3075430 h 6858000"/>
              <a:gd name="connsiteX164" fmla="*/ 6510010 w 12192001"/>
              <a:gd name="connsiteY164" fmla="*/ 2989021 h 6858000"/>
              <a:gd name="connsiteX165" fmla="*/ 6510606 w 12192001"/>
              <a:gd name="connsiteY165" fmla="*/ 3000336 h 6858000"/>
              <a:gd name="connsiteX166" fmla="*/ 6510360 w 12192001"/>
              <a:gd name="connsiteY166" fmla="*/ 3002132 h 6858000"/>
              <a:gd name="connsiteX167" fmla="*/ 6510068 w 12192001"/>
              <a:gd name="connsiteY167" fmla="*/ 2995024 h 6858000"/>
              <a:gd name="connsiteX168" fmla="*/ 11419763 w 12192001"/>
              <a:gd name="connsiteY168" fmla="*/ 2983812 h 6858000"/>
              <a:gd name="connsiteX169" fmla="*/ 11419763 w 12192001"/>
              <a:gd name="connsiteY169" fmla="*/ 3051397 h 6858000"/>
              <a:gd name="connsiteX170" fmla="*/ 11420905 w 12192001"/>
              <a:gd name="connsiteY170" fmla="*/ 3057605 h 6858000"/>
              <a:gd name="connsiteX171" fmla="*/ 11415889 w 12192001"/>
              <a:gd name="connsiteY171" fmla="*/ 3045393 h 6858000"/>
              <a:gd name="connsiteX172" fmla="*/ 11402023 w 12192001"/>
              <a:gd name="connsiteY172" fmla="*/ 3020131 h 6858000"/>
              <a:gd name="connsiteX173" fmla="*/ 11404577 w 12192001"/>
              <a:gd name="connsiteY173" fmla="*/ 3017604 h 6858000"/>
              <a:gd name="connsiteX174" fmla="*/ 11408375 w 12192001"/>
              <a:gd name="connsiteY174" fmla="*/ 3013850 h 6858000"/>
              <a:gd name="connsiteX175" fmla="*/ 11419763 w 12192001"/>
              <a:gd name="connsiteY175" fmla="*/ 2983812 h 6858000"/>
              <a:gd name="connsiteX176" fmla="*/ 4657014 w 12192001"/>
              <a:gd name="connsiteY176" fmla="*/ 2983811 h 6858000"/>
              <a:gd name="connsiteX177" fmla="*/ 4657014 w 12192001"/>
              <a:gd name="connsiteY177" fmla="*/ 3051396 h 6858000"/>
              <a:gd name="connsiteX178" fmla="*/ 4658156 w 12192001"/>
              <a:gd name="connsiteY178" fmla="*/ 3057604 h 6858000"/>
              <a:gd name="connsiteX179" fmla="*/ 4653139 w 12192001"/>
              <a:gd name="connsiteY179" fmla="*/ 3045392 h 6858000"/>
              <a:gd name="connsiteX180" fmla="*/ 4639273 w 12192001"/>
              <a:gd name="connsiteY180" fmla="*/ 3020130 h 6858000"/>
              <a:gd name="connsiteX181" fmla="*/ 4641828 w 12192001"/>
              <a:gd name="connsiteY181" fmla="*/ 3017603 h 6858000"/>
              <a:gd name="connsiteX182" fmla="*/ 4645625 w 12192001"/>
              <a:gd name="connsiteY182" fmla="*/ 3013849 h 6858000"/>
              <a:gd name="connsiteX183" fmla="*/ 4657014 w 12192001"/>
              <a:gd name="connsiteY183" fmla="*/ 2983811 h 6858000"/>
              <a:gd name="connsiteX184" fmla="*/ 5748564 w 12192001"/>
              <a:gd name="connsiteY184" fmla="*/ 2975947 h 6858000"/>
              <a:gd name="connsiteX185" fmla="*/ 5752736 w 12192001"/>
              <a:gd name="connsiteY185" fmla="*/ 2996581 h 6858000"/>
              <a:gd name="connsiteX186" fmla="*/ 5760329 w 12192001"/>
              <a:gd name="connsiteY186" fmla="*/ 3000336 h 6858000"/>
              <a:gd name="connsiteX187" fmla="*/ 5771718 w 12192001"/>
              <a:gd name="connsiteY187" fmla="*/ 3015355 h 6858000"/>
              <a:gd name="connsiteX188" fmla="*/ 5775515 w 12192001"/>
              <a:gd name="connsiteY188" fmla="*/ 3064166 h 6858000"/>
              <a:gd name="connsiteX189" fmla="*/ 5764126 w 12192001"/>
              <a:gd name="connsiteY189" fmla="*/ 3075430 h 6858000"/>
              <a:gd name="connsiteX190" fmla="*/ 5747991 w 12192001"/>
              <a:gd name="connsiteY190" fmla="*/ 3094204 h 6858000"/>
              <a:gd name="connsiteX191" fmla="*/ 5745683 w 12192001"/>
              <a:gd name="connsiteY191" fmla="*/ 3098353 h 6858000"/>
              <a:gd name="connsiteX192" fmla="*/ 5745547 w 12192001"/>
              <a:gd name="connsiteY192" fmla="*/ 3098087 h 6858000"/>
              <a:gd name="connsiteX193" fmla="*/ 5746510 w 12192001"/>
              <a:gd name="connsiteY193" fmla="*/ 3088697 h 6858000"/>
              <a:gd name="connsiteX194" fmla="*/ 5750363 w 12192001"/>
              <a:gd name="connsiteY194" fmla="*/ 3051139 h 6858000"/>
              <a:gd name="connsiteX195" fmla="*/ 5746510 w 12192001"/>
              <a:gd name="connsiteY195" fmla="*/ 3013580 h 6858000"/>
              <a:gd name="connsiteX196" fmla="*/ 5745065 w 12192001"/>
              <a:gd name="connsiteY196" fmla="*/ 3000434 h 6858000"/>
              <a:gd name="connsiteX197" fmla="*/ 5746510 w 12192001"/>
              <a:gd name="connsiteY197" fmla="*/ 2987289 h 6858000"/>
              <a:gd name="connsiteX198" fmla="*/ 8705771 w 12192001"/>
              <a:gd name="connsiteY198" fmla="*/ 2973327 h 6858000"/>
              <a:gd name="connsiteX199" fmla="*/ 8713889 w 12192001"/>
              <a:gd name="connsiteY199" fmla="*/ 2991167 h 6858000"/>
              <a:gd name="connsiteX200" fmla="*/ 8705771 w 12192001"/>
              <a:gd name="connsiteY200" fmla="*/ 2999445 h 6858000"/>
              <a:gd name="connsiteX201" fmla="*/ 1943022 w 12192001"/>
              <a:gd name="connsiteY201" fmla="*/ 2973326 h 6858000"/>
              <a:gd name="connsiteX202" fmla="*/ 1951139 w 12192001"/>
              <a:gd name="connsiteY202" fmla="*/ 2991166 h 6858000"/>
              <a:gd name="connsiteX203" fmla="*/ 1943022 w 12192001"/>
              <a:gd name="connsiteY203" fmla="*/ 2999444 h 6858000"/>
              <a:gd name="connsiteX204" fmla="*/ 11161603 w 12192001"/>
              <a:gd name="connsiteY204" fmla="*/ 2969522 h 6858000"/>
              <a:gd name="connsiteX205" fmla="*/ 11161603 w 12192001"/>
              <a:gd name="connsiteY205" fmla="*/ 3009424 h 6858000"/>
              <a:gd name="connsiteX206" fmla="*/ 11151957 w 12192001"/>
              <a:gd name="connsiteY206" fmla="*/ 3025325 h 6858000"/>
              <a:gd name="connsiteX207" fmla="*/ 11144365 w 12192001"/>
              <a:gd name="connsiteY207" fmla="*/ 3025325 h 6858000"/>
              <a:gd name="connsiteX208" fmla="*/ 11139145 w 12192001"/>
              <a:gd name="connsiteY208" fmla="*/ 3012653 h 6858000"/>
              <a:gd name="connsiteX209" fmla="*/ 11138719 w 12192001"/>
              <a:gd name="connsiteY209" fmla="*/ 3010884 h 6858000"/>
              <a:gd name="connsiteX210" fmla="*/ 11150215 w 12192001"/>
              <a:gd name="connsiteY210" fmla="*/ 3001646 h 6858000"/>
              <a:gd name="connsiteX211" fmla="*/ 11154011 w 12192001"/>
              <a:gd name="connsiteY211" fmla="*/ 2983812 h 6858000"/>
              <a:gd name="connsiteX212" fmla="*/ 11155413 w 12192001"/>
              <a:gd name="connsiteY212" fmla="*/ 2976880 h 6858000"/>
              <a:gd name="connsiteX213" fmla="*/ 11155753 w 12192001"/>
              <a:gd name="connsiteY213" fmla="*/ 2976514 h 6858000"/>
              <a:gd name="connsiteX214" fmla="*/ 4398854 w 12192001"/>
              <a:gd name="connsiteY214" fmla="*/ 2969521 h 6858000"/>
              <a:gd name="connsiteX215" fmla="*/ 4398854 w 12192001"/>
              <a:gd name="connsiteY215" fmla="*/ 3009423 h 6858000"/>
              <a:gd name="connsiteX216" fmla="*/ 4389207 w 12192001"/>
              <a:gd name="connsiteY216" fmla="*/ 3025324 h 6858000"/>
              <a:gd name="connsiteX217" fmla="*/ 4381615 w 12192001"/>
              <a:gd name="connsiteY217" fmla="*/ 3025324 h 6858000"/>
              <a:gd name="connsiteX218" fmla="*/ 4376395 w 12192001"/>
              <a:gd name="connsiteY218" fmla="*/ 3012652 h 6858000"/>
              <a:gd name="connsiteX219" fmla="*/ 4375969 w 12192001"/>
              <a:gd name="connsiteY219" fmla="*/ 3010883 h 6858000"/>
              <a:gd name="connsiteX220" fmla="*/ 4387465 w 12192001"/>
              <a:gd name="connsiteY220" fmla="*/ 3001645 h 6858000"/>
              <a:gd name="connsiteX221" fmla="*/ 4391261 w 12192001"/>
              <a:gd name="connsiteY221" fmla="*/ 2983811 h 6858000"/>
              <a:gd name="connsiteX222" fmla="*/ 4392663 w 12192001"/>
              <a:gd name="connsiteY222" fmla="*/ 2976879 h 6858000"/>
              <a:gd name="connsiteX223" fmla="*/ 4393004 w 12192001"/>
              <a:gd name="connsiteY223" fmla="*/ 2976513 h 6858000"/>
              <a:gd name="connsiteX224" fmla="*/ 11400809 w 12192001"/>
              <a:gd name="connsiteY224" fmla="*/ 2964402 h 6858000"/>
              <a:gd name="connsiteX225" fmla="*/ 11400781 w 12192001"/>
              <a:gd name="connsiteY225" fmla="*/ 2965039 h 6858000"/>
              <a:gd name="connsiteX226" fmla="*/ 11397207 w 12192001"/>
              <a:gd name="connsiteY226" fmla="*/ 2986248 h 6858000"/>
              <a:gd name="connsiteX227" fmla="*/ 11396907 w 12192001"/>
              <a:gd name="connsiteY227" fmla="*/ 2974054 h 6858000"/>
              <a:gd name="connsiteX228" fmla="*/ 4638060 w 12192001"/>
              <a:gd name="connsiteY228" fmla="*/ 2964401 h 6858000"/>
              <a:gd name="connsiteX229" fmla="*/ 4638032 w 12192001"/>
              <a:gd name="connsiteY229" fmla="*/ 2965038 h 6858000"/>
              <a:gd name="connsiteX230" fmla="*/ 4634457 w 12192001"/>
              <a:gd name="connsiteY230" fmla="*/ 2986247 h 6858000"/>
              <a:gd name="connsiteX231" fmla="*/ 4634157 w 12192001"/>
              <a:gd name="connsiteY231" fmla="*/ 2974053 h 6858000"/>
              <a:gd name="connsiteX232" fmla="*/ 11472915 w 12192001"/>
              <a:gd name="connsiteY232" fmla="*/ 2946265 h 6858000"/>
              <a:gd name="connsiteX233" fmla="*/ 11473823 w 12192001"/>
              <a:gd name="connsiteY233" fmla="*/ 2947163 h 6858000"/>
              <a:gd name="connsiteX234" fmla="*/ 11475683 w 12192001"/>
              <a:gd name="connsiteY234" fmla="*/ 2970299 h 6858000"/>
              <a:gd name="connsiteX235" fmla="*/ 11476631 w 12192001"/>
              <a:gd name="connsiteY235" fmla="*/ 3052903 h 6858000"/>
              <a:gd name="connsiteX236" fmla="*/ 11472835 w 12192001"/>
              <a:gd name="connsiteY236" fmla="*/ 3056658 h 6858000"/>
              <a:gd name="connsiteX237" fmla="*/ 11469039 w 12192001"/>
              <a:gd name="connsiteY237" fmla="*/ 3041639 h 6858000"/>
              <a:gd name="connsiteX238" fmla="*/ 11465243 w 12192001"/>
              <a:gd name="connsiteY238" fmla="*/ 3037884 h 6858000"/>
              <a:gd name="connsiteX239" fmla="*/ 11457649 w 12192001"/>
              <a:gd name="connsiteY239" fmla="*/ 3041639 h 6858000"/>
              <a:gd name="connsiteX240" fmla="*/ 11450057 w 12192001"/>
              <a:gd name="connsiteY240" fmla="*/ 3052903 h 6858000"/>
              <a:gd name="connsiteX241" fmla="*/ 11449339 w 12192001"/>
              <a:gd name="connsiteY241" fmla="*/ 3062567 h 6858000"/>
              <a:gd name="connsiteX242" fmla="*/ 11446339 w 12192001"/>
              <a:gd name="connsiteY242" fmla="*/ 3055152 h 6858000"/>
              <a:gd name="connsiteX243" fmla="*/ 11444915 w 12192001"/>
              <a:gd name="connsiteY243" fmla="*/ 3045765 h 6858000"/>
              <a:gd name="connsiteX244" fmla="*/ 11446339 w 12192001"/>
              <a:gd name="connsiteY244" fmla="*/ 3036378 h 6858000"/>
              <a:gd name="connsiteX245" fmla="*/ 11465321 w 12192001"/>
              <a:gd name="connsiteY245" fmla="*/ 2953774 h 6858000"/>
              <a:gd name="connsiteX246" fmla="*/ 11472915 w 12192001"/>
              <a:gd name="connsiteY246" fmla="*/ 2946265 h 6858000"/>
              <a:gd name="connsiteX247" fmla="*/ 4710165 w 12192001"/>
              <a:gd name="connsiteY247" fmla="*/ 2946264 h 6858000"/>
              <a:gd name="connsiteX248" fmla="*/ 4711073 w 12192001"/>
              <a:gd name="connsiteY248" fmla="*/ 2947162 h 6858000"/>
              <a:gd name="connsiteX249" fmla="*/ 4712934 w 12192001"/>
              <a:gd name="connsiteY249" fmla="*/ 2970298 h 6858000"/>
              <a:gd name="connsiteX250" fmla="*/ 4713882 w 12192001"/>
              <a:gd name="connsiteY250" fmla="*/ 3052902 h 6858000"/>
              <a:gd name="connsiteX251" fmla="*/ 4710086 w 12192001"/>
              <a:gd name="connsiteY251" fmla="*/ 3056657 h 6858000"/>
              <a:gd name="connsiteX252" fmla="*/ 4706290 w 12192001"/>
              <a:gd name="connsiteY252" fmla="*/ 3041638 h 6858000"/>
              <a:gd name="connsiteX253" fmla="*/ 4702493 w 12192001"/>
              <a:gd name="connsiteY253" fmla="*/ 3037883 h 6858000"/>
              <a:gd name="connsiteX254" fmla="*/ 4694900 w 12192001"/>
              <a:gd name="connsiteY254" fmla="*/ 3041638 h 6858000"/>
              <a:gd name="connsiteX255" fmla="*/ 4687307 w 12192001"/>
              <a:gd name="connsiteY255" fmla="*/ 3052902 h 6858000"/>
              <a:gd name="connsiteX256" fmla="*/ 4686589 w 12192001"/>
              <a:gd name="connsiteY256" fmla="*/ 3062566 h 6858000"/>
              <a:gd name="connsiteX257" fmla="*/ 4683589 w 12192001"/>
              <a:gd name="connsiteY257" fmla="*/ 3055151 h 6858000"/>
              <a:gd name="connsiteX258" fmla="*/ 4682166 w 12192001"/>
              <a:gd name="connsiteY258" fmla="*/ 3045764 h 6858000"/>
              <a:gd name="connsiteX259" fmla="*/ 4683589 w 12192001"/>
              <a:gd name="connsiteY259" fmla="*/ 3036377 h 6858000"/>
              <a:gd name="connsiteX260" fmla="*/ 4702572 w 12192001"/>
              <a:gd name="connsiteY260" fmla="*/ 2953773 h 6858000"/>
              <a:gd name="connsiteX261" fmla="*/ 4710165 w 12192001"/>
              <a:gd name="connsiteY261" fmla="*/ 2946264 h 6858000"/>
              <a:gd name="connsiteX262" fmla="*/ 9904805 w 12192001"/>
              <a:gd name="connsiteY262" fmla="*/ 2925015 h 6858000"/>
              <a:gd name="connsiteX263" fmla="*/ 9905203 w 12192001"/>
              <a:gd name="connsiteY263" fmla="*/ 2932761 h 6858000"/>
              <a:gd name="connsiteX264" fmla="*/ 9913895 w 12192001"/>
              <a:gd name="connsiteY264" fmla="*/ 2944028 h 6858000"/>
              <a:gd name="connsiteX265" fmla="*/ 9922589 w 12192001"/>
              <a:gd name="connsiteY265" fmla="*/ 2947784 h 6858000"/>
              <a:gd name="connsiteX266" fmla="*/ 9934181 w 12192001"/>
              <a:gd name="connsiteY266" fmla="*/ 2989099 h 6858000"/>
              <a:gd name="connsiteX267" fmla="*/ 9928383 w 12192001"/>
              <a:gd name="connsiteY267" fmla="*/ 3019146 h 6858000"/>
              <a:gd name="connsiteX268" fmla="*/ 9928383 w 12192001"/>
              <a:gd name="connsiteY268" fmla="*/ 3022902 h 6858000"/>
              <a:gd name="connsiteX269" fmla="*/ 9934181 w 12192001"/>
              <a:gd name="connsiteY269" fmla="*/ 3049192 h 6858000"/>
              <a:gd name="connsiteX270" fmla="*/ 9928383 w 12192001"/>
              <a:gd name="connsiteY270" fmla="*/ 3090507 h 6858000"/>
              <a:gd name="connsiteX271" fmla="*/ 9928383 w 12192001"/>
              <a:gd name="connsiteY271" fmla="*/ 3098019 h 6858000"/>
              <a:gd name="connsiteX272" fmla="*/ 9934181 w 12192001"/>
              <a:gd name="connsiteY272" fmla="*/ 3124310 h 6858000"/>
              <a:gd name="connsiteX273" fmla="*/ 9928383 w 12192001"/>
              <a:gd name="connsiteY273" fmla="*/ 3135578 h 6858000"/>
              <a:gd name="connsiteX274" fmla="*/ 9922589 w 12192001"/>
              <a:gd name="connsiteY274" fmla="*/ 3124310 h 6858000"/>
              <a:gd name="connsiteX275" fmla="*/ 9913895 w 12192001"/>
              <a:gd name="connsiteY275" fmla="*/ 3098019 h 6858000"/>
              <a:gd name="connsiteX276" fmla="*/ 9910997 w 12192001"/>
              <a:gd name="connsiteY276" fmla="*/ 3109286 h 6858000"/>
              <a:gd name="connsiteX277" fmla="*/ 9905203 w 12192001"/>
              <a:gd name="connsiteY277" fmla="*/ 3101774 h 6858000"/>
              <a:gd name="connsiteX278" fmla="*/ 9899407 w 12192001"/>
              <a:gd name="connsiteY278" fmla="*/ 3090507 h 6858000"/>
              <a:gd name="connsiteX279" fmla="*/ 9896509 w 12192001"/>
              <a:gd name="connsiteY279" fmla="*/ 3090507 h 6858000"/>
              <a:gd name="connsiteX280" fmla="*/ 9896509 w 12192001"/>
              <a:gd name="connsiteY280" fmla="*/ 3094263 h 6858000"/>
              <a:gd name="connsiteX281" fmla="*/ 9896509 w 12192001"/>
              <a:gd name="connsiteY281" fmla="*/ 3139334 h 6858000"/>
              <a:gd name="connsiteX282" fmla="*/ 9893611 w 12192001"/>
              <a:gd name="connsiteY282" fmla="*/ 3176892 h 6858000"/>
              <a:gd name="connsiteX283" fmla="*/ 9899407 w 12192001"/>
              <a:gd name="connsiteY283" fmla="*/ 3214450 h 6858000"/>
              <a:gd name="connsiteX284" fmla="*/ 9893611 w 12192001"/>
              <a:gd name="connsiteY284" fmla="*/ 3248253 h 6858000"/>
              <a:gd name="connsiteX285" fmla="*/ 9893611 w 12192001"/>
              <a:gd name="connsiteY285" fmla="*/ 3252009 h 6858000"/>
              <a:gd name="connsiteX286" fmla="*/ 9902305 w 12192001"/>
              <a:gd name="connsiteY286" fmla="*/ 3255765 h 6858000"/>
              <a:gd name="connsiteX287" fmla="*/ 9896509 w 12192001"/>
              <a:gd name="connsiteY287" fmla="*/ 3263276 h 6858000"/>
              <a:gd name="connsiteX288" fmla="*/ 9896509 w 12192001"/>
              <a:gd name="connsiteY288" fmla="*/ 3278300 h 6858000"/>
              <a:gd name="connsiteX289" fmla="*/ 9893611 w 12192001"/>
              <a:gd name="connsiteY289" fmla="*/ 3285812 h 6858000"/>
              <a:gd name="connsiteX290" fmla="*/ 9902305 w 12192001"/>
              <a:gd name="connsiteY290" fmla="*/ 3315858 h 6858000"/>
              <a:gd name="connsiteX291" fmla="*/ 9910997 w 12192001"/>
              <a:gd name="connsiteY291" fmla="*/ 3319614 h 6858000"/>
              <a:gd name="connsiteX292" fmla="*/ 9910997 w 12192001"/>
              <a:gd name="connsiteY292" fmla="*/ 3334638 h 6858000"/>
              <a:gd name="connsiteX293" fmla="*/ 9893611 w 12192001"/>
              <a:gd name="connsiteY293" fmla="*/ 3338394 h 6858000"/>
              <a:gd name="connsiteX294" fmla="*/ 9887815 w 12192001"/>
              <a:gd name="connsiteY294" fmla="*/ 3345906 h 6858000"/>
              <a:gd name="connsiteX295" fmla="*/ 9887815 w 12192001"/>
              <a:gd name="connsiteY295" fmla="*/ 3360929 h 6858000"/>
              <a:gd name="connsiteX296" fmla="*/ 9887815 w 12192001"/>
              <a:gd name="connsiteY296" fmla="*/ 3375952 h 6858000"/>
              <a:gd name="connsiteX297" fmla="*/ 9884917 w 12192001"/>
              <a:gd name="connsiteY297" fmla="*/ 3383464 h 6858000"/>
              <a:gd name="connsiteX298" fmla="*/ 9873325 w 12192001"/>
              <a:gd name="connsiteY298" fmla="*/ 3405999 h 6858000"/>
              <a:gd name="connsiteX299" fmla="*/ 9871877 w 12192001"/>
              <a:gd name="connsiteY299" fmla="*/ 3418205 h 6858000"/>
              <a:gd name="connsiteX300" fmla="*/ 9870141 w 12192001"/>
              <a:gd name="connsiteY300" fmla="*/ 3417401 h 6858000"/>
              <a:gd name="connsiteX301" fmla="*/ 9874799 w 12192001"/>
              <a:gd name="connsiteY301" fmla="*/ 3357557 h 6858000"/>
              <a:gd name="connsiteX302" fmla="*/ 9878783 w 12192001"/>
              <a:gd name="connsiteY302" fmla="*/ 3287876 h 6858000"/>
              <a:gd name="connsiteX303" fmla="*/ 9888853 w 12192001"/>
              <a:gd name="connsiteY303" fmla="*/ 3284972 h 6858000"/>
              <a:gd name="connsiteX304" fmla="*/ 9888853 w 12192001"/>
              <a:gd name="connsiteY304" fmla="*/ 3251179 h 6858000"/>
              <a:gd name="connsiteX305" fmla="*/ 9892649 w 12192001"/>
              <a:gd name="connsiteY305" fmla="*/ 3221141 h 6858000"/>
              <a:gd name="connsiteX306" fmla="*/ 9888853 w 12192001"/>
              <a:gd name="connsiteY306" fmla="*/ 3194858 h 6858000"/>
              <a:gd name="connsiteX307" fmla="*/ 9887641 w 12192001"/>
              <a:gd name="connsiteY307" fmla="*/ 3164011 h 6858000"/>
              <a:gd name="connsiteX308" fmla="*/ 9892701 w 12192001"/>
              <a:gd name="connsiteY308" fmla="*/ 3111743 h 6858000"/>
              <a:gd name="connsiteX309" fmla="*/ 9888779 w 12192001"/>
              <a:gd name="connsiteY309" fmla="*/ 3080253 h 6858000"/>
              <a:gd name="connsiteX310" fmla="*/ 9885055 w 12192001"/>
              <a:gd name="connsiteY310" fmla="*/ 3069513 h 6858000"/>
              <a:gd name="connsiteX311" fmla="*/ 9885055 w 12192001"/>
              <a:gd name="connsiteY311" fmla="*/ 3059688 h 6858000"/>
              <a:gd name="connsiteX312" fmla="*/ 9884081 w 12192001"/>
              <a:gd name="connsiteY312" fmla="*/ 3046591 h 6858000"/>
              <a:gd name="connsiteX313" fmla="*/ 9890609 w 12192001"/>
              <a:gd name="connsiteY313" fmla="*/ 3034056 h 6858000"/>
              <a:gd name="connsiteX314" fmla="*/ 9883057 w 12192001"/>
              <a:gd name="connsiteY314" fmla="*/ 3032805 h 6858000"/>
              <a:gd name="connsiteX315" fmla="*/ 9882683 w 12192001"/>
              <a:gd name="connsiteY315" fmla="*/ 3027773 h 6858000"/>
              <a:gd name="connsiteX316" fmla="*/ 9866073 w 12192001"/>
              <a:gd name="connsiteY316" fmla="*/ 2995858 h 6858000"/>
              <a:gd name="connsiteX317" fmla="*/ 9877463 w 12192001"/>
              <a:gd name="connsiteY317" fmla="*/ 2988349 h 6858000"/>
              <a:gd name="connsiteX318" fmla="*/ 9892175 w 12192001"/>
              <a:gd name="connsiteY318" fmla="*/ 2970513 h 6858000"/>
              <a:gd name="connsiteX319" fmla="*/ 9885627 w 12192001"/>
              <a:gd name="connsiteY319" fmla="*/ 2956434 h 6858000"/>
              <a:gd name="connsiteX320" fmla="*/ 9894273 w 12192001"/>
              <a:gd name="connsiteY320" fmla="*/ 2941663 h 6858000"/>
              <a:gd name="connsiteX321" fmla="*/ 3142055 w 12192001"/>
              <a:gd name="connsiteY321" fmla="*/ 2925014 h 6858000"/>
              <a:gd name="connsiteX322" fmla="*/ 3142453 w 12192001"/>
              <a:gd name="connsiteY322" fmla="*/ 2932760 h 6858000"/>
              <a:gd name="connsiteX323" fmla="*/ 3151146 w 12192001"/>
              <a:gd name="connsiteY323" fmla="*/ 2944027 h 6858000"/>
              <a:gd name="connsiteX324" fmla="*/ 3159840 w 12192001"/>
              <a:gd name="connsiteY324" fmla="*/ 2947783 h 6858000"/>
              <a:gd name="connsiteX325" fmla="*/ 3171432 w 12192001"/>
              <a:gd name="connsiteY325" fmla="*/ 2989098 h 6858000"/>
              <a:gd name="connsiteX326" fmla="*/ 3165634 w 12192001"/>
              <a:gd name="connsiteY326" fmla="*/ 3019145 h 6858000"/>
              <a:gd name="connsiteX327" fmla="*/ 3165634 w 12192001"/>
              <a:gd name="connsiteY327" fmla="*/ 3022901 h 6858000"/>
              <a:gd name="connsiteX328" fmla="*/ 3171432 w 12192001"/>
              <a:gd name="connsiteY328" fmla="*/ 3049191 h 6858000"/>
              <a:gd name="connsiteX329" fmla="*/ 3165634 w 12192001"/>
              <a:gd name="connsiteY329" fmla="*/ 3090506 h 6858000"/>
              <a:gd name="connsiteX330" fmla="*/ 3165634 w 12192001"/>
              <a:gd name="connsiteY330" fmla="*/ 3098018 h 6858000"/>
              <a:gd name="connsiteX331" fmla="*/ 3171432 w 12192001"/>
              <a:gd name="connsiteY331" fmla="*/ 3124309 h 6858000"/>
              <a:gd name="connsiteX332" fmla="*/ 3165634 w 12192001"/>
              <a:gd name="connsiteY332" fmla="*/ 3135577 h 6858000"/>
              <a:gd name="connsiteX333" fmla="*/ 3159840 w 12192001"/>
              <a:gd name="connsiteY333" fmla="*/ 3124309 h 6858000"/>
              <a:gd name="connsiteX334" fmla="*/ 3151146 w 12192001"/>
              <a:gd name="connsiteY334" fmla="*/ 3098018 h 6858000"/>
              <a:gd name="connsiteX335" fmla="*/ 3148248 w 12192001"/>
              <a:gd name="connsiteY335" fmla="*/ 3109285 h 6858000"/>
              <a:gd name="connsiteX336" fmla="*/ 3142453 w 12192001"/>
              <a:gd name="connsiteY336" fmla="*/ 3101773 h 6858000"/>
              <a:gd name="connsiteX337" fmla="*/ 3136657 w 12192001"/>
              <a:gd name="connsiteY337" fmla="*/ 3090506 h 6858000"/>
              <a:gd name="connsiteX338" fmla="*/ 3133759 w 12192001"/>
              <a:gd name="connsiteY338" fmla="*/ 3090506 h 6858000"/>
              <a:gd name="connsiteX339" fmla="*/ 3133759 w 12192001"/>
              <a:gd name="connsiteY339" fmla="*/ 3094262 h 6858000"/>
              <a:gd name="connsiteX340" fmla="*/ 3133759 w 12192001"/>
              <a:gd name="connsiteY340" fmla="*/ 3139333 h 6858000"/>
              <a:gd name="connsiteX341" fmla="*/ 3130861 w 12192001"/>
              <a:gd name="connsiteY341" fmla="*/ 3176891 h 6858000"/>
              <a:gd name="connsiteX342" fmla="*/ 3136657 w 12192001"/>
              <a:gd name="connsiteY342" fmla="*/ 3214449 h 6858000"/>
              <a:gd name="connsiteX343" fmla="*/ 3130861 w 12192001"/>
              <a:gd name="connsiteY343" fmla="*/ 3248252 h 6858000"/>
              <a:gd name="connsiteX344" fmla="*/ 3130861 w 12192001"/>
              <a:gd name="connsiteY344" fmla="*/ 3252008 h 6858000"/>
              <a:gd name="connsiteX345" fmla="*/ 3139555 w 12192001"/>
              <a:gd name="connsiteY345" fmla="*/ 3255764 h 6858000"/>
              <a:gd name="connsiteX346" fmla="*/ 3133759 w 12192001"/>
              <a:gd name="connsiteY346" fmla="*/ 3263275 h 6858000"/>
              <a:gd name="connsiteX347" fmla="*/ 3133759 w 12192001"/>
              <a:gd name="connsiteY347" fmla="*/ 3278299 h 6858000"/>
              <a:gd name="connsiteX348" fmla="*/ 3130861 w 12192001"/>
              <a:gd name="connsiteY348" fmla="*/ 3285811 h 6858000"/>
              <a:gd name="connsiteX349" fmla="*/ 3139555 w 12192001"/>
              <a:gd name="connsiteY349" fmla="*/ 3315857 h 6858000"/>
              <a:gd name="connsiteX350" fmla="*/ 3148248 w 12192001"/>
              <a:gd name="connsiteY350" fmla="*/ 3319613 h 6858000"/>
              <a:gd name="connsiteX351" fmla="*/ 3148248 w 12192001"/>
              <a:gd name="connsiteY351" fmla="*/ 3334637 h 6858000"/>
              <a:gd name="connsiteX352" fmla="*/ 3130861 w 12192001"/>
              <a:gd name="connsiteY352" fmla="*/ 3338393 h 6858000"/>
              <a:gd name="connsiteX353" fmla="*/ 3125066 w 12192001"/>
              <a:gd name="connsiteY353" fmla="*/ 3345905 h 6858000"/>
              <a:gd name="connsiteX354" fmla="*/ 3125066 w 12192001"/>
              <a:gd name="connsiteY354" fmla="*/ 3360928 h 6858000"/>
              <a:gd name="connsiteX355" fmla="*/ 3125066 w 12192001"/>
              <a:gd name="connsiteY355" fmla="*/ 3375951 h 6858000"/>
              <a:gd name="connsiteX356" fmla="*/ 3122168 w 12192001"/>
              <a:gd name="connsiteY356" fmla="*/ 3383463 h 6858000"/>
              <a:gd name="connsiteX357" fmla="*/ 3110576 w 12192001"/>
              <a:gd name="connsiteY357" fmla="*/ 3405998 h 6858000"/>
              <a:gd name="connsiteX358" fmla="*/ 3109127 w 12192001"/>
              <a:gd name="connsiteY358" fmla="*/ 3418204 h 6858000"/>
              <a:gd name="connsiteX359" fmla="*/ 3107392 w 12192001"/>
              <a:gd name="connsiteY359" fmla="*/ 3417400 h 6858000"/>
              <a:gd name="connsiteX360" fmla="*/ 3112050 w 12192001"/>
              <a:gd name="connsiteY360" fmla="*/ 3357556 h 6858000"/>
              <a:gd name="connsiteX361" fmla="*/ 3116034 w 12192001"/>
              <a:gd name="connsiteY361" fmla="*/ 3287875 h 6858000"/>
              <a:gd name="connsiteX362" fmla="*/ 3126103 w 12192001"/>
              <a:gd name="connsiteY362" fmla="*/ 3284971 h 6858000"/>
              <a:gd name="connsiteX363" fmla="*/ 3126103 w 12192001"/>
              <a:gd name="connsiteY363" fmla="*/ 3251178 h 6858000"/>
              <a:gd name="connsiteX364" fmla="*/ 3129900 w 12192001"/>
              <a:gd name="connsiteY364" fmla="*/ 3221140 h 6858000"/>
              <a:gd name="connsiteX365" fmla="*/ 3126103 w 12192001"/>
              <a:gd name="connsiteY365" fmla="*/ 3194857 h 6858000"/>
              <a:gd name="connsiteX366" fmla="*/ 3124892 w 12192001"/>
              <a:gd name="connsiteY366" fmla="*/ 3164010 h 6858000"/>
              <a:gd name="connsiteX367" fmla="*/ 3129951 w 12192001"/>
              <a:gd name="connsiteY367" fmla="*/ 3111742 h 6858000"/>
              <a:gd name="connsiteX368" fmla="*/ 3126029 w 12192001"/>
              <a:gd name="connsiteY368" fmla="*/ 3080252 h 6858000"/>
              <a:gd name="connsiteX369" fmla="*/ 3122306 w 12192001"/>
              <a:gd name="connsiteY369" fmla="*/ 3069512 h 6858000"/>
              <a:gd name="connsiteX370" fmla="*/ 3122306 w 12192001"/>
              <a:gd name="connsiteY370" fmla="*/ 3059687 h 6858000"/>
              <a:gd name="connsiteX371" fmla="*/ 3121332 w 12192001"/>
              <a:gd name="connsiteY371" fmla="*/ 3046590 h 6858000"/>
              <a:gd name="connsiteX372" fmla="*/ 3127860 w 12192001"/>
              <a:gd name="connsiteY372" fmla="*/ 3034055 h 6858000"/>
              <a:gd name="connsiteX373" fmla="*/ 3120307 w 12192001"/>
              <a:gd name="connsiteY373" fmla="*/ 3032804 h 6858000"/>
              <a:gd name="connsiteX374" fmla="*/ 3119933 w 12192001"/>
              <a:gd name="connsiteY374" fmla="*/ 3027772 h 6858000"/>
              <a:gd name="connsiteX375" fmla="*/ 3103324 w 12192001"/>
              <a:gd name="connsiteY375" fmla="*/ 2995857 h 6858000"/>
              <a:gd name="connsiteX376" fmla="*/ 3114714 w 12192001"/>
              <a:gd name="connsiteY376" fmla="*/ 2988348 h 6858000"/>
              <a:gd name="connsiteX377" fmla="*/ 3129425 w 12192001"/>
              <a:gd name="connsiteY377" fmla="*/ 2970512 h 6858000"/>
              <a:gd name="connsiteX378" fmla="*/ 3122877 w 12192001"/>
              <a:gd name="connsiteY378" fmla="*/ 2956433 h 6858000"/>
              <a:gd name="connsiteX379" fmla="*/ 3131524 w 12192001"/>
              <a:gd name="connsiteY379" fmla="*/ 2941662 h 6858000"/>
              <a:gd name="connsiteX380" fmla="*/ 8568623 w 12192001"/>
              <a:gd name="connsiteY380" fmla="*/ 2910087 h 6858000"/>
              <a:gd name="connsiteX381" fmla="*/ 8568533 w 12192001"/>
              <a:gd name="connsiteY381" fmla="*/ 2912007 h 6858000"/>
              <a:gd name="connsiteX382" fmla="*/ 8578023 w 12192001"/>
              <a:gd name="connsiteY382" fmla="*/ 2918108 h 6858000"/>
              <a:gd name="connsiteX383" fmla="*/ 8587307 w 12192001"/>
              <a:gd name="connsiteY383" fmla="*/ 2926830 h 6858000"/>
              <a:gd name="connsiteX384" fmla="*/ 8587307 w 12192001"/>
              <a:gd name="connsiteY384" fmla="*/ 2949759 h 6858000"/>
              <a:gd name="connsiteX385" fmla="*/ 8583719 w 12192001"/>
              <a:gd name="connsiteY385" fmla="*/ 2953309 h 6858000"/>
              <a:gd name="connsiteX386" fmla="*/ 8578723 w 12192001"/>
              <a:gd name="connsiteY386" fmla="*/ 2954955 h 6858000"/>
              <a:gd name="connsiteX387" fmla="*/ 8577355 w 12192001"/>
              <a:gd name="connsiteY387" fmla="*/ 2952703 h 6858000"/>
              <a:gd name="connsiteX388" fmla="*/ 8566493 w 12192001"/>
              <a:gd name="connsiteY388" fmla="*/ 2948405 h 6858000"/>
              <a:gd name="connsiteX389" fmla="*/ 8564737 w 12192001"/>
              <a:gd name="connsiteY389" fmla="*/ 2945799 h 6858000"/>
              <a:gd name="connsiteX390" fmla="*/ 8564737 w 12192001"/>
              <a:gd name="connsiteY390" fmla="*/ 2912009 h 6858000"/>
              <a:gd name="connsiteX391" fmla="*/ 1805873 w 12192001"/>
              <a:gd name="connsiteY391" fmla="*/ 2910086 h 6858000"/>
              <a:gd name="connsiteX392" fmla="*/ 1805783 w 12192001"/>
              <a:gd name="connsiteY392" fmla="*/ 2912006 h 6858000"/>
              <a:gd name="connsiteX393" fmla="*/ 1815274 w 12192001"/>
              <a:gd name="connsiteY393" fmla="*/ 2918107 h 6858000"/>
              <a:gd name="connsiteX394" fmla="*/ 1824557 w 12192001"/>
              <a:gd name="connsiteY394" fmla="*/ 2926829 h 6858000"/>
              <a:gd name="connsiteX395" fmla="*/ 1824557 w 12192001"/>
              <a:gd name="connsiteY395" fmla="*/ 2949758 h 6858000"/>
              <a:gd name="connsiteX396" fmla="*/ 1820969 w 12192001"/>
              <a:gd name="connsiteY396" fmla="*/ 2953308 h 6858000"/>
              <a:gd name="connsiteX397" fmla="*/ 1815973 w 12192001"/>
              <a:gd name="connsiteY397" fmla="*/ 2954954 h 6858000"/>
              <a:gd name="connsiteX398" fmla="*/ 1814606 w 12192001"/>
              <a:gd name="connsiteY398" fmla="*/ 2952702 h 6858000"/>
              <a:gd name="connsiteX399" fmla="*/ 1803743 w 12192001"/>
              <a:gd name="connsiteY399" fmla="*/ 2948404 h 6858000"/>
              <a:gd name="connsiteX400" fmla="*/ 1801987 w 12192001"/>
              <a:gd name="connsiteY400" fmla="*/ 2945798 h 6858000"/>
              <a:gd name="connsiteX401" fmla="*/ 1801987 w 12192001"/>
              <a:gd name="connsiteY401" fmla="*/ 2912008 h 6858000"/>
              <a:gd name="connsiteX402" fmla="*/ 11637165 w 12192001"/>
              <a:gd name="connsiteY402" fmla="*/ 2892054 h 6858000"/>
              <a:gd name="connsiteX403" fmla="*/ 11668829 w 12192001"/>
              <a:gd name="connsiteY403" fmla="*/ 2909754 h 6858000"/>
              <a:gd name="connsiteX404" fmla="*/ 11693031 w 12192001"/>
              <a:gd name="connsiteY404" fmla="*/ 2936506 h 6858000"/>
              <a:gd name="connsiteX405" fmla="*/ 11700623 w 12192001"/>
              <a:gd name="connsiteY405" fmla="*/ 2955280 h 6858000"/>
              <a:gd name="connsiteX406" fmla="*/ 11704419 w 12192001"/>
              <a:gd name="connsiteY406" fmla="*/ 2985318 h 6858000"/>
              <a:gd name="connsiteX407" fmla="*/ 11704419 w 12192001"/>
              <a:gd name="connsiteY407" fmla="*/ 3004091 h 6858000"/>
              <a:gd name="connsiteX408" fmla="*/ 11700623 w 12192001"/>
              <a:gd name="connsiteY408" fmla="*/ 3019110 h 6858000"/>
              <a:gd name="connsiteX409" fmla="*/ 11704419 w 12192001"/>
              <a:gd name="connsiteY409" fmla="*/ 3030375 h 6858000"/>
              <a:gd name="connsiteX410" fmla="*/ 11712013 w 12192001"/>
              <a:gd name="connsiteY410" fmla="*/ 3019110 h 6858000"/>
              <a:gd name="connsiteX411" fmla="*/ 11712013 w 12192001"/>
              <a:gd name="connsiteY411" fmla="*/ 2989073 h 6858000"/>
              <a:gd name="connsiteX412" fmla="*/ 11734791 w 12192001"/>
              <a:gd name="connsiteY412" fmla="*/ 2977808 h 6858000"/>
              <a:gd name="connsiteX413" fmla="*/ 11742385 w 12192001"/>
              <a:gd name="connsiteY413" fmla="*/ 2977808 h 6858000"/>
              <a:gd name="connsiteX414" fmla="*/ 11765163 w 12192001"/>
              <a:gd name="connsiteY414" fmla="*/ 3019110 h 6858000"/>
              <a:gd name="connsiteX415" fmla="*/ 11765163 w 12192001"/>
              <a:gd name="connsiteY415" fmla="*/ 3022865 h 6858000"/>
              <a:gd name="connsiteX416" fmla="*/ 11765163 w 12192001"/>
              <a:gd name="connsiteY416" fmla="*/ 3056658 h 6858000"/>
              <a:gd name="connsiteX417" fmla="*/ 11765163 w 12192001"/>
              <a:gd name="connsiteY417" fmla="*/ 3075431 h 6858000"/>
              <a:gd name="connsiteX418" fmla="*/ 11757571 w 12192001"/>
              <a:gd name="connsiteY418" fmla="*/ 3090450 h 6858000"/>
              <a:gd name="connsiteX419" fmla="*/ 11757571 w 12192001"/>
              <a:gd name="connsiteY419" fmla="*/ 3116733 h 6858000"/>
              <a:gd name="connsiteX420" fmla="*/ 11765163 w 12192001"/>
              <a:gd name="connsiteY420" fmla="*/ 3150526 h 6858000"/>
              <a:gd name="connsiteX421" fmla="*/ 11765163 w 12192001"/>
              <a:gd name="connsiteY421" fmla="*/ 3184318 h 6858000"/>
              <a:gd name="connsiteX422" fmla="*/ 11757571 w 12192001"/>
              <a:gd name="connsiteY422" fmla="*/ 3218111 h 6858000"/>
              <a:gd name="connsiteX423" fmla="*/ 11753773 w 12192001"/>
              <a:gd name="connsiteY423" fmla="*/ 3233130 h 6858000"/>
              <a:gd name="connsiteX424" fmla="*/ 11753773 w 12192001"/>
              <a:gd name="connsiteY424" fmla="*/ 3244394 h 6858000"/>
              <a:gd name="connsiteX425" fmla="*/ 11757571 w 12192001"/>
              <a:gd name="connsiteY425" fmla="*/ 3304469 h 6858000"/>
              <a:gd name="connsiteX426" fmla="*/ 11772757 w 12192001"/>
              <a:gd name="connsiteY426" fmla="*/ 3308224 h 6858000"/>
              <a:gd name="connsiteX427" fmla="*/ 11765163 w 12192001"/>
              <a:gd name="connsiteY427" fmla="*/ 3315734 h 6858000"/>
              <a:gd name="connsiteX428" fmla="*/ 11765163 w 12192001"/>
              <a:gd name="connsiteY428" fmla="*/ 3338262 h 6858000"/>
              <a:gd name="connsiteX429" fmla="*/ 11780349 w 12192001"/>
              <a:gd name="connsiteY429" fmla="*/ 3342017 h 6858000"/>
              <a:gd name="connsiteX430" fmla="*/ 11772757 w 12192001"/>
              <a:gd name="connsiteY430" fmla="*/ 3349526 h 6858000"/>
              <a:gd name="connsiteX431" fmla="*/ 11772757 w 12192001"/>
              <a:gd name="connsiteY431" fmla="*/ 3368300 h 6858000"/>
              <a:gd name="connsiteX432" fmla="*/ 11784145 w 12192001"/>
              <a:gd name="connsiteY432" fmla="*/ 3375809 h 6858000"/>
              <a:gd name="connsiteX433" fmla="*/ 11780349 w 12192001"/>
              <a:gd name="connsiteY433" fmla="*/ 3390828 h 6858000"/>
              <a:gd name="connsiteX434" fmla="*/ 11784145 w 12192001"/>
              <a:gd name="connsiteY434" fmla="*/ 3417111 h 6858000"/>
              <a:gd name="connsiteX435" fmla="*/ 11780349 w 12192001"/>
              <a:gd name="connsiteY435" fmla="*/ 3443394 h 6858000"/>
              <a:gd name="connsiteX436" fmla="*/ 11780349 w 12192001"/>
              <a:gd name="connsiteY436" fmla="*/ 3462168 h 6858000"/>
              <a:gd name="connsiteX437" fmla="*/ 11780349 w 12192001"/>
              <a:gd name="connsiteY437" fmla="*/ 3507224 h 6858000"/>
              <a:gd name="connsiteX438" fmla="*/ 11784145 w 12192001"/>
              <a:gd name="connsiteY438" fmla="*/ 3544772 h 6858000"/>
              <a:gd name="connsiteX439" fmla="*/ 11803129 w 12192001"/>
              <a:gd name="connsiteY439" fmla="*/ 3559791 h 6858000"/>
              <a:gd name="connsiteX440" fmla="*/ 11799331 w 12192001"/>
              <a:gd name="connsiteY440" fmla="*/ 3586074 h 6858000"/>
              <a:gd name="connsiteX441" fmla="*/ 11787943 w 12192001"/>
              <a:gd name="connsiteY441" fmla="*/ 3589828 h 6858000"/>
              <a:gd name="connsiteX442" fmla="*/ 11780349 w 12192001"/>
              <a:gd name="connsiteY442" fmla="*/ 3578564 h 6858000"/>
              <a:gd name="connsiteX443" fmla="*/ 11780349 w 12192001"/>
              <a:gd name="connsiteY443" fmla="*/ 3544772 h 6858000"/>
              <a:gd name="connsiteX444" fmla="*/ 11757571 w 12192001"/>
              <a:gd name="connsiteY444" fmla="*/ 3495960 h 6858000"/>
              <a:gd name="connsiteX445" fmla="*/ 11757571 w 12192001"/>
              <a:gd name="connsiteY445" fmla="*/ 3473432 h 6858000"/>
              <a:gd name="connsiteX446" fmla="*/ 11746181 w 12192001"/>
              <a:gd name="connsiteY446" fmla="*/ 3360790 h 6858000"/>
              <a:gd name="connsiteX447" fmla="*/ 11734791 w 12192001"/>
              <a:gd name="connsiteY447" fmla="*/ 3345771 h 6858000"/>
              <a:gd name="connsiteX448" fmla="*/ 11730995 w 12192001"/>
              <a:gd name="connsiteY448" fmla="*/ 3409602 h 6858000"/>
              <a:gd name="connsiteX449" fmla="*/ 11727199 w 12192001"/>
              <a:gd name="connsiteY449" fmla="*/ 3409602 h 6858000"/>
              <a:gd name="connsiteX450" fmla="*/ 11727199 w 12192001"/>
              <a:gd name="connsiteY450" fmla="*/ 3345771 h 6858000"/>
              <a:gd name="connsiteX451" fmla="*/ 11727199 w 12192001"/>
              <a:gd name="connsiteY451" fmla="*/ 3285696 h 6858000"/>
              <a:gd name="connsiteX452" fmla="*/ 11723403 w 12192001"/>
              <a:gd name="connsiteY452" fmla="*/ 3270677 h 6858000"/>
              <a:gd name="connsiteX453" fmla="*/ 11704419 w 12192001"/>
              <a:gd name="connsiteY453" fmla="*/ 3251903 h 6858000"/>
              <a:gd name="connsiteX454" fmla="*/ 11700623 w 12192001"/>
              <a:gd name="connsiteY454" fmla="*/ 3221865 h 6858000"/>
              <a:gd name="connsiteX455" fmla="*/ 11704419 w 12192001"/>
              <a:gd name="connsiteY455" fmla="*/ 3195582 h 6858000"/>
              <a:gd name="connsiteX456" fmla="*/ 11704419 w 12192001"/>
              <a:gd name="connsiteY456" fmla="*/ 3180563 h 6858000"/>
              <a:gd name="connsiteX457" fmla="*/ 11689235 w 12192001"/>
              <a:gd name="connsiteY457" fmla="*/ 3191828 h 6858000"/>
              <a:gd name="connsiteX458" fmla="*/ 11674049 w 12192001"/>
              <a:gd name="connsiteY458" fmla="*/ 3184318 h 6858000"/>
              <a:gd name="connsiteX459" fmla="*/ 11662659 w 12192001"/>
              <a:gd name="connsiteY459" fmla="*/ 3165545 h 6858000"/>
              <a:gd name="connsiteX460" fmla="*/ 11658863 w 12192001"/>
              <a:gd name="connsiteY460" fmla="*/ 3154280 h 6858000"/>
              <a:gd name="connsiteX461" fmla="*/ 11655065 w 12192001"/>
              <a:gd name="connsiteY461" fmla="*/ 3101714 h 6858000"/>
              <a:gd name="connsiteX462" fmla="*/ 11647473 w 12192001"/>
              <a:gd name="connsiteY462" fmla="*/ 3094205 h 6858000"/>
              <a:gd name="connsiteX463" fmla="*/ 11639879 w 12192001"/>
              <a:gd name="connsiteY463" fmla="*/ 3101714 h 6858000"/>
              <a:gd name="connsiteX464" fmla="*/ 11638399 w 12192001"/>
              <a:gd name="connsiteY464" fmla="*/ 3105036 h 6858000"/>
              <a:gd name="connsiteX465" fmla="*/ 11638399 w 12192001"/>
              <a:gd name="connsiteY465" fmla="*/ 3002665 h 6858000"/>
              <a:gd name="connsiteX466" fmla="*/ 11636857 w 12192001"/>
              <a:gd name="connsiteY466" fmla="*/ 2993275 h 6858000"/>
              <a:gd name="connsiteX467" fmla="*/ 11637165 w 12192001"/>
              <a:gd name="connsiteY467" fmla="*/ 2983886 h 6858000"/>
              <a:gd name="connsiteX468" fmla="*/ 11638399 w 12192001"/>
              <a:gd name="connsiteY468" fmla="*/ 2946327 h 6858000"/>
              <a:gd name="connsiteX469" fmla="*/ 11637165 w 12192001"/>
              <a:gd name="connsiteY469" fmla="*/ 2908769 h 6858000"/>
              <a:gd name="connsiteX470" fmla="*/ 4874416 w 12192001"/>
              <a:gd name="connsiteY470" fmla="*/ 2892053 h 6858000"/>
              <a:gd name="connsiteX471" fmla="*/ 4906079 w 12192001"/>
              <a:gd name="connsiteY471" fmla="*/ 2909753 h 6858000"/>
              <a:gd name="connsiteX472" fmla="*/ 4930281 w 12192001"/>
              <a:gd name="connsiteY472" fmla="*/ 2936505 h 6858000"/>
              <a:gd name="connsiteX473" fmla="*/ 4937874 w 12192001"/>
              <a:gd name="connsiteY473" fmla="*/ 2955279 h 6858000"/>
              <a:gd name="connsiteX474" fmla="*/ 4941670 w 12192001"/>
              <a:gd name="connsiteY474" fmla="*/ 2985317 h 6858000"/>
              <a:gd name="connsiteX475" fmla="*/ 4941670 w 12192001"/>
              <a:gd name="connsiteY475" fmla="*/ 3004090 h 6858000"/>
              <a:gd name="connsiteX476" fmla="*/ 4937874 w 12192001"/>
              <a:gd name="connsiteY476" fmla="*/ 3019109 h 6858000"/>
              <a:gd name="connsiteX477" fmla="*/ 4941670 w 12192001"/>
              <a:gd name="connsiteY477" fmla="*/ 3030374 h 6858000"/>
              <a:gd name="connsiteX478" fmla="*/ 4949263 w 12192001"/>
              <a:gd name="connsiteY478" fmla="*/ 3019109 h 6858000"/>
              <a:gd name="connsiteX479" fmla="*/ 4949263 w 12192001"/>
              <a:gd name="connsiteY479" fmla="*/ 2989072 h 6858000"/>
              <a:gd name="connsiteX480" fmla="*/ 4972042 w 12192001"/>
              <a:gd name="connsiteY480" fmla="*/ 2977807 h 6858000"/>
              <a:gd name="connsiteX481" fmla="*/ 4979635 w 12192001"/>
              <a:gd name="connsiteY481" fmla="*/ 2977807 h 6858000"/>
              <a:gd name="connsiteX482" fmla="*/ 5002414 w 12192001"/>
              <a:gd name="connsiteY482" fmla="*/ 3019109 h 6858000"/>
              <a:gd name="connsiteX483" fmla="*/ 5002414 w 12192001"/>
              <a:gd name="connsiteY483" fmla="*/ 3022864 h 6858000"/>
              <a:gd name="connsiteX484" fmla="*/ 5002414 w 12192001"/>
              <a:gd name="connsiteY484" fmla="*/ 3056657 h 6858000"/>
              <a:gd name="connsiteX485" fmla="*/ 5002414 w 12192001"/>
              <a:gd name="connsiteY485" fmla="*/ 3075430 h 6858000"/>
              <a:gd name="connsiteX486" fmla="*/ 4994821 w 12192001"/>
              <a:gd name="connsiteY486" fmla="*/ 3090449 h 6858000"/>
              <a:gd name="connsiteX487" fmla="*/ 4994821 w 12192001"/>
              <a:gd name="connsiteY487" fmla="*/ 3116732 h 6858000"/>
              <a:gd name="connsiteX488" fmla="*/ 5002414 w 12192001"/>
              <a:gd name="connsiteY488" fmla="*/ 3150525 h 6858000"/>
              <a:gd name="connsiteX489" fmla="*/ 5002414 w 12192001"/>
              <a:gd name="connsiteY489" fmla="*/ 3184317 h 6858000"/>
              <a:gd name="connsiteX490" fmla="*/ 4994821 w 12192001"/>
              <a:gd name="connsiteY490" fmla="*/ 3218110 h 6858000"/>
              <a:gd name="connsiteX491" fmla="*/ 4991024 w 12192001"/>
              <a:gd name="connsiteY491" fmla="*/ 3233129 h 6858000"/>
              <a:gd name="connsiteX492" fmla="*/ 4991024 w 12192001"/>
              <a:gd name="connsiteY492" fmla="*/ 3244393 h 6858000"/>
              <a:gd name="connsiteX493" fmla="*/ 4994821 w 12192001"/>
              <a:gd name="connsiteY493" fmla="*/ 3304468 h 6858000"/>
              <a:gd name="connsiteX494" fmla="*/ 5010007 w 12192001"/>
              <a:gd name="connsiteY494" fmla="*/ 3308223 h 6858000"/>
              <a:gd name="connsiteX495" fmla="*/ 5002414 w 12192001"/>
              <a:gd name="connsiteY495" fmla="*/ 3315733 h 6858000"/>
              <a:gd name="connsiteX496" fmla="*/ 5002414 w 12192001"/>
              <a:gd name="connsiteY496" fmla="*/ 3338261 h 6858000"/>
              <a:gd name="connsiteX497" fmla="*/ 5017600 w 12192001"/>
              <a:gd name="connsiteY497" fmla="*/ 3342016 h 6858000"/>
              <a:gd name="connsiteX498" fmla="*/ 5010007 w 12192001"/>
              <a:gd name="connsiteY498" fmla="*/ 3349525 h 6858000"/>
              <a:gd name="connsiteX499" fmla="*/ 5010007 w 12192001"/>
              <a:gd name="connsiteY499" fmla="*/ 3368299 h 6858000"/>
              <a:gd name="connsiteX500" fmla="*/ 5021396 w 12192001"/>
              <a:gd name="connsiteY500" fmla="*/ 3375808 h 6858000"/>
              <a:gd name="connsiteX501" fmla="*/ 5017600 w 12192001"/>
              <a:gd name="connsiteY501" fmla="*/ 3390827 h 6858000"/>
              <a:gd name="connsiteX502" fmla="*/ 5021396 w 12192001"/>
              <a:gd name="connsiteY502" fmla="*/ 3417110 h 6858000"/>
              <a:gd name="connsiteX503" fmla="*/ 5017600 w 12192001"/>
              <a:gd name="connsiteY503" fmla="*/ 3443393 h 6858000"/>
              <a:gd name="connsiteX504" fmla="*/ 5017600 w 12192001"/>
              <a:gd name="connsiteY504" fmla="*/ 3462167 h 6858000"/>
              <a:gd name="connsiteX505" fmla="*/ 5017600 w 12192001"/>
              <a:gd name="connsiteY505" fmla="*/ 3507223 h 6858000"/>
              <a:gd name="connsiteX506" fmla="*/ 5021396 w 12192001"/>
              <a:gd name="connsiteY506" fmla="*/ 3544771 h 6858000"/>
              <a:gd name="connsiteX507" fmla="*/ 5040379 w 12192001"/>
              <a:gd name="connsiteY507" fmla="*/ 3559790 h 6858000"/>
              <a:gd name="connsiteX508" fmla="*/ 5036582 w 12192001"/>
              <a:gd name="connsiteY508" fmla="*/ 3586073 h 6858000"/>
              <a:gd name="connsiteX509" fmla="*/ 5025193 w 12192001"/>
              <a:gd name="connsiteY509" fmla="*/ 3589827 h 6858000"/>
              <a:gd name="connsiteX510" fmla="*/ 5017600 w 12192001"/>
              <a:gd name="connsiteY510" fmla="*/ 3578563 h 6858000"/>
              <a:gd name="connsiteX511" fmla="*/ 5017600 w 12192001"/>
              <a:gd name="connsiteY511" fmla="*/ 3544771 h 6858000"/>
              <a:gd name="connsiteX512" fmla="*/ 4994821 w 12192001"/>
              <a:gd name="connsiteY512" fmla="*/ 3495959 h 6858000"/>
              <a:gd name="connsiteX513" fmla="*/ 4994821 w 12192001"/>
              <a:gd name="connsiteY513" fmla="*/ 3473431 h 6858000"/>
              <a:gd name="connsiteX514" fmla="*/ 4983432 w 12192001"/>
              <a:gd name="connsiteY514" fmla="*/ 3360789 h 6858000"/>
              <a:gd name="connsiteX515" fmla="*/ 4972042 w 12192001"/>
              <a:gd name="connsiteY515" fmla="*/ 3345770 h 6858000"/>
              <a:gd name="connsiteX516" fmla="*/ 4968246 w 12192001"/>
              <a:gd name="connsiteY516" fmla="*/ 3409601 h 6858000"/>
              <a:gd name="connsiteX517" fmla="*/ 4964449 w 12192001"/>
              <a:gd name="connsiteY517" fmla="*/ 3409601 h 6858000"/>
              <a:gd name="connsiteX518" fmla="*/ 4964449 w 12192001"/>
              <a:gd name="connsiteY518" fmla="*/ 3345770 h 6858000"/>
              <a:gd name="connsiteX519" fmla="*/ 4964449 w 12192001"/>
              <a:gd name="connsiteY519" fmla="*/ 3285695 h 6858000"/>
              <a:gd name="connsiteX520" fmla="*/ 4960653 w 12192001"/>
              <a:gd name="connsiteY520" fmla="*/ 3270676 h 6858000"/>
              <a:gd name="connsiteX521" fmla="*/ 4941670 w 12192001"/>
              <a:gd name="connsiteY521" fmla="*/ 3251902 h 6858000"/>
              <a:gd name="connsiteX522" fmla="*/ 4937874 w 12192001"/>
              <a:gd name="connsiteY522" fmla="*/ 3221864 h 6858000"/>
              <a:gd name="connsiteX523" fmla="*/ 4941670 w 12192001"/>
              <a:gd name="connsiteY523" fmla="*/ 3195581 h 6858000"/>
              <a:gd name="connsiteX524" fmla="*/ 4941670 w 12192001"/>
              <a:gd name="connsiteY524" fmla="*/ 3180562 h 6858000"/>
              <a:gd name="connsiteX525" fmla="*/ 4926485 w 12192001"/>
              <a:gd name="connsiteY525" fmla="*/ 3191827 h 6858000"/>
              <a:gd name="connsiteX526" fmla="*/ 4911299 w 12192001"/>
              <a:gd name="connsiteY526" fmla="*/ 3184317 h 6858000"/>
              <a:gd name="connsiteX527" fmla="*/ 4899909 w 12192001"/>
              <a:gd name="connsiteY527" fmla="*/ 3165544 h 6858000"/>
              <a:gd name="connsiteX528" fmla="*/ 4896113 w 12192001"/>
              <a:gd name="connsiteY528" fmla="*/ 3154279 h 6858000"/>
              <a:gd name="connsiteX529" fmla="*/ 4892316 w 12192001"/>
              <a:gd name="connsiteY529" fmla="*/ 3101713 h 6858000"/>
              <a:gd name="connsiteX530" fmla="*/ 4884723 w 12192001"/>
              <a:gd name="connsiteY530" fmla="*/ 3094204 h 6858000"/>
              <a:gd name="connsiteX531" fmla="*/ 4877130 w 12192001"/>
              <a:gd name="connsiteY531" fmla="*/ 3101713 h 6858000"/>
              <a:gd name="connsiteX532" fmla="*/ 4875650 w 12192001"/>
              <a:gd name="connsiteY532" fmla="*/ 3105035 h 6858000"/>
              <a:gd name="connsiteX533" fmla="*/ 4875650 w 12192001"/>
              <a:gd name="connsiteY533" fmla="*/ 3002664 h 6858000"/>
              <a:gd name="connsiteX534" fmla="*/ 4874108 w 12192001"/>
              <a:gd name="connsiteY534" fmla="*/ 2993274 h 6858000"/>
              <a:gd name="connsiteX535" fmla="*/ 4874416 w 12192001"/>
              <a:gd name="connsiteY535" fmla="*/ 2983885 h 6858000"/>
              <a:gd name="connsiteX536" fmla="*/ 4875650 w 12192001"/>
              <a:gd name="connsiteY536" fmla="*/ 2946326 h 6858000"/>
              <a:gd name="connsiteX537" fmla="*/ 4874416 w 12192001"/>
              <a:gd name="connsiteY537" fmla="*/ 2908768 h 6858000"/>
              <a:gd name="connsiteX538" fmla="*/ 6510640 w 12192001"/>
              <a:gd name="connsiteY538" fmla="*/ 2885171 h 6858000"/>
              <a:gd name="connsiteX539" fmla="*/ 6512504 w 12192001"/>
              <a:gd name="connsiteY539" fmla="*/ 2906467 h 6858000"/>
              <a:gd name="connsiteX540" fmla="*/ 6508795 w 12192001"/>
              <a:gd name="connsiteY540" fmla="*/ 2948849 h 6858000"/>
              <a:gd name="connsiteX541" fmla="*/ 6507600 w 12192001"/>
              <a:gd name="connsiteY541" fmla="*/ 2931175 h 6858000"/>
              <a:gd name="connsiteX542" fmla="*/ 6508834 w 12192001"/>
              <a:gd name="connsiteY542" fmla="*/ 2923663 h 6858000"/>
              <a:gd name="connsiteX543" fmla="*/ 5758070 w 12192001"/>
              <a:gd name="connsiteY543" fmla="*/ 2849912 h 6858000"/>
              <a:gd name="connsiteX544" fmla="*/ 5760329 w 12192001"/>
              <a:gd name="connsiteY544" fmla="*/ 2853902 h 6858000"/>
              <a:gd name="connsiteX545" fmla="*/ 5760329 w 12192001"/>
              <a:gd name="connsiteY545" fmla="*/ 2906468 h 6858000"/>
              <a:gd name="connsiteX546" fmla="*/ 5755921 w 12192001"/>
              <a:gd name="connsiteY546" fmla="*/ 2918461 h 6858000"/>
              <a:gd name="connsiteX547" fmla="*/ 5754217 w 12192001"/>
              <a:gd name="connsiteY547" fmla="*/ 2914519 h 6858000"/>
              <a:gd name="connsiteX548" fmla="*/ 5750363 w 12192001"/>
              <a:gd name="connsiteY548" fmla="*/ 2908416 h 6858000"/>
              <a:gd name="connsiteX549" fmla="*/ 5758070 w 12192001"/>
              <a:gd name="connsiteY549" fmla="*/ 2885881 h 6858000"/>
              <a:gd name="connsiteX550" fmla="*/ 8565805 w 12192001"/>
              <a:gd name="connsiteY550" fmla="*/ 2833370 h 6858000"/>
              <a:gd name="connsiteX551" fmla="*/ 8570431 w 12192001"/>
              <a:gd name="connsiteY551" fmla="*/ 2850523 h 6858000"/>
              <a:gd name="connsiteX552" fmla="*/ 8569523 w 12192001"/>
              <a:gd name="connsiteY552" fmla="*/ 2854338 h 6858000"/>
              <a:gd name="connsiteX553" fmla="*/ 8569289 w 12192001"/>
              <a:gd name="connsiteY553" fmla="*/ 2853202 h 6858000"/>
              <a:gd name="connsiteX554" fmla="*/ 8564387 w 12192001"/>
              <a:gd name="connsiteY554" fmla="*/ 2838983 h 6858000"/>
              <a:gd name="connsiteX555" fmla="*/ 1803056 w 12192001"/>
              <a:gd name="connsiteY555" fmla="*/ 2833369 h 6858000"/>
              <a:gd name="connsiteX556" fmla="*/ 1807681 w 12192001"/>
              <a:gd name="connsiteY556" fmla="*/ 2850522 h 6858000"/>
              <a:gd name="connsiteX557" fmla="*/ 1806774 w 12192001"/>
              <a:gd name="connsiteY557" fmla="*/ 2854337 h 6858000"/>
              <a:gd name="connsiteX558" fmla="*/ 1806539 w 12192001"/>
              <a:gd name="connsiteY558" fmla="*/ 2853201 h 6858000"/>
              <a:gd name="connsiteX559" fmla="*/ 1801638 w 12192001"/>
              <a:gd name="connsiteY559" fmla="*/ 2838982 h 6858000"/>
              <a:gd name="connsiteX560" fmla="*/ 9900619 w 12192001"/>
              <a:gd name="connsiteY560" fmla="*/ 2826107 h 6858000"/>
              <a:gd name="connsiteX561" fmla="*/ 9902305 w 12192001"/>
              <a:gd name="connsiteY561" fmla="*/ 2831353 h 6858000"/>
              <a:gd name="connsiteX562" fmla="*/ 9906651 w 12192001"/>
              <a:gd name="connsiteY562" fmla="*/ 2848254 h 6858000"/>
              <a:gd name="connsiteX563" fmla="*/ 9903797 w 12192001"/>
              <a:gd name="connsiteY563" fmla="*/ 2859352 h 6858000"/>
              <a:gd name="connsiteX564" fmla="*/ 9895957 w 12192001"/>
              <a:gd name="connsiteY564" fmla="*/ 2843520 h 6858000"/>
              <a:gd name="connsiteX565" fmla="*/ 9890539 w 12192001"/>
              <a:gd name="connsiteY565" fmla="*/ 2836431 h 6858000"/>
              <a:gd name="connsiteX566" fmla="*/ 3137869 w 12192001"/>
              <a:gd name="connsiteY566" fmla="*/ 2826106 h 6858000"/>
              <a:gd name="connsiteX567" fmla="*/ 3139555 w 12192001"/>
              <a:gd name="connsiteY567" fmla="*/ 2831352 h 6858000"/>
              <a:gd name="connsiteX568" fmla="*/ 3143902 w 12192001"/>
              <a:gd name="connsiteY568" fmla="*/ 2848253 h 6858000"/>
              <a:gd name="connsiteX569" fmla="*/ 3141048 w 12192001"/>
              <a:gd name="connsiteY569" fmla="*/ 2859351 h 6858000"/>
              <a:gd name="connsiteX570" fmla="*/ 3133207 w 12192001"/>
              <a:gd name="connsiteY570" fmla="*/ 2843519 h 6858000"/>
              <a:gd name="connsiteX571" fmla="*/ 3127790 w 12192001"/>
              <a:gd name="connsiteY571" fmla="*/ 2836430 h 6858000"/>
              <a:gd name="connsiteX572" fmla="*/ 11518471 w 12192001"/>
              <a:gd name="connsiteY572" fmla="*/ 2818604 h 6858000"/>
              <a:gd name="connsiteX573" fmla="*/ 11524711 w 12192001"/>
              <a:gd name="connsiteY573" fmla="*/ 2827147 h 6858000"/>
              <a:gd name="connsiteX574" fmla="*/ 11524871 w 12192001"/>
              <a:gd name="connsiteY574" fmla="*/ 2837407 h 6858000"/>
              <a:gd name="connsiteX575" fmla="*/ 11524871 w 12192001"/>
              <a:gd name="connsiteY575" fmla="*/ 2844919 h 6858000"/>
              <a:gd name="connsiteX576" fmla="*/ 11526105 w 12192001"/>
              <a:gd name="connsiteY576" fmla="*/ 2867454 h 6858000"/>
              <a:gd name="connsiteX577" fmla="*/ 11527921 w 12192001"/>
              <a:gd name="connsiteY577" fmla="*/ 2900632 h 6858000"/>
              <a:gd name="connsiteX578" fmla="*/ 11526065 w 12192001"/>
              <a:gd name="connsiteY578" fmla="*/ 2897454 h 6858000"/>
              <a:gd name="connsiteX579" fmla="*/ 11518471 w 12192001"/>
              <a:gd name="connsiteY579" fmla="*/ 2874925 h 6858000"/>
              <a:gd name="connsiteX580" fmla="*/ 11518471 w 12192001"/>
              <a:gd name="connsiteY580" fmla="*/ 2818604 h 6858000"/>
              <a:gd name="connsiteX581" fmla="*/ 4755722 w 12192001"/>
              <a:gd name="connsiteY581" fmla="*/ 2818603 h 6858000"/>
              <a:gd name="connsiteX582" fmla="*/ 4761961 w 12192001"/>
              <a:gd name="connsiteY582" fmla="*/ 2827146 h 6858000"/>
              <a:gd name="connsiteX583" fmla="*/ 4762121 w 12192001"/>
              <a:gd name="connsiteY583" fmla="*/ 2837406 h 6858000"/>
              <a:gd name="connsiteX584" fmla="*/ 4762121 w 12192001"/>
              <a:gd name="connsiteY584" fmla="*/ 2844918 h 6858000"/>
              <a:gd name="connsiteX585" fmla="*/ 4763355 w 12192001"/>
              <a:gd name="connsiteY585" fmla="*/ 2867453 h 6858000"/>
              <a:gd name="connsiteX586" fmla="*/ 4765172 w 12192001"/>
              <a:gd name="connsiteY586" fmla="*/ 2900631 h 6858000"/>
              <a:gd name="connsiteX587" fmla="*/ 4763315 w 12192001"/>
              <a:gd name="connsiteY587" fmla="*/ 2897453 h 6858000"/>
              <a:gd name="connsiteX588" fmla="*/ 4755722 w 12192001"/>
              <a:gd name="connsiteY588" fmla="*/ 2874924 h 6858000"/>
              <a:gd name="connsiteX589" fmla="*/ 4755722 w 12192001"/>
              <a:gd name="connsiteY589" fmla="*/ 2818603 h 6858000"/>
              <a:gd name="connsiteX590" fmla="*/ 9977649 w 12192001"/>
              <a:gd name="connsiteY590" fmla="*/ 2788646 h 6858000"/>
              <a:gd name="connsiteX591" fmla="*/ 9980207 w 12192001"/>
              <a:gd name="connsiteY591" fmla="*/ 2798896 h 6858000"/>
              <a:gd name="connsiteX592" fmla="*/ 9982019 w 12192001"/>
              <a:gd name="connsiteY592" fmla="*/ 2820492 h 6858000"/>
              <a:gd name="connsiteX593" fmla="*/ 9976223 w 12192001"/>
              <a:gd name="connsiteY593" fmla="*/ 2854295 h 6858000"/>
              <a:gd name="connsiteX594" fmla="*/ 9976223 w 12192001"/>
              <a:gd name="connsiteY594" fmla="*/ 2858051 h 6858000"/>
              <a:gd name="connsiteX595" fmla="*/ 9984917 w 12192001"/>
              <a:gd name="connsiteY595" fmla="*/ 2861807 h 6858000"/>
              <a:gd name="connsiteX596" fmla="*/ 9979121 w 12192001"/>
              <a:gd name="connsiteY596" fmla="*/ 2869318 h 6858000"/>
              <a:gd name="connsiteX597" fmla="*/ 9979121 w 12192001"/>
              <a:gd name="connsiteY597" fmla="*/ 2884342 h 6858000"/>
              <a:gd name="connsiteX598" fmla="*/ 9976223 w 12192001"/>
              <a:gd name="connsiteY598" fmla="*/ 2891854 h 6858000"/>
              <a:gd name="connsiteX599" fmla="*/ 9984917 w 12192001"/>
              <a:gd name="connsiteY599" fmla="*/ 2921900 h 6858000"/>
              <a:gd name="connsiteX600" fmla="*/ 9993609 w 12192001"/>
              <a:gd name="connsiteY600" fmla="*/ 2925656 h 6858000"/>
              <a:gd name="connsiteX601" fmla="*/ 9993609 w 12192001"/>
              <a:gd name="connsiteY601" fmla="*/ 2940680 h 6858000"/>
              <a:gd name="connsiteX602" fmla="*/ 9976223 w 12192001"/>
              <a:gd name="connsiteY602" fmla="*/ 2944436 h 6858000"/>
              <a:gd name="connsiteX603" fmla="*/ 9970427 w 12192001"/>
              <a:gd name="connsiteY603" fmla="*/ 2951948 h 6858000"/>
              <a:gd name="connsiteX604" fmla="*/ 9970427 w 12192001"/>
              <a:gd name="connsiteY604" fmla="*/ 2966971 h 6858000"/>
              <a:gd name="connsiteX605" fmla="*/ 9970427 w 12192001"/>
              <a:gd name="connsiteY605" fmla="*/ 2981994 h 6858000"/>
              <a:gd name="connsiteX606" fmla="*/ 9967529 w 12192001"/>
              <a:gd name="connsiteY606" fmla="*/ 2989506 h 6858000"/>
              <a:gd name="connsiteX607" fmla="*/ 9964115 w 12192001"/>
              <a:gd name="connsiteY607" fmla="*/ 2993300 h 6858000"/>
              <a:gd name="connsiteX608" fmla="*/ 9963975 w 12192001"/>
              <a:gd name="connsiteY608" fmla="*/ 2992854 h 6858000"/>
              <a:gd name="connsiteX609" fmla="*/ 9963161 w 12192001"/>
              <a:gd name="connsiteY609" fmla="*/ 2981587 h 6858000"/>
              <a:gd name="connsiteX610" fmla="*/ 9966057 w 12192001"/>
              <a:gd name="connsiteY610" fmla="*/ 2970320 h 6858000"/>
              <a:gd name="connsiteX611" fmla="*/ 9968955 w 12192001"/>
              <a:gd name="connsiteY611" fmla="*/ 2940273 h 6858000"/>
              <a:gd name="connsiteX612" fmla="*/ 9968955 w 12192001"/>
              <a:gd name="connsiteY612" fmla="*/ 2891446 h 6858000"/>
              <a:gd name="connsiteX613" fmla="*/ 9971853 w 12192001"/>
              <a:gd name="connsiteY613" fmla="*/ 2853888 h 6858000"/>
              <a:gd name="connsiteX614" fmla="*/ 9977649 w 12192001"/>
              <a:gd name="connsiteY614" fmla="*/ 2820086 h 6858000"/>
              <a:gd name="connsiteX615" fmla="*/ 3214899 w 12192001"/>
              <a:gd name="connsiteY615" fmla="*/ 2788645 h 6858000"/>
              <a:gd name="connsiteX616" fmla="*/ 3217458 w 12192001"/>
              <a:gd name="connsiteY616" fmla="*/ 2798895 h 6858000"/>
              <a:gd name="connsiteX617" fmla="*/ 3219269 w 12192001"/>
              <a:gd name="connsiteY617" fmla="*/ 2820491 h 6858000"/>
              <a:gd name="connsiteX618" fmla="*/ 3213473 w 12192001"/>
              <a:gd name="connsiteY618" fmla="*/ 2854294 h 6858000"/>
              <a:gd name="connsiteX619" fmla="*/ 3213473 w 12192001"/>
              <a:gd name="connsiteY619" fmla="*/ 2858050 h 6858000"/>
              <a:gd name="connsiteX620" fmla="*/ 3222167 w 12192001"/>
              <a:gd name="connsiteY620" fmla="*/ 2861806 h 6858000"/>
              <a:gd name="connsiteX621" fmla="*/ 3216371 w 12192001"/>
              <a:gd name="connsiteY621" fmla="*/ 2869317 h 6858000"/>
              <a:gd name="connsiteX622" fmla="*/ 3216371 w 12192001"/>
              <a:gd name="connsiteY622" fmla="*/ 2884341 h 6858000"/>
              <a:gd name="connsiteX623" fmla="*/ 3213473 w 12192001"/>
              <a:gd name="connsiteY623" fmla="*/ 2891853 h 6858000"/>
              <a:gd name="connsiteX624" fmla="*/ 3222167 w 12192001"/>
              <a:gd name="connsiteY624" fmla="*/ 2921899 h 6858000"/>
              <a:gd name="connsiteX625" fmla="*/ 3230860 w 12192001"/>
              <a:gd name="connsiteY625" fmla="*/ 2925655 h 6858000"/>
              <a:gd name="connsiteX626" fmla="*/ 3230860 w 12192001"/>
              <a:gd name="connsiteY626" fmla="*/ 2940679 h 6858000"/>
              <a:gd name="connsiteX627" fmla="*/ 3213473 w 12192001"/>
              <a:gd name="connsiteY627" fmla="*/ 2944435 h 6858000"/>
              <a:gd name="connsiteX628" fmla="*/ 3207678 w 12192001"/>
              <a:gd name="connsiteY628" fmla="*/ 2951947 h 6858000"/>
              <a:gd name="connsiteX629" fmla="*/ 3207678 w 12192001"/>
              <a:gd name="connsiteY629" fmla="*/ 2966970 h 6858000"/>
              <a:gd name="connsiteX630" fmla="*/ 3207678 w 12192001"/>
              <a:gd name="connsiteY630" fmla="*/ 2981993 h 6858000"/>
              <a:gd name="connsiteX631" fmla="*/ 3204780 w 12192001"/>
              <a:gd name="connsiteY631" fmla="*/ 2989505 h 6858000"/>
              <a:gd name="connsiteX632" fmla="*/ 3201365 w 12192001"/>
              <a:gd name="connsiteY632" fmla="*/ 2993299 h 6858000"/>
              <a:gd name="connsiteX633" fmla="*/ 3201225 w 12192001"/>
              <a:gd name="connsiteY633" fmla="*/ 2992853 h 6858000"/>
              <a:gd name="connsiteX634" fmla="*/ 3200411 w 12192001"/>
              <a:gd name="connsiteY634" fmla="*/ 2981586 h 6858000"/>
              <a:gd name="connsiteX635" fmla="*/ 3203307 w 12192001"/>
              <a:gd name="connsiteY635" fmla="*/ 2970319 h 6858000"/>
              <a:gd name="connsiteX636" fmla="*/ 3206205 w 12192001"/>
              <a:gd name="connsiteY636" fmla="*/ 2940272 h 6858000"/>
              <a:gd name="connsiteX637" fmla="*/ 3206205 w 12192001"/>
              <a:gd name="connsiteY637" fmla="*/ 2891445 h 6858000"/>
              <a:gd name="connsiteX638" fmla="*/ 3209103 w 12192001"/>
              <a:gd name="connsiteY638" fmla="*/ 2853887 h 6858000"/>
              <a:gd name="connsiteX639" fmla="*/ 3214899 w 12192001"/>
              <a:gd name="connsiteY639" fmla="*/ 2820085 h 6858000"/>
              <a:gd name="connsiteX640" fmla="*/ 9907729 w 12192001"/>
              <a:gd name="connsiteY640" fmla="*/ 2769337 h 6858000"/>
              <a:gd name="connsiteX641" fmla="*/ 9909187 w 12192001"/>
              <a:gd name="connsiteY641" fmla="*/ 2776893 h 6858000"/>
              <a:gd name="connsiteX642" fmla="*/ 9902305 w 12192001"/>
              <a:gd name="connsiteY642" fmla="*/ 2797550 h 6858000"/>
              <a:gd name="connsiteX643" fmla="*/ 9900717 w 12192001"/>
              <a:gd name="connsiteY643" fmla="*/ 2802489 h 6858000"/>
              <a:gd name="connsiteX644" fmla="*/ 9897395 w 12192001"/>
              <a:gd name="connsiteY644" fmla="*/ 2796857 h 6858000"/>
              <a:gd name="connsiteX645" fmla="*/ 9896475 w 12192001"/>
              <a:gd name="connsiteY645" fmla="*/ 2785948 h 6858000"/>
              <a:gd name="connsiteX646" fmla="*/ 9899967 w 12192001"/>
              <a:gd name="connsiteY646" fmla="*/ 2783248 h 6858000"/>
              <a:gd name="connsiteX647" fmla="*/ 3144980 w 12192001"/>
              <a:gd name="connsiteY647" fmla="*/ 2769336 h 6858000"/>
              <a:gd name="connsiteX648" fmla="*/ 3146437 w 12192001"/>
              <a:gd name="connsiteY648" fmla="*/ 2776892 h 6858000"/>
              <a:gd name="connsiteX649" fmla="*/ 3139555 w 12192001"/>
              <a:gd name="connsiteY649" fmla="*/ 2797549 h 6858000"/>
              <a:gd name="connsiteX650" fmla="*/ 3137967 w 12192001"/>
              <a:gd name="connsiteY650" fmla="*/ 2802488 h 6858000"/>
              <a:gd name="connsiteX651" fmla="*/ 3134645 w 12192001"/>
              <a:gd name="connsiteY651" fmla="*/ 2796856 h 6858000"/>
              <a:gd name="connsiteX652" fmla="*/ 3133726 w 12192001"/>
              <a:gd name="connsiteY652" fmla="*/ 2785947 h 6858000"/>
              <a:gd name="connsiteX653" fmla="*/ 3137218 w 12192001"/>
              <a:gd name="connsiteY653" fmla="*/ 2783247 h 6858000"/>
              <a:gd name="connsiteX654" fmla="*/ 7032740 w 12192001"/>
              <a:gd name="connsiteY654" fmla="*/ 2740085 h 6858000"/>
              <a:gd name="connsiteX655" fmla="*/ 7036220 w 12192001"/>
              <a:gd name="connsiteY655" fmla="*/ 2802743 h 6858000"/>
              <a:gd name="connsiteX656" fmla="*/ 7037636 w 12192001"/>
              <a:gd name="connsiteY656" fmla="*/ 2826903 h 6858000"/>
              <a:gd name="connsiteX657" fmla="*/ 7032647 w 12192001"/>
              <a:gd name="connsiteY657" fmla="*/ 2846044 h 6858000"/>
              <a:gd name="connsiteX658" fmla="*/ 7032647 w 12192001"/>
              <a:gd name="connsiteY658" fmla="*/ 2749711 h 6858000"/>
              <a:gd name="connsiteX659" fmla="*/ 269990 w 12192001"/>
              <a:gd name="connsiteY659" fmla="*/ 2740084 h 6858000"/>
              <a:gd name="connsiteX660" fmla="*/ 273470 w 12192001"/>
              <a:gd name="connsiteY660" fmla="*/ 2802742 h 6858000"/>
              <a:gd name="connsiteX661" fmla="*/ 274886 w 12192001"/>
              <a:gd name="connsiteY661" fmla="*/ 2826902 h 6858000"/>
              <a:gd name="connsiteX662" fmla="*/ 269897 w 12192001"/>
              <a:gd name="connsiteY662" fmla="*/ 2846043 h 6858000"/>
              <a:gd name="connsiteX663" fmla="*/ 269897 w 12192001"/>
              <a:gd name="connsiteY663" fmla="*/ 2749710 h 6858000"/>
              <a:gd name="connsiteX664" fmla="*/ 10006037 w 12192001"/>
              <a:gd name="connsiteY664" fmla="*/ 2724604 h 6858000"/>
              <a:gd name="connsiteX665" fmla="*/ 10008441 w 12192001"/>
              <a:gd name="connsiteY665" fmla="*/ 2734904 h 6858000"/>
              <a:gd name="connsiteX666" fmla="*/ 10009521 w 12192001"/>
              <a:gd name="connsiteY666" fmla="*/ 2739533 h 6858000"/>
              <a:gd name="connsiteX667" fmla="*/ 10007013 w 12192001"/>
              <a:gd name="connsiteY667" fmla="*/ 2735986 h 6858000"/>
              <a:gd name="connsiteX668" fmla="*/ 10005367 w 12192001"/>
              <a:gd name="connsiteY668" fmla="*/ 2730869 h 6858000"/>
              <a:gd name="connsiteX669" fmla="*/ 3243288 w 12192001"/>
              <a:gd name="connsiteY669" fmla="*/ 2724603 h 6858000"/>
              <a:gd name="connsiteX670" fmla="*/ 3245692 w 12192001"/>
              <a:gd name="connsiteY670" fmla="*/ 2734903 h 6858000"/>
              <a:gd name="connsiteX671" fmla="*/ 3246772 w 12192001"/>
              <a:gd name="connsiteY671" fmla="*/ 2739532 h 6858000"/>
              <a:gd name="connsiteX672" fmla="*/ 3244263 w 12192001"/>
              <a:gd name="connsiteY672" fmla="*/ 2735985 h 6858000"/>
              <a:gd name="connsiteX673" fmla="*/ 3242618 w 12192001"/>
              <a:gd name="connsiteY673" fmla="*/ 2730868 h 6858000"/>
              <a:gd name="connsiteX674" fmla="*/ 9988095 w 12192001"/>
              <a:gd name="connsiteY674" fmla="*/ 2709054 h 6858000"/>
              <a:gd name="connsiteX675" fmla="*/ 9989359 w 12192001"/>
              <a:gd name="connsiteY675" fmla="*/ 2710139 h 6858000"/>
              <a:gd name="connsiteX676" fmla="*/ 9991231 w 12192001"/>
              <a:gd name="connsiteY676" fmla="*/ 2715608 h 6858000"/>
              <a:gd name="connsiteX677" fmla="*/ 9989625 w 12192001"/>
              <a:gd name="connsiteY677" fmla="*/ 2715797 h 6858000"/>
              <a:gd name="connsiteX678" fmla="*/ 3225346 w 12192001"/>
              <a:gd name="connsiteY678" fmla="*/ 2709053 h 6858000"/>
              <a:gd name="connsiteX679" fmla="*/ 3226610 w 12192001"/>
              <a:gd name="connsiteY679" fmla="*/ 2710138 h 6858000"/>
              <a:gd name="connsiteX680" fmla="*/ 3228481 w 12192001"/>
              <a:gd name="connsiteY680" fmla="*/ 2715607 h 6858000"/>
              <a:gd name="connsiteX681" fmla="*/ 3226875 w 12192001"/>
              <a:gd name="connsiteY681" fmla="*/ 2715796 h 6858000"/>
              <a:gd name="connsiteX682" fmla="*/ 9978203 w 12192001"/>
              <a:gd name="connsiteY682" fmla="*/ 2700571 h 6858000"/>
              <a:gd name="connsiteX683" fmla="*/ 9979173 w 12192001"/>
              <a:gd name="connsiteY683" fmla="*/ 2701402 h 6858000"/>
              <a:gd name="connsiteX684" fmla="*/ 9980207 w 12192001"/>
              <a:gd name="connsiteY684" fmla="*/ 2722840 h 6858000"/>
              <a:gd name="connsiteX685" fmla="*/ 9979121 w 12192001"/>
              <a:gd name="connsiteY685" fmla="*/ 2745376 h 6858000"/>
              <a:gd name="connsiteX686" fmla="*/ 9977649 w 12192001"/>
              <a:gd name="connsiteY686" fmla="*/ 2753007 h 6858000"/>
              <a:gd name="connsiteX687" fmla="*/ 9977649 w 12192001"/>
              <a:gd name="connsiteY687" fmla="*/ 2733700 h 6858000"/>
              <a:gd name="connsiteX688" fmla="*/ 3215454 w 12192001"/>
              <a:gd name="connsiteY688" fmla="*/ 2700570 h 6858000"/>
              <a:gd name="connsiteX689" fmla="*/ 3216424 w 12192001"/>
              <a:gd name="connsiteY689" fmla="*/ 2701401 h 6858000"/>
              <a:gd name="connsiteX690" fmla="*/ 3217458 w 12192001"/>
              <a:gd name="connsiteY690" fmla="*/ 2722839 h 6858000"/>
              <a:gd name="connsiteX691" fmla="*/ 3216371 w 12192001"/>
              <a:gd name="connsiteY691" fmla="*/ 2745375 h 6858000"/>
              <a:gd name="connsiteX692" fmla="*/ 3214899 w 12192001"/>
              <a:gd name="connsiteY692" fmla="*/ 2753006 h 6858000"/>
              <a:gd name="connsiteX693" fmla="*/ 3214899 w 12192001"/>
              <a:gd name="connsiteY693" fmla="*/ 2733699 h 6858000"/>
              <a:gd name="connsiteX694" fmla="*/ 5758507 w 12192001"/>
              <a:gd name="connsiteY694" fmla="*/ 2697894 h 6858000"/>
              <a:gd name="connsiteX695" fmla="*/ 5765549 w 12192001"/>
              <a:gd name="connsiteY695" fmla="*/ 2717323 h 6858000"/>
              <a:gd name="connsiteX696" fmla="*/ 5760329 w 12192001"/>
              <a:gd name="connsiteY696" fmla="*/ 2745015 h 6858000"/>
              <a:gd name="connsiteX697" fmla="*/ 5758114 w 12192001"/>
              <a:gd name="connsiteY697" fmla="*/ 2748770 h 6858000"/>
              <a:gd name="connsiteX698" fmla="*/ 6913229 w 12192001"/>
              <a:gd name="connsiteY698" fmla="*/ 2624282 h 6858000"/>
              <a:gd name="connsiteX699" fmla="*/ 6913753 w 12192001"/>
              <a:gd name="connsiteY699" fmla="*/ 2670505 h 6858000"/>
              <a:gd name="connsiteX700" fmla="*/ 6911673 w 12192001"/>
              <a:gd name="connsiteY700" fmla="*/ 2667061 h 6858000"/>
              <a:gd name="connsiteX701" fmla="*/ 6911693 w 12192001"/>
              <a:gd name="connsiteY701" fmla="*/ 2645329 h 6858000"/>
              <a:gd name="connsiteX702" fmla="*/ 150479 w 12192001"/>
              <a:gd name="connsiteY702" fmla="*/ 2624281 h 6858000"/>
              <a:gd name="connsiteX703" fmla="*/ 151003 w 12192001"/>
              <a:gd name="connsiteY703" fmla="*/ 2670504 h 6858000"/>
              <a:gd name="connsiteX704" fmla="*/ 148923 w 12192001"/>
              <a:gd name="connsiteY704" fmla="*/ 2667060 h 6858000"/>
              <a:gd name="connsiteX705" fmla="*/ 148943 w 12192001"/>
              <a:gd name="connsiteY705" fmla="*/ 2645328 h 6858000"/>
              <a:gd name="connsiteX706" fmla="*/ 6560841 w 12192001"/>
              <a:gd name="connsiteY706" fmla="*/ 2606626 h 6858000"/>
              <a:gd name="connsiteX707" fmla="*/ 6562814 w 12192001"/>
              <a:gd name="connsiteY707" fmla="*/ 2614764 h 6858000"/>
              <a:gd name="connsiteX708" fmla="*/ 6566163 w 12192001"/>
              <a:gd name="connsiteY708" fmla="*/ 2622273 h 6858000"/>
              <a:gd name="connsiteX709" fmla="*/ 6565358 w 12192001"/>
              <a:gd name="connsiteY709" fmla="*/ 2627534 h 6858000"/>
              <a:gd name="connsiteX710" fmla="*/ 6561383 w 12192001"/>
              <a:gd name="connsiteY710" fmla="*/ 2632373 h 6858000"/>
              <a:gd name="connsiteX711" fmla="*/ 6562954 w 12192001"/>
              <a:gd name="connsiteY711" fmla="*/ 2643247 h 6858000"/>
              <a:gd name="connsiteX712" fmla="*/ 6561280 w 12192001"/>
              <a:gd name="connsiteY712" fmla="*/ 2654188 h 6858000"/>
              <a:gd name="connsiteX713" fmla="*/ 6560582 w 12192001"/>
              <a:gd name="connsiteY713" fmla="*/ 2686103 h 6858000"/>
              <a:gd name="connsiteX714" fmla="*/ 6560582 w 12192001"/>
              <a:gd name="connsiteY714" fmla="*/ 2727405 h 6858000"/>
              <a:gd name="connsiteX715" fmla="*/ 6559465 w 12192001"/>
              <a:gd name="connsiteY715" fmla="*/ 2821273 h 6858000"/>
              <a:gd name="connsiteX716" fmla="*/ 6558349 w 12192001"/>
              <a:gd name="connsiteY716" fmla="*/ 2847557 h 6858000"/>
              <a:gd name="connsiteX717" fmla="*/ 6559465 w 12192001"/>
              <a:gd name="connsiteY717" fmla="*/ 2877594 h 6858000"/>
              <a:gd name="connsiteX718" fmla="*/ 6559465 w 12192001"/>
              <a:gd name="connsiteY718" fmla="*/ 2911387 h 6858000"/>
              <a:gd name="connsiteX719" fmla="*/ 6566163 w 12192001"/>
              <a:gd name="connsiteY719" fmla="*/ 2915142 h 6858000"/>
              <a:gd name="connsiteX720" fmla="*/ 6569512 w 12192001"/>
              <a:gd name="connsiteY720" fmla="*/ 2960198 h 6858000"/>
              <a:gd name="connsiteX721" fmla="*/ 6568396 w 12192001"/>
              <a:gd name="connsiteY721" fmla="*/ 2971462 h 6858000"/>
              <a:gd name="connsiteX722" fmla="*/ 6571745 w 12192001"/>
              <a:gd name="connsiteY722" fmla="*/ 2978972 h 6858000"/>
              <a:gd name="connsiteX723" fmla="*/ 6575093 w 12192001"/>
              <a:gd name="connsiteY723" fmla="*/ 2971462 h 6858000"/>
              <a:gd name="connsiteX724" fmla="*/ 6573977 w 12192001"/>
              <a:gd name="connsiteY724" fmla="*/ 2941425 h 6858000"/>
              <a:gd name="connsiteX725" fmla="*/ 6576210 w 12192001"/>
              <a:gd name="connsiteY725" fmla="*/ 2907632 h 6858000"/>
              <a:gd name="connsiteX726" fmla="*/ 6582908 w 12192001"/>
              <a:gd name="connsiteY726" fmla="*/ 2896368 h 6858000"/>
              <a:gd name="connsiteX727" fmla="*/ 6585140 w 12192001"/>
              <a:gd name="connsiteY727" fmla="*/ 2877594 h 6858000"/>
              <a:gd name="connsiteX728" fmla="*/ 6580675 w 12192001"/>
              <a:gd name="connsiteY728" fmla="*/ 2832537 h 6858000"/>
              <a:gd name="connsiteX729" fmla="*/ 6580675 w 12192001"/>
              <a:gd name="connsiteY729" fmla="*/ 2813764 h 6858000"/>
              <a:gd name="connsiteX730" fmla="*/ 6584024 w 12192001"/>
              <a:gd name="connsiteY730" fmla="*/ 2806255 h 6858000"/>
              <a:gd name="connsiteX731" fmla="*/ 6589605 w 12192001"/>
              <a:gd name="connsiteY731" fmla="*/ 2810009 h 6858000"/>
              <a:gd name="connsiteX732" fmla="*/ 6590314 w 12192001"/>
              <a:gd name="connsiteY732" fmla="*/ 2813584 h 6858000"/>
              <a:gd name="connsiteX733" fmla="*/ 6587958 w 12192001"/>
              <a:gd name="connsiteY733" fmla="*/ 2838883 h 6858000"/>
              <a:gd name="connsiteX734" fmla="*/ 6587958 w 12192001"/>
              <a:gd name="connsiteY734" fmla="*/ 2898958 h 6858000"/>
              <a:gd name="connsiteX735" fmla="*/ 6591112 w 12192001"/>
              <a:gd name="connsiteY735" fmla="*/ 2922354 h 6858000"/>
              <a:gd name="connsiteX736" fmla="*/ 6588364 w 12192001"/>
              <a:gd name="connsiteY736" fmla="*/ 2947769 h 6858000"/>
              <a:gd name="connsiteX737" fmla="*/ 6590597 w 12192001"/>
              <a:gd name="connsiteY737" fmla="*/ 2996581 h 6858000"/>
              <a:gd name="connsiteX738" fmla="*/ 6592830 w 12192001"/>
              <a:gd name="connsiteY738" fmla="*/ 3000336 h 6858000"/>
              <a:gd name="connsiteX739" fmla="*/ 6596178 w 12192001"/>
              <a:gd name="connsiteY739" fmla="*/ 3015355 h 6858000"/>
              <a:gd name="connsiteX740" fmla="*/ 6596813 w 12192001"/>
              <a:gd name="connsiteY740" fmla="*/ 3043093 h 6858000"/>
              <a:gd name="connsiteX741" fmla="*/ 6595551 w 12192001"/>
              <a:gd name="connsiteY741" fmla="*/ 3045392 h 6858000"/>
              <a:gd name="connsiteX742" fmla="*/ 6591755 w 12192001"/>
              <a:gd name="connsiteY742" fmla="*/ 3075430 h 6858000"/>
              <a:gd name="connsiteX743" fmla="*/ 6592898 w 12192001"/>
              <a:gd name="connsiteY743" fmla="*/ 3079577 h 6858000"/>
              <a:gd name="connsiteX744" fmla="*/ 6589202 w 12192001"/>
              <a:gd name="connsiteY744" fmla="*/ 3094204 h 6858000"/>
              <a:gd name="connsiteX745" fmla="*/ 6586132 w 12192001"/>
              <a:gd name="connsiteY745" fmla="*/ 3112978 h 6858000"/>
              <a:gd name="connsiteX746" fmla="*/ 6585015 w 12192001"/>
              <a:gd name="connsiteY746" fmla="*/ 3139261 h 6858000"/>
              <a:gd name="connsiteX747" fmla="*/ 6590597 w 12192001"/>
              <a:gd name="connsiteY747" fmla="*/ 3195581 h 6858000"/>
              <a:gd name="connsiteX748" fmla="*/ 6592830 w 12192001"/>
              <a:gd name="connsiteY748" fmla="*/ 3199336 h 6858000"/>
              <a:gd name="connsiteX749" fmla="*/ 6595814 w 12192001"/>
              <a:gd name="connsiteY749" fmla="*/ 3221917 h 6858000"/>
              <a:gd name="connsiteX750" fmla="*/ 6589382 w 12192001"/>
              <a:gd name="connsiteY750" fmla="*/ 3242515 h 6858000"/>
              <a:gd name="connsiteX751" fmla="*/ 6587958 w 12192001"/>
              <a:gd name="connsiteY751" fmla="*/ 3274431 h 6858000"/>
              <a:gd name="connsiteX752" fmla="*/ 6588692 w 12192001"/>
              <a:gd name="connsiteY752" fmla="*/ 3288941 h 6858000"/>
              <a:gd name="connsiteX753" fmla="*/ 6587657 w 12192001"/>
              <a:gd name="connsiteY753" fmla="*/ 3298152 h 6858000"/>
              <a:gd name="connsiteX754" fmla="*/ 6584162 w 12192001"/>
              <a:gd name="connsiteY754" fmla="*/ 3311978 h 6858000"/>
              <a:gd name="connsiteX755" fmla="*/ 6581789 w 12192001"/>
              <a:gd name="connsiteY755" fmla="*/ 3317610 h 6858000"/>
              <a:gd name="connsiteX756" fmla="*/ 6585554 w 12192001"/>
              <a:gd name="connsiteY756" fmla="*/ 3321046 h 6858000"/>
              <a:gd name="connsiteX757" fmla="*/ 6585434 w 12192001"/>
              <a:gd name="connsiteY757" fmla="*/ 3322362 h 6858000"/>
              <a:gd name="connsiteX758" fmla="*/ 6585015 w 12192001"/>
              <a:gd name="connsiteY758" fmla="*/ 3334506 h 6858000"/>
              <a:gd name="connsiteX759" fmla="*/ 6588504 w 12192001"/>
              <a:gd name="connsiteY759" fmla="*/ 3366421 h 6858000"/>
              <a:gd name="connsiteX760" fmla="*/ 6589395 w 12192001"/>
              <a:gd name="connsiteY760" fmla="*/ 3372996 h 6858000"/>
              <a:gd name="connsiteX761" fmla="*/ 6573247 w 12192001"/>
              <a:gd name="connsiteY761" fmla="*/ 3353749 h 6858000"/>
              <a:gd name="connsiteX762" fmla="*/ 6568976 w 12192001"/>
              <a:gd name="connsiteY762" fmla="*/ 3323242 h 6858000"/>
              <a:gd name="connsiteX763" fmla="*/ 6568976 w 12192001"/>
              <a:gd name="connsiteY763" fmla="*/ 3116732 h 6858000"/>
              <a:gd name="connsiteX764" fmla="*/ 6561383 w 12192001"/>
              <a:gd name="connsiteY764" fmla="*/ 3052902 h 6858000"/>
              <a:gd name="connsiteX765" fmla="*/ 6553790 w 12192001"/>
              <a:gd name="connsiteY765" fmla="*/ 3041638 h 6858000"/>
              <a:gd name="connsiteX766" fmla="*/ 6546197 w 12192001"/>
              <a:gd name="connsiteY766" fmla="*/ 3037883 h 6858000"/>
              <a:gd name="connsiteX767" fmla="*/ 6542401 w 12192001"/>
              <a:gd name="connsiteY767" fmla="*/ 3041638 h 6858000"/>
              <a:gd name="connsiteX768" fmla="*/ 6538604 w 12192001"/>
              <a:gd name="connsiteY768" fmla="*/ 3056657 h 6858000"/>
              <a:gd name="connsiteX769" fmla="*/ 6534808 w 12192001"/>
              <a:gd name="connsiteY769" fmla="*/ 3052902 h 6858000"/>
              <a:gd name="connsiteX770" fmla="*/ 6542401 w 12192001"/>
              <a:gd name="connsiteY770" fmla="*/ 2887694 h 6858000"/>
              <a:gd name="connsiteX771" fmla="*/ 6542401 w 12192001"/>
              <a:gd name="connsiteY771" fmla="*/ 2831373 h 6858000"/>
              <a:gd name="connsiteX772" fmla="*/ 6542401 w 12192001"/>
              <a:gd name="connsiteY772" fmla="*/ 2775052 h 6858000"/>
              <a:gd name="connsiteX773" fmla="*/ 6542401 w 12192001"/>
              <a:gd name="connsiteY773" fmla="*/ 2767543 h 6858000"/>
              <a:gd name="connsiteX774" fmla="*/ 6549994 w 12192001"/>
              <a:gd name="connsiteY774" fmla="*/ 2726241 h 6858000"/>
              <a:gd name="connsiteX775" fmla="*/ 6549994 w 12192001"/>
              <a:gd name="connsiteY775" fmla="*/ 2654901 h 6858000"/>
              <a:gd name="connsiteX776" fmla="*/ 6557587 w 12192001"/>
              <a:gd name="connsiteY776" fmla="*/ 2632373 h 6858000"/>
              <a:gd name="connsiteX777" fmla="*/ 6559485 w 12192001"/>
              <a:gd name="connsiteY777" fmla="*/ 2617354 h 6858000"/>
              <a:gd name="connsiteX778" fmla="*/ 6784033 w 12192001"/>
              <a:gd name="connsiteY778" fmla="*/ 2605694 h 6858000"/>
              <a:gd name="connsiteX779" fmla="*/ 6786927 w 12192001"/>
              <a:gd name="connsiteY779" fmla="*/ 2621794 h 6858000"/>
              <a:gd name="connsiteX780" fmla="*/ 6787216 w 12192001"/>
              <a:gd name="connsiteY780" fmla="*/ 2625228 h 6858000"/>
              <a:gd name="connsiteX781" fmla="*/ 6788182 w 12192001"/>
              <a:gd name="connsiteY781" fmla="*/ 2699958 h 6858000"/>
              <a:gd name="connsiteX782" fmla="*/ 6790415 w 12192001"/>
              <a:gd name="connsiteY782" fmla="*/ 2778807 h 6858000"/>
              <a:gd name="connsiteX783" fmla="*/ 6795996 w 12192001"/>
              <a:gd name="connsiteY783" fmla="*/ 2737505 h 6858000"/>
              <a:gd name="connsiteX784" fmla="*/ 6792647 w 12192001"/>
              <a:gd name="connsiteY784" fmla="*/ 2684939 h 6858000"/>
              <a:gd name="connsiteX785" fmla="*/ 6791531 w 12192001"/>
              <a:gd name="connsiteY785" fmla="*/ 2666165 h 6858000"/>
              <a:gd name="connsiteX786" fmla="*/ 6791531 w 12192001"/>
              <a:gd name="connsiteY786" fmla="*/ 2651752 h 6858000"/>
              <a:gd name="connsiteX787" fmla="*/ 6798681 w 12192001"/>
              <a:gd name="connsiteY787" fmla="*/ 2649240 h 6858000"/>
              <a:gd name="connsiteX788" fmla="*/ 6807641 w 12192001"/>
              <a:gd name="connsiteY788" fmla="*/ 2648358 h 6858000"/>
              <a:gd name="connsiteX789" fmla="*/ 6807515 w 12192001"/>
              <a:gd name="connsiteY789" fmla="*/ 2651146 h 6858000"/>
              <a:gd name="connsiteX790" fmla="*/ 6803810 w 12192001"/>
              <a:gd name="connsiteY790" fmla="*/ 2651146 h 6858000"/>
              <a:gd name="connsiteX791" fmla="*/ 6802938 w 12192001"/>
              <a:gd name="connsiteY791" fmla="*/ 2680497 h 6858000"/>
              <a:gd name="connsiteX792" fmla="*/ 6801152 w 12192001"/>
              <a:gd name="connsiteY792" fmla="*/ 2687772 h 6858000"/>
              <a:gd name="connsiteX793" fmla="*/ 6800796 w 12192001"/>
              <a:gd name="connsiteY793" fmla="*/ 2713460 h 6858000"/>
              <a:gd name="connsiteX794" fmla="*/ 6793537 w 12192001"/>
              <a:gd name="connsiteY794" fmla="*/ 2789503 h 6858000"/>
              <a:gd name="connsiteX795" fmla="*/ 6778985 w 12192001"/>
              <a:gd name="connsiteY795" fmla="*/ 2825837 h 6858000"/>
              <a:gd name="connsiteX796" fmla="*/ 6780368 w 12192001"/>
              <a:gd name="connsiteY796" fmla="*/ 2786316 h 6858000"/>
              <a:gd name="connsiteX797" fmla="*/ 6780368 w 12192001"/>
              <a:gd name="connsiteY797" fmla="*/ 2696203 h 6858000"/>
              <a:gd name="connsiteX798" fmla="*/ 6781484 w 12192001"/>
              <a:gd name="connsiteY798" fmla="*/ 2669920 h 6858000"/>
              <a:gd name="connsiteX799" fmla="*/ 6775895 w 12192001"/>
              <a:gd name="connsiteY799" fmla="*/ 2607260 h 6858000"/>
              <a:gd name="connsiteX800" fmla="*/ 7034947 w 12192001"/>
              <a:gd name="connsiteY800" fmla="*/ 2580356 h 6858000"/>
              <a:gd name="connsiteX801" fmla="*/ 7035795 w 12192001"/>
              <a:gd name="connsiteY801" fmla="*/ 2582839 h 6858000"/>
              <a:gd name="connsiteX802" fmla="*/ 7036588 w 12192001"/>
              <a:gd name="connsiteY802" fmla="*/ 2606922 h 6858000"/>
              <a:gd name="connsiteX803" fmla="*/ 7033854 w 12192001"/>
              <a:gd name="connsiteY803" fmla="*/ 2624842 h 6858000"/>
              <a:gd name="connsiteX804" fmla="*/ 7033881 w 12192001"/>
              <a:gd name="connsiteY804" fmla="*/ 2622011 h 6858000"/>
              <a:gd name="connsiteX805" fmla="*/ 7035115 w 12192001"/>
              <a:gd name="connsiteY805" fmla="*/ 2584453 h 6858000"/>
              <a:gd name="connsiteX806" fmla="*/ 272197 w 12192001"/>
              <a:gd name="connsiteY806" fmla="*/ 2580355 h 6858000"/>
              <a:gd name="connsiteX807" fmla="*/ 273045 w 12192001"/>
              <a:gd name="connsiteY807" fmla="*/ 2582838 h 6858000"/>
              <a:gd name="connsiteX808" fmla="*/ 273838 w 12192001"/>
              <a:gd name="connsiteY808" fmla="*/ 2606921 h 6858000"/>
              <a:gd name="connsiteX809" fmla="*/ 271104 w 12192001"/>
              <a:gd name="connsiteY809" fmla="*/ 2624841 h 6858000"/>
              <a:gd name="connsiteX810" fmla="*/ 271131 w 12192001"/>
              <a:gd name="connsiteY810" fmla="*/ 2622010 h 6858000"/>
              <a:gd name="connsiteX811" fmla="*/ 272365 w 12192001"/>
              <a:gd name="connsiteY811" fmla="*/ 2584452 h 6858000"/>
              <a:gd name="connsiteX812" fmla="*/ 6562030 w 12192001"/>
              <a:gd name="connsiteY812" fmla="*/ 2571232 h 6858000"/>
              <a:gd name="connsiteX813" fmla="*/ 6561698 w 12192001"/>
              <a:gd name="connsiteY813" fmla="*/ 2573462 h 6858000"/>
              <a:gd name="connsiteX814" fmla="*/ 6561567 w 12192001"/>
              <a:gd name="connsiteY814" fmla="*/ 2574420 h 6858000"/>
              <a:gd name="connsiteX815" fmla="*/ 6561383 w 12192001"/>
              <a:gd name="connsiteY815" fmla="*/ 2572297 h 6858000"/>
              <a:gd name="connsiteX816" fmla="*/ 9908055 w 12192001"/>
              <a:gd name="connsiteY816" fmla="*/ 2561252 h 6858000"/>
              <a:gd name="connsiteX817" fmla="*/ 9904841 w 12192001"/>
              <a:gd name="connsiteY817" fmla="*/ 2583466 h 6858000"/>
              <a:gd name="connsiteX818" fmla="*/ 9908101 w 12192001"/>
              <a:gd name="connsiteY818" fmla="*/ 2606002 h 6858000"/>
              <a:gd name="connsiteX819" fmla="*/ 9910997 w 12192001"/>
              <a:gd name="connsiteY819" fmla="*/ 2613513 h 6858000"/>
              <a:gd name="connsiteX820" fmla="*/ 9909437 w 12192001"/>
              <a:gd name="connsiteY820" fmla="*/ 2617794 h 6858000"/>
              <a:gd name="connsiteX821" fmla="*/ 9909037 w 12192001"/>
              <a:gd name="connsiteY821" fmla="*/ 2612296 h 6858000"/>
              <a:gd name="connsiteX822" fmla="*/ 9907769 w 12192001"/>
              <a:gd name="connsiteY822" fmla="*/ 2609703 h 6858000"/>
              <a:gd name="connsiteX823" fmla="*/ 9907835 w 12192001"/>
              <a:gd name="connsiteY823" fmla="*/ 2609121 h 6858000"/>
              <a:gd name="connsiteX824" fmla="*/ 9906761 w 12192001"/>
              <a:gd name="connsiteY824" fmla="*/ 2607640 h 6858000"/>
              <a:gd name="connsiteX825" fmla="*/ 9896949 w 12192001"/>
              <a:gd name="connsiteY825" fmla="*/ 2587570 h 6858000"/>
              <a:gd name="connsiteX826" fmla="*/ 9907123 w 12192001"/>
              <a:gd name="connsiteY826" fmla="*/ 2566316 h 6858000"/>
              <a:gd name="connsiteX827" fmla="*/ 3145305 w 12192001"/>
              <a:gd name="connsiteY827" fmla="*/ 2561251 h 6858000"/>
              <a:gd name="connsiteX828" fmla="*/ 3142091 w 12192001"/>
              <a:gd name="connsiteY828" fmla="*/ 2583465 h 6858000"/>
              <a:gd name="connsiteX829" fmla="*/ 3145351 w 12192001"/>
              <a:gd name="connsiteY829" fmla="*/ 2606001 h 6858000"/>
              <a:gd name="connsiteX830" fmla="*/ 3148248 w 12192001"/>
              <a:gd name="connsiteY830" fmla="*/ 2613512 h 6858000"/>
              <a:gd name="connsiteX831" fmla="*/ 3146688 w 12192001"/>
              <a:gd name="connsiteY831" fmla="*/ 2617793 h 6858000"/>
              <a:gd name="connsiteX832" fmla="*/ 3146288 w 12192001"/>
              <a:gd name="connsiteY832" fmla="*/ 2612295 h 6858000"/>
              <a:gd name="connsiteX833" fmla="*/ 3145020 w 12192001"/>
              <a:gd name="connsiteY833" fmla="*/ 2609702 h 6858000"/>
              <a:gd name="connsiteX834" fmla="*/ 3145086 w 12192001"/>
              <a:gd name="connsiteY834" fmla="*/ 2609120 h 6858000"/>
              <a:gd name="connsiteX835" fmla="*/ 3144012 w 12192001"/>
              <a:gd name="connsiteY835" fmla="*/ 2607639 h 6858000"/>
              <a:gd name="connsiteX836" fmla="*/ 3134200 w 12192001"/>
              <a:gd name="connsiteY836" fmla="*/ 2587569 h 6858000"/>
              <a:gd name="connsiteX837" fmla="*/ 3144373 w 12192001"/>
              <a:gd name="connsiteY837" fmla="*/ 2566315 h 6858000"/>
              <a:gd name="connsiteX838" fmla="*/ 9910563 w 12192001"/>
              <a:gd name="connsiteY838" fmla="*/ 2547601 h 6858000"/>
              <a:gd name="connsiteX839" fmla="*/ 9910997 w 12192001"/>
              <a:gd name="connsiteY839" fmla="*/ 2549664 h 6858000"/>
              <a:gd name="connsiteX840" fmla="*/ 9908145 w 12192001"/>
              <a:gd name="connsiteY840" fmla="*/ 2560759 h 6858000"/>
              <a:gd name="connsiteX841" fmla="*/ 3147814 w 12192001"/>
              <a:gd name="connsiteY841" fmla="*/ 2547600 h 6858000"/>
              <a:gd name="connsiteX842" fmla="*/ 3148248 w 12192001"/>
              <a:gd name="connsiteY842" fmla="*/ 2549663 h 6858000"/>
              <a:gd name="connsiteX843" fmla="*/ 3145396 w 12192001"/>
              <a:gd name="connsiteY843" fmla="*/ 2560758 h 6858000"/>
              <a:gd name="connsiteX844" fmla="*/ 9907133 w 12192001"/>
              <a:gd name="connsiteY844" fmla="*/ 2470410 h 6858000"/>
              <a:gd name="connsiteX845" fmla="*/ 9908101 w 12192001"/>
              <a:gd name="connsiteY845" fmla="*/ 2474546 h 6858000"/>
              <a:gd name="connsiteX846" fmla="*/ 9910997 w 12192001"/>
              <a:gd name="connsiteY846" fmla="*/ 2508349 h 6858000"/>
              <a:gd name="connsiteX847" fmla="*/ 9910311 w 12192001"/>
              <a:gd name="connsiteY847" fmla="*/ 2511616 h 6858000"/>
              <a:gd name="connsiteX848" fmla="*/ 9907123 w 12192001"/>
              <a:gd name="connsiteY848" fmla="*/ 2476378 h 6858000"/>
              <a:gd name="connsiteX849" fmla="*/ 3144384 w 12192001"/>
              <a:gd name="connsiteY849" fmla="*/ 2470409 h 6858000"/>
              <a:gd name="connsiteX850" fmla="*/ 3145351 w 12192001"/>
              <a:gd name="connsiteY850" fmla="*/ 2474545 h 6858000"/>
              <a:gd name="connsiteX851" fmla="*/ 3148248 w 12192001"/>
              <a:gd name="connsiteY851" fmla="*/ 2508348 h 6858000"/>
              <a:gd name="connsiteX852" fmla="*/ 3147561 w 12192001"/>
              <a:gd name="connsiteY852" fmla="*/ 2511615 h 6858000"/>
              <a:gd name="connsiteX853" fmla="*/ 3144373 w 12192001"/>
              <a:gd name="connsiteY853" fmla="*/ 2476377 h 6858000"/>
              <a:gd name="connsiteX854" fmla="*/ 0 w 12192001"/>
              <a:gd name="connsiteY854" fmla="*/ 0 h 6858000"/>
              <a:gd name="connsiteX855" fmla="*/ 3 w 12192001"/>
              <a:gd name="connsiteY855" fmla="*/ 0 h 6858000"/>
              <a:gd name="connsiteX856" fmla="*/ 3 w 12192001"/>
              <a:gd name="connsiteY856" fmla="*/ 1874760 h 6858000"/>
              <a:gd name="connsiteX857" fmla="*/ 1 w 12192001"/>
              <a:gd name="connsiteY857" fmla="*/ 1874798 h 6858000"/>
              <a:gd name="connsiteX858" fmla="*/ 1 w 12192001"/>
              <a:gd name="connsiteY858" fmla="*/ 1980514 h 6858000"/>
              <a:gd name="connsiteX859" fmla="*/ 3 w 12192001"/>
              <a:gd name="connsiteY859" fmla="*/ 1980522 h 6858000"/>
              <a:gd name="connsiteX860" fmla="*/ 3 w 12192001"/>
              <a:gd name="connsiteY860" fmla="*/ 2054923 h 6858000"/>
              <a:gd name="connsiteX861" fmla="*/ 1 w 12192001"/>
              <a:gd name="connsiteY861" fmla="*/ 2054928 h 6858000"/>
              <a:gd name="connsiteX862" fmla="*/ 1 w 12192001"/>
              <a:gd name="connsiteY862" fmla="*/ 2074693 h 6858000"/>
              <a:gd name="connsiteX863" fmla="*/ 3 w 12192001"/>
              <a:gd name="connsiteY863" fmla="*/ 2074711 h 6858000"/>
              <a:gd name="connsiteX864" fmla="*/ 3 w 12192001"/>
              <a:gd name="connsiteY864" fmla="*/ 2379618 h 6858000"/>
              <a:gd name="connsiteX865" fmla="*/ 1 w 12192001"/>
              <a:gd name="connsiteY865" fmla="*/ 2379625 h 6858000"/>
              <a:gd name="connsiteX866" fmla="*/ 1 w 12192001"/>
              <a:gd name="connsiteY866" fmla="*/ 2424764 h 6858000"/>
              <a:gd name="connsiteX867" fmla="*/ 3 w 12192001"/>
              <a:gd name="connsiteY867" fmla="*/ 2424785 h 6858000"/>
              <a:gd name="connsiteX868" fmla="*/ 3 w 12192001"/>
              <a:gd name="connsiteY868" fmla="*/ 2444783 h 6858000"/>
              <a:gd name="connsiteX869" fmla="*/ 2170 w 12192001"/>
              <a:gd name="connsiteY869" fmla="*/ 2444783 h 6858000"/>
              <a:gd name="connsiteX870" fmla="*/ 4830 w 12192001"/>
              <a:gd name="connsiteY870" fmla="*/ 2464988 h 6858000"/>
              <a:gd name="connsiteX871" fmla="*/ 2271 w 12192001"/>
              <a:gd name="connsiteY871" fmla="*/ 2493150 h 6858000"/>
              <a:gd name="connsiteX872" fmla="*/ 6780 w 12192001"/>
              <a:gd name="connsiteY872" fmla="*/ 2507702 h 6858000"/>
              <a:gd name="connsiteX873" fmla="*/ 15495 w 12192001"/>
              <a:gd name="connsiteY873" fmla="*/ 2508788 h 6858000"/>
              <a:gd name="connsiteX874" fmla="*/ 20759 w 12192001"/>
              <a:gd name="connsiteY874" fmla="*/ 2527431 h 6858000"/>
              <a:gd name="connsiteX875" fmla="*/ 1 w 12192001"/>
              <a:gd name="connsiteY875" fmla="*/ 2581905 h 6858000"/>
              <a:gd name="connsiteX876" fmla="*/ 1 w 12192001"/>
              <a:gd name="connsiteY876" fmla="*/ 2610297 h 6858000"/>
              <a:gd name="connsiteX877" fmla="*/ 2656 w 12192001"/>
              <a:gd name="connsiteY877" fmla="*/ 2611867 h 6858000"/>
              <a:gd name="connsiteX878" fmla="*/ 9463 w 12192001"/>
              <a:gd name="connsiteY878" fmla="*/ 2607968 h 6858000"/>
              <a:gd name="connsiteX879" fmla="*/ 24177 w 12192001"/>
              <a:gd name="connsiteY879" fmla="*/ 2621793 h 6858000"/>
              <a:gd name="connsiteX880" fmla="*/ 25706 w 12192001"/>
              <a:gd name="connsiteY880" fmla="*/ 2639971 h 6858000"/>
              <a:gd name="connsiteX881" fmla="*/ 35931 w 12192001"/>
              <a:gd name="connsiteY881" fmla="*/ 2649239 h 6858000"/>
              <a:gd name="connsiteX882" fmla="*/ 44891 w 12192001"/>
              <a:gd name="connsiteY882" fmla="*/ 2648357 h 6858000"/>
              <a:gd name="connsiteX883" fmla="*/ 44175 w 12192001"/>
              <a:gd name="connsiteY883" fmla="*/ 2664257 h 6858000"/>
              <a:gd name="connsiteX884" fmla="*/ 38046 w 12192001"/>
              <a:gd name="connsiteY884" fmla="*/ 2713459 h 6858000"/>
              <a:gd name="connsiteX885" fmla="*/ 3721 w 12192001"/>
              <a:gd name="connsiteY885" fmla="*/ 2857083 h 6858000"/>
              <a:gd name="connsiteX886" fmla="*/ 1 w 12192001"/>
              <a:gd name="connsiteY886" fmla="*/ 2863081 h 6858000"/>
              <a:gd name="connsiteX887" fmla="*/ 1 w 12192001"/>
              <a:gd name="connsiteY887" fmla="*/ 2875655 h 6858000"/>
              <a:gd name="connsiteX888" fmla="*/ 9230 w 12192001"/>
              <a:gd name="connsiteY888" fmla="*/ 2873759 h 6858000"/>
              <a:gd name="connsiteX889" fmla="*/ 28944 w 12192001"/>
              <a:gd name="connsiteY889" fmla="*/ 2898199 h 6858000"/>
              <a:gd name="connsiteX890" fmla="*/ 33026 w 12192001"/>
              <a:gd name="connsiteY890" fmla="*/ 3078585 h 6858000"/>
              <a:gd name="connsiteX891" fmla="*/ 31162 w 12192001"/>
              <a:gd name="connsiteY891" fmla="*/ 3144308 h 6858000"/>
              <a:gd name="connsiteX892" fmla="*/ 47631 w 12192001"/>
              <a:gd name="connsiteY892" fmla="*/ 3164347 h 6858000"/>
              <a:gd name="connsiteX893" fmla="*/ 58404 w 12192001"/>
              <a:gd name="connsiteY893" fmla="*/ 3199666 h 6858000"/>
              <a:gd name="connsiteX894" fmla="*/ 54501 w 12192001"/>
              <a:gd name="connsiteY894" fmla="*/ 3241151 h 6858000"/>
              <a:gd name="connsiteX895" fmla="*/ 51314 w 12192001"/>
              <a:gd name="connsiteY895" fmla="*/ 3266737 h 6858000"/>
              <a:gd name="connsiteX896" fmla="*/ 43412 w 12192001"/>
              <a:gd name="connsiteY896" fmla="*/ 3299730 h 6858000"/>
              <a:gd name="connsiteX897" fmla="*/ 45205 w 12192001"/>
              <a:gd name="connsiteY897" fmla="*/ 3325935 h 6858000"/>
              <a:gd name="connsiteX898" fmla="*/ 52959 w 12192001"/>
              <a:gd name="connsiteY898" fmla="*/ 3344889 h 6858000"/>
              <a:gd name="connsiteX899" fmla="*/ 55507 w 12192001"/>
              <a:gd name="connsiteY899" fmla="*/ 3375186 h 6858000"/>
              <a:gd name="connsiteX900" fmla="*/ 37154 w 12192001"/>
              <a:gd name="connsiteY900" fmla="*/ 3410874 h 6858000"/>
              <a:gd name="connsiteX901" fmla="*/ 39399 w 12192001"/>
              <a:gd name="connsiteY901" fmla="*/ 3413152 h 6858000"/>
              <a:gd name="connsiteX902" fmla="*/ 73259 w 12192001"/>
              <a:gd name="connsiteY902" fmla="*/ 3415371 h 6858000"/>
              <a:gd name="connsiteX903" fmla="*/ 78749 w 12192001"/>
              <a:gd name="connsiteY903" fmla="*/ 3422051 h 6858000"/>
              <a:gd name="connsiteX904" fmla="*/ 84619 w 12192001"/>
              <a:gd name="connsiteY904" fmla="*/ 3496732 h 6858000"/>
              <a:gd name="connsiteX905" fmla="*/ 90657 w 12192001"/>
              <a:gd name="connsiteY905" fmla="*/ 3529462 h 6858000"/>
              <a:gd name="connsiteX906" fmla="*/ 109332 w 12192001"/>
              <a:gd name="connsiteY906" fmla="*/ 3531788 h 6858000"/>
              <a:gd name="connsiteX907" fmla="*/ 126911 w 12192001"/>
              <a:gd name="connsiteY907" fmla="*/ 3482013 h 6858000"/>
              <a:gd name="connsiteX908" fmla="*/ 118099 w 12192001"/>
              <a:gd name="connsiteY908" fmla="*/ 3430949 h 6858000"/>
              <a:gd name="connsiteX909" fmla="*/ 110042 w 12192001"/>
              <a:gd name="connsiteY909" fmla="*/ 3383977 h 6858000"/>
              <a:gd name="connsiteX910" fmla="*/ 112436 w 12192001"/>
              <a:gd name="connsiteY910" fmla="*/ 3334309 h 6858000"/>
              <a:gd name="connsiteX911" fmla="*/ 126034 w 12192001"/>
              <a:gd name="connsiteY911" fmla="*/ 3286037 h 6858000"/>
              <a:gd name="connsiteX912" fmla="*/ 120106 w 12192001"/>
              <a:gd name="connsiteY912" fmla="*/ 3181369 h 6858000"/>
              <a:gd name="connsiteX913" fmla="*/ 136872 w 12192001"/>
              <a:gd name="connsiteY913" fmla="*/ 3097516 h 6858000"/>
              <a:gd name="connsiteX914" fmla="*/ 138550 w 12192001"/>
              <a:gd name="connsiteY914" fmla="*/ 3063748 h 6858000"/>
              <a:gd name="connsiteX915" fmla="*/ 131693 w 12192001"/>
              <a:gd name="connsiteY915" fmla="*/ 2865028 h 6858000"/>
              <a:gd name="connsiteX916" fmla="*/ 134370 w 12192001"/>
              <a:gd name="connsiteY916" fmla="*/ 2833384 h 6858000"/>
              <a:gd name="connsiteX917" fmla="*/ 133332 w 12192001"/>
              <a:gd name="connsiteY917" fmla="*/ 2811269 h 6858000"/>
              <a:gd name="connsiteX918" fmla="*/ 148272 w 12192001"/>
              <a:gd name="connsiteY918" fmla="*/ 2813130 h 6858000"/>
              <a:gd name="connsiteX919" fmla="*/ 151932 w 12192001"/>
              <a:gd name="connsiteY919" fmla="*/ 2813943 h 6858000"/>
              <a:gd name="connsiteX920" fmla="*/ 152666 w 12192001"/>
              <a:gd name="connsiteY920" fmla="*/ 2858629 h 6858000"/>
              <a:gd name="connsiteX921" fmla="*/ 153900 w 12192001"/>
              <a:gd name="connsiteY921" fmla="*/ 2937502 h 6858000"/>
              <a:gd name="connsiteX922" fmla="*/ 153900 w 12192001"/>
              <a:gd name="connsiteY922" fmla="*/ 2945014 h 6858000"/>
              <a:gd name="connsiteX923" fmla="*/ 155134 w 12192001"/>
              <a:gd name="connsiteY923" fmla="*/ 2967549 h 6858000"/>
              <a:gd name="connsiteX924" fmla="*/ 157602 w 12192001"/>
              <a:gd name="connsiteY924" fmla="*/ 3012620 h 6858000"/>
              <a:gd name="connsiteX925" fmla="*/ 158837 w 12192001"/>
              <a:gd name="connsiteY925" fmla="*/ 3031399 h 6858000"/>
              <a:gd name="connsiteX926" fmla="*/ 158837 w 12192001"/>
              <a:gd name="connsiteY926" fmla="*/ 3057690 h 6858000"/>
              <a:gd name="connsiteX927" fmla="*/ 161304 w 12192001"/>
              <a:gd name="connsiteY927" fmla="*/ 3083981 h 6858000"/>
              <a:gd name="connsiteX928" fmla="*/ 158837 w 12192001"/>
              <a:gd name="connsiteY928" fmla="*/ 3099004 h 6858000"/>
              <a:gd name="connsiteX929" fmla="*/ 162539 w 12192001"/>
              <a:gd name="connsiteY929" fmla="*/ 3106516 h 6858000"/>
              <a:gd name="connsiteX930" fmla="*/ 162539 w 12192001"/>
              <a:gd name="connsiteY930" fmla="*/ 3114028 h 6858000"/>
              <a:gd name="connsiteX931" fmla="*/ 165007 w 12192001"/>
              <a:gd name="connsiteY931" fmla="*/ 3174122 h 6858000"/>
              <a:gd name="connsiteX932" fmla="*/ 167475 w 12192001"/>
              <a:gd name="connsiteY932" fmla="*/ 3219192 h 6858000"/>
              <a:gd name="connsiteX933" fmla="*/ 167475 w 12192001"/>
              <a:gd name="connsiteY933" fmla="*/ 3264262 h 6858000"/>
              <a:gd name="connsiteX934" fmla="*/ 169943 w 12192001"/>
              <a:gd name="connsiteY934" fmla="*/ 3279286 h 6858000"/>
              <a:gd name="connsiteX935" fmla="*/ 172411 w 12192001"/>
              <a:gd name="connsiteY935" fmla="*/ 3298065 h 6858000"/>
              <a:gd name="connsiteX936" fmla="*/ 171177 w 12192001"/>
              <a:gd name="connsiteY936" fmla="*/ 3339379 h 6858000"/>
              <a:gd name="connsiteX937" fmla="*/ 177347 w 12192001"/>
              <a:gd name="connsiteY937" fmla="*/ 3358159 h 6858000"/>
              <a:gd name="connsiteX938" fmla="*/ 187219 w 12192001"/>
              <a:gd name="connsiteY938" fmla="*/ 3373182 h 6858000"/>
              <a:gd name="connsiteX939" fmla="*/ 189687 w 12192001"/>
              <a:gd name="connsiteY939" fmla="*/ 3414496 h 6858000"/>
              <a:gd name="connsiteX940" fmla="*/ 189687 w 12192001"/>
              <a:gd name="connsiteY940" fmla="*/ 3463323 h 6858000"/>
              <a:gd name="connsiteX941" fmla="*/ 189687 w 12192001"/>
              <a:gd name="connsiteY941" fmla="*/ 3508393 h 6858000"/>
              <a:gd name="connsiteX942" fmla="*/ 194623 w 12192001"/>
              <a:gd name="connsiteY942" fmla="*/ 3527172 h 6858000"/>
              <a:gd name="connsiteX943" fmla="*/ 200793 w 12192001"/>
              <a:gd name="connsiteY943" fmla="*/ 3519660 h 6858000"/>
              <a:gd name="connsiteX944" fmla="*/ 200793 w 12192001"/>
              <a:gd name="connsiteY944" fmla="*/ 3500881 h 6858000"/>
              <a:gd name="connsiteX945" fmla="*/ 204495 w 12192001"/>
              <a:gd name="connsiteY945" fmla="*/ 3482102 h 6858000"/>
              <a:gd name="connsiteX946" fmla="*/ 210665 w 12192001"/>
              <a:gd name="connsiteY946" fmla="*/ 3459567 h 6858000"/>
              <a:gd name="connsiteX947" fmla="*/ 214367 w 12192001"/>
              <a:gd name="connsiteY947" fmla="*/ 3425764 h 6858000"/>
              <a:gd name="connsiteX948" fmla="*/ 214367 w 12192001"/>
              <a:gd name="connsiteY948" fmla="*/ 3391961 h 6858000"/>
              <a:gd name="connsiteX949" fmla="*/ 213133 w 12192001"/>
              <a:gd name="connsiteY949" fmla="*/ 3339379 h 6858000"/>
              <a:gd name="connsiteX950" fmla="*/ 214367 w 12192001"/>
              <a:gd name="connsiteY950" fmla="*/ 3331868 h 6858000"/>
              <a:gd name="connsiteX951" fmla="*/ 218069 w 12192001"/>
              <a:gd name="connsiteY951" fmla="*/ 3335623 h 6858000"/>
              <a:gd name="connsiteX952" fmla="*/ 220537 w 12192001"/>
              <a:gd name="connsiteY952" fmla="*/ 3358159 h 6858000"/>
              <a:gd name="connsiteX953" fmla="*/ 229175 w 12192001"/>
              <a:gd name="connsiteY953" fmla="*/ 3365670 h 6858000"/>
              <a:gd name="connsiteX954" fmla="*/ 230409 w 12192001"/>
              <a:gd name="connsiteY954" fmla="*/ 3328112 h 6858000"/>
              <a:gd name="connsiteX955" fmla="*/ 231643 w 12192001"/>
              <a:gd name="connsiteY955" fmla="*/ 3343135 h 6858000"/>
              <a:gd name="connsiteX956" fmla="*/ 231643 w 12192001"/>
              <a:gd name="connsiteY956" fmla="*/ 3376938 h 6858000"/>
              <a:gd name="connsiteX957" fmla="*/ 235345 w 12192001"/>
              <a:gd name="connsiteY957" fmla="*/ 3410741 h 6858000"/>
              <a:gd name="connsiteX958" fmla="*/ 242749 w 12192001"/>
              <a:gd name="connsiteY958" fmla="*/ 3418252 h 6858000"/>
              <a:gd name="connsiteX959" fmla="*/ 246451 w 12192001"/>
              <a:gd name="connsiteY959" fmla="*/ 3399473 h 6858000"/>
              <a:gd name="connsiteX960" fmla="*/ 245217 w 12192001"/>
              <a:gd name="connsiteY960" fmla="*/ 3369426 h 6858000"/>
              <a:gd name="connsiteX961" fmla="*/ 242749 w 12192001"/>
              <a:gd name="connsiteY961" fmla="*/ 3305577 h 6858000"/>
              <a:gd name="connsiteX962" fmla="*/ 243983 w 12192001"/>
              <a:gd name="connsiteY962" fmla="*/ 3298065 h 6858000"/>
              <a:gd name="connsiteX963" fmla="*/ 246451 w 12192001"/>
              <a:gd name="connsiteY963" fmla="*/ 3245483 h 6858000"/>
              <a:gd name="connsiteX964" fmla="*/ 248919 w 12192001"/>
              <a:gd name="connsiteY964" fmla="*/ 3166610 h 6858000"/>
              <a:gd name="connsiteX965" fmla="*/ 248919 w 12192001"/>
              <a:gd name="connsiteY965" fmla="*/ 3162854 h 6858000"/>
              <a:gd name="connsiteX966" fmla="*/ 250153 w 12192001"/>
              <a:gd name="connsiteY966" fmla="*/ 3162854 h 6858000"/>
              <a:gd name="connsiteX967" fmla="*/ 252621 w 12192001"/>
              <a:gd name="connsiteY967" fmla="*/ 3166610 h 6858000"/>
              <a:gd name="connsiteX968" fmla="*/ 252621 w 12192001"/>
              <a:gd name="connsiteY968" fmla="*/ 3177877 h 6858000"/>
              <a:gd name="connsiteX969" fmla="*/ 252621 w 12192001"/>
              <a:gd name="connsiteY969" fmla="*/ 3245483 h 6858000"/>
              <a:gd name="connsiteX970" fmla="*/ 255089 w 12192001"/>
              <a:gd name="connsiteY970" fmla="*/ 3256750 h 6858000"/>
              <a:gd name="connsiteX971" fmla="*/ 260025 w 12192001"/>
              <a:gd name="connsiteY971" fmla="*/ 3275530 h 6858000"/>
              <a:gd name="connsiteX972" fmla="*/ 260025 w 12192001"/>
              <a:gd name="connsiteY972" fmla="*/ 3320600 h 6858000"/>
              <a:gd name="connsiteX973" fmla="*/ 262493 w 12192001"/>
              <a:gd name="connsiteY973" fmla="*/ 3354403 h 6858000"/>
              <a:gd name="connsiteX974" fmla="*/ 266195 w 12192001"/>
              <a:gd name="connsiteY974" fmla="*/ 3335623 h 6858000"/>
              <a:gd name="connsiteX975" fmla="*/ 267429 w 12192001"/>
              <a:gd name="connsiteY975" fmla="*/ 3245483 h 6858000"/>
              <a:gd name="connsiteX976" fmla="*/ 267429 w 12192001"/>
              <a:gd name="connsiteY976" fmla="*/ 3102760 h 6858000"/>
              <a:gd name="connsiteX977" fmla="*/ 266195 w 12192001"/>
              <a:gd name="connsiteY977" fmla="*/ 3083981 h 6858000"/>
              <a:gd name="connsiteX978" fmla="*/ 267429 w 12192001"/>
              <a:gd name="connsiteY978" fmla="*/ 3046422 h 6858000"/>
              <a:gd name="connsiteX979" fmla="*/ 266195 w 12192001"/>
              <a:gd name="connsiteY979" fmla="*/ 3008864 h 6858000"/>
              <a:gd name="connsiteX980" fmla="*/ 266195 w 12192001"/>
              <a:gd name="connsiteY980" fmla="*/ 2982573 h 6858000"/>
              <a:gd name="connsiteX981" fmla="*/ 269897 w 12192001"/>
              <a:gd name="connsiteY981" fmla="*/ 2918723 h 6858000"/>
              <a:gd name="connsiteX982" fmla="*/ 267926 w 12192001"/>
              <a:gd name="connsiteY982" fmla="*/ 2906723 h 6858000"/>
              <a:gd name="connsiteX983" fmla="*/ 271947 w 12192001"/>
              <a:gd name="connsiteY983" fmla="*/ 2916475 h 6858000"/>
              <a:gd name="connsiteX984" fmla="*/ 280720 w 12192001"/>
              <a:gd name="connsiteY984" fmla="*/ 2947547 h 6858000"/>
              <a:gd name="connsiteX985" fmla="*/ 284932 w 12192001"/>
              <a:gd name="connsiteY985" fmla="*/ 3065992 h 6858000"/>
              <a:gd name="connsiteX986" fmla="*/ 282145 w 12192001"/>
              <a:gd name="connsiteY986" fmla="*/ 3169574 h 6858000"/>
              <a:gd name="connsiteX987" fmla="*/ 286183 w 12192001"/>
              <a:gd name="connsiteY987" fmla="*/ 3198058 h 6858000"/>
              <a:gd name="connsiteX988" fmla="*/ 295711 w 12192001"/>
              <a:gd name="connsiteY988" fmla="*/ 3233221 h 6858000"/>
              <a:gd name="connsiteX989" fmla="*/ 303845 w 12192001"/>
              <a:gd name="connsiteY989" fmla="*/ 3320176 h 6858000"/>
              <a:gd name="connsiteX990" fmla="*/ 308077 w 12192001"/>
              <a:gd name="connsiteY990" fmla="*/ 3448616 h 6858000"/>
              <a:gd name="connsiteX991" fmla="*/ 316340 w 12192001"/>
              <a:gd name="connsiteY991" fmla="*/ 3473629 h 6858000"/>
              <a:gd name="connsiteX992" fmla="*/ 326055 w 12192001"/>
              <a:gd name="connsiteY992" fmla="*/ 3476838 h 6858000"/>
              <a:gd name="connsiteX993" fmla="*/ 370333 w 12192001"/>
              <a:gd name="connsiteY993" fmla="*/ 3588281 h 6858000"/>
              <a:gd name="connsiteX994" fmla="*/ 379558 w 12192001"/>
              <a:gd name="connsiteY994" fmla="*/ 3595426 h 6858000"/>
              <a:gd name="connsiteX995" fmla="*/ 388254 w 12192001"/>
              <a:gd name="connsiteY995" fmla="*/ 3586516 h 6858000"/>
              <a:gd name="connsiteX996" fmla="*/ 405420 w 12192001"/>
              <a:gd name="connsiteY996" fmla="*/ 3580659 h 6858000"/>
              <a:gd name="connsiteX997" fmla="*/ 403478 w 12192001"/>
              <a:gd name="connsiteY997" fmla="*/ 3606400 h 6858000"/>
              <a:gd name="connsiteX998" fmla="*/ 396369 w 12192001"/>
              <a:gd name="connsiteY998" fmla="*/ 3663475 h 6858000"/>
              <a:gd name="connsiteX999" fmla="*/ 385996 w 12192001"/>
              <a:gd name="connsiteY999" fmla="*/ 3706153 h 6858000"/>
              <a:gd name="connsiteX1000" fmla="*/ 378055 w 12192001"/>
              <a:gd name="connsiteY1000" fmla="*/ 3719155 h 6858000"/>
              <a:gd name="connsiteX1001" fmla="*/ 375603 w 12192001"/>
              <a:gd name="connsiteY1001" fmla="*/ 3738836 h 6858000"/>
              <a:gd name="connsiteX1002" fmla="*/ 388054 w 12192001"/>
              <a:gd name="connsiteY1002" fmla="*/ 3740387 h 6858000"/>
              <a:gd name="connsiteX1003" fmla="*/ 403710 w 12192001"/>
              <a:gd name="connsiteY1003" fmla="*/ 3726348 h 6858000"/>
              <a:gd name="connsiteX1004" fmla="*/ 410670 w 12192001"/>
              <a:gd name="connsiteY1004" fmla="*/ 3721219 h 6858000"/>
              <a:gd name="connsiteX1005" fmla="*/ 410444 w 12192001"/>
              <a:gd name="connsiteY1005" fmla="*/ 3733182 h 6858000"/>
              <a:gd name="connsiteX1006" fmla="*/ 406238 w 12192001"/>
              <a:gd name="connsiteY1006" fmla="*/ 3746649 h 6858000"/>
              <a:gd name="connsiteX1007" fmla="*/ 404768 w 12192001"/>
              <a:gd name="connsiteY1007" fmla="*/ 3758458 h 6858000"/>
              <a:gd name="connsiteX1008" fmla="*/ 413882 w 12192001"/>
              <a:gd name="connsiteY1008" fmla="*/ 3837540 h 6858000"/>
              <a:gd name="connsiteX1009" fmla="*/ 408735 w 12192001"/>
              <a:gd name="connsiteY1009" fmla="*/ 3878870 h 6858000"/>
              <a:gd name="connsiteX1010" fmla="*/ 412018 w 12192001"/>
              <a:gd name="connsiteY1010" fmla="*/ 3903263 h 6858000"/>
              <a:gd name="connsiteX1011" fmla="*/ 426184 w 12192001"/>
              <a:gd name="connsiteY1011" fmla="*/ 3891037 h 6858000"/>
              <a:gd name="connsiteX1012" fmla="*/ 433880 w 12192001"/>
              <a:gd name="connsiteY1012" fmla="*/ 3880003 h 6858000"/>
              <a:gd name="connsiteX1013" fmla="*/ 445066 w 12192001"/>
              <a:gd name="connsiteY1013" fmla="*/ 3871404 h 6858000"/>
              <a:gd name="connsiteX1014" fmla="*/ 446349 w 12192001"/>
              <a:gd name="connsiteY1014" fmla="*/ 3891550 h 6858000"/>
              <a:gd name="connsiteX1015" fmla="*/ 447691 w 12192001"/>
              <a:gd name="connsiteY1015" fmla="*/ 3941683 h 6858000"/>
              <a:gd name="connsiteX1016" fmla="*/ 419455 w 12192001"/>
              <a:gd name="connsiteY1016" fmla="*/ 4016113 h 6858000"/>
              <a:gd name="connsiteX1017" fmla="*/ 401838 w 12192001"/>
              <a:gd name="connsiteY1017" fmla="*/ 4045897 h 6858000"/>
              <a:gd name="connsiteX1018" fmla="*/ 471559 w 12192001"/>
              <a:gd name="connsiteY1018" fmla="*/ 4054581 h 6858000"/>
              <a:gd name="connsiteX1019" fmla="*/ 493421 w 12192001"/>
              <a:gd name="connsiteY1019" fmla="*/ 4031322 h 6858000"/>
              <a:gd name="connsiteX1020" fmla="*/ 502645 w 12192001"/>
              <a:gd name="connsiteY1020" fmla="*/ 4038467 h 6858000"/>
              <a:gd name="connsiteX1021" fmla="*/ 506342 w 12192001"/>
              <a:gd name="connsiteY1021" fmla="*/ 4018941 h 6858000"/>
              <a:gd name="connsiteX1022" fmla="*/ 505568 w 12192001"/>
              <a:gd name="connsiteY1022" fmla="*/ 4004854 h 6858000"/>
              <a:gd name="connsiteX1023" fmla="*/ 515489 w 12192001"/>
              <a:gd name="connsiteY1023" fmla="*/ 3986103 h 6858000"/>
              <a:gd name="connsiteX1024" fmla="*/ 526411 w 12192001"/>
              <a:gd name="connsiteY1024" fmla="*/ 3969476 h 6858000"/>
              <a:gd name="connsiteX1025" fmla="*/ 526578 w 12192001"/>
              <a:gd name="connsiteY1025" fmla="*/ 3927525 h 6858000"/>
              <a:gd name="connsiteX1026" fmla="*/ 530236 w 12192001"/>
              <a:gd name="connsiteY1026" fmla="*/ 3888008 h 6858000"/>
              <a:gd name="connsiteX1027" fmla="*/ 549627 w 12192001"/>
              <a:gd name="connsiteY1027" fmla="*/ 3874434 h 6858000"/>
              <a:gd name="connsiteX1028" fmla="*/ 558078 w 12192001"/>
              <a:gd name="connsiteY1028" fmla="*/ 3867492 h 6858000"/>
              <a:gd name="connsiteX1029" fmla="*/ 539571 w 12192001"/>
              <a:gd name="connsiteY1029" fmla="*/ 3823215 h 6858000"/>
              <a:gd name="connsiteX1030" fmla="*/ 527101 w 12192001"/>
              <a:gd name="connsiteY1030" fmla="*/ 3811669 h 6858000"/>
              <a:gd name="connsiteX1031" fmla="*/ 528759 w 12192001"/>
              <a:gd name="connsiteY1031" fmla="*/ 3767905 h 6858000"/>
              <a:gd name="connsiteX1032" fmla="*/ 536720 w 12192001"/>
              <a:gd name="connsiteY1032" fmla="*/ 3764900 h 6858000"/>
              <a:gd name="connsiteX1033" fmla="*/ 548415 w 12192001"/>
              <a:gd name="connsiteY1033" fmla="*/ 3762359 h 6858000"/>
              <a:gd name="connsiteX1034" fmla="*/ 555846 w 12192001"/>
              <a:gd name="connsiteY1034" fmla="*/ 3743298 h 6858000"/>
              <a:gd name="connsiteX1035" fmla="*/ 549260 w 12192001"/>
              <a:gd name="connsiteY1035" fmla="*/ 3684517 h 6858000"/>
              <a:gd name="connsiteX1036" fmla="*/ 544713 w 12192001"/>
              <a:gd name="connsiteY1036" fmla="*/ 3649974 h 6858000"/>
              <a:gd name="connsiteX1037" fmla="*/ 562704 w 12192001"/>
              <a:gd name="connsiteY1037" fmla="*/ 3556280 h 6858000"/>
              <a:gd name="connsiteX1038" fmla="*/ 568626 w 12192001"/>
              <a:gd name="connsiteY1038" fmla="*/ 3529036 h 6858000"/>
              <a:gd name="connsiteX1039" fmla="*/ 558002 w 12192001"/>
              <a:gd name="connsiteY1039" fmla="*/ 3441772 h 6858000"/>
              <a:gd name="connsiteX1040" fmla="*/ 562885 w 12192001"/>
              <a:gd name="connsiteY1040" fmla="*/ 3392414 h 6858000"/>
              <a:gd name="connsiteX1041" fmla="*/ 591140 w 12192001"/>
              <a:gd name="connsiteY1041" fmla="*/ 3327979 h 6858000"/>
              <a:gd name="connsiteX1042" fmla="*/ 569220 w 12192001"/>
              <a:gd name="connsiteY1042" fmla="*/ 3321252 h 6858000"/>
              <a:gd name="connsiteX1043" fmla="*/ 559693 w 12192001"/>
              <a:gd name="connsiteY1043" fmla="*/ 3286088 h 6858000"/>
              <a:gd name="connsiteX1044" fmla="*/ 575613 w 12192001"/>
              <a:gd name="connsiteY1044" fmla="*/ 3280077 h 6858000"/>
              <a:gd name="connsiteX1045" fmla="*/ 587025 w 12192001"/>
              <a:gd name="connsiteY1045" fmla="*/ 3259513 h 6858000"/>
              <a:gd name="connsiteX1046" fmla="*/ 589173 w 12192001"/>
              <a:gd name="connsiteY1046" fmla="*/ 3211813 h 6858000"/>
              <a:gd name="connsiteX1047" fmla="*/ 590793 w 12192001"/>
              <a:gd name="connsiteY1047" fmla="*/ 3148058 h 6858000"/>
              <a:gd name="connsiteX1048" fmla="*/ 596205 w 12192001"/>
              <a:gd name="connsiteY1048" fmla="*/ 3114755 h 6858000"/>
              <a:gd name="connsiteX1049" fmla="*/ 608126 w 12192001"/>
              <a:gd name="connsiteY1049" fmla="*/ 3100251 h 6858000"/>
              <a:gd name="connsiteX1050" fmla="*/ 622763 w 12192001"/>
              <a:gd name="connsiteY1050" fmla="*/ 3074093 h 6858000"/>
              <a:gd name="connsiteX1051" fmla="*/ 606559 w 12192001"/>
              <a:gd name="connsiteY1051" fmla="*/ 3062082 h 6858000"/>
              <a:gd name="connsiteX1052" fmla="*/ 603295 w 12192001"/>
              <a:gd name="connsiteY1052" fmla="*/ 3047685 h 6858000"/>
              <a:gd name="connsiteX1053" fmla="*/ 609500 w 12192001"/>
              <a:gd name="connsiteY1053" fmla="*/ 3038464 h 6858000"/>
              <a:gd name="connsiteX1054" fmla="*/ 631362 w 12192001"/>
              <a:gd name="connsiteY1054" fmla="*/ 3015205 h 6858000"/>
              <a:gd name="connsiteX1055" fmla="*/ 631708 w 12192001"/>
              <a:gd name="connsiteY1055" fmla="*/ 3014443 h 6858000"/>
              <a:gd name="connsiteX1056" fmla="*/ 643055 w 12192001"/>
              <a:gd name="connsiteY1056" fmla="*/ 3039061 h 6858000"/>
              <a:gd name="connsiteX1057" fmla="*/ 646852 w 12192001"/>
              <a:gd name="connsiteY1057" fmla="*/ 3076609 h 6858000"/>
              <a:gd name="connsiteX1058" fmla="*/ 635462 w 12192001"/>
              <a:gd name="connsiteY1058" fmla="*/ 3129175 h 6858000"/>
              <a:gd name="connsiteX1059" fmla="*/ 635462 w 12192001"/>
              <a:gd name="connsiteY1059" fmla="*/ 3159213 h 6858000"/>
              <a:gd name="connsiteX1060" fmla="*/ 639259 w 12192001"/>
              <a:gd name="connsiteY1060" fmla="*/ 3174232 h 6858000"/>
              <a:gd name="connsiteX1061" fmla="*/ 646852 w 12192001"/>
              <a:gd name="connsiteY1061" fmla="*/ 3215534 h 6858000"/>
              <a:gd name="connsiteX1062" fmla="*/ 650648 w 12192001"/>
              <a:gd name="connsiteY1062" fmla="*/ 3230552 h 6858000"/>
              <a:gd name="connsiteX1063" fmla="*/ 656780 w 12192001"/>
              <a:gd name="connsiteY1063" fmla="*/ 3236030 h 6858000"/>
              <a:gd name="connsiteX1064" fmla="*/ 656972 w 12192001"/>
              <a:gd name="connsiteY1064" fmla="*/ 3256233 h 6858000"/>
              <a:gd name="connsiteX1065" fmla="*/ 669538 w 12192001"/>
              <a:gd name="connsiteY1065" fmla="*/ 3317758 h 6858000"/>
              <a:gd name="connsiteX1066" fmla="*/ 705495 w 12192001"/>
              <a:gd name="connsiteY1066" fmla="*/ 3374201 h 6858000"/>
              <a:gd name="connsiteX1067" fmla="*/ 696366 w 12192001"/>
              <a:gd name="connsiteY1067" fmla="*/ 3417034 h 6858000"/>
              <a:gd name="connsiteX1068" fmla="*/ 711571 w 12192001"/>
              <a:gd name="connsiteY1068" fmla="*/ 3426922 h 6858000"/>
              <a:gd name="connsiteX1069" fmla="*/ 724569 w 12192001"/>
              <a:gd name="connsiteY1069" fmla="*/ 3454524 h 6858000"/>
              <a:gd name="connsiteX1070" fmla="*/ 711422 w 12192001"/>
              <a:gd name="connsiteY1070" fmla="*/ 3478869 h 6858000"/>
              <a:gd name="connsiteX1071" fmla="*/ 688296 w 12192001"/>
              <a:gd name="connsiteY1071" fmla="*/ 3491977 h 6858000"/>
              <a:gd name="connsiteX1072" fmla="*/ 706765 w 12192001"/>
              <a:gd name="connsiteY1072" fmla="*/ 3516263 h 6858000"/>
              <a:gd name="connsiteX1073" fmla="*/ 718273 w 12192001"/>
              <a:gd name="connsiteY1073" fmla="*/ 3545677 h 6858000"/>
              <a:gd name="connsiteX1074" fmla="*/ 759320 w 12192001"/>
              <a:gd name="connsiteY1074" fmla="*/ 3530803 h 6858000"/>
              <a:gd name="connsiteX1075" fmla="*/ 769222 w 12192001"/>
              <a:gd name="connsiteY1075" fmla="*/ 3502057 h 6858000"/>
              <a:gd name="connsiteX1076" fmla="*/ 758243 w 12192001"/>
              <a:gd name="connsiteY1076" fmla="*/ 3488698 h 6858000"/>
              <a:gd name="connsiteX1077" fmla="*/ 752243 w 12192001"/>
              <a:gd name="connsiteY1077" fmla="*/ 3475959 h 6858000"/>
              <a:gd name="connsiteX1078" fmla="*/ 743677 w 12192001"/>
              <a:gd name="connsiteY1078" fmla="*/ 3422927 h 6858000"/>
              <a:gd name="connsiteX1079" fmla="*/ 747825 w 12192001"/>
              <a:gd name="connsiteY1079" fmla="*/ 3379473 h 6858000"/>
              <a:gd name="connsiteX1080" fmla="*/ 745561 w 12192001"/>
              <a:gd name="connsiteY1080" fmla="*/ 3367200 h 6858000"/>
              <a:gd name="connsiteX1081" fmla="*/ 738317 w 12192001"/>
              <a:gd name="connsiteY1081" fmla="*/ 3354305 h 6858000"/>
              <a:gd name="connsiteX1082" fmla="*/ 739088 w 12192001"/>
              <a:gd name="connsiteY1082" fmla="*/ 3302437 h 6858000"/>
              <a:gd name="connsiteX1083" fmla="*/ 744695 w 12192001"/>
              <a:gd name="connsiteY1083" fmla="*/ 3278803 h 6858000"/>
              <a:gd name="connsiteX1084" fmla="*/ 745085 w 12192001"/>
              <a:gd name="connsiteY1084" fmla="*/ 3278894 h 6858000"/>
              <a:gd name="connsiteX1085" fmla="*/ 760746 w 12192001"/>
              <a:gd name="connsiteY1085" fmla="*/ 3305647 h 6858000"/>
              <a:gd name="connsiteX1086" fmla="*/ 783525 w 12192001"/>
              <a:gd name="connsiteY1086" fmla="*/ 3328175 h 6858000"/>
              <a:gd name="connsiteX1087" fmla="*/ 813896 w 12192001"/>
              <a:gd name="connsiteY1087" fmla="*/ 3343194 h 6858000"/>
              <a:gd name="connsiteX1088" fmla="*/ 821489 w 12192001"/>
              <a:gd name="connsiteY1088" fmla="*/ 3343194 h 6858000"/>
              <a:gd name="connsiteX1089" fmla="*/ 859454 w 12192001"/>
              <a:gd name="connsiteY1089" fmla="*/ 3286873 h 6858000"/>
              <a:gd name="connsiteX1090" fmla="*/ 859454 w 12192001"/>
              <a:gd name="connsiteY1090" fmla="*/ 3241913 h 6858000"/>
              <a:gd name="connsiteX1091" fmla="*/ 859954 w 12192001"/>
              <a:gd name="connsiteY1091" fmla="*/ 3240544 h 6858000"/>
              <a:gd name="connsiteX1092" fmla="*/ 859454 w 12192001"/>
              <a:gd name="connsiteY1092" fmla="*/ 3239909 h 6858000"/>
              <a:gd name="connsiteX1093" fmla="*/ 859454 w 12192001"/>
              <a:gd name="connsiteY1093" fmla="*/ 3199498 h 6858000"/>
              <a:gd name="connsiteX1094" fmla="*/ 863451 w 12192001"/>
              <a:gd name="connsiteY1094" fmla="*/ 3182019 h 6858000"/>
              <a:gd name="connsiteX1095" fmla="*/ 872145 w 12192001"/>
              <a:gd name="connsiteY1095" fmla="*/ 3112219 h 6858000"/>
              <a:gd name="connsiteX1096" fmla="*/ 872267 w 12192001"/>
              <a:gd name="connsiteY1096" fmla="*/ 3114156 h 6858000"/>
              <a:gd name="connsiteX1097" fmla="*/ 882233 w 12192001"/>
              <a:gd name="connsiteY1097" fmla="*/ 3136684 h 6858000"/>
              <a:gd name="connsiteX1098" fmla="*/ 931587 w 12192001"/>
              <a:gd name="connsiteY1098" fmla="*/ 3264345 h 6858000"/>
              <a:gd name="connsiteX1099" fmla="*/ 935383 w 12192001"/>
              <a:gd name="connsiteY1099" fmla="*/ 3339439 h 6858000"/>
              <a:gd name="connsiteX1100" fmla="*/ 935383 w 12192001"/>
              <a:gd name="connsiteY1100" fmla="*/ 3388251 h 6858000"/>
              <a:gd name="connsiteX1101" fmla="*/ 942976 w 12192001"/>
              <a:gd name="connsiteY1101" fmla="*/ 3433307 h 6858000"/>
              <a:gd name="connsiteX1102" fmla="*/ 950569 w 12192001"/>
              <a:gd name="connsiteY1102" fmla="*/ 3452081 h 6858000"/>
              <a:gd name="connsiteX1103" fmla="*/ 958162 w 12192001"/>
              <a:gd name="connsiteY1103" fmla="*/ 3433307 h 6858000"/>
              <a:gd name="connsiteX1104" fmla="*/ 950569 w 12192001"/>
              <a:gd name="connsiteY1104" fmla="*/ 3301892 h 6858000"/>
              <a:gd name="connsiteX1105" fmla="*/ 973348 w 12192001"/>
              <a:gd name="connsiteY1105" fmla="*/ 3245571 h 6858000"/>
              <a:gd name="connsiteX1106" fmla="*/ 980941 w 12192001"/>
              <a:gd name="connsiteY1106" fmla="*/ 3245571 h 6858000"/>
              <a:gd name="connsiteX1107" fmla="*/ 996127 w 12192001"/>
              <a:gd name="connsiteY1107" fmla="*/ 3249326 h 6858000"/>
              <a:gd name="connsiteX1108" fmla="*/ 996127 w 12192001"/>
              <a:gd name="connsiteY1108" fmla="*/ 3283119 h 6858000"/>
              <a:gd name="connsiteX1109" fmla="*/ 1003719 w 12192001"/>
              <a:gd name="connsiteY1109" fmla="*/ 3305647 h 6858000"/>
              <a:gd name="connsiteX1110" fmla="*/ 1011313 w 12192001"/>
              <a:gd name="connsiteY1110" fmla="*/ 3309402 h 6858000"/>
              <a:gd name="connsiteX1111" fmla="*/ 1015109 w 12192001"/>
              <a:gd name="connsiteY1111" fmla="*/ 3301892 h 6858000"/>
              <a:gd name="connsiteX1112" fmla="*/ 1015109 w 12192001"/>
              <a:gd name="connsiteY1112" fmla="*/ 3268100 h 6858000"/>
              <a:gd name="connsiteX1113" fmla="*/ 1022702 w 12192001"/>
              <a:gd name="connsiteY1113" fmla="*/ 3256835 h 6858000"/>
              <a:gd name="connsiteX1114" fmla="*/ 1030295 w 12192001"/>
              <a:gd name="connsiteY1114" fmla="*/ 3264345 h 6858000"/>
              <a:gd name="connsiteX1115" fmla="*/ 1049277 w 12192001"/>
              <a:gd name="connsiteY1115" fmla="*/ 3309402 h 6858000"/>
              <a:gd name="connsiteX1116" fmla="*/ 1064463 w 12192001"/>
              <a:gd name="connsiteY1116" fmla="*/ 3380741 h 6858000"/>
              <a:gd name="connsiteX1117" fmla="*/ 1068260 w 12192001"/>
              <a:gd name="connsiteY1117" fmla="*/ 3380741 h 6858000"/>
              <a:gd name="connsiteX1118" fmla="*/ 1075852 w 12192001"/>
              <a:gd name="connsiteY1118" fmla="*/ 3380741 h 6858000"/>
              <a:gd name="connsiteX1119" fmla="*/ 1075852 w 12192001"/>
              <a:gd name="connsiteY1119" fmla="*/ 3365722 h 6858000"/>
              <a:gd name="connsiteX1120" fmla="*/ 1082971 w 12192001"/>
              <a:gd name="connsiteY1120" fmla="*/ 3353050 h 6858000"/>
              <a:gd name="connsiteX1121" fmla="*/ 1091227 w 12192001"/>
              <a:gd name="connsiteY1121" fmla="*/ 3353792 h 6858000"/>
              <a:gd name="connsiteX1122" fmla="*/ 1092842 w 12192001"/>
              <a:gd name="connsiteY1122" fmla="*/ 3370483 h 6858000"/>
              <a:gd name="connsiteX1123" fmla="*/ 1112833 w 12192001"/>
              <a:gd name="connsiteY1123" fmla="*/ 3666773 h 6858000"/>
              <a:gd name="connsiteX1124" fmla="*/ 1117851 w 12192001"/>
              <a:gd name="connsiteY1124" fmla="*/ 3687385 h 6858000"/>
              <a:gd name="connsiteX1125" fmla="*/ 1132017 w 12192001"/>
              <a:gd name="connsiteY1125" fmla="*/ 3675159 h 6858000"/>
              <a:gd name="connsiteX1126" fmla="*/ 1143203 w 12192001"/>
              <a:gd name="connsiteY1126" fmla="*/ 3666559 h 6858000"/>
              <a:gd name="connsiteX1127" fmla="*/ 1150957 w 12192001"/>
              <a:gd name="connsiteY1127" fmla="*/ 3685512 h 6858000"/>
              <a:gd name="connsiteX1128" fmla="*/ 1148751 w 12192001"/>
              <a:gd name="connsiteY1128" fmla="*/ 3703225 h 6858000"/>
              <a:gd name="connsiteX1129" fmla="*/ 1171993 w 12192001"/>
              <a:gd name="connsiteY1129" fmla="*/ 3750090 h 6858000"/>
              <a:gd name="connsiteX1130" fmla="*/ 1191159 w 12192001"/>
              <a:gd name="connsiteY1130" fmla="*/ 3748480 h 6858000"/>
              <a:gd name="connsiteX1131" fmla="*/ 1197667 w 12192001"/>
              <a:gd name="connsiteY1131" fmla="*/ 3767279 h 6858000"/>
              <a:gd name="connsiteX1132" fmla="*/ 1162865 w 12192001"/>
              <a:gd name="connsiteY1132" fmla="*/ 3792923 h 6858000"/>
              <a:gd name="connsiteX1133" fmla="*/ 1187823 w 12192001"/>
              <a:gd name="connsiteY1133" fmla="*/ 3826012 h 6858000"/>
              <a:gd name="connsiteX1134" fmla="*/ 1229380 w 12192001"/>
              <a:gd name="connsiteY1134" fmla="*/ 3817197 h 6858000"/>
              <a:gd name="connsiteX1135" fmla="*/ 1233018 w 12192001"/>
              <a:gd name="connsiteY1135" fmla="*/ 3767684 h 6858000"/>
              <a:gd name="connsiteX1136" fmla="*/ 1228658 w 12192001"/>
              <a:gd name="connsiteY1136" fmla="*/ 3701186 h 6858000"/>
              <a:gd name="connsiteX1137" fmla="*/ 1234296 w 12192001"/>
              <a:gd name="connsiteY1137" fmla="*/ 3655920 h 6858000"/>
              <a:gd name="connsiteX1138" fmla="*/ 1233708 w 12192001"/>
              <a:gd name="connsiteY1138" fmla="*/ 3515035 h 6858000"/>
              <a:gd name="connsiteX1139" fmla="*/ 1229435 w 12192001"/>
              <a:gd name="connsiteY1139" fmla="*/ 3501219 h 6858000"/>
              <a:gd name="connsiteX1140" fmla="*/ 1228660 w 12192001"/>
              <a:gd name="connsiteY1140" fmla="*/ 3494322 h 6858000"/>
              <a:gd name="connsiteX1141" fmla="*/ 1242897 w 12192001"/>
              <a:gd name="connsiteY1141" fmla="*/ 3474609 h 6858000"/>
              <a:gd name="connsiteX1142" fmla="*/ 1265676 w 12192001"/>
              <a:gd name="connsiteY1142" fmla="*/ 3470855 h 6858000"/>
              <a:gd name="connsiteX1143" fmla="*/ 1265676 w 12192001"/>
              <a:gd name="connsiteY1143" fmla="*/ 3437062 h 6858000"/>
              <a:gd name="connsiteX1144" fmla="*/ 1269472 w 12192001"/>
              <a:gd name="connsiteY1144" fmla="*/ 3407024 h 6858000"/>
              <a:gd name="connsiteX1145" fmla="*/ 1265676 w 12192001"/>
              <a:gd name="connsiteY1145" fmla="*/ 3380741 h 6858000"/>
              <a:gd name="connsiteX1146" fmla="*/ 1264081 w 12192001"/>
              <a:gd name="connsiteY1146" fmla="*/ 3340138 h 6858000"/>
              <a:gd name="connsiteX1147" fmla="*/ 1272744 w 12192001"/>
              <a:gd name="connsiteY1147" fmla="*/ 3326935 h 6858000"/>
              <a:gd name="connsiteX1148" fmla="*/ 1282930 w 12192001"/>
              <a:gd name="connsiteY1148" fmla="*/ 3316212 h 6858000"/>
              <a:gd name="connsiteX1149" fmla="*/ 1302682 w 12192001"/>
              <a:gd name="connsiteY1149" fmla="*/ 3360644 h 6858000"/>
              <a:gd name="connsiteX1150" fmla="*/ 1298424 w 12192001"/>
              <a:gd name="connsiteY1150" fmla="*/ 3476034 h 6858000"/>
              <a:gd name="connsiteX1151" fmla="*/ 1292276 w 12192001"/>
              <a:gd name="connsiteY1151" fmla="*/ 3515242 h 6858000"/>
              <a:gd name="connsiteX1152" fmla="*/ 1295296 w 12192001"/>
              <a:gd name="connsiteY1152" fmla="*/ 3531607 h 6858000"/>
              <a:gd name="connsiteX1153" fmla="*/ 1310539 w 12192001"/>
              <a:gd name="connsiteY1153" fmla="*/ 3561486 h 6858000"/>
              <a:gd name="connsiteX1154" fmla="*/ 1315370 w 12192001"/>
              <a:gd name="connsiteY1154" fmla="*/ 3614053 h 6858000"/>
              <a:gd name="connsiteX1155" fmla="*/ 1332839 w 12192001"/>
              <a:gd name="connsiteY1155" fmla="*/ 3636215 h 6858000"/>
              <a:gd name="connsiteX1156" fmla="*/ 1339309 w 12192001"/>
              <a:gd name="connsiteY1156" fmla="*/ 3635022 h 6858000"/>
              <a:gd name="connsiteX1157" fmla="*/ 1348553 w 12192001"/>
              <a:gd name="connsiteY1157" fmla="*/ 3652163 h 6858000"/>
              <a:gd name="connsiteX1158" fmla="*/ 1337613 w 12192001"/>
              <a:gd name="connsiteY1158" fmla="*/ 3658795 h 6858000"/>
              <a:gd name="connsiteX1159" fmla="*/ 1324691 w 12192001"/>
              <a:gd name="connsiteY1159" fmla="*/ 3671176 h 6858000"/>
              <a:gd name="connsiteX1160" fmla="*/ 1344670 w 12192001"/>
              <a:gd name="connsiteY1160" fmla="*/ 3703644 h 6858000"/>
              <a:gd name="connsiteX1161" fmla="*/ 1354630 w 12192001"/>
              <a:gd name="connsiteY1161" fmla="*/ 3704885 h 6858000"/>
              <a:gd name="connsiteX1162" fmla="*/ 1348424 w 12192001"/>
              <a:gd name="connsiteY1162" fmla="*/ 3714105 h 6858000"/>
              <a:gd name="connsiteX1163" fmla="*/ 1346482 w 12192001"/>
              <a:gd name="connsiteY1163" fmla="*/ 3739846 h 6858000"/>
              <a:gd name="connsiteX1164" fmla="*/ 1373705 w 12192001"/>
              <a:gd name="connsiteY1164" fmla="*/ 3785208 h 6858000"/>
              <a:gd name="connsiteX1165" fmla="*/ 1410378 w 12192001"/>
              <a:gd name="connsiteY1165" fmla="*/ 3825751 h 6858000"/>
              <a:gd name="connsiteX1166" fmla="*/ 1424602 w 12192001"/>
              <a:gd name="connsiteY1166" fmla="*/ 3843512 h 6858000"/>
              <a:gd name="connsiteX1167" fmla="*/ 1470841 w 12192001"/>
              <a:gd name="connsiteY1167" fmla="*/ 3939210 h 6858000"/>
              <a:gd name="connsiteX1168" fmla="*/ 1487781 w 12192001"/>
              <a:gd name="connsiteY1168" fmla="*/ 3945317 h 6858000"/>
              <a:gd name="connsiteX1169" fmla="*/ 1489233 w 12192001"/>
              <a:gd name="connsiteY1169" fmla="*/ 3923513 h 6858000"/>
              <a:gd name="connsiteX1170" fmla="*/ 1493645 w 12192001"/>
              <a:gd name="connsiteY1170" fmla="*/ 3888087 h 6858000"/>
              <a:gd name="connsiteX1171" fmla="*/ 1508244 w 12192001"/>
              <a:gd name="connsiteY1171" fmla="*/ 3841938 h 6858000"/>
              <a:gd name="connsiteX1172" fmla="*/ 1480531 w 12192001"/>
              <a:gd name="connsiteY1172" fmla="*/ 3800512 h 6858000"/>
              <a:gd name="connsiteX1173" fmla="*/ 1467590 w 12192001"/>
              <a:gd name="connsiteY1173" fmla="*/ 3802898 h 6858000"/>
              <a:gd name="connsiteX1174" fmla="*/ 1464855 w 12192001"/>
              <a:gd name="connsiteY1174" fmla="*/ 3804556 h 6858000"/>
              <a:gd name="connsiteX1175" fmla="*/ 1466590 w 12192001"/>
              <a:gd name="connsiteY1175" fmla="*/ 3800774 h 6858000"/>
              <a:gd name="connsiteX1176" fmla="*/ 1468042 w 12192001"/>
              <a:gd name="connsiteY1176" fmla="*/ 3778970 h 6858000"/>
              <a:gd name="connsiteX1177" fmla="*/ 1496807 w 12192001"/>
              <a:gd name="connsiteY1177" fmla="*/ 3720595 h 6858000"/>
              <a:gd name="connsiteX1178" fmla="*/ 1512179 w 12192001"/>
              <a:gd name="connsiteY1178" fmla="*/ 3688533 h 6858000"/>
              <a:gd name="connsiteX1179" fmla="*/ 1500916 w 12192001"/>
              <a:gd name="connsiteY1179" fmla="*/ 3657150 h 6858000"/>
              <a:gd name="connsiteX1180" fmla="*/ 1466107 w 12192001"/>
              <a:gd name="connsiteY1180" fmla="*/ 3550884 h 6858000"/>
              <a:gd name="connsiteX1181" fmla="*/ 1487215 w 12192001"/>
              <a:gd name="connsiteY1181" fmla="*/ 3523533 h 6858000"/>
              <a:gd name="connsiteX1182" fmla="*/ 1514321 w 12192001"/>
              <a:gd name="connsiteY1182" fmla="*/ 3508922 h 6858000"/>
              <a:gd name="connsiteX1183" fmla="*/ 1495814 w 12192001"/>
              <a:gd name="connsiteY1183" fmla="*/ 3464645 h 6858000"/>
              <a:gd name="connsiteX1184" fmla="*/ 1497542 w 12192001"/>
              <a:gd name="connsiteY1184" fmla="*/ 3451858 h 6858000"/>
              <a:gd name="connsiteX1185" fmla="*/ 1503296 w 12192001"/>
              <a:gd name="connsiteY1185" fmla="*/ 3452080 h 6858000"/>
              <a:gd name="connsiteX1186" fmla="*/ 1510889 w 12192001"/>
              <a:gd name="connsiteY1186" fmla="*/ 3433306 h 6858000"/>
              <a:gd name="connsiteX1187" fmla="*/ 1508924 w 12192001"/>
              <a:gd name="connsiteY1187" fmla="*/ 3378893 h 6858000"/>
              <a:gd name="connsiteX1188" fmla="*/ 1530236 w 12192001"/>
              <a:gd name="connsiteY1188" fmla="*/ 3370999 h 6858000"/>
              <a:gd name="connsiteX1189" fmla="*/ 1553362 w 12192001"/>
              <a:gd name="connsiteY1189" fmla="*/ 3357890 h 6858000"/>
              <a:gd name="connsiteX1190" fmla="*/ 1554343 w 12192001"/>
              <a:gd name="connsiteY1190" fmla="*/ 3350018 h 6858000"/>
              <a:gd name="connsiteX1191" fmla="*/ 1542835 w 12192001"/>
              <a:gd name="connsiteY1191" fmla="*/ 3320603 h 6858000"/>
              <a:gd name="connsiteX1192" fmla="*/ 1525366 w 12192001"/>
              <a:gd name="connsiteY1192" fmla="*/ 3298441 h 6858000"/>
              <a:gd name="connsiteX1193" fmla="*/ 1511102 w 12192001"/>
              <a:gd name="connsiteY1193" fmla="*/ 3292417 h 6858000"/>
              <a:gd name="connsiteX1194" fmla="*/ 1508675 w 12192001"/>
              <a:gd name="connsiteY1194" fmla="*/ 3286693 h 6858000"/>
              <a:gd name="connsiteX1195" fmla="*/ 1513262 w 12192001"/>
              <a:gd name="connsiteY1195" fmla="*/ 3273731 h 6858000"/>
              <a:gd name="connsiteX1196" fmla="*/ 1526075 w 12192001"/>
              <a:gd name="connsiteY1196" fmla="*/ 3245570 h 6858000"/>
              <a:gd name="connsiteX1197" fmla="*/ 1533668 w 12192001"/>
              <a:gd name="connsiteY1197" fmla="*/ 3245570 h 6858000"/>
              <a:gd name="connsiteX1198" fmla="*/ 1548854 w 12192001"/>
              <a:gd name="connsiteY1198" fmla="*/ 3249325 h 6858000"/>
              <a:gd name="connsiteX1199" fmla="*/ 1548854 w 12192001"/>
              <a:gd name="connsiteY1199" fmla="*/ 3283118 h 6858000"/>
              <a:gd name="connsiteX1200" fmla="*/ 1556447 w 12192001"/>
              <a:gd name="connsiteY1200" fmla="*/ 3305646 h 6858000"/>
              <a:gd name="connsiteX1201" fmla="*/ 1564040 w 12192001"/>
              <a:gd name="connsiteY1201" fmla="*/ 3309401 h 6858000"/>
              <a:gd name="connsiteX1202" fmla="*/ 1567836 w 12192001"/>
              <a:gd name="connsiteY1202" fmla="*/ 3301891 h 6858000"/>
              <a:gd name="connsiteX1203" fmla="*/ 1567836 w 12192001"/>
              <a:gd name="connsiteY1203" fmla="*/ 3268099 h 6858000"/>
              <a:gd name="connsiteX1204" fmla="*/ 1575429 w 12192001"/>
              <a:gd name="connsiteY1204" fmla="*/ 3256834 h 6858000"/>
              <a:gd name="connsiteX1205" fmla="*/ 1583022 w 12192001"/>
              <a:gd name="connsiteY1205" fmla="*/ 3264344 h 6858000"/>
              <a:gd name="connsiteX1206" fmla="*/ 1602004 w 12192001"/>
              <a:gd name="connsiteY1206" fmla="*/ 3309401 h 6858000"/>
              <a:gd name="connsiteX1207" fmla="*/ 1617190 w 12192001"/>
              <a:gd name="connsiteY1207" fmla="*/ 3380740 h 6858000"/>
              <a:gd name="connsiteX1208" fmla="*/ 1620987 w 12192001"/>
              <a:gd name="connsiteY1208" fmla="*/ 3380740 h 6858000"/>
              <a:gd name="connsiteX1209" fmla="*/ 1628580 w 12192001"/>
              <a:gd name="connsiteY1209" fmla="*/ 3380740 h 6858000"/>
              <a:gd name="connsiteX1210" fmla="*/ 1628580 w 12192001"/>
              <a:gd name="connsiteY1210" fmla="*/ 3365721 h 6858000"/>
              <a:gd name="connsiteX1211" fmla="*/ 1651358 w 12192001"/>
              <a:gd name="connsiteY1211" fmla="*/ 3354457 h 6858000"/>
              <a:gd name="connsiteX1212" fmla="*/ 1662748 w 12192001"/>
              <a:gd name="connsiteY1212" fmla="*/ 3350703 h 6858000"/>
              <a:gd name="connsiteX1213" fmla="*/ 1674137 w 12192001"/>
              <a:gd name="connsiteY1213" fmla="*/ 3316910 h 6858000"/>
              <a:gd name="connsiteX1214" fmla="*/ 1674137 w 12192001"/>
              <a:gd name="connsiteY1214" fmla="*/ 3343193 h 6858000"/>
              <a:gd name="connsiteX1215" fmla="*/ 1685527 w 12192001"/>
              <a:gd name="connsiteY1215" fmla="*/ 3346948 h 6858000"/>
              <a:gd name="connsiteX1216" fmla="*/ 1693120 w 12192001"/>
              <a:gd name="connsiteY1216" fmla="*/ 3346948 h 6858000"/>
              <a:gd name="connsiteX1217" fmla="*/ 1693120 w 12192001"/>
              <a:gd name="connsiteY1217" fmla="*/ 3350703 h 6858000"/>
              <a:gd name="connsiteX1218" fmla="*/ 1689323 w 12192001"/>
              <a:gd name="connsiteY1218" fmla="*/ 3388250 h 6858000"/>
              <a:gd name="connsiteX1219" fmla="*/ 1693120 w 12192001"/>
              <a:gd name="connsiteY1219" fmla="*/ 3395759 h 6858000"/>
              <a:gd name="connsiteX1220" fmla="*/ 1700713 w 12192001"/>
              <a:gd name="connsiteY1220" fmla="*/ 3392005 h 6858000"/>
              <a:gd name="connsiteX1221" fmla="*/ 1715898 w 12192001"/>
              <a:gd name="connsiteY1221" fmla="*/ 3369476 h 6858000"/>
              <a:gd name="connsiteX1222" fmla="*/ 1734881 w 12192001"/>
              <a:gd name="connsiteY1222" fmla="*/ 3365721 h 6858000"/>
              <a:gd name="connsiteX1223" fmla="*/ 1746270 w 12192001"/>
              <a:gd name="connsiteY1223" fmla="*/ 3373231 h 6858000"/>
              <a:gd name="connsiteX1224" fmla="*/ 1746270 w 12192001"/>
              <a:gd name="connsiteY1224" fmla="*/ 3392005 h 6858000"/>
              <a:gd name="connsiteX1225" fmla="*/ 1731084 w 12192001"/>
              <a:gd name="connsiteY1225" fmla="*/ 3437061 h 6858000"/>
              <a:gd name="connsiteX1226" fmla="*/ 1738677 w 12192001"/>
              <a:gd name="connsiteY1226" fmla="*/ 3455835 h 6858000"/>
              <a:gd name="connsiteX1227" fmla="*/ 1761456 w 12192001"/>
              <a:gd name="connsiteY1227" fmla="*/ 3467099 h 6858000"/>
              <a:gd name="connsiteX1228" fmla="*/ 1769049 w 12192001"/>
              <a:gd name="connsiteY1228" fmla="*/ 3500892 h 6858000"/>
              <a:gd name="connsiteX1229" fmla="*/ 1765252 w 12192001"/>
              <a:gd name="connsiteY1229" fmla="*/ 3530929 h 6858000"/>
              <a:gd name="connsiteX1230" fmla="*/ 1776642 w 12192001"/>
              <a:gd name="connsiteY1230" fmla="*/ 3538439 h 6858000"/>
              <a:gd name="connsiteX1231" fmla="*/ 1788031 w 12192001"/>
              <a:gd name="connsiteY1231" fmla="*/ 3530929 h 6858000"/>
              <a:gd name="connsiteX1232" fmla="*/ 1784235 w 12192001"/>
              <a:gd name="connsiteY1232" fmla="*/ 3519665 h 6858000"/>
              <a:gd name="connsiteX1233" fmla="*/ 1795624 w 12192001"/>
              <a:gd name="connsiteY1233" fmla="*/ 3474608 h 6858000"/>
              <a:gd name="connsiteX1234" fmla="*/ 1818403 w 12192001"/>
              <a:gd name="connsiteY1234" fmla="*/ 3470854 h 6858000"/>
              <a:gd name="connsiteX1235" fmla="*/ 1818403 w 12192001"/>
              <a:gd name="connsiteY1235" fmla="*/ 3437061 h 6858000"/>
              <a:gd name="connsiteX1236" fmla="*/ 1822199 w 12192001"/>
              <a:gd name="connsiteY1236" fmla="*/ 3407023 h 6858000"/>
              <a:gd name="connsiteX1237" fmla="*/ 1818403 w 12192001"/>
              <a:gd name="connsiteY1237" fmla="*/ 3380740 h 6858000"/>
              <a:gd name="connsiteX1238" fmla="*/ 1814606 w 12192001"/>
              <a:gd name="connsiteY1238" fmla="*/ 3286872 h 6858000"/>
              <a:gd name="connsiteX1239" fmla="*/ 1814606 w 12192001"/>
              <a:gd name="connsiteY1239" fmla="*/ 3245570 h 6858000"/>
              <a:gd name="connsiteX1240" fmla="*/ 1795624 w 12192001"/>
              <a:gd name="connsiteY1240" fmla="*/ 3181740 h 6858000"/>
              <a:gd name="connsiteX1241" fmla="*/ 1807013 w 12192001"/>
              <a:gd name="connsiteY1241" fmla="*/ 3174231 h 6858000"/>
              <a:gd name="connsiteX1242" fmla="*/ 1810810 w 12192001"/>
              <a:gd name="connsiteY1242" fmla="*/ 3132929 h 6858000"/>
              <a:gd name="connsiteX1243" fmla="*/ 1795624 w 12192001"/>
              <a:gd name="connsiteY1243" fmla="*/ 3102891 h 6858000"/>
              <a:gd name="connsiteX1244" fmla="*/ 1788031 w 12192001"/>
              <a:gd name="connsiteY1244" fmla="*/ 3076608 h 6858000"/>
              <a:gd name="connsiteX1245" fmla="*/ 1788470 w 12192001"/>
              <a:gd name="connsiteY1245" fmla="*/ 3075261 h 6858000"/>
              <a:gd name="connsiteX1246" fmla="*/ 1790123 w 12192001"/>
              <a:gd name="connsiteY1246" fmla="*/ 3075806 h 6858000"/>
              <a:gd name="connsiteX1247" fmla="*/ 1794394 w 12192001"/>
              <a:gd name="connsiteY1247" fmla="*/ 3069704 h 6858000"/>
              <a:gd name="connsiteX1248" fmla="*/ 1794394 w 12192001"/>
              <a:gd name="connsiteY1248" fmla="*/ 3057100 h 6858000"/>
              <a:gd name="connsiteX1249" fmla="*/ 1796909 w 12192001"/>
              <a:gd name="connsiteY1249" fmla="*/ 3049390 h 6858000"/>
              <a:gd name="connsiteX1250" fmla="*/ 1801512 w 12192001"/>
              <a:gd name="connsiteY1250" fmla="*/ 3060317 h 6858000"/>
              <a:gd name="connsiteX1251" fmla="*/ 1805783 w 12192001"/>
              <a:gd name="connsiteY1251" fmla="*/ 3077214 h 6858000"/>
              <a:gd name="connsiteX1252" fmla="*/ 1817172 w 12192001"/>
              <a:gd name="connsiteY1252" fmla="*/ 3080968 h 6858000"/>
              <a:gd name="connsiteX1253" fmla="*/ 1826373 w 12192001"/>
              <a:gd name="connsiteY1253" fmla="*/ 3080141 h 6858000"/>
              <a:gd name="connsiteX1254" fmla="*/ 1827025 w 12192001"/>
              <a:gd name="connsiteY1254" fmla="*/ 3121845 h 6858000"/>
              <a:gd name="connsiteX1255" fmla="*/ 1827025 w 12192001"/>
              <a:gd name="connsiteY1255" fmla="*/ 3129357 h 6858000"/>
              <a:gd name="connsiteX1256" fmla="*/ 1828259 w 12192001"/>
              <a:gd name="connsiteY1256" fmla="*/ 3151892 h 6858000"/>
              <a:gd name="connsiteX1257" fmla="*/ 1830727 w 12192001"/>
              <a:gd name="connsiteY1257" fmla="*/ 3196963 h 6858000"/>
              <a:gd name="connsiteX1258" fmla="*/ 1831961 w 12192001"/>
              <a:gd name="connsiteY1258" fmla="*/ 3215742 h 6858000"/>
              <a:gd name="connsiteX1259" fmla="*/ 1831961 w 12192001"/>
              <a:gd name="connsiteY1259" fmla="*/ 3242033 h 6858000"/>
              <a:gd name="connsiteX1260" fmla="*/ 1834429 w 12192001"/>
              <a:gd name="connsiteY1260" fmla="*/ 3268324 h 6858000"/>
              <a:gd name="connsiteX1261" fmla="*/ 1831961 w 12192001"/>
              <a:gd name="connsiteY1261" fmla="*/ 3283347 h 6858000"/>
              <a:gd name="connsiteX1262" fmla="*/ 1835663 w 12192001"/>
              <a:gd name="connsiteY1262" fmla="*/ 3290859 h 6858000"/>
              <a:gd name="connsiteX1263" fmla="*/ 1835663 w 12192001"/>
              <a:gd name="connsiteY1263" fmla="*/ 3298371 h 6858000"/>
              <a:gd name="connsiteX1264" fmla="*/ 1838131 w 12192001"/>
              <a:gd name="connsiteY1264" fmla="*/ 3358465 h 6858000"/>
              <a:gd name="connsiteX1265" fmla="*/ 1840600 w 12192001"/>
              <a:gd name="connsiteY1265" fmla="*/ 3403535 h 6858000"/>
              <a:gd name="connsiteX1266" fmla="*/ 1840600 w 12192001"/>
              <a:gd name="connsiteY1266" fmla="*/ 3448605 h 6858000"/>
              <a:gd name="connsiteX1267" fmla="*/ 1843068 w 12192001"/>
              <a:gd name="connsiteY1267" fmla="*/ 3463629 h 6858000"/>
              <a:gd name="connsiteX1268" fmla="*/ 1845536 w 12192001"/>
              <a:gd name="connsiteY1268" fmla="*/ 3482408 h 6858000"/>
              <a:gd name="connsiteX1269" fmla="*/ 1844302 w 12192001"/>
              <a:gd name="connsiteY1269" fmla="*/ 3523722 h 6858000"/>
              <a:gd name="connsiteX1270" fmla="*/ 1850472 w 12192001"/>
              <a:gd name="connsiteY1270" fmla="*/ 3542502 h 6858000"/>
              <a:gd name="connsiteX1271" fmla="*/ 1860344 w 12192001"/>
              <a:gd name="connsiteY1271" fmla="*/ 3557525 h 6858000"/>
              <a:gd name="connsiteX1272" fmla="*/ 1862812 w 12192001"/>
              <a:gd name="connsiteY1272" fmla="*/ 3598839 h 6858000"/>
              <a:gd name="connsiteX1273" fmla="*/ 1862812 w 12192001"/>
              <a:gd name="connsiteY1273" fmla="*/ 3647666 h 6858000"/>
              <a:gd name="connsiteX1274" fmla="*/ 1862812 w 12192001"/>
              <a:gd name="connsiteY1274" fmla="*/ 3692736 h 6858000"/>
              <a:gd name="connsiteX1275" fmla="*/ 1867748 w 12192001"/>
              <a:gd name="connsiteY1275" fmla="*/ 3711516 h 6858000"/>
              <a:gd name="connsiteX1276" fmla="*/ 1873918 w 12192001"/>
              <a:gd name="connsiteY1276" fmla="*/ 3704004 h 6858000"/>
              <a:gd name="connsiteX1277" fmla="*/ 1873918 w 12192001"/>
              <a:gd name="connsiteY1277" fmla="*/ 3685225 h 6858000"/>
              <a:gd name="connsiteX1278" fmla="*/ 1877620 w 12192001"/>
              <a:gd name="connsiteY1278" fmla="*/ 3666445 h 6858000"/>
              <a:gd name="connsiteX1279" fmla="*/ 1883790 w 12192001"/>
              <a:gd name="connsiteY1279" fmla="*/ 3643910 h 6858000"/>
              <a:gd name="connsiteX1280" fmla="*/ 1887492 w 12192001"/>
              <a:gd name="connsiteY1280" fmla="*/ 3610107 h 6858000"/>
              <a:gd name="connsiteX1281" fmla="*/ 1887492 w 12192001"/>
              <a:gd name="connsiteY1281" fmla="*/ 3576304 h 6858000"/>
              <a:gd name="connsiteX1282" fmla="*/ 1886258 w 12192001"/>
              <a:gd name="connsiteY1282" fmla="*/ 3523722 h 6858000"/>
              <a:gd name="connsiteX1283" fmla="*/ 1887492 w 12192001"/>
              <a:gd name="connsiteY1283" fmla="*/ 3516211 h 6858000"/>
              <a:gd name="connsiteX1284" fmla="*/ 1891194 w 12192001"/>
              <a:gd name="connsiteY1284" fmla="*/ 3519966 h 6858000"/>
              <a:gd name="connsiteX1285" fmla="*/ 1893662 w 12192001"/>
              <a:gd name="connsiteY1285" fmla="*/ 3542502 h 6858000"/>
              <a:gd name="connsiteX1286" fmla="*/ 1902300 w 12192001"/>
              <a:gd name="connsiteY1286" fmla="*/ 3550013 h 6858000"/>
              <a:gd name="connsiteX1287" fmla="*/ 1903534 w 12192001"/>
              <a:gd name="connsiteY1287" fmla="*/ 3512455 h 6858000"/>
              <a:gd name="connsiteX1288" fmla="*/ 1904768 w 12192001"/>
              <a:gd name="connsiteY1288" fmla="*/ 3527478 h 6858000"/>
              <a:gd name="connsiteX1289" fmla="*/ 1904768 w 12192001"/>
              <a:gd name="connsiteY1289" fmla="*/ 3561281 h 6858000"/>
              <a:gd name="connsiteX1290" fmla="*/ 1908470 w 12192001"/>
              <a:gd name="connsiteY1290" fmla="*/ 3595084 h 6858000"/>
              <a:gd name="connsiteX1291" fmla="*/ 1915874 w 12192001"/>
              <a:gd name="connsiteY1291" fmla="*/ 3602595 h 6858000"/>
              <a:gd name="connsiteX1292" fmla="*/ 1919576 w 12192001"/>
              <a:gd name="connsiteY1292" fmla="*/ 3583816 h 6858000"/>
              <a:gd name="connsiteX1293" fmla="*/ 1918342 w 12192001"/>
              <a:gd name="connsiteY1293" fmla="*/ 3553769 h 6858000"/>
              <a:gd name="connsiteX1294" fmla="*/ 1915874 w 12192001"/>
              <a:gd name="connsiteY1294" fmla="*/ 3489920 h 6858000"/>
              <a:gd name="connsiteX1295" fmla="*/ 1917108 w 12192001"/>
              <a:gd name="connsiteY1295" fmla="*/ 3482408 h 6858000"/>
              <a:gd name="connsiteX1296" fmla="*/ 1919576 w 12192001"/>
              <a:gd name="connsiteY1296" fmla="*/ 3429826 h 6858000"/>
              <a:gd name="connsiteX1297" fmla="*/ 1922044 w 12192001"/>
              <a:gd name="connsiteY1297" fmla="*/ 3350953 h 6858000"/>
              <a:gd name="connsiteX1298" fmla="*/ 1922044 w 12192001"/>
              <a:gd name="connsiteY1298" fmla="*/ 3347197 h 6858000"/>
              <a:gd name="connsiteX1299" fmla="*/ 1923278 w 12192001"/>
              <a:gd name="connsiteY1299" fmla="*/ 3347197 h 6858000"/>
              <a:gd name="connsiteX1300" fmla="*/ 1925746 w 12192001"/>
              <a:gd name="connsiteY1300" fmla="*/ 3350953 h 6858000"/>
              <a:gd name="connsiteX1301" fmla="*/ 1925746 w 12192001"/>
              <a:gd name="connsiteY1301" fmla="*/ 3362220 h 6858000"/>
              <a:gd name="connsiteX1302" fmla="*/ 1925746 w 12192001"/>
              <a:gd name="connsiteY1302" fmla="*/ 3429826 h 6858000"/>
              <a:gd name="connsiteX1303" fmla="*/ 1928214 w 12192001"/>
              <a:gd name="connsiteY1303" fmla="*/ 3441093 h 6858000"/>
              <a:gd name="connsiteX1304" fmla="*/ 1933150 w 12192001"/>
              <a:gd name="connsiteY1304" fmla="*/ 3459873 h 6858000"/>
              <a:gd name="connsiteX1305" fmla="*/ 1933150 w 12192001"/>
              <a:gd name="connsiteY1305" fmla="*/ 3504943 h 6858000"/>
              <a:gd name="connsiteX1306" fmla="*/ 1935618 w 12192001"/>
              <a:gd name="connsiteY1306" fmla="*/ 3538746 h 6858000"/>
              <a:gd name="connsiteX1307" fmla="*/ 1939320 w 12192001"/>
              <a:gd name="connsiteY1307" fmla="*/ 3519966 h 6858000"/>
              <a:gd name="connsiteX1308" fmla="*/ 1940554 w 12192001"/>
              <a:gd name="connsiteY1308" fmla="*/ 3429826 h 6858000"/>
              <a:gd name="connsiteX1309" fmla="*/ 1940554 w 12192001"/>
              <a:gd name="connsiteY1309" fmla="*/ 3287103 h 6858000"/>
              <a:gd name="connsiteX1310" fmla="*/ 1939320 w 12192001"/>
              <a:gd name="connsiteY1310" fmla="*/ 3268324 h 6858000"/>
              <a:gd name="connsiteX1311" fmla="*/ 1940455 w 12192001"/>
              <a:gd name="connsiteY1311" fmla="*/ 3257693 h 6858000"/>
              <a:gd name="connsiteX1312" fmla="*/ 1942657 w 12192001"/>
              <a:gd name="connsiteY1312" fmla="*/ 3266403 h 6858000"/>
              <a:gd name="connsiteX1313" fmla="*/ 1950250 w 12192001"/>
              <a:gd name="connsiteY1313" fmla="*/ 3307705 h 6858000"/>
              <a:gd name="connsiteX1314" fmla="*/ 1954046 w 12192001"/>
              <a:gd name="connsiteY1314" fmla="*/ 3322723 h 6858000"/>
              <a:gd name="connsiteX1315" fmla="*/ 2018586 w 12192001"/>
              <a:gd name="connsiteY1315" fmla="*/ 3364025 h 6858000"/>
              <a:gd name="connsiteX1316" fmla="*/ 2064144 w 12192001"/>
              <a:gd name="connsiteY1316" fmla="*/ 3397818 h 6858000"/>
              <a:gd name="connsiteX1317" fmla="*/ 2086923 w 12192001"/>
              <a:gd name="connsiteY1317" fmla="*/ 3420346 h 6858000"/>
              <a:gd name="connsiteX1318" fmla="*/ 2117294 w 12192001"/>
              <a:gd name="connsiteY1318" fmla="*/ 3435365 h 6858000"/>
              <a:gd name="connsiteX1319" fmla="*/ 2124887 w 12192001"/>
              <a:gd name="connsiteY1319" fmla="*/ 3435365 h 6858000"/>
              <a:gd name="connsiteX1320" fmla="*/ 2162852 w 12192001"/>
              <a:gd name="connsiteY1320" fmla="*/ 3379044 h 6858000"/>
              <a:gd name="connsiteX1321" fmla="*/ 2162852 w 12192001"/>
              <a:gd name="connsiteY1321" fmla="*/ 3232597 h 6858000"/>
              <a:gd name="connsiteX1322" fmla="*/ 2172218 w 12192001"/>
              <a:gd name="connsiteY1322" fmla="*/ 3223332 h 6858000"/>
              <a:gd name="connsiteX1323" fmla="*/ 2176628 w 12192001"/>
              <a:gd name="connsiteY1323" fmla="*/ 3208503 h 6858000"/>
              <a:gd name="connsiteX1324" fmla="*/ 2180760 w 12192001"/>
              <a:gd name="connsiteY1324" fmla="*/ 3217845 h 6858000"/>
              <a:gd name="connsiteX1325" fmla="*/ 2180760 w 12192001"/>
              <a:gd name="connsiteY1325" fmla="*/ 3278715 h 6858000"/>
              <a:gd name="connsiteX1326" fmla="*/ 2192149 w 12192001"/>
              <a:gd name="connsiteY1326" fmla="*/ 3289979 h 6858000"/>
              <a:gd name="connsiteX1327" fmla="*/ 2203539 w 12192001"/>
              <a:gd name="connsiteY1327" fmla="*/ 3278715 h 6858000"/>
              <a:gd name="connsiteX1328" fmla="*/ 2202115 w 12192001"/>
              <a:gd name="connsiteY1328" fmla="*/ 3260410 h 6858000"/>
              <a:gd name="connsiteX1329" fmla="*/ 2202994 w 12192001"/>
              <a:gd name="connsiteY1329" fmla="*/ 3250841 h 6858000"/>
              <a:gd name="connsiteX1330" fmla="*/ 2207223 w 12192001"/>
              <a:gd name="connsiteY1330" fmla="*/ 3256194 h 6858000"/>
              <a:gd name="connsiteX1331" fmla="*/ 2221696 w 12192001"/>
              <a:gd name="connsiteY1331" fmla="*/ 3287053 h 6858000"/>
              <a:gd name="connsiteX1332" fmla="*/ 2222521 w 12192001"/>
              <a:gd name="connsiteY1332" fmla="*/ 3291363 h 6858000"/>
              <a:gd name="connsiteX1333" fmla="*/ 2222521 w 12192001"/>
              <a:gd name="connsiteY1333" fmla="*/ 3293734 h 6858000"/>
              <a:gd name="connsiteX1334" fmla="*/ 2221572 w 12192001"/>
              <a:gd name="connsiteY1334" fmla="*/ 3304059 h 6858000"/>
              <a:gd name="connsiteX1335" fmla="*/ 2225738 w 12192001"/>
              <a:gd name="connsiteY1335" fmla="*/ 3308180 h 6858000"/>
              <a:gd name="connsiteX1336" fmla="*/ 2234984 w 12192001"/>
              <a:gd name="connsiteY1336" fmla="*/ 3356516 h 6858000"/>
              <a:gd name="connsiteX1337" fmla="*/ 2238781 w 12192001"/>
              <a:gd name="connsiteY1337" fmla="*/ 3431610 h 6858000"/>
              <a:gd name="connsiteX1338" fmla="*/ 2238781 w 12192001"/>
              <a:gd name="connsiteY1338" fmla="*/ 3480422 h 6858000"/>
              <a:gd name="connsiteX1339" fmla="*/ 2246374 w 12192001"/>
              <a:gd name="connsiteY1339" fmla="*/ 3525478 h 6858000"/>
              <a:gd name="connsiteX1340" fmla="*/ 2253966 w 12192001"/>
              <a:gd name="connsiteY1340" fmla="*/ 3544252 h 6858000"/>
              <a:gd name="connsiteX1341" fmla="*/ 2261560 w 12192001"/>
              <a:gd name="connsiteY1341" fmla="*/ 3525478 h 6858000"/>
              <a:gd name="connsiteX1342" fmla="*/ 2253966 w 12192001"/>
              <a:gd name="connsiteY1342" fmla="*/ 3394063 h 6858000"/>
              <a:gd name="connsiteX1343" fmla="*/ 2276746 w 12192001"/>
              <a:gd name="connsiteY1343" fmla="*/ 3337742 h 6858000"/>
              <a:gd name="connsiteX1344" fmla="*/ 2284338 w 12192001"/>
              <a:gd name="connsiteY1344" fmla="*/ 3337742 h 6858000"/>
              <a:gd name="connsiteX1345" fmla="*/ 2299524 w 12192001"/>
              <a:gd name="connsiteY1345" fmla="*/ 3341497 h 6858000"/>
              <a:gd name="connsiteX1346" fmla="*/ 2299524 w 12192001"/>
              <a:gd name="connsiteY1346" fmla="*/ 3375290 h 6858000"/>
              <a:gd name="connsiteX1347" fmla="*/ 2307117 w 12192001"/>
              <a:gd name="connsiteY1347" fmla="*/ 3397818 h 6858000"/>
              <a:gd name="connsiteX1348" fmla="*/ 2314710 w 12192001"/>
              <a:gd name="connsiteY1348" fmla="*/ 3401573 h 6858000"/>
              <a:gd name="connsiteX1349" fmla="*/ 2318506 w 12192001"/>
              <a:gd name="connsiteY1349" fmla="*/ 3394063 h 6858000"/>
              <a:gd name="connsiteX1350" fmla="*/ 2318506 w 12192001"/>
              <a:gd name="connsiteY1350" fmla="*/ 3360271 h 6858000"/>
              <a:gd name="connsiteX1351" fmla="*/ 2326100 w 12192001"/>
              <a:gd name="connsiteY1351" fmla="*/ 3349006 h 6858000"/>
              <a:gd name="connsiteX1352" fmla="*/ 2333692 w 12192001"/>
              <a:gd name="connsiteY1352" fmla="*/ 3356516 h 6858000"/>
              <a:gd name="connsiteX1353" fmla="*/ 2352675 w 12192001"/>
              <a:gd name="connsiteY1353" fmla="*/ 3401573 h 6858000"/>
              <a:gd name="connsiteX1354" fmla="*/ 2367861 w 12192001"/>
              <a:gd name="connsiteY1354" fmla="*/ 3472912 h 6858000"/>
              <a:gd name="connsiteX1355" fmla="*/ 2371658 w 12192001"/>
              <a:gd name="connsiteY1355" fmla="*/ 3472912 h 6858000"/>
              <a:gd name="connsiteX1356" fmla="*/ 2379250 w 12192001"/>
              <a:gd name="connsiteY1356" fmla="*/ 3472912 h 6858000"/>
              <a:gd name="connsiteX1357" fmla="*/ 2379250 w 12192001"/>
              <a:gd name="connsiteY1357" fmla="*/ 3457893 h 6858000"/>
              <a:gd name="connsiteX1358" fmla="*/ 2402029 w 12192001"/>
              <a:gd name="connsiteY1358" fmla="*/ 3446629 h 6858000"/>
              <a:gd name="connsiteX1359" fmla="*/ 2413419 w 12192001"/>
              <a:gd name="connsiteY1359" fmla="*/ 3442875 h 6858000"/>
              <a:gd name="connsiteX1360" fmla="*/ 2424808 w 12192001"/>
              <a:gd name="connsiteY1360" fmla="*/ 3409082 h 6858000"/>
              <a:gd name="connsiteX1361" fmla="*/ 2424808 w 12192001"/>
              <a:gd name="connsiteY1361" fmla="*/ 3435365 h 6858000"/>
              <a:gd name="connsiteX1362" fmla="*/ 2436197 w 12192001"/>
              <a:gd name="connsiteY1362" fmla="*/ 3439120 h 6858000"/>
              <a:gd name="connsiteX1363" fmla="*/ 2443791 w 12192001"/>
              <a:gd name="connsiteY1363" fmla="*/ 3439120 h 6858000"/>
              <a:gd name="connsiteX1364" fmla="*/ 2443791 w 12192001"/>
              <a:gd name="connsiteY1364" fmla="*/ 3442875 h 6858000"/>
              <a:gd name="connsiteX1365" fmla="*/ 2439994 w 12192001"/>
              <a:gd name="connsiteY1365" fmla="*/ 3480422 h 6858000"/>
              <a:gd name="connsiteX1366" fmla="*/ 2443791 w 12192001"/>
              <a:gd name="connsiteY1366" fmla="*/ 3487931 h 6858000"/>
              <a:gd name="connsiteX1367" fmla="*/ 2451383 w 12192001"/>
              <a:gd name="connsiteY1367" fmla="*/ 3484177 h 6858000"/>
              <a:gd name="connsiteX1368" fmla="*/ 2466569 w 12192001"/>
              <a:gd name="connsiteY1368" fmla="*/ 3461648 h 6858000"/>
              <a:gd name="connsiteX1369" fmla="*/ 2485551 w 12192001"/>
              <a:gd name="connsiteY1369" fmla="*/ 3457893 h 6858000"/>
              <a:gd name="connsiteX1370" fmla="*/ 2496941 w 12192001"/>
              <a:gd name="connsiteY1370" fmla="*/ 3465403 h 6858000"/>
              <a:gd name="connsiteX1371" fmla="*/ 2496941 w 12192001"/>
              <a:gd name="connsiteY1371" fmla="*/ 3484177 h 6858000"/>
              <a:gd name="connsiteX1372" fmla="*/ 2481755 w 12192001"/>
              <a:gd name="connsiteY1372" fmla="*/ 3529233 h 6858000"/>
              <a:gd name="connsiteX1373" fmla="*/ 2489348 w 12192001"/>
              <a:gd name="connsiteY1373" fmla="*/ 3548007 h 6858000"/>
              <a:gd name="connsiteX1374" fmla="*/ 2512126 w 12192001"/>
              <a:gd name="connsiteY1374" fmla="*/ 3559271 h 6858000"/>
              <a:gd name="connsiteX1375" fmla="*/ 2519720 w 12192001"/>
              <a:gd name="connsiteY1375" fmla="*/ 3593064 h 6858000"/>
              <a:gd name="connsiteX1376" fmla="*/ 2515923 w 12192001"/>
              <a:gd name="connsiteY1376" fmla="*/ 3623101 h 6858000"/>
              <a:gd name="connsiteX1377" fmla="*/ 2527312 w 12192001"/>
              <a:gd name="connsiteY1377" fmla="*/ 3630611 h 6858000"/>
              <a:gd name="connsiteX1378" fmla="*/ 2538702 w 12192001"/>
              <a:gd name="connsiteY1378" fmla="*/ 3623101 h 6858000"/>
              <a:gd name="connsiteX1379" fmla="*/ 2534906 w 12192001"/>
              <a:gd name="connsiteY1379" fmla="*/ 3611837 h 6858000"/>
              <a:gd name="connsiteX1380" fmla="*/ 2546295 w 12192001"/>
              <a:gd name="connsiteY1380" fmla="*/ 3566780 h 6858000"/>
              <a:gd name="connsiteX1381" fmla="*/ 2569074 w 12192001"/>
              <a:gd name="connsiteY1381" fmla="*/ 3563026 h 6858000"/>
              <a:gd name="connsiteX1382" fmla="*/ 2569074 w 12192001"/>
              <a:gd name="connsiteY1382" fmla="*/ 3529233 h 6858000"/>
              <a:gd name="connsiteX1383" fmla="*/ 2572870 w 12192001"/>
              <a:gd name="connsiteY1383" fmla="*/ 3499195 h 6858000"/>
              <a:gd name="connsiteX1384" fmla="*/ 2569074 w 12192001"/>
              <a:gd name="connsiteY1384" fmla="*/ 3472912 h 6858000"/>
              <a:gd name="connsiteX1385" fmla="*/ 2565277 w 12192001"/>
              <a:gd name="connsiteY1385" fmla="*/ 3379044 h 6858000"/>
              <a:gd name="connsiteX1386" fmla="*/ 2565277 w 12192001"/>
              <a:gd name="connsiteY1386" fmla="*/ 3337742 h 6858000"/>
              <a:gd name="connsiteX1387" fmla="*/ 2546295 w 12192001"/>
              <a:gd name="connsiteY1387" fmla="*/ 3273912 h 6858000"/>
              <a:gd name="connsiteX1388" fmla="*/ 2557684 w 12192001"/>
              <a:gd name="connsiteY1388" fmla="*/ 3266403 h 6858000"/>
              <a:gd name="connsiteX1389" fmla="*/ 2561481 w 12192001"/>
              <a:gd name="connsiteY1389" fmla="*/ 3225101 h 6858000"/>
              <a:gd name="connsiteX1390" fmla="*/ 2554490 w 12192001"/>
              <a:gd name="connsiteY1390" fmla="*/ 3215987 h 6858000"/>
              <a:gd name="connsiteX1391" fmla="*/ 2571797 w 12192001"/>
              <a:gd name="connsiteY1391" fmla="*/ 3188602 h 6858000"/>
              <a:gd name="connsiteX1392" fmla="*/ 2571797 w 12192001"/>
              <a:gd name="connsiteY1392" fmla="*/ 3169828 h 6858000"/>
              <a:gd name="connsiteX1393" fmla="*/ 2571797 w 12192001"/>
              <a:gd name="connsiteY1393" fmla="*/ 3132281 h 6858000"/>
              <a:gd name="connsiteX1394" fmla="*/ 2571797 w 12192001"/>
              <a:gd name="connsiteY1394" fmla="*/ 3113424 h 6858000"/>
              <a:gd name="connsiteX1395" fmla="*/ 2582361 w 12192001"/>
              <a:gd name="connsiteY1395" fmla="*/ 3102602 h 6858000"/>
              <a:gd name="connsiteX1396" fmla="*/ 2583219 w 12192001"/>
              <a:gd name="connsiteY1396" fmla="*/ 3095181 h 6858000"/>
              <a:gd name="connsiteX1397" fmla="*/ 2584609 w 12192001"/>
              <a:gd name="connsiteY1397" fmla="*/ 3113507 h 6858000"/>
              <a:gd name="connsiteX1398" fmla="*/ 2583185 w 12192001"/>
              <a:gd name="connsiteY1398" fmla="*/ 3132281 h 6858000"/>
              <a:gd name="connsiteX1399" fmla="*/ 2586982 w 12192001"/>
              <a:gd name="connsiteY1399" fmla="*/ 3143545 h 6858000"/>
              <a:gd name="connsiteX1400" fmla="*/ 2594575 w 12192001"/>
              <a:gd name="connsiteY1400" fmla="*/ 3143545 h 6858000"/>
              <a:gd name="connsiteX1401" fmla="*/ 2624946 w 12192001"/>
              <a:gd name="connsiteY1401" fmla="*/ 3132281 h 6858000"/>
              <a:gd name="connsiteX1402" fmla="*/ 2624946 w 12192001"/>
              <a:gd name="connsiteY1402" fmla="*/ 3127972 h 6858000"/>
              <a:gd name="connsiteX1403" fmla="*/ 2628291 w 12192001"/>
              <a:gd name="connsiteY1403" fmla="*/ 3135251 h 6858000"/>
              <a:gd name="connsiteX1404" fmla="*/ 2643952 w 12192001"/>
              <a:gd name="connsiteY1404" fmla="*/ 3142291 h 6858000"/>
              <a:gd name="connsiteX1405" fmla="*/ 2645877 w 12192001"/>
              <a:gd name="connsiteY1405" fmla="*/ 3143243 h 6858000"/>
              <a:gd name="connsiteX1406" fmla="*/ 2643929 w 12192001"/>
              <a:gd name="connsiteY1406" fmla="*/ 3154809 h 6858000"/>
              <a:gd name="connsiteX1407" fmla="*/ 2651521 w 12192001"/>
              <a:gd name="connsiteY1407" fmla="*/ 3166073 h 6858000"/>
              <a:gd name="connsiteX1408" fmla="*/ 2659115 w 12192001"/>
              <a:gd name="connsiteY1408" fmla="*/ 3158564 h 6858000"/>
              <a:gd name="connsiteX1409" fmla="*/ 2662156 w 12192001"/>
              <a:gd name="connsiteY1409" fmla="*/ 3151293 h 6858000"/>
              <a:gd name="connsiteX1410" fmla="*/ 2670503 w 12192001"/>
              <a:gd name="connsiteY1410" fmla="*/ 3155421 h 6858000"/>
              <a:gd name="connsiteX1411" fmla="*/ 2670503 w 12192001"/>
              <a:gd name="connsiteY1411" fmla="*/ 3159311 h 6858000"/>
              <a:gd name="connsiteX1412" fmla="*/ 2667600 w 12192001"/>
              <a:gd name="connsiteY1412" fmla="*/ 3177075 h 6858000"/>
              <a:gd name="connsiteX1413" fmla="*/ 2659051 w 12192001"/>
              <a:gd name="connsiteY1413" fmla="*/ 3188383 h 6858000"/>
              <a:gd name="connsiteX1414" fmla="*/ 2660032 w 12192001"/>
              <a:gd name="connsiteY1414" fmla="*/ 3196255 h 6858000"/>
              <a:gd name="connsiteX1415" fmla="*/ 2670463 w 12192001"/>
              <a:gd name="connsiteY1415" fmla="*/ 3208946 h 6858000"/>
              <a:gd name="connsiteX1416" fmla="*/ 2672879 w 12192001"/>
              <a:gd name="connsiteY1416" fmla="*/ 3209026 h 6858000"/>
              <a:gd name="connsiteX1417" fmla="*/ 2678097 w 12192001"/>
              <a:gd name="connsiteY1417" fmla="*/ 3237413 h 6858000"/>
              <a:gd name="connsiteX1418" fmla="*/ 2693282 w 12192001"/>
              <a:gd name="connsiteY1418" fmla="*/ 3248677 h 6858000"/>
              <a:gd name="connsiteX1419" fmla="*/ 2704672 w 12192001"/>
              <a:gd name="connsiteY1419" fmla="*/ 3229904 h 6858000"/>
              <a:gd name="connsiteX1420" fmla="*/ 2703772 w 12192001"/>
              <a:gd name="connsiteY1420" fmla="*/ 3216999 h 6858000"/>
              <a:gd name="connsiteX1421" fmla="*/ 2704863 w 12192001"/>
              <a:gd name="connsiteY1421" fmla="*/ 3217403 h 6858000"/>
              <a:gd name="connsiteX1422" fmla="*/ 2720186 w 12192001"/>
              <a:gd name="connsiteY1422" fmla="*/ 3242726 h 6858000"/>
              <a:gd name="connsiteX1423" fmla="*/ 2719432 w 12192001"/>
              <a:gd name="connsiteY1423" fmla="*/ 3246817 h 6858000"/>
              <a:gd name="connsiteX1424" fmla="*/ 2717581 w 12192001"/>
              <a:gd name="connsiteY1424" fmla="*/ 3303010 h 6858000"/>
              <a:gd name="connsiteX1425" fmla="*/ 2699073 w 12192001"/>
              <a:gd name="connsiteY1425" fmla="*/ 3347287 h 6858000"/>
              <a:gd name="connsiteX1426" fmla="*/ 2726180 w 12192001"/>
              <a:gd name="connsiteY1426" fmla="*/ 3361898 h 6858000"/>
              <a:gd name="connsiteX1427" fmla="*/ 2747287 w 12192001"/>
              <a:gd name="connsiteY1427" fmla="*/ 3389249 h 6858000"/>
              <a:gd name="connsiteX1428" fmla="*/ 2712479 w 12192001"/>
              <a:gd name="connsiteY1428" fmla="*/ 3495515 h 6858000"/>
              <a:gd name="connsiteX1429" fmla="*/ 2701215 w 12192001"/>
              <a:gd name="connsiteY1429" fmla="*/ 3526897 h 6858000"/>
              <a:gd name="connsiteX1430" fmla="*/ 2716588 w 12192001"/>
              <a:gd name="connsiteY1430" fmla="*/ 3558960 h 6858000"/>
              <a:gd name="connsiteX1431" fmla="*/ 2745352 w 12192001"/>
              <a:gd name="connsiteY1431" fmla="*/ 3617335 h 6858000"/>
              <a:gd name="connsiteX1432" fmla="*/ 2746804 w 12192001"/>
              <a:gd name="connsiteY1432" fmla="*/ 3639139 h 6858000"/>
              <a:gd name="connsiteX1433" fmla="*/ 2748540 w 12192001"/>
              <a:gd name="connsiteY1433" fmla="*/ 3642920 h 6858000"/>
              <a:gd name="connsiteX1434" fmla="*/ 2745804 w 12192001"/>
              <a:gd name="connsiteY1434" fmla="*/ 3641262 h 6858000"/>
              <a:gd name="connsiteX1435" fmla="*/ 2732864 w 12192001"/>
              <a:gd name="connsiteY1435" fmla="*/ 3638877 h 6858000"/>
              <a:gd name="connsiteX1436" fmla="*/ 2705151 w 12192001"/>
              <a:gd name="connsiteY1436" fmla="*/ 3680303 h 6858000"/>
              <a:gd name="connsiteX1437" fmla="*/ 2719749 w 12192001"/>
              <a:gd name="connsiteY1437" fmla="*/ 3726452 h 6858000"/>
              <a:gd name="connsiteX1438" fmla="*/ 2724162 w 12192001"/>
              <a:gd name="connsiteY1438" fmla="*/ 3761878 h 6858000"/>
              <a:gd name="connsiteX1439" fmla="*/ 2725614 w 12192001"/>
              <a:gd name="connsiteY1439" fmla="*/ 3783682 h 6858000"/>
              <a:gd name="connsiteX1440" fmla="*/ 2742554 w 12192001"/>
              <a:gd name="connsiteY1440" fmla="*/ 3777575 h 6858000"/>
              <a:gd name="connsiteX1441" fmla="*/ 2788793 w 12192001"/>
              <a:gd name="connsiteY1441" fmla="*/ 3681877 h 6858000"/>
              <a:gd name="connsiteX1442" fmla="*/ 2803017 w 12192001"/>
              <a:gd name="connsiteY1442" fmla="*/ 3664116 h 6858000"/>
              <a:gd name="connsiteX1443" fmla="*/ 2839690 w 12192001"/>
              <a:gd name="connsiteY1443" fmla="*/ 3623572 h 6858000"/>
              <a:gd name="connsiteX1444" fmla="*/ 2866912 w 12192001"/>
              <a:gd name="connsiteY1444" fmla="*/ 3578210 h 6858000"/>
              <a:gd name="connsiteX1445" fmla="*/ 2864970 w 12192001"/>
              <a:gd name="connsiteY1445" fmla="*/ 3552470 h 6858000"/>
              <a:gd name="connsiteX1446" fmla="*/ 2858765 w 12192001"/>
              <a:gd name="connsiteY1446" fmla="*/ 3543249 h 6858000"/>
              <a:gd name="connsiteX1447" fmla="*/ 2868725 w 12192001"/>
              <a:gd name="connsiteY1447" fmla="*/ 3542009 h 6858000"/>
              <a:gd name="connsiteX1448" fmla="*/ 2888703 w 12192001"/>
              <a:gd name="connsiteY1448" fmla="*/ 3509541 h 6858000"/>
              <a:gd name="connsiteX1449" fmla="*/ 2875782 w 12192001"/>
              <a:gd name="connsiteY1449" fmla="*/ 3497160 h 6858000"/>
              <a:gd name="connsiteX1450" fmla="*/ 2864841 w 12192001"/>
              <a:gd name="connsiteY1450" fmla="*/ 3490528 h 6858000"/>
              <a:gd name="connsiteX1451" fmla="*/ 2874085 w 12192001"/>
              <a:gd name="connsiteY1451" fmla="*/ 3473387 h 6858000"/>
              <a:gd name="connsiteX1452" fmla="*/ 2880556 w 12192001"/>
              <a:gd name="connsiteY1452" fmla="*/ 3474580 h 6858000"/>
              <a:gd name="connsiteX1453" fmla="*/ 2898024 w 12192001"/>
              <a:gd name="connsiteY1453" fmla="*/ 3452418 h 6858000"/>
              <a:gd name="connsiteX1454" fmla="*/ 2902856 w 12192001"/>
              <a:gd name="connsiteY1454" fmla="*/ 3399851 h 6858000"/>
              <a:gd name="connsiteX1455" fmla="*/ 2918099 w 12192001"/>
              <a:gd name="connsiteY1455" fmla="*/ 3369972 h 6858000"/>
              <a:gd name="connsiteX1456" fmla="*/ 2921118 w 12192001"/>
              <a:gd name="connsiteY1456" fmla="*/ 3353607 h 6858000"/>
              <a:gd name="connsiteX1457" fmla="*/ 2914970 w 12192001"/>
              <a:gd name="connsiteY1457" fmla="*/ 3314399 h 6858000"/>
              <a:gd name="connsiteX1458" fmla="*/ 2910713 w 12192001"/>
              <a:gd name="connsiteY1458" fmla="*/ 3199009 h 6858000"/>
              <a:gd name="connsiteX1459" fmla="*/ 2913600 w 12192001"/>
              <a:gd name="connsiteY1459" fmla="*/ 3170168 h 6858000"/>
              <a:gd name="connsiteX1460" fmla="*/ 2920246 w 12192001"/>
              <a:gd name="connsiteY1460" fmla="*/ 3164024 h 6858000"/>
              <a:gd name="connsiteX1461" fmla="*/ 2924120 w 12192001"/>
              <a:gd name="connsiteY1461" fmla="*/ 3176318 h 6858000"/>
              <a:gd name="connsiteX1462" fmla="*/ 2924890 w 12192001"/>
              <a:gd name="connsiteY1462" fmla="*/ 3194857 h 6858000"/>
              <a:gd name="connsiteX1463" fmla="*/ 2928687 w 12192001"/>
              <a:gd name="connsiteY1463" fmla="*/ 3194857 h 6858000"/>
              <a:gd name="connsiteX1464" fmla="*/ 2936280 w 12192001"/>
              <a:gd name="connsiteY1464" fmla="*/ 3194857 h 6858000"/>
              <a:gd name="connsiteX1465" fmla="*/ 2936280 w 12192001"/>
              <a:gd name="connsiteY1465" fmla="*/ 3179838 h 6858000"/>
              <a:gd name="connsiteX1466" fmla="*/ 2942695 w 12192001"/>
              <a:gd name="connsiteY1466" fmla="*/ 3168417 h 6858000"/>
              <a:gd name="connsiteX1467" fmla="*/ 2957622 w 12192001"/>
              <a:gd name="connsiteY1467" fmla="*/ 3191167 h 6858000"/>
              <a:gd name="connsiteX1468" fmla="*/ 2959455 w 12192001"/>
              <a:gd name="connsiteY1468" fmla="*/ 3224916 h 6858000"/>
              <a:gd name="connsiteX1469" fmla="*/ 2962416 w 12192001"/>
              <a:gd name="connsiteY1469" fmla="*/ 3238537 h 6858000"/>
              <a:gd name="connsiteX1470" fmla="*/ 2970886 w 12192001"/>
              <a:gd name="connsiteY1470" fmla="*/ 3235484 h 6858000"/>
              <a:gd name="connsiteX1471" fmla="*/ 2973131 w 12192001"/>
              <a:gd name="connsiteY1471" fmla="*/ 3233206 h 6858000"/>
              <a:gd name="connsiteX1472" fmla="*/ 2983356 w 12192001"/>
              <a:gd name="connsiteY1472" fmla="*/ 3223937 h 6858000"/>
              <a:gd name="connsiteX1473" fmla="*/ 2981317 w 12192001"/>
              <a:gd name="connsiteY1473" fmla="*/ 3248175 h 6858000"/>
              <a:gd name="connsiteX1474" fmla="*/ 2975828 w 12192001"/>
              <a:gd name="connsiteY1474" fmla="*/ 3254855 h 6858000"/>
              <a:gd name="connsiteX1475" fmla="*/ 2972318 w 12192001"/>
              <a:gd name="connsiteY1475" fmla="*/ 3267284 h 6858000"/>
              <a:gd name="connsiteX1476" fmla="*/ 2980279 w 12192001"/>
              <a:gd name="connsiteY1476" fmla="*/ 3270289 h 6858000"/>
              <a:gd name="connsiteX1477" fmla="*/ 2992897 w 12192001"/>
              <a:gd name="connsiteY1477" fmla="*/ 3310689 h 6858000"/>
              <a:gd name="connsiteX1478" fmla="*/ 2979099 w 12192001"/>
              <a:gd name="connsiteY1478" fmla="*/ 3494284 h 6858000"/>
              <a:gd name="connsiteX1479" fmla="*/ 2984737 w 12192001"/>
              <a:gd name="connsiteY1479" fmla="*/ 3539551 h 6858000"/>
              <a:gd name="connsiteX1480" fmla="*/ 2980376 w 12192001"/>
              <a:gd name="connsiteY1480" fmla="*/ 3606049 h 6858000"/>
              <a:gd name="connsiteX1481" fmla="*/ 2984015 w 12192001"/>
              <a:gd name="connsiteY1481" fmla="*/ 3655562 h 6858000"/>
              <a:gd name="connsiteX1482" fmla="*/ 3025571 w 12192001"/>
              <a:gd name="connsiteY1482" fmla="*/ 3664377 h 6858000"/>
              <a:gd name="connsiteX1483" fmla="*/ 3050530 w 12192001"/>
              <a:gd name="connsiteY1483" fmla="*/ 3631288 h 6858000"/>
              <a:gd name="connsiteX1484" fmla="*/ 3015727 w 12192001"/>
              <a:gd name="connsiteY1484" fmla="*/ 3605643 h 6858000"/>
              <a:gd name="connsiteX1485" fmla="*/ 3022236 w 12192001"/>
              <a:gd name="connsiteY1485" fmla="*/ 3586845 h 6858000"/>
              <a:gd name="connsiteX1486" fmla="*/ 3041401 w 12192001"/>
              <a:gd name="connsiteY1486" fmla="*/ 3588455 h 6858000"/>
              <a:gd name="connsiteX1487" fmla="*/ 3064644 w 12192001"/>
              <a:gd name="connsiteY1487" fmla="*/ 3541590 h 6858000"/>
              <a:gd name="connsiteX1488" fmla="*/ 3062438 w 12192001"/>
              <a:gd name="connsiteY1488" fmla="*/ 3523877 h 6858000"/>
              <a:gd name="connsiteX1489" fmla="*/ 3070191 w 12192001"/>
              <a:gd name="connsiteY1489" fmla="*/ 3504923 h 6858000"/>
              <a:gd name="connsiteX1490" fmla="*/ 3081378 w 12192001"/>
              <a:gd name="connsiteY1490" fmla="*/ 3513523 h 6858000"/>
              <a:gd name="connsiteX1491" fmla="*/ 3095543 w 12192001"/>
              <a:gd name="connsiteY1491" fmla="*/ 3525749 h 6858000"/>
              <a:gd name="connsiteX1492" fmla="*/ 3100562 w 12192001"/>
              <a:gd name="connsiteY1492" fmla="*/ 3505138 h 6858000"/>
              <a:gd name="connsiteX1493" fmla="*/ 3105396 w 12192001"/>
              <a:gd name="connsiteY1493" fmla="*/ 3443032 h 6858000"/>
              <a:gd name="connsiteX1494" fmla="*/ 3112025 w 12192001"/>
              <a:gd name="connsiteY1494" fmla="*/ 3446374 h 6858000"/>
              <a:gd name="connsiteX1495" fmla="*/ 3125066 w 12192001"/>
              <a:gd name="connsiteY1495" fmla="*/ 3447313 h 6858000"/>
              <a:gd name="connsiteX1496" fmla="*/ 3130861 w 12192001"/>
              <a:gd name="connsiteY1496" fmla="*/ 3451069 h 6858000"/>
              <a:gd name="connsiteX1497" fmla="*/ 3122168 w 12192001"/>
              <a:gd name="connsiteY1497" fmla="*/ 3503651 h 6858000"/>
              <a:gd name="connsiteX1498" fmla="*/ 3122168 w 12192001"/>
              <a:gd name="connsiteY1498" fmla="*/ 3529941 h 6858000"/>
              <a:gd name="connsiteX1499" fmla="*/ 3125066 w 12192001"/>
              <a:gd name="connsiteY1499" fmla="*/ 3533697 h 6858000"/>
              <a:gd name="connsiteX1500" fmla="*/ 3116371 w 12192001"/>
              <a:gd name="connsiteY1500" fmla="*/ 3559989 h 6858000"/>
              <a:gd name="connsiteX1501" fmla="*/ 3130861 w 12192001"/>
              <a:gd name="connsiteY1501" fmla="*/ 3593791 h 6858000"/>
              <a:gd name="connsiteX1502" fmla="*/ 3136657 w 12192001"/>
              <a:gd name="connsiteY1502" fmla="*/ 3601303 h 6858000"/>
              <a:gd name="connsiteX1503" fmla="*/ 3133759 w 12192001"/>
              <a:gd name="connsiteY1503" fmla="*/ 3608815 h 6858000"/>
              <a:gd name="connsiteX1504" fmla="*/ 3145351 w 12192001"/>
              <a:gd name="connsiteY1504" fmla="*/ 3642617 h 6858000"/>
              <a:gd name="connsiteX1505" fmla="*/ 3151146 w 12192001"/>
              <a:gd name="connsiteY1505" fmla="*/ 3653885 h 6858000"/>
              <a:gd name="connsiteX1506" fmla="*/ 3156942 w 12192001"/>
              <a:gd name="connsiteY1506" fmla="*/ 3698955 h 6858000"/>
              <a:gd name="connsiteX1507" fmla="*/ 3162738 w 12192001"/>
              <a:gd name="connsiteY1507" fmla="*/ 3702711 h 6858000"/>
              <a:gd name="connsiteX1508" fmla="*/ 3165634 w 12192001"/>
              <a:gd name="connsiteY1508" fmla="*/ 3698955 h 6858000"/>
              <a:gd name="connsiteX1509" fmla="*/ 3165634 w 12192001"/>
              <a:gd name="connsiteY1509" fmla="*/ 3683931 h 6858000"/>
              <a:gd name="connsiteX1510" fmla="*/ 3168533 w 12192001"/>
              <a:gd name="connsiteY1510" fmla="*/ 3672664 h 6858000"/>
              <a:gd name="connsiteX1511" fmla="*/ 3180125 w 12192001"/>
              <a:gd name="connsiteY1511" fmla="*/ 3646373 h 6858000"/>
              <a:gd name="connsiteX1512" fmla="*/ 3180125 w 12192001"/>
              <a:gd name="connsiteY1512" fmla="*/ 3620082 h 6858000"/>
              <a:gd name="connsiteX1513" fmla="*/ 3174329 w 12192001"/>
              <a:gd name="connsiteY1513" fmla="*/ 3605059 h 6858000"/>
              <a:gd name="connsiteX1514" fmla="*/ 3174329 w 12192001"/>
              <a:gd name="connsiteY1514" fmla="*/ 3533697 h 6858000"/>
              <a:gd name="connsiteX1515" fmla="*/ 3171432 w 12192001"/>
              <a:gd name="connsiteY1515" fmla="*/ 3526185 h 6858000"/>
              <a:gd name="connsiteX1516" fmla="*/ 3174329 w 12192001"/>
              <a:gd name="connsiteY1516" fmla="*/ 3522430 h 6858000"/>
              <a:gd name="connsiteX1517" fmla="*/ 3183023 w 12192001"/>
              <a:gd name="connsiteY1517" fmla="*/ 3522430 h 6858000"/>
              <a:gd name="connsiteX1518" fmla="*/ 3188818 w 12192001"/>
              <a:gd name="connsiteY1518" fmla="*/ 3436045 h 6858000"/>
              <a:gd name="connsiteX1519" fmla="*/ 3188818 w 12192001"/>
              <a:gd name="connsiteY1519" fmla="*/ 3413510 h 6858000"/>
              <a:gd name="connsiteX1520" fmla="*/ 3188818 w 12192001"/>
              <a:gd name="connsiteY1520" fmla="*/ 3319613 h 6858000"/>
              <a:gd name="connsiteX1521" fmla="*/ 3183023 w 12192001"/>
              <a:gd name="connsiteY1521" fmla="*/ 3319613 h 6858000"/>
              <a:gd name="connsiteX1522" fmla="*/ 3183023 w 12192001"/>
              <a:gd name="connsiteY1522" fmla="*/ 3270787 h 6858000"/>
              <a:gd name="connsiteX1523" fmla="*/ 3188818 w 12192001"/>
              <a:gd name="connsiteY1523" fmla="*/ 3267031 h 6858000"/>
              <a:gd name="connsiteX1524" fmla="*/ 3188818 w 12192001"/>
              <a:gd name="connsiteY1524" fmla="*/ 3252008 h 6858000"/>
              <a:gd name="connsiteX1525" fmla="*/ 3197512 w 12192001"/>
              <a:gd name="connsiteY1525" fmla="*/ 3236985 h 6858000"/>
              <a:gd name="connsiteX1526" fmla="*/ 3194614 w 12192001"/>
              <a:gd name="connsiteY1526" fmla="*/ 3195670 h 6858000"/>
              <a:gd name="connsiteX1527" fmla="*/ 3194614 w 12192001"/>
              <a:gd name="connsiteY1527" fmla="*/ 3180647 h 6858000"/>
              <a:gd name="connsiteX1528" fmla="*/ 3194614 w 12192001"/>
              <a:gd name="connsiteY1528" fmla="*/ 3146844 h 6858000"/>
              <a:gd name="connsiteX1529" fmla="*/ 3200411 w 12192001"/>
              <a:gd name="connsiteY1529" fmla="*/ 3124309 h 6858000"/>
              <a:gd name="connsiteX1530" fmla="*/ 3200411 w 12192001"/>
              <a:gd name="connsiteY1530" fmla="*/ 3075483 h 6858000"/>
              <a:gd name="connsiteX1531" fmla="*/ 3200411 w 12192001"/>
              <a:gd name="connsiteY1531" fmla="*/ 3052831 h 6858000"/>
              <a:gd name="connsiteX1532" fmla="*/ 3207678 w 12192001"/>
              <a:gd name="connsiteY1532" fmla="*/ 3053355 h 6858000"/>
              <a:gd name="connsiteX1533" fmla="*/ 3213473 w 12192001"/>
              <a:gd name="connsiteY1533" fmla="*/ 3057111 h 6858000"/>
              <a:gd name="connsiteX1534" fmla="*/ 3204780 w 12192001"/>
              <a:gd name="connsiteY1534" fmla="*/ 3109693 h 6858000"/>
              <a:gd name="connsiteX1535" fmla="*/ 3204780 w 12192001"/>
              <a:gd name="connsiteY1535" fmla="*/ 3135983 h 6858000"/>
              <a:gd name="connsiteX1536" fmla="*/ 3207678 w 12192001"/>
              <a:gd name="connsiteY1536" fmla="*/ 3139739 h 6858000"/>
              <a:gd name="connsiteX1537" fmla="*/ 3198984 w 12192001"/>
              <a:gd name="connsiteY1537" fmla="*/ 3166031 h 6858000"/>
              <a:gd name="connsiteX1538" fmla="*/ 3213473 w 12192001"/>
              <a:gd name="connsiteY1538" fmla="*/ 3199833 h 6858000"/>
              <a:gd name="connsiteX1539" fmla="*/ 3219269 w 12192001"/>
              <a:gd name="connsiteY1539" fmla="*/ 3207345 h 6858000"/>
              <a:gd name="connsiteX1540" fmla="*/ 3216371 w 12192001"/>
              <a:gd name="connsiteY1540" fmla="*/ 3214857 h 6858000"/>
              <a:gd name="connsiteX1541" fmla="*/ 3227962 w 12192001"/>
              <a:gd name="connsiteY1541" fmla="*/ 3248659 h 6858000"/>
              <a:gd name="connsiteX1542" fmla="*/ 3233758 w 12192001"/>
              <a:gd name="connsiteY1542" fmla="*/ 3259927 h 6858000"/>
              <a:gd name="connsiteX1543" fmla="*/ 3239553 w 12192001"/>
              <a:gd name="connsiteY1543" fmla="*/ 3304997 h 6858000"/>
              <a:gd name="connsiteX1544" fmla="*/ 3245350 w 12192001"/>
              <a:gd name="connsiteY1544" fmla="*/ 3308753 h 6858000"/>
              <a:gd name="connsiteX1545" fmla="*/ 3248247 w 12192001"/>
              <a:gd name="connsiteY1545" fmla="*/ 3304997 h 6858000"/>
              <a:gd name="connsiteX1546" fmla="*/ 3248247 w 12192001"/>
              <a:gd name="connsiteY1546" fmla="*/ 3289973 h 6858000"/>
              <a:gd name="connsiteX1547" fmla="*/ 3251145 w 12192001"/>
              <a:gd name="connsiteY1547" fmla="*/ 3278706 h 6858000"/>
              <a:gd name="connsiteX1548" fmla="*/ 3262736 w 12192001"/>
              <a:gd name="connsiteY1548" fmla="*/ 3252415 h 6858000"/>
              <a:gd name="connsiteX1549" fmla="*/ 3262736 w 12192001"/>
              <a:gd name="connsiteY1549" fmla="*/ 3226124 h 6858000"/>
              <a:gd name="connsiteX1550" fmla="*/ 3256941 w 12192001"/>
              <a:gd name="connsiteY1550" fmla="*/ 3211101 h 6858000"/>
              <a:gd name="connsiteX1551" fmla="*/ 3256941 w 12192001"/>
              <a:gd name="connsiteY1551" fmla="*/ 3139739 h 6858000"/>
              <a:gd name="connsiteX1552" fmla="*/ 3254043 w 12192001"/>
              <a:gd name="connsiteY1552" fmla="*/ 3132227 h 6858000"/>
              <a:gd name="connsiteX1553" fmla="*/ 3256941 w 12192001"/>
              <a:gd name="connsiteY1553" fmla="*/ 3128472 h 6858000"/>
              <a:gd name="connsiteX1554" fmla="*/ 3265635 w 12192001"/>
              <a:gd name="connsiteY1554" fmla="*/ 3128472 h 6858000"/>
              <a:gd name="connsiteX1555" fmla="*/ 3271430 w 12192001"/>
              <a:gd name="connsiteY1555" fmla="*/ 3042087 h 6858000"/>
              <a:gd name="connsiteX1556" fmla="*/ 3271430 w 12192001"/>
              <a:gd name="connsiteY1556" fmla="*/ 3019552 h 6858000"/>
              <a:gd name="connsiteX1557" fmla="*/ 3271430 w 12192001"/>
              <a:gd name="connsiteY1557" fmla="*/ 2925655 h 6858000"/>
              <a:gd name="connsiteX1558" fmla="*/ 3265635 w 12192001"/>
              <a:gd name="connsiteY1558" fmla="*/ 2925655 h 6858000"/>
              <a:gd name="connsiteX1559" fmla="*/ 3265635 w 12192001"/>
              <a:gd name="connsiteY1559" fmla="*/ 2876829 h 6858000"/>
              <a:gd name="connsiteX1560" fmla="*/ 3271430 w 12192001"/>
              <a:gd name="connsiteY1560" fmla="*/ 2873073 h 6858000"/>
              <a:gd name="connsiteX1561" fmla="*/ 3270344 w 12192001"/>
              <a:gd name="connsiteY1561" fmla="*/ 2864153 h 6858000"/>
              <a:gd name="connsiteX1562" fmla="*/ 3270952 w 12192001"/>
              <a:gd name="connsiteY1562" fmla="*/ 2860738 h 6858000"/>
              <a:gd name="connsiteX1563" fmla="*/ 3272386 w 12192001"/>
              <a:gd name="connsiteY1563" fmla="*/ 2877383 h 6858000"/>
              <a:gd name="connsiteX1564" fmla="*/ 3272386 w 12192001"/>
              <a:gd name="connsiteY1564" fmla="*/ 2952501 h 6858000"/>
              <a:gd name="connsiteX1565" fmla="*/ 3276239 w 12192001"/>
              <a:gd name="connsiteY1565" fmla="*/ 3027617 h 6858000"/>
              <a:gd name="connsiteX1566" fmla="*/ 3280092 w 12192001"/>
              <a:gd name="connsiteY1566" fmla="*/ 3106491 h 6858000"/>
              <a:gd name="connsiteX1567" fmla="*/ 3280092 w 12192001"/>
              <a:gd name="connsiteY1567" fmla="*/ 3114003 h 6858000"/>
              <a:gd name="connsiteX1568" fmla="*/ 3283946 w 12192001"/>
              <a:gd name="connsiteY1568" fmla="*/ 3136538 h 6858000"/>
              <a:gd name="connsiteX1569" fmla="*/ 3291653 w 12192001"/>
              <a:gd name="connsiteY1569" fmla="*/ 3181608 h 6858000"/>
              <a:gd name="connsiteX1570" fmla="*/ 3295506 w 12192001"/>
              <a:gd name="connsiteY1570" fmla="*/ 3200387 h 6858000"/>
              <a:gd name="connsiteX1571" fmla="*/ 3295506 w 12192001"/>
              <a:gd name="connsiteY1571" fmla="*/ 3226678 h 6858000"/>
              <a:gd name="connsiteX1572" fmla="*/ 3303213 w 12192001"/>
              <a:gd name="connsiteY1572" fmla="*/ 3252969 h 6858000"/>
              <a:gd name="connsiteX1573" fmla="*/ 3295506 w 12192001"/>
              <a:gd name="connsiteY1573" fmla="*/ 3267993 h 6858000"/>
              <a:gd name="connsiteX1574" fmla="*/ 3307067 w 12192001"/>
              <a:gd name="connsiteY1574" fmla="*/ 3275504 h 6858000"/>
              <a:gd name="connsiteX1575" fmla="*/ 3307067 w 12192001"/>
              <a:gd name="connsiteY1575" fmla="*/ 3283016 h 6858000"/>
              <a:gd name="connsiteX1576" fmla="*/ 3314772 w 12192001"/>
              <a:gd name="connsiteY1576" fmla="*/ 3343110 h 6858000"/>
              <a:gd name="connsiteX1577" fmla="*/ 3322480 w 12192001"/>
              <a:gd name="connsiteY1577" fmla="*/ 3388180 h 6858000"/>
              <a:gd name="connsiteX1578" fmla="*/ 3322480 w 12192001"/>
              <a:gd name="connsiteY1578" fmla="*/ 3433250 h 6858000"/>
              <a:gd name="connsiteX1579" fmla="*/ 3330187 w 12192001"/>
              <a:gd name="connsiteY1579" fmla="*/ 3448274 h 6858000"/>
              <a:gd name="connsiteX1580" fmla="*/ 3337894 w 12192001"/>
              <a:gd name="connsiteY1580" fmla="*/ 3467053 h 6858000"/>
              <a:gd name="connsiteX1581" fmla="*/ 3334039 w 12192001"/>
              <a:gd name="connsiteY1581" fmla="*/ 3508368 h 6858000"/>
              <a:gd name="connsiteX1582" fmla="*/ 3353307 w 12192001"/>
              <a:gd name="connsiteY1582" fmla="*/ 3527147 h 6858000"/>
              <a:gd name="connsiteX1583" fmla="*/ 3384134 w 12192001"/>
              <a:gd name="connsiteY1583" fmla="*/ 3542170 h 6858000"/>
              <a:gd name="connsiteX1584" fmla="*/ 3391842 w 12192001"/>
              <a:gd name="connsiteY1584" fmla="*/ 3583485 h 6858000"/>
              <a:gd name="connsiteX1585" fmla="*/ 3391842 w 12192001"/>
              <a:gd name="connsiteY1585" fmla="*/ 3632311 h 6858000"/>
              <a:gd name="connsiteX1586" fmla="*/ 3391842 w 12192001"/>
              <a:gd name="connsiteY1586" fmla="*/ 3677381 h 6858000"/>
              <a:gd name="connsiteX1587" fmla="*/ 3407254 w 12192001"/>
              <a:gd name="connsiteY1587" fmla="*/ 3696160 h 6858000"/>
              <a:gd name="connsiteX1588" fmla="*/ 3426521 w 12192001"/>
              <a:gd name="connsiteY1588" fmla="*/ 3688649 h 6858000"/>
              <a:gd name="connsiteX1589" fmla="*/ 3426521 w 12192001"/>
              <a:gd name="connsiteY1589" fmla="*/ 3669870 h 6858000"/>
              <a:gd name="connsiteX1590" fmla="*/ 3438082 w 12192001"/>
              <a:gd name="connsiteY1590" fmla="*/ 3651090 h 6858000"/>
              <a:gd name="connsiteX1591" fmla="*/ 3457349 w 12192001"/>
              <a:gd name="connsiteY1591" fmla="*/ 3628555 h 6858000"/>
              <a:gd name="connsiteX1592" fmla="*/ 3468909 w 12192001"/>
              <a:gd name="connsiteY1592" fmla="*/ 3594752 h 6858000"/>
              <a:gd name="connsiteX1593" fmla="*/ 3468909 w 12192001"/>
              <a:gd name="connsiteY1593" fmla="*/ 3560949 h 6858000"/>
              <a:gd name="connsiteX1594" fmla="*/ 3465056 w 12192001"/>
              <a:gd name="connsiteY1594" fmla="*/ 3508368 h 6858000"/>
              <a:gd name="connsiteX1595" fmla="*/ 3468909 w 12192001"/>
              <a:gd name="connsiteY1595" fmla="*/ 3500856 h 6858000"/>
              <a:gd name="connsiteX1596" fmla="*/ 3480470 w 12192001"/>
              <a:gd name="connsiteY1596" fmla="*/ 3504612 h 6858000"/>
              <a:gd name="connsiteX1597" fmla="*/ 3488176 w 12192001"/>
              <a:gd name="connsiteY1597" fmla="*/ 3527147 h 6858000"/>
              <a:gd name="connsiteX1598" fmla="*/ 3515150 w 12192001"/>
              <a:gd name="connsiteY1598" fmla="*/ 3534658 h 6858000"/>
              <a:gd name="connsiteX1599" fmla="*/ 3519004 w 12192001"/>
              <a:gd name="connsiteY1599" fmla="*/ 3497100 h 6858000"/>
              <a:gd name="connsiteX1600" fmla="*/ 3522857 w 12192001"/>
              <a:gd name="connsiteY1600" fmla="*/ 3512124 h 6858000"/>
              <a:gd name="connsiteX1601" fmla="*/ 3522857 w 12192001"/>
              <a:gd name="connsiteY1601" fmla="*/ 3545926 h 6858000"/>
              <a:gd name="connsiteX1602" fmla="*/ 3534417 w 12192001"/>
              <a:gd name="connsiteY1602" fmla="*/ 3579729 h 6858000"/>
              <a:gd name="connsiteX1603" fmla="*/ 3557538 w 12192001"/>
              <a:gd name="connsiteY1603" fmla="*/ 3587241 h 6858000"/>
              <a:gd name="connsiteX1604" fmla="*/ 3569098 w 12192001"/>
              <a:gd name="connsiteY1604" fmla="*/ 3568461 h 6858000"/>
              <a:gd name="connsiteX1605" fmla="*/ 3565245 w 12192001"/>
              <a:gd name="connsiteY1605" fmla="*/ 3538414 h 6858000"/>
              <a:gd name="connsiteX1606" fmla="*/ 3557538 w 12192001"/>
              <a:gd name="connsiteY1606" fmla="*/ 3474565 h 6858000"/>
              <a:gd name="connsiteX1607" fmla="*/ 3561391 w 12192001"/>
              <a:gd name="connsiteY1607" fmla="*/ 3467053 h 6858000"/>
              <a:gd name="connsiteX1608" fmla="*/ 3569098 w 12192001"/>
              <a:gd name="connsiteY1608" fmla="*/ 3414471 h 6858000"/>
              <a:gd name="connsiteX1609" fmla="*/ 3576805 w 12192001"/>
              <a:gd name="connsiteY1609" fmla="*/ 3335598 h 6858000"/>
              <a:gd name="connsiteX1610" fmla="*/ 3576805 w 12192001"/>
              <a:gd name="connsiteY1610" fmla="*/ 3331842 h 6858000"/>
              <a:gd name="connsiteX1611" fmla="*/ 3580658 w 12192001"/>
              <a:gd name="connsiteY1611" fmla="*/ 3331842 h 6858000"/>
              <a:gd name="connsiteX1612" fmla="*/ 3588365 w 12192001"/>
              <a:gd name="connsiteY1612" fmla="*/ 3335598 h 6858000"/>
              <a:gd name="connsiteX1613" fmla="*/ 3588365 w 12192001"/>
              <a:gd name="connsiteY1613" fmla="*/ 3346866 h 6858000"/>
              <a:gd name="connsiteX1614" fmla="*/ 3588365 w 12192001"/>
              <a:gd name="connsiteY1614" fmla="*/ 3414471 h 6858000"/>
              <a:gd name="connsiteX1615" fmla="*/ 3596072 w 12192001"/>
              <a:gd name="connsiteY1615" fmla="*/ 3425739 h 6858000"/>
              <a:gd name="connsiteX1616" fmla="*/ 3611486 w 12192001"/>
              <a:gd name="connsiteY1616" fmla="*/ 3444518 h 6858000"/>
              <a:gd name="connsiteX1617" fmla="*/ 3611486 w 12192001"/>
              <a:gd name="connsiteY1617" fmla="*/ 3489588 h 6858000"/>
              <a:gd name="connsiteX1618" fmla="*/ 3619193 w 12192001"/>
              <a:gd name="connsiteY1618" fmla="*/ 3523391 h 6858000"/>
              <a:gd name="connsiteX1619" fmla="*/ 3630753 w 12192001"/>
              <a:gd name="connsiteY1619" fmla="*/ 3504612 h 6858000"/>
              <a:gd name="connsiteX1620" fmla="*/ 3634606 w 12192001"/>
              <a:gd name="connsiteY1620" fmla="*/ 3414471 h 6858000"/>
              <a:gd name="connsiteX1621" fmla="*/ 3634606 w 12192001"/>
              <a:gd name="connsiteY1621" fmla="*/ 3271749 h 6858000"/>
              <a:gd name="connsiteX1622" fmla="*/ 3630753 w 12192001"/>
              <a:gd name="connsiteY1622" fmla="*/ 3252969 h 6858000"/>
              <a:gd name="connsiteX1623" fmla="*/ 3634606 w 12192001"/>
              <a:gd name="connsiteY1623" fmla="*/ 3215411 h 6858000"/>
              <a:gd name="connsiteX1624" fmla="*/ 3634916 w 12192001"/>
              <a:gd name="connsiteY1624" fmla="*/ 3209370 h 6858000"/>
              <a:gd name="connsiteX1625" fmla="*/ 3635847 w 12192001"/>
              <a:gd name="connsiteY1625" fmla="*/ 3215583 h 6858000"/>
              <a:gd name="connsiteX1626" fmla="*/ 3645100 w 12192001"/>
              <a:gd name="connsiteY1626" fmla="*/ 3228079 h 6858000"/>
              <a:gd name="connsiteX1627" fmla="*/ 3648932 w 12192001"/>
              <a:gd name="connsiteY1627" fmla="*/ 3219551 h 6858000"/>
              <a:gd name="connsiteX1628" fmla="*/ 3650508 w 12192001"/>
              <a:gd name="connsiteY1628" fmla="*/ 3230779 h 6858000"/>
              <a:gd name="connsiteX1629" fmla="*/ 3655392 w 12192001"/>
              <a:gd name="connsiteY1629" fmla="*/ 3280137 h 6858000"/>
              <a:gd name="connsiteX1630" fmla="*/ 3644767 w 12192001"/>
              <a:gd name="connsiteY1630" fmla="*/ 3367401 h 6858000"/>
              <a:gd name="connsiteX1631" fmla="*/ 3650689 w 12192001"/>
              <a:gd name="connsiteY1631" fmla="*/ 3394645 h 6858000"/>
              <a:gd name="connsiteX1632" fmla="*/ 3668681 w 12192001"/>
              <a:gd name="connsiteY1632" fmla="*/ 3488339 h 6858000"/>
              <a:gd name="connsiteX1633" fmla="*/ 3664133 w 12192001"/>
              <a:gd name="connsiteY1633" fmla="*/ 3522882 h 6858000"/>
              <a:gd name="connsiteX1634" fmla="*/ 3657547 w 12192001"/>
              <a:gd name="connsiteY1634" fmla="*/ 3581663 h 6858000"/>
              <a:gd name="connsiteX1635" fmla="*/ 3664979 w 12192001"/>
              <a:gd name="connsiteY1635" fmla="*/ 3600724 h 6858000"/>
              <a:gd name="connsiteX1636" fmla="*/ 3676674 w 12192001"/>
              <a:gd name="connsiteY1636" fmla="*/ 3603264 h 6858000"/>
              <a:gd name="connsiteX1637" fmla="*/ 3684634 w 12192001"/>
              <a:gd name="connsiteY1637" fmla="*/ 3606270 h 6858000"/>
              <a:gd name="connsiteX1638" fmla="*/ 3686292 w 12192001"/>
              <a:gd name="connsiteY1638" fmla="*/ 3650034 h 6858000"/>
              <a:gd name="connsiteX1639" fmla="*/ 3673823 w 12192001"/>
              <a:gd name="connsiteY1639" fmla="*/ 3661580 h 6858000"/>
              <a:gd name="connsiteX1640" fmla="*/ 3655316 w 12192001"/>
              <a:gd name="connsiteY1640" fmla="*/ 3705857 h 6858000"/>
              <a:gd name="connsiteX1641" fmla="*/ 3663766 w 12192001"/>
              <a:gd name="connsiteY1641" fmla="*/ 3712799 h 6858000"/>
              <a:gd name="connsiteX1642" fmla="*/ 3683157 w 12192001"/>
              <a:gd name="connsiteY1642" fmla="*/ 3726373 h 6858000"/>
              <a:gd name="connsiteX1643" fmla="*/ 3686815 w 12192001"/>
              <a:gd name="connsiteY1643" fmla="*/ 3765890 h 6858000"/>
              <a:gd name="connsiteX1644" fmla="*/ 3686983 w 12192001"/>
              <a:gd name="connsiteY1644" fmla="*/ 3807841 h 6858000"/>
              <a:gd name="connsiteX1645" fmla="*/ 3697904 w 12192001"/>
              <a:gd name="connsiteY1645" fmla="*/ 3824468 h 6858000"/>
              <a:gd name="connsiteX1646" fmla="*/ 3707826 w 12192001"/>
              <a:gd name="connsiteY1646" fmla="*/ 3843219 h 6858000"/>
              <a:gd name="connsiteX1647" fmla="*/ 3707052 w 12192001"/>
              <a:gd name="connsiteY1647" fmla="*/ 3857306 h 6858000"/>
              <a:gd name="connsiteX1648" fmla="*/ 3710748 w 12192001"/>
              <a:gd name="connsiteY1648" fmla="*/ 3876832 h 6858000"/>
              <a:gd name="connsiteX1649" fmla="*/ 3719973 w 12192001"/>
              <a:gd name="connsiteY1649" fmla="*/ 3869687 h 6858000"/>
              <a:gd name="connsiteX1650" fmla="*/ 3741835 w 12192001"/>
              <a:gd name="connsiteY1650" fmla="*/ 3892946 h 6858000"/>
              <a:gd name="connsiteX1651" fmla="*/ 3811556 w 12192001"/>
              <a:gd name="connsiteY1651" fmla="*/ 3884262 h 6858000"/>
              <a:gd name="connsiteX1652" fmla="*/ 3793938 w 12192001"/>
              <a:gd name="connsiteY1652" fmla="*/ 3854478 h 6858000"/>
              <a:gd name="connsiteX1653" fmla="*/ 3765703 w 12192001"/>
              <a:gd name="connsiteY1653" fmla="*/ 3780048 h 6858000"/>
              <a:gd name="connsiteX1654" fmla="*/ 3767044 w 12192001"/>
              <a:gd name="connsiteY1654" fmla="*/ 3729915 h 6858000"/>
              <a:gd name="connsiteX1655" fmla="*/ 3768328 w 12192001"/>
              <a:gd name="connsiteY1655" fmla="*/ 3709769 h 6858000"/>
              <a:gd name="connsiteX1656" fmla="*/ 3779514 w 12192001"/>
              <a:gd name="connsiteY1656" fmla="*/ 3718368 h 6858000"/>
              <a:gd name="connsiteX1657" fmla="*/ 3787210 w 12192001"/>
              <a:gd name="connsiteY1657" fmla="*/ 3729402 h 6858000"/>
              <a:gd name="connsiteX1658" fmla="*/ 3801376 w 12192001"/>
              <a:gd name="connsiteY1658" fmla="*/ 3741628 h 6858000"/>
              <a:gd name="connsiteX1659" fmla="*/ 3804659 w 12192001"/>
              <a:gd name="connsiteY1659" fmla="*/ 3717235 h 6858000"/>
              <a:gd name="connsiteX1660" fmla="*/ 3799511 w 12192001"/>
              <a:gd name="connsiteY1660" fmla="*/ 3675905 h 6858000"/>
              <a:gd name="connsiteX1661" fmla="*/ 3808626 w 12192001"/>
              <a:gd name="connsiteY1661" fmla="*/ 3596822 h 6858000"/>
              <a:gd name="connsiteX1662" fmla="*/ 3807155 w 12192001"/>
              <a:gd name="connsiteY1662" fmla="*/ 3585013 h 6858000"/>
              <a:gd name="connsiteX1663" fmla="*/ 3802949 w 12192001"/>
              <a:gd name="connsiteY1663" fmla="*/ 3571547 h 6858000"/>
              <a:gd name="connsiteX1664" fmla="*/ 3802723 w 12192001"/>
              <a:gd name="connsiteY1664" fmla="*/ 3559583 h 6858000"/>
              <a:gd name="connsiteX1665" fmla="*/ 3809684 w 12192001"/>
              <a:gd name="connsiteY1665" fmla="*/ 3564712 h 6858000"/>
              <a:gd name="connsiteX1666" fmla="*/ 3825340 w 12192001"/>
              <a:gd name="connsiteY1666" fmla="*/ 3578751 h 6858000"/>
              <a:gd name="connsiteX1667" fmla="*/ 3837790 w 12192001"/>
              <a:gd name="connsiteY1667" fmla="*/ 3577200 h 6858000"/>
              <a:gd name="connsiteX1668" fmla="*/ 3835339 w 12192001"/>
              <a:gd name="connsiteY1668" fmla="*/ 3557519 h 6858000"/>
              <a:gd name="connsiteX1669" fmla="*/ 3827398 w 12192001"/>
              <a:gd name="connsiteY1669" fmla="*/ 3544518 h 6858000"/>
              <a:gd name="connsiteX1670" fmla="*/ 3817025 w 12192001"/>
              <a:gd name="connsiteY1670" fmla="*/ 3501840 h 6858000"/>
              <a:gd name="connsiteX1671" fmla="*/ 3809916 w 12192001"/>
              <a:gd name="connsiteY1671" fmla="*/ 3444765 h 6858000"/>
              <a:gd name="connsiteX1672" fmla="*/ 3807974 w 12192001"/>
              <a:gd name="connsiteY1672" fmla="*/ 3419024 h 6858000"/>
              <a:gd name="connsiteX1673" fmla="*/ 3825140 w 12192001"/>
              <a:gd name="connsiteY1673" fmla="*/ 3424881 h 6858000"/>
              <a:gd name="connsiteX1674" fmla="*/ 3833835 w 12192001"/>
              <a:gd name="connsiteY1674" fmla="*/ 3433791 h 6858000"/>
              <a:gd name="connsiteX1675" fmla="*/ 3843060 w 12192001"/>
              <a:gd name="connsiteY1675" fmla="*/ 3426646 h 6858000"/>
              <a:gd name="connsiteX1676" fmla="*/ 3887338 w 12192001"/>
              <a:gd name="connsiteY1676" fmla="*/ 3315203 h 6858000"/>
              <a:gd name="connsiteX1677" fmla="*/ 3897054 w 12192001"/>
              <a:gd name="connsiteY1677" fmla="*/ 3311994 h 6858000"/>
              <a:gd name="connsiteX1678" fmla="*/ 3905317 w 12192001"/>
              <a:gd name="connsiteY1678" fmla="*/ 3286981 h 6858000"/>
              <a:gd name="connsiteX1679" fmla="*/ 3898381 w 12192001"/>
              <a:gd name="connsiteY1679" fmla="*/ 3238599 h 6858000"/>
              <a:gd name="connsiteX1680" fmla="*/ 3899464 w 12192001"/>
              <a:gd name="connsiteY1680" fmla="*/ 3224325 h 6858000"/>
              <a:gd name="connsiteX1681" fmla="*/ 3907057 w 12192001"/>
              <a:gd name="connsiteY1681" fmla="*/ 3220570 h 6858000"/>
              <a:gd name="connsiteX1682" fmla="*/ 3910853 w 12192001"/>
              <a:gd name="connsiteY1682" fmla="*/ 3224325 h 6858000"/>
              <a:gd name="connsiteX1683" fmla="*/ 3910853 w 12192001"/>
              <a:gd name="connsiteY1683" fmla="*/ 3261872 h 6858000"/>
              <a:gd name="connsiteX1684" fmla="*/ 3910853 w 12192001"/>
              <a:gd name="connsiteY1684" fmla="*/ 3299419 h 6858000"/>
              <a:gd name="connsiteX1685" fmla="*/ 3910853 w 12192001"/>
              <a:gd name="connsiteY1685" fmla="*/ 3318193 h 6858000"/>
              <a:gd name="connsiteX1686" fmla="*/ 3929835 w 12192001"/>
              <a:gd name="connsiteY1686" fmla="*/ 3348231 h 6858000"/>
              <a:gd name="connsiteX1687" fmla="*/ 3945021 w 12192001"/>
              <a:gd name="connsiteY1687" fmla="*/ 3393287 h 6858000"/>
              <a:gd name="connsiteX1688" fmla="*/ 3956411 w 12192001"/>
              <a:gd name="connsiteY1688" fmla="*/ 3404551 h 6858000"/>
              <a:gd name="connsiteX1689" fmla="*/ 3964004 w 12192001"/>
              <a:gd name="connsiteY1689" fmla="*/ 3393287 h 6858000"/>
              <a:gd name="connsiteX1690" fmla="*/ 3975393 w 12192001"/>
              <a:gd name="connsiteY1690" fmla="*/ 3389533 h 6858000"/>
              <a:gd name="connsiteX1691" fmla="*/ 3990579 w 12192001"/>
              <a:gd name="connsiteY1691" fmla="*/ 3385778 h 6858000"/>
              <a:gd name="connsiteX1692" fmla="*/ 4001968 w 12192001"/>
              <a:gd name="connsiteY1692" fmla="*/ 3385778 h 6858000"/>
              <a:gd name="connsiteX1693" fmla="*/ 4001968 w 12192001"/>
              <a:gd name="connsiteY1693" fmla="*/ 3389533 h 6858000"/>
              <a:gd name="connsiteX1694" fmla="*/ 4028543 w 12192001"/>
              <a:gd name="connsiteY1694" fmla="*/ 3389533 h 6858000"/>
              <a:gd name="connsiteX1695" fmla="*/ 4055119 w 12192001"/>
              <a:gd name="connsiteY1695" fmla="*/ 3359495 h 6858000"/>
              <a:gd name="connsiteX1696" fmla="*/ 4066508 w 12192001"/>
              <a:gd name="connsiteY1696" fmla="*/ 3397042 h 6858000"/>
              <a:gd name="connsiteX1697" fmla="*/ 4070305 w 12192001"/>
              <a:gd name="connsiteY1697" fmla="*/ 3393287 h 6858000"/>
              <a:gd name="connsiteX1698" fmla="*/ 4070305 w 12192001"/>
              <a:gd name="connsiteY1698" fmla="*/ 3243098 h 6858000"/>
              <a:gd name="connsiteX1699" fmla="*/ 4074101 w 12192001"/>
              <a:gd name="connsiteY1699" fmla="*/ 3239344 h 6858000"/>
              <a:gd name="connsiteX1700" fmla="*/ 4077897 w 12192001"/>
              <a:gd name="connsiteY1700" fmla="*/ 3258117 h 6858000"/>
              <a:gd name="connsiteX1701" fmla="*/ 4081694 w 12192001"/>
              <a:gd name="connsiteY1701" fmla="*/ 3275951 h 6858000"/>
              <a:gd name="connsiteX1702" fmla="*/ 4092632 w 12192001"/>
              <a:gd name="connsiteY1702" fmla="*/ 3284741 h 6858000"/>
              <a:gd name="connsiteX1703" fmla="*/ 4086483 w 12192001"/>
              <a:gd name="connsiteY1703" fmla="*/ 3320378 h 6858000"/>
              <a:gd name="connsiteX1704" fmla="*/ 4104061 w 12192001"/>
              <a:gd name="connsiteY1704" fmla="*/ 3370153 h 6858000"/>
              <a:gd name="connsiteX1705" fmla="*/ 4122737 w 12192001"/>
              <a:gd name="connsiteY1705" fmla="*/ 3367827 h 6858000"/>
              <a:gd name="connsiteX1706" fmla="*/ 4128775 w 12192001"/>
              <a:gd name="connsiteY1706" fmla="*/ 3335097 h 6858000"/>
              <a:gd name="connsiteX1707" fmla="*/ 4127252 w 12192001"/>
              <a:gd name="connsiteY1707" fmla="*/ 3328324 h 6858000"/>
              <a:gd name="connsiteX1708" fmla="*/ 4127252 w 12192001"/>
              <a:gd name="connsiteY1708" fmla="*/ 3275816 h 6858000"/>
              <a:gd name="connsiteX1709" fmla="*/ 4134645 w 12192001"/>
              <a:gd name="connsiteY1709" fmla="*/ 3260416 h 6858000"/>
              <a:gd name="connsiteX1710" fmla="*/ 4140134 w 12192001"/>
              <a:gd name="connsiteY1710" fmla="*/ 3253736 h 6858000"/>
              <a:gd name="connsiteX1711" fmla="*/ 4150087 w 12192001"/>
              <a:gd name="connsiteY1711" fmla="*/ 3245116 h 6858000"/>
              <a:gd name="connsiteX1712" fmla="*/ 4153827 w 12192001"/>
              <a:gd name="connsiteY1712" fmla="*/ 3254363 h 6858000"/>
              <a:gd name="connsiteX1713" fmla="*/ 4161420 w 12192001"/>
              <a:gd name="connsiteY1713" fmla="*/ 3295664 h 6858000"/>
              <a:gd name="connsiteX1714" fmla="*/ 4176606 w 12192001"/>
              <a:gd name="connsiteY1714" fmla="*/ 3336966 h 6858000"/>
              <a:gd name="connsiteX1715" fmla="*/ 4176606 w 12192001"/>
              <a:gd name="connsiteY1715" fmla="*/ 3382023 h 6858000"/>
              <a:gd name="connsiteX1716" fmla="*/ 4172809 w 12192001"/>
              <a:gd name="connsiteY1716" fmla="*/ 3415816 h 6858000"/>
              <a:gd name="connsiteX1717" fmla="*/ 4184198 w 12192001"/>
              <a:gd name="connsiteY1717" fmla="*/ 3430835 h 6858000"/>
              <a:gd name="connsiteX1718" fmla="*/ 4195588 w 12192001"/>
              <a:gd name="connsiteY1718" fmla="*/ 3427080 h 6858000"/>
              <a:gd name="connsiteX1719" fmla="*/ 4195588 w 12192001"/>
              <a:gd name="connsiteY1719" fmla="*/ 3408306 h 6858000"/>
              <a:gd name="connsiteX1720" fmla="*/ 4191791 w 12192001"/>
              <a:gd name="connsiteY1720" fmla="*/ 3359495 h 6858000"/>
              <a:gd name="connsiteX1721" fmla="*/ 4195588 w 12192001"/>
              <a:gd name="connsiteY1721" fmla="*/ 3310683 h 6858000"/>
              <a:gd name="connsiteX1722" fmla="*/ 4199384 w 12192001"/>
              <a:gd name="connsiteY1722" fmla="*/ 3295664 h 6858000"/>
              <a:gd name="connsiteX1723" fmla="*/ 4206977 w 12192001"/>
              <a:gd name="connsiteY1723" fmla="*/ 3393287 h 6858000"/>
              <a:gd name="connsiteX1724" fmla="*/ 4206977 w 12192001"/>
              <a:gd name="connsiteY1724" fmla="*/ 3408306 h 6858000"/>
              <a:gd name="connsiteX1725" fmla="*/ 4214570 w 12192001"/>
              <a:gd name="connsiteY1725" fmla="*/ 3427080 h 6858000"/>
              <a:gd name="connsiteX1726" fmla="*/ 4225960 w 12192001"/>
              <a:gd name="connsiteY1726" fmla="*/ 3430835 h 6858000"/>
              <a:gd name="connsiteX1727" fmla="*/ 4233552 w 12192001"/>
              <a:gd name="connsiteY1727" fmla="*/ 3423325 h 6858000"/>
              <a:gd name="connsiteX1728" fmla="*/ 4233552 w 12192001"/>
              <a:gd name="connsiteY1728" fmla="*/ 3367004 h 6858000"/>
              <a:gd name="connsiteX1729" fmla="*/ 4248738 w 12192001"/>
              <a:gd name="connsiteY1729" fmla="*/ 3427080 h 6858000"/>
              <a:gd name="connsiteX1730" fmla="*/ 4256331 w 12192001"/>
              <a:gd name="connsiteY1730" fmla="*/ 3438344 h 6858000"/>
              <a:gd name="connsiteX1731" fmla="*/ 4260129 w 12192001"/>
              <a:gd name="connsiteY1731" fmla="*/ 3423325 h 6858000"/>
              <a:gd name="connsiteX1732" fmla="*/ 4260129 w 12192001"/>
              <a:gd name="connsiteY1732" fmla="*/ 3329457 h 6858000"/>
              <a:gd name="connsiteX1733" fmla="*/ 4267721 w 12192001"/>
              <a:gd name="connsiteY1733" fmla="*/ 3314438 h 6858000"/>
              <a:gd name="connsiteX1734" fmla="*/ 4267721 w 12192001"/>
              <a:gd name="connsiteY1734" fmla="*/ 3340721 h 6858000"/>
              <a:gd name="connsiteX1735" fmla="*/ 4279110 w 12192001"/>
              <a:gd name="connsiteY1735" fmla="*/ 3374514 h 6858000"/>
              <a:gd name="connsiteX1736" fmla="*/ 4279110 w 12192001"/>
              <a:gd name="connsiteY1736" fmla="*/ 3408306 h 6858000"/>
              <a:gd name="connsiteX1737" fmla="*/ 4290499 w 12192001"/>
              <a:gd name="connsiteY1737" fmla="*/ 3419570 h 6858000"/>
              <a:gd name="connsiteX1738" fmla="*/ 4301889 w 12192001"/>
              <a:gd name="connsiteY1738" fmla="*/ 3408306 h 6858000"/>
              <a:gd name="connsiteX1739" fmla="*/ 4301889 w 12192001"/>
              <a:gd name="connsiteY1739" fmla="*/ 3329457 h 6858000"/>
              <a:gd name="connsiteX1740" fmla="*/ 4305685 w 12192001"/>
              <a:gd name="connsiteY1740" fmla="*/ 3295664 h 6858000"/>
              <a:gd name="connsiteX1741" fmla="*/ 4305685 w 12192001"/>
              <a:gd name="connsiteY1741" fmla="*/ 3336966 h 6858000"/>
              <a:gd name="connsiteX1742" fmla="*/ 4320871 w 12192001"/>
              <a:gd name="connsiteY1742" fmla="*/ 3363250 h 6858000"/>
              <a:gd name="connsiteX1743" fmla="*/ 4332261 w 12192001"/>
              <a:gd name="connsiteY1743" fmla="*/ 3363250 h 6858000"/>
              <a:gd name="connsiteX1744" fmla="*/ 4339853 w 12192001"/>
              <a:gd name="connsiteY1744" fmla="*/ 3348231 h 6858000"/>
              <a:gd name="connsiteX1745" fmla="*/ 4347446 w 12192001"/>
              <a:gd name="connsiteY1745" fmla="*/ 3299419 h 6858000"/>
              <a:gd name="connsiteX1746" fmla="*/ 4351243 w 12192001"/>
              <a:gd name="connsiteY1746" fmla="*/ 3235589 h 6858000"/>
              <a:gd name="connsiteX1747" fmla="*/ 4351243 w 12192001"/>
              <a:gd name="connsiteY1747" fmla="*/ 3130457 h 6858000"/>
              <a:gd name="connsiteX1748" fmla="*/ 4355039 w 12192001"/>
              <a:gd name="connsiteY1748" fmla="*/ 3111683 h 6858000"/>
              <a:gd name="connsiteX1749" fmla="*/ 4370225 w 12192001"/>
              <a:gd name="connsiteY1749" fmla="*/ 3122947 h 6858000"/>
              <a:gd name="connsiteX1750" fmla="*/ 4385411 w 12192001"/>
              <a:gd name="connsiteY1750" fmla="*/ 3152985 h 6858000"/>
              <a:gd name="connsiteX1751" fmla="*/ 4393004 w 12192001"/>
              <a:gd name="connsiteY1751" fmla="*/ 3183023 h 6858000"/>
              <a:gd name="connsiteX1752" fmla="*/ 4389207 w 12192001"/>
              <a:gd name="connsiteY1752" fmla="*/ 3243098 h 6858000"/>
              <a:gd name="connsiteX1753" fmla="*/ 4385411 w 12192001"/>
              <a:gd name="connsiteY1753" fmla="*/ 3276891 h 6858000"/>
              <a:gd name="connsiteX1754" fmla="*/ 4400597 w 12192001"/>
              <a:gd name="connsiteY1754" fmla="*/ 3288155 h 6858000"/>
              <a:gd name="connsiteX1755" fmla="*/ 4404393 w 12192001"/>
              <a:gd name="connsiteY1755" fmla="*/ 3273136 h 6858000"/>
              <a:gd name="connsiteX1756" fmla="*/ 4411986 w 12192001"/>
              <a:gd name="connsiteY1756" fmla="*/ 3137966 h 6858000"/>
              <a:gd name="connsiteX1757" fmla="*/ 4412999 w 12192001"/>
              <a:gd name="connsiteY1757" fmla="*/ 3092566 h 6858000"/>
              <a:gd name="connsiteX1758" fmla="*/ 4414040 w 12192001"/>
              <a:gd name="connsiteY1758" fmla="*/ 3085189 h 6858000"/>
              <a:gd name="connsiteX1759" fmla="*/ 4440616 w 12192001"/>
              <a:gd name="connsiteY1759" fmla="*/ 3115227 h 6858000"/>
              <a:gd name="connsiteX1760" fmla="*/ 4443383 w 12192001"/>
              <a:gd name="connsiteY1760" fmla="*/ 3117197 h 6858000"/>
              <a:gd name="connsiteX1761" fmla="*/ 4443410 w 12192001"/>
              <a:gd name="connsiteY1761" fmla="*/ 3117687 h 6858000"/>
              <a:gd name="connsiteX1762" fmla="*/ 4444644 w 12192001"/>
              <a:gd name="connsiteY1762" fmla="*/ 3136466 h 6858000"/>
              <a:gd name="connsiteX1763" fmla="*/ 4444644 w 12192001"/>
              <a:gd name="connsiteY1763" fmla="*/ 3162757 h 6858000"/>
              <a:gd name="connsiteX1764" fmla="*/ 4447112 w 12192001"/>
              <a:gd name="connsiteY1764" fmla="*/ 3189048 h 6858000"/>
              <a:gd name="connsiteX1765" fmla="*/ 4444644 w 12192001"/>
              <a:gd name="connsiteY1765" fmla="*/ 3204071 h 6858000"/>
              <a:gd name="connsiteX1766" fmla="*/ 4448346 w 12192001"/>
              <a:gd name="connsiteY1766" fmla="*/ 3211583 h 6858000"/>
              <a:gd name="connsiteX1767" fmla="*/ 4448346 w 12192001"/>
              <a:gd name="connsiteY1767" fmla="*/ 3219095 h 6858000"/>
              <a:gd name="connsiteX1768" fmla="*/ 4450814 w 12192001"/>
              <a:gd name="connsiteY1768" fmla="*/ 3279189 h 6858000"/>
              <a:gd name="connsiteX1769" fmla="*/ 4453282 w 12192001"/>
              <a:gd name="connsiteY1769" fmla="*/ 3324259 h 6858000"/>
              <a:gd name="connsiteX1770" fmla="*/ 4453282 w 12192001"/>
              <a:gd name="connsiteY1770" fmla="*/ 3369329 h 6858000"/>
              <a:gd name="connsiteX1771" fmla="*/ 4455750 w 12192001"/>
              <a:gd name="connsiteY1771" fmla="*/ 3384353 h 6858000"/>
              <a:gd name="connsiteX1772" fmla="*/ 4458218 w 12192001"/>
              <a:gd name="connsiteY1772" fmla="*/ 3403132 h 6858000"/>
              <a:gd name="connsiteX1773" fmla="*/ 4456984 w 12192001"/>
              <a:gd name="connsiteY1773" fmla="*/ 3444446 h 6858000"/>
              <a:gd name="connsiteX1774" fmla="*/ 4463155 w 12192001"/>
              <a:gd name="connsiteY1774" fmla="*/ 3463226 h 6858000"/>
              <a:gd name="connsiteX1775" fmla="*/ 4473027 w 12192001"/>
              <a:gd name="connsiteY1775" fmla="*/ 3478249 h 6858000"/>
              <a:gd name="connsiteX1776" fmla="*/ 4475495 w 12192001"/>
              <a:gd name="connsiteY1776" fmla="*/ 3519563 h 6858000"/>
              <a:gd name="connsiteX1777" fmla="*/ 4475495 w 12192001"/>
              <a:gd name="connsiteY1777" fmla="*/ 3568390 h 6858000"/>
              <a:gd name="connsiteX1778" fmla="*/ 4475495 w 12192001"/>
              <a:gd name="connsiteY1778" fmla="*/ 3613460 h 6858000"/>
              <a:gd name="connsiteX1779" fmla="*/ 4480431 w 12192001"/>
              <a:gd name="connsiteY1779" fmla="*/ 3632239 h 6858000"/>
              <a:gd name="connsiteX1780" fmla="*/ 4486601 w 12192001"/>
              <a:gd name="connsiteY1780" fmla="*/ 3624727 h 6858000"/>
              <a:gd name="connsiteX1781" fmla="*/ 4486601 w 12192001"/>
              <a:gd name="connsiteY1781" fmla="*/ 3605948 h 6858000"/>
              <a:gd name="connsiteX1782" fmla="*/ 4490303 w 12192001"/>
              <a:gd name="connsiteY1782" fmla="*/ 3587169 h 6858000"/>
              <a:gd name="connsiteX1783" fmla="*/ 4496473 w 12192001"/>
              <a:gd name="connsiteY1783" fmla="*/ 3564634 h 6858000"/>
              <a:gd name="connsiteX1784" fmla="*/ 4500175 w 12192001"/>
              <a:gd name="connsiteY1784" fmla="*/ 3530831 h 6858000"/>
              <a:gd name="connsiteX1785" fmla="*/ 4500175 w 12192001"/>
              <a:gd name="connsiteY1785" fmla="*/ 3497028 h 6858000"/>
              <a:gd name="connsiteX1786" fmla="*/ 4498941 w 12192001"/>
              <a:gd name="connsiteY1786" fmla="*/ 3444446 h 6858000"/>
              <a:gd name="connsiteX1787" fmla="*/ 4500175 w 12192001"/>
              <a:gd name="connsiteY1787" fmla="*/ 3436935 h 6858000"/>
              <a:gd name="connsiteX1788" fmla="*/ 4503877 w 12192001"/>
              <a:gd name="connsiteY1788" fmla="*/ 3440690 h 6858000"/>
              <a:gd name="connsiteX1789" fmla="*/ 4506345 w 12192001"/>
              <a:gd name="connsiteY1789" fmla="*/ 3463226 h 6858000"/>
              <a:gd name="connsiteX1790" fmla="*/ 4514983 w 12192001"/>
              <a:gd name="connsiteY1790" fmla="*/ 3470737 h 6858000"/>
              <a:gd name="connsiteX1791" fmla="*/ 4516217 w 12192001"/>
              <a:gd name="connsiteY1791" fmla="*/ 3433179 h 6858000"/>
              <a:gd name="connsiteX1792" fmla="*/ 4517451 w 12192001"/>
              <a:gd name="connsiteY1792" fmla="*/ 3448202 h 6858000"/>
              <a:gd name="connsiteX1793" fmla="*/ 4517451 w 12192001"/>
              <a:gd name="connsiteY1793" fmla="*/ 3482005 h 6858000"/>
              <a:gd name="connsiteX1794" fmla="*/ 4521153 w 12192001"/>
              <a:gd name="connsiteY1794" fmla="*/ 3515808 h 6858000"/>
              <a:gd name="connsiteX1795" fmla="*/ 4528557 w 12192001"/>
              <a:gd name="connsiteY1795" fmla="*/ 3523319 h 6858000"/>
              <a:gd name="connsiteX1796" fmla="*/ 4532259 w 12192001"/>
              <a:gd name="connsiteY1796" fmla="*/ 3504540 h 6858000"/>
              <a:gd name="connsiteX1797" fmla="*/ 4531026 w 12192001"/>
              <a:gd name="connsiteY1797" fmla="*/ 3474493 h 6858000"/>
              <a:gd name="connsiteX1798" fmla="*/ 4528557 w 12192001"/>
              <a:gd name="connsiteY1798" fmla="*/ 3410644 h 6858000"/>
              <a:gd name="connsiteX1799" fmla="*/ 4529791 w 12192001"/>
              <a:gd name="connsiteY1799" fmla="*/ 3403132 h 6858000"/>
              <a:gd name="connsiteX1800" fmla="*/ 4532259 w 12192001"/>
              <a:gd name="connsiteY1800" fmla="*/ 3350550 h 6858000"/>
              <a:gd name="connsiteX1801" fmla="*/ 4534727 w 12192001"/>
              <a:gd name="connsiteY1801" fmla="*/ 3271677 h 6858000"/>
              <a:gd name="connsiteX1802" fmla="*/ 4534727 w 12192001"/>
              <a:gd name="connsiteY1802" fmla="*/ 3267921 h 6858000"/>
              <a:gd name="connsiteX1803" fmla="*/ 4535961 w 12192001"/>
              <a:gd name="connsiteY1803" fmla="*/ 3267921 h 6858000"/>
              <a:gd name="connsiteX1804" fmla="*/ 4538429 w 12192001"/>
              <a:gd name="connsiteY1804" fmla="*/ 3271677 h 6858000"/>
              <a:gd name="connsiteX1805" fmla="*/ 4538429 w 12192001"/>
              <a:gd name="connsiteY1805" fmla="*/ 3282944 h 6858000"/>
              <a:gd name="connsiteX1806" fmla="*/ 4538429 w 12192001"/>
              <a:gd name="connsiteY1806" fmla="*/ 3350550 h 6858000"/>
              <a:gd name="connsiteX1807" fmla="*/ 4540897 w 12192001"/>
              <a:gd name="connsiteY1807" fmla="*/ 3361817 h 6858000"/>
              <a:gd name="connsiteX1808" fmla="*/ 4545833 w 12192001"/>
              <a:gd name="connsiteY1808" fmla="*/ 3380597 h 6858000"/>
              <a:gd name="connsiteX1809" fmla="*/ 4545833 w 12192001"/>
              <a:gd name="connsiteY1809" fmla="*/ 3425667 h 6858000"/>
              <a:gd name="connsiteX1810" fmla="*/ 4548301 w 12192001"/>
              <a:gd name="connsiteY1810" fmla="*/ 3459470 h 6858000"/>
              <a:gd name="connsiteX1811" fmla="*/ 4552003 w 12192001"/>
              <a:gd name="connsiteY1811" fmla="*/ 3440690 h 6858000"/>
              <a:gd name="connsiteX1812" fmla="*/ 4553237 w 12192001"/>
              <a:gd name="connsiteY1812" fmla="*/ 3350550 h 6858000"/>
              <a:gd name="connsiteX1813" fmla="*/ 4553237 w 12192001"/>
              <a:gd name="connsiteY1813" fmla="*/ 3207827 h 6858000"/>
              <a:gd name="connsiteX1814" fmla="*/ 4552003 w 12192001"/>
              <a:gd name="connsiteY1814" fmla="*/ 3189048 h 6858000"/>
              <a:gd name="connsiteX1815" fmla="*/ 4553237 w 12192001"/>
              <a:gd name="connsiteY1815" fmla="*/ 3151489 h 6858000"/>
              <a:gd name="connsiteX1816" fmla="*/ 4552003 w 12192001"/>
              <a:gd name="connsiteY1816" fmla="*/ 3113931 h 6858000"/>
              <a:gd name="connsiteX1817" fmla="*/ 4552003 w 12192001"/>
              <a:gd name="connsiteY1817" fmla="*/ 3087640 h 6858000"/>
              <a:gd name="connsiteX1818" fmla="*/ 4554160 w 12192001"/>
              <a:gd name="connsiteY1818" fmla="*/ 3050448 h 6858000"/>
              <a:gd name="connsiteX1819" fmla="*/ 4558306 w 12192001"/>
              <a:gd name="connsiteY1819" fmla="*/ 3043887 h 6858000"/>
              <a:gd name="connsiteX1820" fmla="*/ 4558306 w 12192001"/>
              <a:gd name="connsiteY1820" fmla="*/ 3025113 h 6858000"/>
              <a:gd name="connsiteX1821" fmla="*/ 4558306 w 12192001"/>
              <a:gd name="connsiteY1821" fmla="*/ 2987566 h 6858000"/>
              <a:gd name="connsiteX1822" fmla="*/ 4558306 w 12192001"/>
              <a:gd name="connsiteY1822" fmla="*/ 2950019 h 6858000"/>
              <a:gd name="connsiteX1823" fmla="*/ 4562103 w 12192001"/>
              <a:gd name="connsiteY1823" fmla="*/ 2946264 h 6858000"/>
              <a:gd name="connsiteX1824" fmla="*/ 4569696 w 12192001"/>
              <a:gd name="connsiteY1824" fmla="*/ 2950019 h 6858000"/>
              <a:gd name="connsiteX1825" fmla="*/ 4569696 w 12192001"/>
              <a:gd name="connsiteY1825" fmla="*/ 2987566 h 6858000"/>
              <a:gd name="connsiteX1826" fmla="*/ 4573492 w 12192001"/>
              <a:gd name="connsiteY1826" fmla="*/ 2998830 h 6858000"/>
              <a:gd name="connsiteX1827" fmla="*/ 4581085 w 12192001"/>
              <a:gd name="connsiteY1827" fmla="*/ 2998830 h 6858000"/>
              <a:gd name="connsiteX1828" fmla="*/ 4593423 w 12192001"/>
              <a:gd name="connsiteY1828" fmla="*/ 2986158 h 6858000"/>
              <a:gd name="connsiteX1829" fmla="*/ 4599989 w 12192001"/>
              <a:gd name="connsiteY1829" fmla="*/ 2986670 h 6858000"/>
              <a:gd name="connsiteX1830" fmla="*/ 4599989 w 12192001"/>
              <a:gd name="connsiteY1830" fmla="*/ 3000336 h 6858000"/>
              <a:gd name="connsiteX1831" fmla="*/ 4607581 w 12192001"/>
              <a:gd name="connsiteY1831" fmla="*/ 3045392 h 6858000"/>
              <a:gd name="connsiteX1832" fmla="*/ 4607581 w 12192001"/>
              <a:gd name="connsiteY1832" fmla="*/ 3086694 h 6858000"/>
              <a:gd name="connsiteX1833" fmla="*/ 4607581 w 12192001"/>
              <a:gd name="connsiteY1833" fmla="*/ 3094204 h 6858000"/>
              <a:gd name="connsiteX1834" fmla="*/ 4615174 w 12192001"/>
              <a:gd name="connsiteY1834" fmla="*/ 3146770 h 6858000"/>
              <a:gd name="connsiteX1835" fmla="*/ 4599989 w 12192001"/>
              <a:gd name="connsiteY1835" fmla="*/ 3191827 h 6858000"/>
              <a:gd name="connsiteX1836" fmla="*/ 4603785 w 12192001"/>
              <a:gd name="connsiteY1836" fmla="*/ 3199336 h 6858000"/>
              <a:gd name="connsiteX1837" fmla="*/ 4607581 w 12192001"/>
              <a:gd name="connsiteY1837" fmla="*/ 3210600 h 6858000"/>
              <a:gd name="connsiteX1838" fmla="*/ 4611378 w 12192001"/>
              <a:gd name="connsiteY1838" fmla="*/ 3323242 h 6858000"/>
              <a:gd name="connsiteX1839" fmla="*/ 4618971 w 12192001"/>
              <a:gd name="connsiteY1839" fmla="*/ 3357035 h 6858000"/>
              <a:gd name="connsiteX1840" fmla="*/ 4618971 w 12192001"/>
              <a:gd name="connsiteY1840" fmla="*/ 3394582 h 6858000"/>
              <a:gd name="connsiteX1841" fmla="*/ 4615174 w 12192001"/>
              <a:gd name="connsiteY1841" fmla="*/ 3454657 h 6858000"/>
              <a:gd name="connsiteX1842" fmla="*/ 4615174 w 12192001"/>
              <a:gd name="connsiteY1842" fmla="*/ 3469676 h 6858000"/>
              <a:gd name="connsiteX1843" fmla="*/ 4618971 w 12192001"/>
              <a:gd name="connsiteY1843" fmla="*/ 3480940 h 6858000"/>
              <a:gd name="connsiteX1844" fmla="*/ 4630360 w 12192001"/>
              <a:gd name="connsiteY1844" fmla="*/ 3473431 h 6858000"/>
              <a:gd name="connsiteX1845" fmla="*/ 4645546 w 12192001"/>
              <a:gd name="connsiteY1845" fmla="*/ 3435884 h 6858000"/>
              <a:gd name="connsiteX1846" fmla="*/ 4656936 w 12192001"/>
              <a:gd name="connsiteY1846" fmla="*/ 3420865 h 6858000"/>
              <a:gd name="connsiteX1847" fmla="*/ 4672121 w 12192001"/>
              <a:gd name="connsiteY1847" fmla="*/ 3477186 h 6858000"/>
              <a:gd name="connsiteX1848" fmla="*/ 4687307 w 12192001"/>
              <a:gd name="connsiteY1848" fmla="*/ 3518488 h 6858000"/>
              <a:gd name="connsiteX1849" fmla="*/ 4702493 w 12192001"/>
              <a:gd name="connsiteY1849" fmla="*/ 3525997 h 6858000"/>
              <a:gd name="connsiteX1850" fmla="*/ 4706290 w 12192001"/>
              <a:gd name="connsiteY1850" fmla="*/ 3510978 h 6858000"/>
              <a:gd name="connsiteX1851" fmla="*/ 4706290 w 12192001"/>
              <a:gd name="connsiteY1851" fmla="*/ 3435884 h 6858000"/>
              <a:gd name="connsiteX1852" fmla="*/ 4740458 w 12192001"/>
              <a:gd name="connsiteY1852" fmla="*/ 3304468 h 6858000"/>
              <a:gd name="connsiteX1853" fmla="*/ 4751847 w 12192001"/>
              <a:gd name="connsiteY1853" fmla="*/ 3255657 h 6858000"/>
              <a:gd name="connsiteX1854" fmla="*/ 4748051 w 12192001"/>
              <a:gd name="connsiteY1854" fmla="*/ 3203091 h 6858000"/>
              <a:gd name="connsiteX1855" fmla="*/ 4736661 w 12192001"/>
              <a:gd name="connsiteY1855" fmla="*/ 3146770 h 6858000"/>
              <a:gd name="connsiteX1856" fmla="*/ 4744254 w 12192001"/>
              <a:gd name="connsiteY1856" fmla="*/ 3056657 h 6858000"/>
              <a:gd name="connsiteX1857" fmla="*/ 4744254 w 12192001"/>
              <a:gd name="connsiteY1857" fmla="*/ 3045392 h 6858000"/>
              <a:gd name="connsiteX1858" fmla="*/ 4738923 w 12192001"/>
              <a:gd name="connsiteY1858" fmla="*/ 3006453 h 6858000"/>
              <a:gd name="connsiteX1859" fmla="*/ 4745757 w 12192001"/>
              <a:gd name="connsiteY1859" fmla="*/ 3006809 h 6858000"/>
              <a:gd name="connsiteX1860" fmla="*/ 4751926 w 12192001"/>
              <a:gd name="connsiteY1860" fmla="*/ 2998830 h 6858000"/>
              <a:gd name="connsiteX1861" fmla="*/ 4763315 w 12192001"/>
              <a:gd name="connsiteY1861" fmla="*/ 2998830 h 6858000"/>
              <a:gd name="connsiteX1862" fmla="*/ 4770434 w 12192001"/>
              <a:gd name="connsiteY1862" fmla="*/ 3007278 h 6858000"/>
              <a:gd name="connsiteX1863" fmla="*/ 4770759 w 12192001"/>
              <a:gd name="connsiteY1863" fmla="*/ 3006634 h 6858000"/>
              <a:gd name="connsiteX1864" fmla="*/ 4770759 w 12192001"/>
              <a:gd name="connsiteY1864" fmla="*/ 3013932 h 6858000"/>
              <a:gd name="connsiteX1865" fmla="*/ 4773228 w 12192001"/>
              <a:gd name="connsiteY1865" fmla="*/ 3074026 h 6858000"/>
              <a:gd name="connsiteX1866" fmla="*/ 4775695 w 12192001"/>
              <a:gd name="connsiteY1866" fmla="*/ 3119096 h 6858000"/>
              <a:gd name="connsiteX1867" fmla="*/ 4775695 w 12192001"/>
              <a:gd name="connsiteY1867" fmla="*/ 3164166 h 6858000"/>
              <a:gd name="connsiteX1868" fmla="*/ 4778163 w 12192001"/>
              <a:gd name="connsiteY1868" fmla="*/ 3179190 h 6858000"/>
              <a:gd name="connsiteX1869" fmla="*/ 4780631 w 12192001"/>
              <a:gd name="connsiteY1869" fmla="*/ 3197969 h 6858000"/>
              <a:gd name="connsiteX1870" fmla="*/ 4779397 w 12192001"/>
              <a:gd name="connsiteY1870" fmla="*/ 3239283 h 6858000"/>
              <a:gd name="connsiteX1871" fmla="*/ 4785568 w 12192001"/>
              <a:gd name="connsiteY1871" fmla="*/ 3258063 h 6858000"/>
              <a:gd name="connsiteX1872" fmla="*/ 4795440 w 12192001"/>
              <a:gd name="connsiteY1872" fmla="*/ 3273086 h 6858000"/>
              <a:gd name="connsiteX1873" fmla="*/ 4797908 w 12192001"/>
              <a:gd name="connsiteY1873" fmla="*/ 3314400 h 6858000"/>
              <a:gd name="connsiteX1874" fmla="*/ 4797908 w 12192001"/>
              <a:gd name="connsiteY1874" fmla="*/ 3363227 h 6858000"/>
              <a:gd name="connsiteX1875" fmla="*/ 4797908 w 12192001"/>
              <a:gd name="connsiteY1875" fmla="*/ 3408297 h 6858000"/>
              <a:gd name="connsiteX1876" fmla="*/ 4802844 w 12192001"/>
              <a:gd name="connsiteY1876" fmla="*/ 3427076 h 6858000"/>
              <a:gd name="connsiteX1877" fmla="*/ 4809014 w 12192001"/>
              <a:gd name="connsiteY1877" fmla="*/ 3419564 h 6858000"/>
              <a:gd name="connsiteX1878" fmla="*/ 4809014 w 12192001"/>
              <a:gd name="connsiteY1878" fmla="*/ 3400785 h 6858000"/>
              <a:gd name="connsiteX1879" fmla="*/ 4812716 w 12192001"/>
              <a:gd name="connsiteY1879" fmla="*/ 3382006 h 6858000"/>
              <a:gd name="connsiteX1880" fmla="*/ 4818886 w 12192001"/>
              <a:gd name="connsiteY1880" fmla="*/ 3359471 h 6858000"/>
              <a:gd name="connsiteX1881" fmla="*/ 4822588 w 12192001"/>
              <a:gd name="connsiteY1881" fmla="*/ 3325668 h 6858000"/>
              <a:gd name="connsiteX1882" fmla="*/ 4822588 w 12192001"/>
              <a:gd name="connsiteY1882" fmla="*/ 3291865 h 6858000"/>
              <a:gd name="connsiteX1883" fmla="*/ 4821354 w 12192001"/>
              <a:gd name="connsiteY1883" fmla="*/ 3239283 h 6858000"/>
              <a:gd name="connsiteX1884" fmla="*/ 4822588 w 12192001"/>
              <a:gd name="connsiteY1884" fmla="*/ 3231772 h 6858000"/>
              <a:gd name="connsiteX1885" fmla="*/ 4826290 w 12192001"/>
              <a:gd name="connsiteY1885" fmla="*/ 3235527 h 6858000"/>
              <a:gd name="connsiteX1886" fmla="*/ 4828758 w 12192001"/>
              <a:gd name="connsiteY1886" fmla="*/ 3258063 h 6858000"/>
              <a:gd name="connsiteX1887" fmla="*/ 4837396 w 12192001"/>
              <a:gd name="connsiteY1887" fmla="*/ 3265574 h 6858000"/>
              <a:gd name="connsiteX1888" fmla="*/ 4838630 w 12192001"/>
              <a:gd name="connsiteY1888" fmla="*/ 3228016 h 6858000"/>
              <a:gd name="connsiteX1889" fmla="*/ 4839864 w 12192001"/>
              <a:gd name="connsiteY1889" fmla="*/ 3243039 h 6858000"/>
              <a:gd name="connsiteX1890" fmla="*/ 4839864 w 12192001"/>
              <a:gd name="connsiteY1890" fmla="*/ 3276842 h 6858000"/>
              <a:gd name="connsiteX1891" fmla="*/ 4843566 w 12192001"/>
              <a:gd name="connsiteY1891" fmla="*/ 3310645 h 6858000"/>
              <a:gd name="connsiteX1892" fmla="*/ 4850970 w 12192001"/>
              <a:gd name="connsiteY1892" fmla="*/ 3318156 h 6858000"/>
              <a:gd name="connsiteX1893" fmla="*/ 4854672 w 12192001"/>
              <a:gd name="connsiteY1893" fmla="*/ 3299377 h 6858000"/>
              <a:gd name="connsiteX1894" fmla="*/ 4853438 w 12192001"/>
              <a:gd name="connsiteY1894" fmla="*/ 3269330 h 6858000"/>
              <a:gd name="connsiteX1895" fmla="*/ 4850970 w 12192001"/>
              <a:gd name="connsiteY1895" fmla="*/ 3205481 h 6858000"/>
              <a:gd name="connsiteX1896" fmla="*/ 4852204 w 12192001"/>
              <a:gd name="connsiteY1896" fmla="*/ 3197969 h 6858000"/>
              <a:gd name="connsiteX1897" fmla="*/ 4853738 w 12192001"/>
              <a:gd name="connsiteY1897" fmla="*/ 3165283 h 6858000"/>
              <a:gd name="connsiteX1898" fmla="*/ 4854352 w 12192001"/>
              <a:gd name="connsiteY1898" fmla="*/ 3165544 h 6858000"/>
              <a:gd name="connsiteX1899" fmla="*/ 4868151 w 12192001"/>
              <a:gd name="connsiteY1899" fmla="*/ 3173342 h 6858000"/>
              <a:gd name="connsiteX1900" fmla="*/ 4868246 w 12192001"/>
              <a:gd name="connsiteY1900" fmla="*/ 3175434 h 6858000"/>
              <a:gd name="connsiteX1901" fmla="*/ 4868246 w 12192001"/>
              <a:gd name="connsiteY1901" fmla="*/ 3220504 h 6858000"/>
              <a:gd name="connsiteX1902" fmla="*/ 4870567 w 12192001"/>
              <a:gd name="connsiteY1902" fmla="*/ 3252287 h 6858000"/>
              <a:gd name="connsiteX1903" fmla="*/ 4869538 w 12192001"/>
              <a:gd name="connsiteY1903" fmla="*/ 3259412 h 6858000"/>
              <a:gd name="connsiteX1904" fmla="*/ 4888520 w 12192001"/>
              <a:gd name="connsiteY1904" fmla="*/ 3274431 h 6858000"/>
              <a:gd name="connsiteX1905" fmla="*/ 4888520 w 12192001"/>
              <a:gd name="connsiteY1905" fmla="*/ 3304468 h 6858000"/>
              <a:gd name="connsiteX1906" fmla="*/ 4869538 w 12192001"/>
              <a:gd name="connsiteY1906" fmla="*/ 3311978 h 6858000"/>
              <a:gd name="connsiteX1907" fmla="*/ 4858148 w 12192001"/>
              <a:gd name="connsiteY1907" fmla="*/ 3330751 h 6858000"/>
              <a:gd name="connsiteX1908" fmla="*/ 4850555 w 12192001"/>
              <a:gd name="connsiteY1908" fmla="*/ 3353280 h 6858000"/>
              <a:gd name="connsiteX1909" fmla="*/ 4865741 w 12192001"/>
              <a:gd name="connsiteY1909" fmla="*/ 3383318 h 6858000"/>
              <a:gd name="connsiteX1910" fmla="*/ 4896113 w 12192001"/>
              <a:gd name="connsiteY1910" fmla="*/ 3435884 h 6858000"/>
              <a:gd name="connsiteX1911" fmla="*/ 4888520 w 12192001"/>
              <a:gd name="connsiteY1911" fmla="*/ 3462167 h 6858000"/>
              <a:gd name="connsiteX1912" fmla="*/ 4873334 w 12192001"/>
              <a:gd name="connsiteY1912" fmla="*/ 3492205 h 6858000"/>
              <a:gd name="connsiteX1913" fmla="*/ 4877130 w 12192001"/>
              <a:gd name="connsiteY1913" fmla="*/ 3533507 h 6858000"/>
              <a:gd name="connsiteX1914" fmla="*/ 4888520 w 12192001"/>
              <a:gd name="connsiteY1914" fmla="*/ 3541016 h 6858000"/>
              <a:gd name="connsiteX1915" fmla="*/ 4869538 w 12192001"/>
              <a:gd name="connsiteY1915" fmla="*/ 3604846 h 6858000"/>
              <a:gd name="connsiteX1916" fmla="*/ 4869538 w 12192001"/>
              <a:gd name="connsiteY1916" fmla="*/ 3646149 h 6858000"/>
              <a:gd name="connsiteX1917" fmla="*/ 4865741 w 12192001"/>
              <a:gd name="connsiteY1917" fmla="*/ 3740017 h 6858000"/>
              <a:gd name="connsiteX1918" fmla="*/ 4861945 w 12192001"/>
              <a:gd name="connsiteY1918" fmla="*/ 3766300 h 6858000"/>
              <a:gd name="connsiteX1919" fmla="*/ 4865741 w 12192001"/>
              <a:gd name="connsiteY1919" fmla="*/ 3796338 h 6858000"/>
              <a:gd name="connsiteX1920" fmla="*/ 4865741 w 12192001"/>
              <a:gd name="connsiteY1920" fmla="*/ 3830130 h 6858000"/>
              <a:gd name="connsiteX1921" fmla="*/ 4888520 w 12192001"/>
              <a:gd name="connsiteY1921" fmla="*/ 3833885 h 6858000"/>
              <a:gd name="connsiteX1922" fmla="*/ 4899909 w 12192001"/>
              <a:gd name="connsiteY1922" fmla="*/ 3878942 h 6858000"/>
              <a:gd name="connsiteX1923" fmla="*/ 4896113 w 12192001"/>
              <a:gd name="connsiteY1923" fmla="*/ 3890206 h 6858000"/>
              <a:gd name="connsiteX1924" fmla="*/ 4907502 w 12192001"/>
              <a:gd name="connsiteY1924" fmla="*/ 3897715 h 6858000"/>
              <a:gd name="connsiteX1925" fmla="*/ 4918892 w 12192001"/>
              <a:gd name="connsiteY1925" fmla="*/ 3890206 h 6858000"/>
              <a:gd name="connsiteX1926" fmla="*/ 4915095 w 12192001"/>
              <a:gd name="connsiteY1926" fmla="*/ 3860168 h 6858000"/>
              <a:gd name="connsiteX1927" fmla="*/ 4922688 w 12192001"/>
              <a:gd name="connsiteY1927" fmla="*/ 3826375 h 6858000"/>
              <a:gd name="connsiteX1928" fmla="*/ 4945467 w 12192001"/>
              <a:gd name="connsiteY1928" fmla="*/ 3815111 h 6858000"/>
              <a:gd name="connsiteX1929" fmla="*/ 4953060 w 12192001"/>
              <a:gd name="connsiteY1929" fmla="*/ 3796338 h 6858000"/>
              <a:gd name="connsiteX1930" fmla="*/ 4937874 w 12192001"/>
              <a:gd name="connsiteY1930" fmla="*/ 3751281 h 6858000"/>
              <a:gd name="connsiteX1931" fmla="*/ 4937874 w 12192001"/>
              <a:gd name="connsiteY1931" fmla="*/ 3732507 h 6858000"/>
              <a:gd name="connsiteX1932" fmla="*/ 4949263 w 12192001"/>
              <a:gd name="connsiteY1932" fmla="*/ 3724998 h 6858000"/>
              <a:gd name="connsiteX1933" fmla="*/ 4968246 w 12192001"/>
              <a:gd name="connsiteY1933" fmla="*/ 3728753 h 6858000"/>
              <a:gd name="connsiteX1934" fmla="*/ 4983432 w 12192001"/>
              <a:gd name="connsiteY1934" fmla="*/ 3751281 h 6858000"/>
              <a:gd name="connsiteX1935" fmla="*/ 4991024 w 12192001"/>
              <a:gd name="connsiteY1935" fmla="*/ 3755036 h 6858000"/>
              <a:gd name="connsiteX1936" fmla="*/ 4994821 w 12192001"/>
              <a:gd name="connsiteY1936" fmla="*/ 3747526 h 6858000"/>
              <a:gd name="connsiteX1937" fmla="*/ 4991024 w 12192001"/>
              <a:gd name="connsiteY1937" fmla="*/ 3709979 h 6858000"/>
              <a:gd name="connsiteX1938" fmla="*/ 4991024 w 12192001"/>
              <a:gd name="connsiteY1938" fmla="*/ 3706224 h 6858000"/>
              <a:gd name="connsiteX1939" fmla="*/ 4998617 w 12192001"/>
              <a:gd name="connsiteY1939" fmla="*/ 3706224 h 6858000"/>
              <a:gd name="connsiteX1940" fmla="*/ 5010007 w 12192001"/>
              <a:gd name="connsiteY1940" fmla="*/ 3702470 h 6858000"/>
              <a:gd name="connsiteX1941" fmla="*/ 5010007 w 12192001"/>
              <a:gd name="connsiteY1941" fmla="*/ 3676187 h 6858000"/>
              <a:gd name="connsiteX1942" fmla="*/ 5021396 w 12192001"/>
              <a:gd name="connsiteY1942" fmla="*/ 3709979 h 6858000"/>
              <a:gd name="connsiteX1943" fmla="*/ 5032786 w 12192001"/>
              <a:gd name="connsiteY1943" fmla="*/ 3713734 h 6858000"/>
              <a:gd name="connsiteX1944" fmla="*/ 5055564 w 12192001"/>
              <a:gd name="connsiteY1944" fmla="*/ 3724998 h 6858000"/>
              <a:gd name="connsiteX1945" fmla="*/ 5055564 w 12192001"/>
              <a:gd name="connsiteY1945" fmla="*/ 3740017 h 6858000"/>
              <a:gd name="connsiteX1946" fmla="*/ 5063158 w 12192001"/>
              <a:gd name="connsiteY1946" fmla="*/ 3740017 h 6858000"/>
              <a:gd name="connsiteX1947" fmla="*/ 5066954 w 12192001"/>
              <a:gd name="connsiteY1947" fmla="*/ 3740017 h 6858000"/>
              <a:gd name="connsiteX1948" fmla="*/ 5082140 w 12192001"/>
              <a:gd name="connsiteY1948" fmla="*/ 3668677 h 6858000"/>
              <a:gd name="connsiteX1949" fmla="*/ 5101122 w 12192001"/>
              <a:gd name="connsiteY1949" fmla="*/ 3623620 h 6858000"/>
              <a:gd name="connsiteX1950" fmla="*/ 5108715 w 12192001"/>
              <a:gd name="connsiteY1950" fmla="*/ 3616110 h 6858000"/>
              <a:gd name="connsiteX1951" fmla="*/ 5116308 w 12192001"/>
              <a:gd name="connsiteY1951" fmla="*/ 3627375 h 6858000"/>
              <a:gd name="connsiteX1952" fmla="*/ 5116308 w 12192001"/>
              <a:gd name="connsiteY1952" fmla="*/ 3661168 h 6858000"/>
              <a:gd name="connsiteX1953" fmla="*/ 5120104 w 12192001"/>
              <a:gd name="connsiteY1953" fmla="*/ 3668677 h 6858000"/>
              <a:gd name="connsiteX1954" fmla="*/ 5127697 w 12192001"/>
              <a:gd name="connsiteY1954" fmla="*/ 3664922 h 6858000"/>
              <a:gd name="connsiteX1955" fmla="*/ 5135290 w 12192001"/>
              <a:gd name="connsiteY1955" fmla="*/ 3642394 h 6858000"/>
              <a:gd name="connsiteX1956" fmla="*/ 5135290 w 12192001"/>
              <a:gd name="connsiteY1956" fmla="*/ 3608601 h 6858000"/>
              <a:gd name="connsiteX1957" fmla="*/ 5150476 w 12192001"/>
              <a:gd name="connsiteY1957" fmla="*/ 3604846 h 6858000"/>
              <a:gd name="connsiteX1958" fmla="*/ 5158069 w 12192001"/>
              <a:gd name="connsiteY1958" fmla="*/ 3604846 h 6858000"/>
              <a:gd name="connsiteX1959" fmla="*/ 5180848 w 12192001"/>
              <a:gd name="connsiteY1959" fmla="*/ 3661168 h 6858000"/>
              <a:gd name="connsiteX1960" fmla="*/ 5173255 w 12192001"/>
              <a:gd name="connsiteY1960" fmla="*/ 3792583 h 6858000"/>
              <a:gd name="connsiteX1961" fmla="*/ 5180848 w 12192001"/>
              <a:gd name="connsiteY1961" fmla="*/ 3811357 h 6858000"/>
              <a:gd name="connsiteX1962" fmla="*/ 5188441 w 12192001"/>
              <a:gd name="connsiteY1962" fmla="*/ 3792583 h 6858000"/>
              <a:gd name="connsiteX1963" fmla="*/ 5196034 w 12192001"/>
              <a:gd name="connsiteY1963" fmla="*/ 3747526 h 6858000"/>
              <a:gd name="connsiteX1964" fmla="*/ 5196034 w 12192001"/>
              <a:gd name="connsiteY1964" fmla="*/ 3698715 h 6858000"/>
              <a:gd name="connsiteX1965" fmla="*/ 5199830 w 12192001"/>
              <a:gd name="connsiteY1965" fmla="*/ 3623620 h 6858000"/>
              <a:gd name="connsiteX1966" fmla="*/ 5249185 w 12192001"/>
              <a:gd name="connsiteY1966" fmla="*/ 3495959 h 6858000"/>
              <a:gd name="connsiteX1967" fmla="*/ 5260573 w 12192001"/>
              <a:gd name="connsiteY1967" fmla="*/ 3450903 h 6858000"/>
              <a:gd name="connsiteX1968" fmla="*/ 5264370 w 12192001"/>
              <a:gd name="connsiteY1968" fmla="*/ 3435884 h 6858000"/>
              <a:gd name="connsiteX1969" fmla="*/ 5271963 w 12192001"/>
              <a:gd name="connsiteY1969" fmla="*/ 3450903 h 6858000"/>
              <a:gd name="connsiteX1970" fmla="*/ 5271963 w 12192001"/>
              <a:gd name="connsiteY1970" fmla="*/ 3646149 h 6858000"/>
              <a:gd name="connsiteX1971" fmla="*/ 5309928 w 12192001"/>
              <a:gd name="connsiteY1971" fmla="*/ 3702470 h 6858000"/>
              <a:gd name="connsiteX1972" fmla="*/ 5317520 w 12192001"/>
              <a:gd name="connsiteY1972" fmla="*/ 3702470 h 6858000"/>
              <a:gd name="connsiteX1973" fmla="*/ 5347892 w 12192001"/>
              <a:gd name="connsiteY1973" fmla="*/ 3687451 h 6858000"/>
              <a:gd name="connsiteX1974" fmla="*/ 5370671 w 12192001"/>
              <a:gd name="connsiteY1974" fmla="*/ 3664922 h 6858000"/>
              <a:gd name="connsiteX1975" fmla="*/ 5416229 w 12192001"/>
              <a:gd name="connsiteY1975" fmla="*/ 3631129 h 6858000"/>
              <a:gd name="connsiteX1976" fmla="*/ 5480768 w 12192001"/>
              <a:gd name="connsiteY1976" fmla="*/ 3589827 h 6858000"/>
              <a:gd name="connsiteX1977" fmla="*/ 5484565 w 12192001"/>
              <a:gd name="connsiteY1977" fmla="*/ 3574809 h 6858000"/>
              <a:gd name="connsiteX1978" fmla="*/ 5492158 w 12192001"/>
              <a:gd name="connsiteY1978" fmla="*/ 3533507 h 6858000"/>
              <a:gd name="connsiteX1979" fmla="*/ 5495954 w 12192001"/>
              <a:gd name="connsiteY1979" fmla="*/ 3518488 h 6858000"/>
              <a:gd name="connsiteX1980" fmla="*/ 5495954 w 12192001"/>
              <a:gd name="connsiteY1980" fmla="*/ 3488450 h 6858000"/>
              <a:gd name="connsiteX1981" fmla="*/ 5484565 w 12192001"/>
              <a:gd name="connsiteY1981" fmla="*/ 3435884 h 6858000"/>
              <a:gd name="connsiteX1982" fmla="*/ 5488361 w 12192001"/>
              <a:gd name="connsiteY1982" fmla="*/ 3398336 h 6858000"/>
              <a:gd name="connsiteX1983" fmla="*/ 5498621 w 12192001"/>
              <a:gd name="connsiteY1983" fmla="*/ 3376078 h 6858000"/>
              <a:gd name="connsiteX1984" fmla="*/ 5499891 w 12192001"/>
              <a:gd name="connsiteY1984" fmla="*/ 3377898 h 6858000"/>
              <a:gd name="connsiteX1985" fmla="*/ 5507598 w 12192001"/>
              <a:gd name="connsiteY1985" fmla="*/ 3419213 h 6858000"/>
              <a:gd name="connsiteX1986" fmla="*/ 5507598 w 12192001"/>
              <a:gd name="connsiteY1986" fmla="*/ 3468039 h 6858000"/>
              <a:gd name="connsiteX1987" fmla="*/ 5507598 w 12192001"/>
              <a:gd name="connsiteY1987" fmla="*/ 3513109 h 6858000"/>
              <a:gd name="connsiteX1988" fmla="*/ 5523011 w 12192001"/>
              <a:gd name="connsiteY1988" fmla="*/ 3531888 h 6858000"/>
              <a:gd name="connsiteX1989" fmla="*/ 5542278 w 12192001"/>
              <a:gd name="connsiteY1989" fmla="*/ 3524377 h 6858000"/>
              <a:gd name="connsiteX1990" fmla="*/ 5542278 w 12192001"/>
              <a:gd name="connsiteY1990" fmla="*/ 3505598 h 6858000"/>
              <a:gd name="connsiteX1991" fmla="*/ 5553839 w 12192001"/>
              <a:gd name="connsiteY1991" fmla="*/ 3486818 h 6858000"/>
              <a:gd name="connsiteX1992" fmla="*/ 5573106 w 12192001"/>
              <a:gd name="connsiteY1992" fmla="*/ 3464283 h 6858000"/>
              <a:gd name="connsiteX1993" fmla="*/ 5584666 w 12192001"/>
              <a:gd name="connsiteY1993" fmla="*/ 3430480 h 6858000"/>
              <a:gd name="connsiteX1994" fmla="*/ 5584666 w 12192001"/>
              <a:gd name="connsiteY1994" fmla="*/ 3396677 h 6858000"/>
              <a:gd name="connsiteX1995" fmla="*/ 5580813 w 12192001"/>
              <a:gd name="connsiteY1995" fmla="*/ 3344096 h 6858000"/>
              <a:gd name="connsiteX1996" fmla="*/ 5584666 w 12192001"/>
              <a:gd name="connsiteY1996" fmla="*/ 3336584 h 6858000"/>
              <a:gd name="connsiteX1997" fmla="*/ 5596227 w 12192001"/>
              <a:gd name="connsiteY1997" fmla="*/ 3340340 h 6858000"/>
              <a:gd name="connsiteX1998" fmla="*/ 5603933 w 12192001"/>
              <a:gd name="connsiteY1998" fmla="*/ 3362875 h 6858000"/>
              <a:gd name="connsiteX1999" fmla="*/ 5630907 w 12192001"/>
              <a:gd name="connsiteY1999" fmla="*/ 3370386 h 6858000"/>
              <a:gd name="connsiteX2000" fmla="*/ 5634761 w 12192001"/>
              <a:gd name="connsiteY2000" fmla="*/ 3332828 h 6858000"/>
              <a:gd name="connsiteX2001" fmla="*/ 5638614 w 12192001"/>
              <a:gd name="connsiteY2001" fmla="*/ 3347852 h 6858000"/>
              <a:gd name="connsiteX2002" fmla="*/ 5638614 w 12192001"/>
              <a:gd name="connsiteY2002" fmla="*/ 3381654 h 6858000"/>
              <a:gd name="connsiteX2003" fmla="*/ 5650174 w 12192001"/>
              <a:gd name="connsiteY2003" fmla="*/ 3415457 h 6858000"/>
              <a:gd name="connsiteX2004" fmla="*/ 5673295 w 12192001"/>
              <a:gd name="connsiteY2004" fmla="*/ 3422969 h 6858000"/>
              <a:gd name="connsiteX2005" fmla="*/ 5684855 w 12192001"/>
              <a:gd name="connsiteY2005" fmla="*/ 3404189 h 6858000"/>
              <a:gd name="connsiteX2006" fmla="*/ 5681002 w 12192001"/>
              <a:gd name="connsiteY2006" fmla="*/ 3374142 h 6858000"/>
              <a:gd name="connsiteX2007" fmla="*/ 5673295 w 12192001"/>
              <a:gd name="connsiteY2007" fmla="*/ 3310293 h 6858000"/>
              <a:gd name="connsiteX2008" fmla="*/ 5677148 w 12192001"/>
              <a:gd name="connsiteY2008" fmla="*/ 3302781 h 6858000"/>
              <a:gd name="connsiteX2009" fmla="*/ 5684855 w 12192001"/>
              <a:gd name="connsiteY2009" fmla="*/ 3250199 h 6858000"/>
              <a:gd name="connsiteX2010" fmla="*/ 5692562 w 12192001"/>
              <a:gd name="connsiteY2010" fmla="*/ 3171326 h 6858000"/>
              <a:gd name="connsiteX2011" fmla="*/ 5692562 w 12192001"/>
              <a:gd name="connsiteY2011" fmla="*/ 3167570 h 6858000"/>
              <a:gd name="connsiteX2012" fmla="*/ 5696415 w 12192001"/>
              <a:gd name="connsiteY2012" fmla="*/ 3167570 h 6858000"/>
              <a:gd name="connsiteX2013" fmla="*/ 5704122 w 12192001"/>
              <a:gd name="connsiteY2013" fmla="*/ 3171326 h 6858000"/>
              <a:gd name="connsiteX2014" fmla="*/ 5704122 w 12192001"/>
              <a:gd name="connsiteY2014" fmla="*/ 3182594 h 6858000"/>
              <a:gd name="connsiteX2015" fmla="*/ 5704122 w 12192001"/>
              <a:gd name="connsiteY2015" fmla="*/ 3250199 h 6858000"/>
              <a:gd name="connsiteX2016" fmla="*/ 5711829 w 12192001"/>
              <a:gd name="connsiteY2016" fmla="*/ 3261467 h 6858000"/>
              <a:gd name="connsiteX2017" fmla="*/ 5727243 w 12192001"/>
              <a:gd name="connsiteY2017" fmla="*/ 3280246 h 6858000"/>
              <a:gd name="connsiteX2018" fmla="*/ 5727243 w 12192001"/>
              <a:gd name="connsiteY2018" fmla="*/ 3325316 h 6858000"/>
              <a:gd name="connsiteX2019" fmla="*/ 5734950 w 12192001"/>
              <a:gd name="connsiteY2019" fmla="*/ 3359119 h 6858000"/>
              <a:gd name="connsiteX2020" fmla="*/ 5739909 w 12192001"/>
              <a:gd name="connsiteY2020" fmla="*/ 3351064 h 6858000"/>
              <a:gd name="connsiteX2021" fmla="*/ 5745618 w 12192001"/>
              <a:gd name="connsiteY2021" fmla="*/ 3366421 h 6858000"/>
              <a:gd name="connsiteX2022" fmla="*/ 5760329 w 12192001"/>
              <a:gd name="connsiteY2022" fmla="*/ 3398336 h 6858000"/>
              <a:gd name="connsiteX2023" fmla="*/ 5764126 w 12192001"/>
              <a:gd name="connsiteY2023" fmla="*/ 3435884 h 6858000"/>
              <a:gd name="connsiteX2024" fmla="*/ 5752736 w 12192001"/>
              <a:gd name="connsiteY2024" fmla="*/ 3488450 h 6858000"/>
              <a:gd name="connsiteX2025" fmla="*/ 5752736 w 12192001"/>
              <a:gd name="connsiteY2025" fmla="*/ 3518488 h 6858000"/>
              <a:gd name="connsiteX2026" fmla="*/ 5756533 w 12192001"/>
              <a:gd name="connsiteY2026" fmla="*/ 3533507 h 6858000"/>
              <a:gd name="connsiteX2027" fmla="*/ 5764126 w 12192001"/>
              <a:gd name="connsiteY2027" fmla="*/ 3574809 h 6858000"/>
              <a:gd name="connsiteX2028" fmla="*/ 5767922 w 12192001"/>
              <a:gd name="connsiteY2028" fmla="*/ 3589827 h 6858000"/>
              <a:gd name="connsiteX2029" fmla="*/ 5832462 w 12192001"/>
              <a:gd name="connsiteY2029" fmla="*/ 3631129 h 6858000"/>
              <a:gd name="connsiteX2030" fmla="*/ 5878019 w 12192001"/>
              <a:gd name="connsiteY2030" fmla="*/ 3664922 h 6858000"/>
              <a:gd name="connsiteX2031" fmla="*/ 5900798 w 12192001"/>
              <a:gd name="connsiteY2031" fmla="*/ 3687451 h 6858000"/>
              <a:gd name="connsiteX2032" fmla="*/ 5931170 w 12192001"/>
              <a:gd name="connsiteY2032" fmla="*/ 3702470 h 6858000"/>
              <a:gd name="connsiteX2033" fmla="*/ 5938763 w 12192001"/>
              <a:gd name="connsiteY2033" fmla="*/ 3702470 h 6858000"/>
              <a:gd name="connsiteX2034" fmla="*/ 5976728 w 12192001"/>
              <a:gd name="connsiteY2034" fmla="*/ 3646149 h 6858000"/>
              <a:gd name="connsiteX2035" fmla="*/ 5976728 w 12192001"/>
              <a:gd name="connsiteY2035" fmla="*/ 3450903 h 6858000"/>
              <a:gd name="connsiteX2036" fmla="*/ 5984321 w 12192001"/>
              <a:gd name="connsiteY2036" fmla="*/ 3435884 h 6858000"/>
              <a:gd name="connsiteX2037" fmla="*/ 5988117 w 12192001"/>
              <a:gd name="connsiteY2037" fmla="*/ 3450903 h 6858000"/>
              <a:gd name="connsiteX2038" fmla="*/ 5999506 w 12192001"/>
              <a:gd name="connsiteY2038" fmla="*/ 3495959 h 6858000"/>
              <a:gd name="connsiteX2039" fmla="*/ 6048861 w 12192001"/>
              <a:gd name="connsiteY2039" fmla="*/ 3623620 h 6858000"/>
              <a:gd name="connsiteX2040" fmla="*/ 6052657 w 12192001"/>
              <a:gd name="connsiteY2040" fmla="*/ 3698715 h 6858000"/>
              <a:gd name="connsiteX2041" fmla="*/ 6052657 w 12192001"/>
              <a:gd name="connsiteY2041" fmla="*/ 3747526 h 6858000"/>
              <a:gd name="connsiteX2042" fmla="*/ 6060250 w 12192001"/>
              <a:gd name="connsiteY2042" fmla="*/ 3792583 h 6858000"/>
              <a:gd name="connsiteX2043" fmla="*/ 6067843 w 12192001"/>
              <a:gd name="connsiteY2043" fmla="*/ 3811357 h 6858000"/>
              <a:gd name="connsiteX2044" fmla="*/ 6075436 w 12192001"/>
              <a:gd name="connsiteY2044" fmla="*/ 3792583 h 6858000"/>
              <a:gd name="connsiteX2045" fmla="*/ 6067843 w 12192001"/>
              <a:gd name="connsiteY2045" fmla="*/ 3661168 h 6858000"/>
              <a:gd name="connsiteX2046" fmla="*/ 6090622 w 12192001"/>
              <a:gd name="connsiteY2046" fmla="*/ 3604846 h 6858000"/>
              <a:gd name="connsiteX2047" fmla="*/ 6098214 w 12192001"/>
              <a:gd name="connsiteY2047" fmla="*/ 3604846 h 6858000"/>
              <a:gd name="connsiteX2048" fmla="*/ 6113400 w 12192001"/>
              <a:gd name="connsiteY2048" fmla="*/ 3608601 h 6858000"/>
              <a:gd name="connsiteX2049" fmla="*/ 6113400 w 12192001"/>
              <a:gd name="connsiteY2049" fmla="*/ 3642394 h 6858000"/>
              <a:gd name="connsiteX2050" fmla="*/ 6120993 w 12192001"/>
              <a:gd name="connsiteY2050" fmla="*/ 3664922 h 6858000"/>
              <a:gd name="connsiteX2051" fmla="*/ 6128586 w 12192001"/>
              <a:gd name="connsiteY2051" fmla="*/ 3668677 h 6858000"/>
              <a:gd name="connsiteX2052" fmla="*/ 6132383 w 12192001"/>
              <a:gd name="connsiteY2052" fmla="*/ 3661168 h 6858000"/>
              <a:gd name="connsiteX2053" fmla="*/ 6132383 w 12192001"/>
              <a:gd name="connsiteY2053" fmla="*/ 3627375 h 6858000"/>
              <a:gd name="connsiteX2054" fmla="*/ 6139976 w 12192001"/>
              <a:gd name="connsiteY2054" fmla="*/ 3616110 h 6858000"/>
              <a:gd name="connsiteX2055" fmla="*/ 6147569 w 12192001"/>
              <a:gd name="connsiteY2055" fmla="*/ 3623620 h 6858000"/>
              <a:gd name="connsiteX2056" fmla="*/ 6166551 w 12192001"/>
              <a:gd name="connsiteY2056" fmla="*/ 3668677 h 6858000"/>
              <a:gd name="connsiteX2057" fmla="*/ 6181737 w 12192001"/>
              <a:gd name="connsiteY2057" fmla="*/ 3740017 h 6858000"/>
              <a:gd name="connsiteX2058" fmla="*/ 6185533 w 12192001"/>
              <a:gd name="connsiteY2058" fmla="*/ 3740017 h 6858000"/>
              <a:gd name="connsiteX2059" fmla="*/ 6193126 w 12192001"/>
              <a:gd name="connsiteY2059" fmla="*/ 3740017 h 6858000"/>
              <a:gd name="connsiteX2060" fmla="*/ 6193126 w 12192001"/>
              <a:gd name="connsiteY2060" fmla="*/ 3724998 h 6858000"/>
              <a:gd name="connsiteX2061" fmla="*/ 6215905 w 12192001"/>
              <a:gd name="connsiteY2061" fmla="*/ 3713734 h 6858000"/>
              <a:gd name="connsiteX2062" fmla="*/ 6227294 w 12192001"/>
              <a:gd name="connsiteY2062" fmla="*/ 3709979 h 6858000"/>
              <a:gd name="connsiteX2063" fmla="*/ 6238684 w 12192001"/>
              <a:gd name="connsiteY2063" fmla="*/ 3676187 h 6858000"/>
              <a:gd name="connsiteX2064" fmla="*/ 6238684 w 12192001"/>
              <a:gd name="connsiteY2064" fmla="*/ 3702470 h 6858000"/>
              <a:gd name="connsiteX2065" fmla="*/ 6250073 w 12192001"/>
              <a:gd name="connsiteY2065" fmla="*/ 3706224 h 6858000"/>
              <a:gd name="connsiteX2066" fmla="*/ 6257666 w 12192001"/>
              <a:gd name="connsiteY2066" fmla="*/ 3706224 h 6858000"/>
              <a:gd name="connsiteX2067" fmla="*/ 6257666 w 12192001"/>
              <a:gd name="connsiteY2067" fmla="*/ 3709979 h 6858000"/>
              <a:gd name="connsiteX2068" fmla="*/ 6253870 w 12192001"/>
              <a:gd name="connsiteY2068" fmla="*/ 3747526 h 6858000"/>
              <a:gd name="connsiteX2069" fmla="*/ 6257666 w 12192001"/>
              <a:gd name="connsiteY2069" fmla="*/ 3755036 h 6858000"/>
              <a:gd name="connsiteX2070" fmla="*/ 6265259 w 12192001"/>
              <a:gd name="connsiteY2070" fmla="*/ 3751281 h 6858000"/>
              <a:gd name="connsiteX2071" fmla="*/ 6280445 w 12192001"/>
              <a:gd name="connsiteY2071" fmla="*/ 3728753 h 6858000"/>
              <a:gd name="connsiteX2072" fmla="*/ 6299427 w 12192001"/>
              <a:gd name="connsiteY2072" fmla="*/ 3724998 h 6858000"/>
              <a:gd name="connsiteX2073" fmla="*/ 6310816 w 12192001"/>
              <a:gd name="connsiteY2073" fmla="*/ 3732507 h 6858000"/>
              <a:gd name="connsiteX2074" fmla="*/ 6310816 w 12192001"/>
              <a:gd name="connsiteY2074" fmla="*/ 3751281 h 6858000"/>
              <a:gd name="connsiteX2075" fmla="*/ 6295631 w 12192001"/>
              <a:gd name="connsiteY2075" fmla="*/ 3796338 h 6858000"/>
              <a:gd name="connsiteX2076" fmla="*/ 6303224 w 12192001"/>
              <a:gd name="connsiteY2076" fmla="*/ 3815111 h 6858000"/>
              <a:gd name="connsiteX2077" fmla="*/ 6326002 w 12192001"/>
              <a:gd name="connsiteY2077" fmla="*/ 3826375 h 6858000"/>
              <a:gd name="connsiteX2078" fmla="*/ 6333595 w 12192001"/>
              <a:gd name="connsiteY2078" fmla="*/ 3860168 h 6858000"/>
              <a:gd name="connsiteX2079" fmla="*/ 6329799 w 12192001"/>
              <a:gd name="connsiteY2079" fmla="*/ 3890206 h 6858000"/>
              <a:gd name="connsiteX2080" fmla="*/ 6341188 w 12192001"/>
              <a:gd name="connsiteY2080" fmla="*/ 3897715 h 6858000"/>
              <a:gd name="connsiteX2081" fmla="*/ 6352578 w 12192001"/>
              <a:gd name="connsiteY2081" fmla="*/ 3890206 h 6858000"/>
              <a:gd name="connsiteX2082" fmla="*/ 6348781 w 12192001"/>
              <a:gd name="connsiteY2082" fmla="*/ 3878942 h 6858000"/>
              <a:gd name="connsiteX2083" fmla="*/ 6360171 w 12192001"/>
              <a:gd name="connsiteY2083" fmla="*/ 3833885 h 6858000"/>
              <a:gd name="connsiteX2084" fmla="*/ 6382949 w 12192001"/>
              <a:gd name="connsiteY2084" fmla="*/ 3830130 h 6858000"/>
              <a:gd name="connsiteX2085" fmla="*/ 6382949 w 12192001"/>
              <a:gd name="connsiteY2085" fmla="*/ 3796338 h 6858000"/>
              <a:gd name="connsiteX2086" fmla="*/ 6386746 w 12192001"/>
              <a:gd name="connsiteY2086" fmla="*/ 3766300 h 6858000"/>
              <a:gd name="connsiteX2087" fmla="*/ 6382949 w 12192001"/>
              <a:gd name="connsiteY2087" fmla="*/ 3740017 h 6858000"/>
              <a:gd name="connsiteX2088" fmla="*/ 6379153 w 12192001"/>
              <a:gd name="connsiteY2088" fmla="*/ 3646149 h 6858000"/>
              <a:gd name="connsiteX2089" fmla="*/ 6379153 w 12192001"/>
              <a:gd name="connsiteY2089" fmla="*/ 3604846 h 6858000"/>
              <a:gd name="connsiteX2090" fmla="*/ 6360171 w 12192001"/>
              <a:gd name="connsiteY2090" fmla="*/ 3541016 h 6858000"/>
              <a:gd name="connsiteX2091" fmla="*/ 6371560 w 12192001"/>
              <a:gd name="connsiteY2091" fmla="*/ 3533507 h 6858000"/>
              <a:gd name="connsiteX2092" fmla="*/ 6375356 w 12192001"/>
              <a:gd name="connsiteY2092" fmla="*/ 3492205 h 6858000"/>
              <a:gd name="connsiteX2093" fmla="*/ 6360171 w 12192001"/>
              <a:gd name="connsiteY2093" fmla="*/ 3462167 h 6858000"/>
              <a:gd name="connsiteX2094" fmla="*/ 6352578 w 12192001"/>
              <a:gd name="connsiteY2094" fmla="*/ 3435884 h 6858000"/>
              <a:gd name="connsiteX2095" fmla="*/ 6382949 w 12192001"/>
              <a:gd name="connsiteY2095" fmla="*/ 3383318 h 6858000"/>
              <a:gd name="connsiteX2096" fmla="*/ 6398135 w 12192001"/>
              <a:gd name="connsiteY2096" fmla="*/ 3353280 h 6858000"/>
              <a:gd name="connsiteX2097" fmla="*/ 6390542 w 12192001"/>
              <a:gd name="connsiteY2097" fmla="*/ 3330751 h 6858000"/>
              <a:gd name="connsiteX2098" fmla="*/ 6379153 w 12192001"/>
              <a:gd name="connsiteY2098" fmla="*/ 3311978 h 6858000"/>
              <a:gd name="connsiteX2099" fmla="*/ 6360171 w 12192001"/>
              <a:gd name="connsiteY2099" fmla="*/ 3304468 h 6858000"/>
              <a:gd name="connsiteX2100" fmla="*/ 6360171 w 12192001"/>
              <a:gd name="connsiteY2100" fmla="*/ 3274431 h 6858000"/>
              <a:gd name="connsiteX2101" fmla="*/ 6379153 w 12192001"/>
              <a:gd name="connsiteY2101" fmla="*/ 3259412 h 6858000"/>
              <a:gd name="connsiteX2102" fmla="*/ 6375356 w 12192001"/>
              <a:gd name="connsiteY2102" fmla="*/ 3233129 h 6858000"/>
              <a:gd name="connsiteX2103" fmla="*/ 6363967 w 12192001"/>
              <a:gd name="connsiteY2103" fmla="*/ 3191827 h 6858000"/>
              <a:gd name="connsiteX2104" fmla="*/ 6367763 w 12192001"/>
              <a:gd name="connsiteY2104" fmla="*/ 3180562 h 6858000"/>
              <a:gd name="connsiteX2105" fmla="*/ 6394339 w 12192001"/>
              <a:gd name="connsiteY2105" fmla="*/ 3165544 h 6858000"/>
              <a:gd name="connsiteX2106" fmla="*/ 6401932 w 12192001"/>
              <a:gd name="connsiteY2106" fmla="*/ 3154279 h 6858000"/>
              <a:gd name="connsiteX2107" fmla="*/ 6371560 w 12192001"/>
              <a:gd name="connsiteY2107" fmla="*/ 3101713 h 6858000"/>
              <a:gd name="connsiteX2108" fmla="*/ 6363967 w 12192001"/>
              <a:gd name="connsiteY2108" fmla="*/ 3094204 h 6858000"/>
              <a:gd name="connsiteX2109" fmla="*/ 6356374 w 12192001"/>
              <a:gd name="connsiteY2109" fmla="*/ 3101713 h 6858000"/>
              <a:gd name="connsiteX2110" fmla="*/ 6352578 w 12192001"/>
              <a:gd name="connsiteY2110" fmla="*/ 3154279 h 6858000"/>
              <a:gd name="connsiteX2111" fmla="*/ 6348781 w 12192001"/>
              <a:gd name="connsiteY2111" fmla="*/ 3165544 h 6858000"/>
              <a:gd name="connsiteX2112" fmla="*/ 6337392 w 12192001"/>
              <a:gd name="connsiteY2112" fmla="*/ 3184317 h 6858000"/>
              <a:gd name="connsiteX2113" fmla="*/ 6322206 w 12192001"/>
              <a:gd name="connsiteY2113" fmla="*/ 3191827 h 6858000"/>
              <a:gd name="connsiteX2114" fmla="*/ 6307020 w 12192001"/>
              <a:gd name="connsiteY2114" fmla="*/ 3180562 h 6858000"/>
              <a:gd name="connsiteX2115" fmla="*/ 6307020 w 12192001"/>
              <a:gd name="connsiteY2115" fmla="*/ 3195581 h 6858000"/>
              <a:gd name="connsiteX2116" fmla="*/ 6310816 w 12192001"/>
              <a:gd name="connsiteY2116" fmla="*/ 3221864 h 6858000"/>
              <a:gd name="connsiteX2117" fmla="*/ 6307020 w 12192001"/>
              <a:gd name="connsiteY2117" fmla="*/ 3251902 h 6858000"/>
              <a:gd name="connsiteX2118" fmla="*/ 6288038 w 12192001"/>
              <a:gd name="connsiteY2118" fmla="*/ 3270676 h 6858000"/>
              <a:gd name="connsiteX2119" fmla="*/ 6284241 w 12192001"/>
              <a:gd name="connsiteY2119" fmla="*/ 3285695 h 6858000"/>
              <a:gd name="connsiteX2120" fmla="*/ 6284241 w 12192001"/>
              <a:gd name="connsiteY2120" fmla="*/ 3345770 h 6858000"/>
              <a:gd name="connsiteX2121" fmla="*/ 6284241 w 12192001"/>
              <a:gd name="connsiteY2121" fmla="*/ 3409601 h 6858000"/>
              <a:gd name="connsiteX2122" fmla="*/ 6280445 w 12192001"/>
              <a:gd name="connsiteY2122" fmla="*/ 3409601 h 6858000"/>
              <a:gd name="connsiteX2123" fmla="*/ 6276648 w 12192001"/>
              <a:gd name="connsiteY2123" fmla="*/ 3345770 h 6858000"/>
              <a:gd name="connsiteX2124" fmla="*/ 6265259 w 12192001"/>
              <a:gd name="connsiteY2124" fmla="*/ 3360789 h 6858000"/>
              <a:gd name="connsiteX2125" fmla="*/ 6253870 w 12192001"/>
              <a:gd name="connsiteY2125" fmla="*/ 3473431 h 6858000"/>
              <a:gd name="connsiteX2126" fmla="*/ 6253870 w 12192001"/>
              <a:gd name="connsiteY2126" fmla="*/ 3495959 h 6858000"/>
              <a:gd name="connsiteX2127" fmla="*/ 6231091 w 12192001"/>
              <a:gd name="connsiteY2127" fmla="*/ 3544771 h 6858000"/>
              <a:gd name="connsiteX2128" fmla="*/ 6231091 w 12192001"/>
              <a:gd name="connsiteY2128" fmla="*/ 3578563 h 6858000"/>
              <a:gd name="connsiteX2129" fmla="*/ 6223498 w 12192001"/>
              <a:gd name="connsiteY2129" fmla="*/ 3589827 h 6858000"/>
              <a:gd name="connsiteX2130" fmla="*/ 6212108 w 12192001"/>
              <a:gd name="connsiteY2130" fmla="*/ 3586073 h 6858000"/>
              <a:gd name="connsiteX2131" fmla="*/ 6208312 w 12192001"/>
              <a:gd name="connsiteY2131" fmla="*/ 3559790 h 6858000"/>
              <a:gd name="connsiteX2132" fmla="*/ 6227294 w 12192001"/>
              <a:gd name="connsiteY2132" fmla="*/ 3544771 h 6858000"/>
              <a:gd name="connsiteX2133" fmla="*/ 6231091 w 12192001"/>
              <a:gd name="connsiteY2133" fmla="*/ 3507223 h 6858000"/>
              <a:gd name="connsiteX2134" fmla="*/ 6231091 w 12192001"/>
              <a:gd name="connsiteY2134" fmla="*/ 3462167 h 6858000"/>
              <a:gd name="connsiteX2135" fmla="*/ 6231091 w 12192001"/>
              <a:gd name="connsiteY2135" fmla="*/ 3443393 h 6858000"/>
              <a:gd name="connsiteX2136" fmla="*/ 6227294 w 12192001"/>
              <a:gd name="connsiteY2136" fmla="*/ 3417110 h 6858000"/>
              <a:gd name="connsiteX2137" fmla="*/ 6231091 w 12192001"/>
              <a:gd name="connsiteY2137" fmla="*/ 3390827 h 6858000"/>
              <a:gd name="connsiteX2138" fmla="*/ 6227294 w 12192001"/>
              <a:gd name="connsiteY2138" fmla="*/ 3375808 h 6858000"/>
              <a:gd name="connsiteX2139" fmla="*/ 6238684 w 12192001"/>
              <a:gd name="connsiteY2139" fmla="*/ 3368299 h 6858000"/>
              <a:gd name="connsiteX2140" fmla="*/ 6238684 w 12192001"/>
              <a:gd name="connsiteY2140" fmla="*/ 3349525 h 6858000"/>
              <a:gd name="connsiteX2141" fmla="*/ 6231091 w 12192001"/>
              <a:gd name="connsiteY2141" fmla="*/ 3342016 h 6858000"/>
              <a:gd name="connsiteX2142" fmla="*/ 6246277 w 12192001"/>
              <a:gd name="connsiteY2142" fmla="*/ 3338261 h 6858000"/>
              <a:gd name="connsiteX2143" fmla="*/ 6246277 w 12192001"/>
              <a:gd name="connsiteY2143" fmla="*/ 3315733 h 6858000"/>
              <a:gd name="connsiteX2144" fmla="*/ 6238684 w 12192001"/>
              <a:gd name="connsiteY2144" fmla="*/ 3308223 h 6858000"/>
              <a:gd name="connsiteX2145" fmla="*/ 6253870 w 12192001"/>
              <a:gd name="connsiteY2145" fmla="*/ 3304468 h 6858000"/>
              <a:gd name="connsiteX2146" fmla="*/ 6257666 w 12192001"/>
              <a:gd name="connsiteY2146" fmla="*/ 3244393 h 6858000"/>
              <a:gd name="connsiteX2147" fmla="*/ 6257666 w 12192001"/>
              <a:gd name="connsiteY2147" fmla="*/ 3233129 h 6858000"/>
              <a:gd name="connsiteX2148" fmla="*/ 6253870 w 12192001"/>
              <a:gd name="connsiteY2148" fmla="*/ 3218110 h 6858000"/>
              <a:gd name="connsiteX2149" fmla="*/ 6246277 w 12192001"/>
              <a:gd name="connsiteY2149" fmla="*/ 3184317 h 6858000"/>
              <a:gd name="connsiteX2150" fmla="*/ 6246277 w 12192001"/>
              <a:gd name="connsiteY2150" fmla="*/ 3150525 h 6858000"/>
              <a:gd name="connsiteX2151" fmla="*/ 6253870 w 12192001"/>
              <a:gd name="connsiteY2151" fmla="*/ 3116732 h 6858000"/>
              <a:gd name="connsiteX2152" fmla="*/ 6253870 w 12192001"/>
              <a:gd name="connsiteY2152" fmla="*/ 3090449 h 6858000"/>
              <a:gd name="connsiteX2153" fmla="*/ 6246277 w 12192001"/>
              <a:gd name="connsiteY2153" fmla="*/ 3075430 h 6858000"/>
              <a:gd name="connsiteX2154" fmla="*/ 6246277 w 12192001"/>
              <a:gd name="connsiteY2154" fmla="*/ 3056657 h 6858000"/>
              <a:gd name="connsiteX2155" fmla="*/ 6246277 w 12192001"/>
              <a:gd name="connsiteY2155" fmla="*/ 3022864 h 6858000"/>
              <a:gd name="connsiteX2156" fmla="*/ 6246277 w 12192001"/>
              <a:gd name="connsiteY2156" fmla="*/ 3019109 h 6858000"/>
              <a:gd name="connsiteX2157" fmla="*/ 6269055 w 12192001"/>
              <a:gd name="connsiteY2157" fmla="*/ 2977807 h 6858000"/>
              <a:gd name="connsiteX2158" fmla="*/ 6276648 w 12192001"/>
              <a:gd name="connsiteY2158" fmla="*/ 2977807 h 6858000"/>
              <a:gd name="connsiteX2159" fmla="*/ 6299427 w 12192001"/>
              <a:gd name="connsiteY2159" fmla="*/ 2989072 h 6858000"/>
              <a:gd name="connsiteX2160" fmla="*/ 6299427 w 12192001"/>
              <a:gd name="connsiteY2160" fmla="*/ 3019109 h 6858000"/>
              <a:gd name="connsiteX2161" fmla="*/ 6307020 w 12192001"/>
              <a:gd name="connsiteY2161" fmla="*/ 3030374 h 6858000"/>
              <a:gd name="connsiteX2162" fmla="*/ 6310816 w 12192001"/>
              <a:gd name="connsiteY2162" fmla="*/ 3019109 h 6858000"/>
              <a:gd name="connsiteX2163" fmla="*/ 6307020 w 12192001"/>
              <a:gd name="connsiteY2163" fmla="*/ 3004090 h 6858000"/>
              <a:gd name="connsiteX2164" fmla="*/ 6307020 w 12192001"/>
              <a:gd name="connsiteY2164" fmla="*/ 2985317 h 6858000"/>
              <a:gd name="connsiteX2165" fmla="*/ 6310816 w 12192001"/>
              <a:gd name="connsiteY2165" fmla="*/ 2955279 h 6858000"/>
              <a:gd name="connsiteX2166" fmla="*/ 6318409 w 12192001"/>
              <a:gd name="connsiteY2166" fmla="*/ 2936505 h 6858000"/>
              <a:gd name="connsiteX2167" fmla="*/ 6375356 w 12192001"/>
              <a:gd name="connsiteY2167" fmla="*/ 2891449 h 6858000"/>
              <a:gd name="connsiteX2168" fmla="*/ 6379153 w 12192001"/>
              <a:gd name="connsiteY2168" fmla="*/ 2906468 h 6858000"/>
              <a:gd name="connsiteX2169" fmla="*/ 6379153 w 12192001"/>
              <a:gd name="connsiteY2169" fmla="*/ 2966543 h 6858000"/>
              <a:gd name="connsiteX2170" fmla="*/ 6390542 w 12192001"/>
              <a:gd name="connsiteY2170" fmla="*/ 2985317 h 6858000"/>
              <a:gd name="connsiteX2171" fmla="*/ 6390542 w 12192001"/>
              <a:gd name="connsiteY2171" fmla="*/ 2917732 h 6858000"/>
              <a:gd name="connsiteX2172" fmla="*/ 6390542 w 12192001"/>
              <a:gd name="connsiteY2172" fmla="*/ 2850147 h 6858000"/>
              <a:gd name="connsiteX2173" fmla="*/ 6398135 w 12192001"/>
              <a:gd name="connsiteY2173" fmla="*/ 2786317 h 6858000"/>
              <a:gd name="connsiteX2174" fmla="*/ 6398135 w 12192001"/>
              <a:gd name="connsiteY2174" fmla="*/ 2696203 h 6858000"/>
              <a:gd name="connsiteX2175" fmla="*/ 6401932 w 12192001"/>
              <a:gd name="connsiteY2175" fmla="*/ 2669920 h 6858000"/>
              <a:gd name="connsiteX2176" fmla="*/ 6379153 w 12192001"/>
              <a:gd name="connsiteY2176" fmla="*/ 2594826 h 6858000"/>
              <a:gd name="connsiteX2177" fmla="*/ 6386746 w 12192001"/>
              <a:gd name="connsiteY2177" fmla="*/ 2587316 h 6858000"/>
              <a:gd name="connsiteX2178" fmla="*/ 6405728 w 12192001"/>
              <a:gd name="connsiteY2178" fmla="*/ 2583561 h 6858000"/>
              <a:gd name="connsiteX2179" fmla="*/ 6417118 w 12192001"/>
              <a:gd name="connsiteY2179" fmla="*/ 2527241 h 6858000"/>
              <a:gd name="connsiteX2180" fmla="*/ 6424710 w 12192001"/>
              <a:gd name="connsiteY2180" fmla="*/ 2699958 h 6858000"/>
              <a:gd name="connsiteX2181" fmla="*/ 6426146 w 12192001"/>
              <a:gd name="connsiteY2181" fmla="*/ 2709637 h 6858000"/>
              <a:gd name="connsiteX2182" fmla="*/ 6423687 w 12192001"/>
              <a:gd name="connsiteY2182" fmla="*/ 2724602 h 6858000"/>
              <a:gd name="connsiteX2183" fmla="*/ 6427389 w 12192001"/>
              <a:gd name="connsiteY2183" fmla="*/ 2732114 h 6858000"/>
              <a:gd name="connsiteX2184" fmla="*/ 6427389 w 12192001"/>
              <a:gd name="connsiteY2184" fmla="*/ 2739626 h 6858000"/>
              <a:gd name="connsiteX2185" fmla="*/ 6429857 w 12192001"/>
              <a:gd name="connsiteY2185" fmla="*/ 2799720 h 6858000"/>
              <a:gd name="connsiteX2186" fmla="*/ 6432325 w 12192001"/>
              <a:gd name="connsiteY2186" fmla="*/ 2844790 h 6858000"/>
              <a:gd name="connsiteX2187" fmla="*/ 6432325 w 12192001"/>
              <a:gd name="connsiteY2187" fmla="*/ 2889860 h 6858000"/>
              <a:gd name="connsiteX2188" fmla="*/ 6434793 w 12192001"/>
              <a:gd name="connsiteY2188" fmla="*/ 2904884 h 6858000"/>
              <a:gd name="connsiteX2189" fmla="*/ 6437261 w 12192001"/>
              <a:gd name="connsiteY2189" fmla="*/ 2923663 h 6858000"/>
              <a:gd name="connsiteX2190" fmla="*/ 6436027 w 12192001"/>
              <a:gd name="connsiteY2190" fmla="*/ 2964977 h 6858000"/>
              <a:gd name="connsiteX2191" fmla="*/ 6442198 w 12192001"/>
              <a:gd name="connsiteY2191" fmla="*/ 2983757 h 6858000"/>
              <a:gd name="connsiteX2192" fmla="*/ 6452070 w 12192001"/>
              <a:gd name="connsiteY2192" fmla="*/ 2998780 h 6858000"/>
              <a:gd name="connsiteX2193" fmla="*/ 6454538 w 12192001"/>
              <a:gd name="connsiteY2193" fmla="*/ 3040094 h 6858000"/>
              <a:gd name="connsiteX2194" fmla="*/ 6454538 w 12192001"/>
              <a:gd name="connsiteY2194" fmla="*/ 3088921 h 6858000"/>
              <a:gd name="connsiteX2195" fmla="*/ 6454538 w 12192001"/>
              <a:gd name="connsiteY2195" fmla="*/ 3133991 h 6858000"/>
              <a:gd name="connsiteX2196" fmla="*/ 6459474 w 12192001"/>
              <a:gd name="connsiteY2196" fmla="*/ 3152770 h 6858000"/>
              <a:gd name="connsiteX2197" fmla="*/ 6465644 w 12192001"/>
              <a:gd name="connsiteY2197" fmla="*/ 3145258 h 6858000"/>
              <a:gd name="connsiteX2198" fmla="*/ 6465644 w 12192001"/>
              <a:gd name="connsiteY2198" fmla="*/ 3126479 h 6858000"/>
              <a:gd name="connsiteX2199" fmla="*/ 6469346 w 12192001"/>
              <a:gd name="connsiteY2199" fmla="*/ 3107700 h 6858000"/>
              <a:gd name="connsiteX2200" fmla="*/ 6475516 w 12192001"/>
              <a:gd name="connsiteY2200" fmla="*/ 3085165 h 6858000"/>
              <a:gd name="connsiteX2201" fmla="*/ 6479218 w 12192001"/>
              <a:gd name="connsiteY2201" fmla="*/ 3051362 h 6858000"/>
              <a:gd name="connsiteX2202" fmla="*/ 6479218 w 12192001"/>
              <a:gd name="connsiteY2202" fmla="*/ 3017559 h 6858000"/>
              <a:gd name="connsiteX2203" fmla="*/ 6477984 w 12192001"/>
              <a:gd name="connsiteY2203" fmla="*/ 2964977 h 6858000"/>
              <a:gd name="connsiteX2204" fmla="*/ 6479218 w 12192001"/>
              <a:gd name="connsiteY2204" fmla="*/ 2957466 h 6858000"/>
              <a:gd name="connsiteX2205" fmla="*/ 6482920 w 12192001"/>
              <a:gd name="connsiteY2205" fmla="*/ 2961221 h 6858000"/>
              <a:gd name="connsiteX2206" fmla="*/ 6485388 w 12192001"/>
              <a:gd name="connsiteY2206" fmla="*/ 2983757 h 6858000"/>
              <a:gd name="connsiteX2207" fmla="*/ 6494026 w 12192001"/>
              <a:gd name="connsiteY2207" fmla="*/ 2991268 h 6858000"/>
              <a:gd name="connsiteX2208" fmla="*/ 6495260 w 12192001"/>
              <a:gd name="connsiteY2208" fmla="*/ 2953710 h 6858000"/>
              <a:gd name="connsiteX2209" fmla="*/ 6496494 w 12192001"/>
              <a:gd name="connsiteY2209" fmla="*/ 2968733 h 6858000"/>
              <a:gd name="connsiteX2210" fmla="*/ 6496494 w 12192001"/>
              <a:gd name="connsiteY2210" fmla="*/ 3002536 h 6858000"/>
              <a:gd name="connsiteX2211" fmla="*/ 6500196 w 12192001"/>
              <a:gd name="connsiteY2211" fmla="*/ 3036339 h 6858000"/>
              <a:gd name="connsiteX2212" fmla="*/ 6502509 w 12192001"/>
              <a:gd name="connsiteY2212" fmla="*/ 3048545 h 6858000"/>
              <a:gd name="connsiteX2213" fmla="*/ 6504436 w 12192001"/>
              <a:gd name="connsiteY2213" fmla="*/ 3046768 h 6858000"/>
              <a:gd name="connsiteX2214" fmla="*/ 6504436 w 12192001"/>
              <a:gd name="connsiteY2214" fmla="*/ 3056657 h 6858000"/>
              <a:gd name="connsiteX2215" fmla="*/ 6512029 w 12192001"/>
              <a:gd name="connsiteY2215" fmla="*/ 3146770 h 6858000"/>
              <a:gd name="connsiteX2216" fmla="*/ 6500640 w 12192001"/>
              <a:gd name="connsiteY2216" fmla="*/ 3203091 h 6858000"/>
              <a:gd name="connsiteX2217" fmla="*/ 6496843 w 12192001"/>
              <a:gd name="connsiteY2217" fmla="*/ 3255657 h 6858000"/>
              <a:gd name="connsiteX2218" fmla="*/ 6508233 w 12192001"/>
              <a:gd name="connsiteY2218" fmla="*/ 3304468 h 6858000"/>
              <a:gd name="connsiteX2219" fmla="*/ 6542401 w 12192001"/>
              <a:gd name="connsiteY2219" fmla="*/ 3435884 h 6858000"/>
              <a:gd name="connsiteX2220" fmla="*/ 6542401 w 12192001"/>
              <a:gd name="connsiteY2220" fmla="*/ 3510978 h 6858000"/>
              <a:gd name="connsiteX2221" fmla="*/ 6546197 w 12192001"/>
              <a:gd name="connsiteY2221" fmla="*/ 3525997 h 6858000"/>
              <a:gd name="connsiteX2222" fmla="*/ 6561383 w 12192001"/>
              <a:gd name="connsiteY2222" fmla="*/ 3518488 h 6858000"/>
              <a:gd name="connsiteX2223" fmla="*/ 6576569 w 12192001"/>
              <a:gd name="connsiteY2223" fmla="*/ 3477186 h 6858000"/>
              <a:gd name="connsiteX2224" fmla="*/ 6591755 w 12192001"/>
              <a:gd name="connsiteY2224" fmla="*/ 3420865 h 6858000"/>
              <a:gd name="connsiteX2225" fmla="*/ 6593556 w 12192001"/>
              <a:gd name="connsiteY2225" fmla="*/ 3422765 h 6858000"/>
              <a:gd name="connsiteX2226" fmla="*/ 6593946 w 12192001"/>
              <a:gd name="connsiteY2226" fmla="*/ 3435884 h 6858000"/>
              <a:gd name="connsiteX2227" fmla="*/ 6590597 w 12192001"/>
              <a:gd name="connsiteY2227" fmla="*/ 3488450 h 6858000"/>
              <a:gd name="connsiteX2228" fmla="*/ 6590597 w 12192001"/>
              <a:gd name="connsiteY2228" fmla="*/ 3518488 h 6858000"/>
              <a:gd name="connsiteX2229" fmla="*/ 6591713 w 12192001"/>
              <a:gd name="connsiteY2229" fmla="*/ 3533507 h 6858000"/>
              <a:gd name="connsiteX2230" fmla="*/ 6593946 w 12192001"/>
              <a:gd name="connsiteY2230" fmla="*/ 3574809 h 6858000"/>
              <a:gd name="connsiteX2231" fmla="*/ 6595062 w 12192001"/>
              <a:gd name="connsiteY2231" fmla="*/ 3589828 h 6858000"/>
              <a:gd name="connsiteX2232" fmla="*/ 6614039 w 12192001"/>
              <a:gd name="connsiteY2232" fmla="*/ 3631130 h 6858000"/>
              <a:gd name="connsiteX2233" fmla="*/ 6627435 w 12192001"/>
              <a:gd name="connsiteY2233" fmla="*/ 3664922 h 6858000"/>
              <a:gd name="connsiteX2234" fmla="*/ 6634133 w 12192001"/>
              <a:gd name="connsiteY2234" fmla="*/ 3687450 h 6858000"/>
              <a:gd name="connsiteX2235" fmla="*/ 6643063 w 12192001"/>
              <a:gd name="connsiteY2235" fmla="*/ 3702469 h 6858000"/>
              <a:gd name="connsiteX2236" fmla="*/ 6645296 w 12192001"/>
              <a:gd name="connsiteY2236" fmla="*/ 3702469 h 6858000"/>
              <a:gd name="connsiteX2237" fmla="*/ 6656459 w 12192001"/>
              <a:gd name="connsiteY2237" fmla="*/ 3646148 h 6858000"/>
              <a:gd name="connsiteX2238" fmla="*/ 6656459 w 12192001"/>
              <a:gd name="connsiteY2238" fmla="*/ 3450903 h 6858000"/>
              <a:gd name="connsiteX2239" fmla="*/ 6658691 w 12192001"/>
              <a:gd name="connsiteY2239" fmla="*/ 3435884 h 6858000"/>
              <a:gd name="connsiteX2240" fmla="*/ 6659807 w 12192001"/>
              <a:gd name="connsiteY2240" fmla="*/ 3450903 h 6858000"/>
              <a:gd name="connsiteX2241" fmla="*/ 6663156 w 12192001"/>
              <a:gd name="connsiteY2241" fmla="*/ 3495959 h 6858000"/>
              <a:gd name="connsiteX2242" fmla="*/ 6677668 w 12192001"/>
              <a:gd name="connsiteY2242" fmla="*/ 3623620 h 6858000"/>
              <a:gd name="connsiteX2243" fmla="*/ 6678785 w 12192001"/>
              <a:gd name="connsiteY2243" fmla="*/ 3698715 h 6858000"/>
              <a:gd name="connsiteX2244" fmla="*/ 6678785 w 12192001"/>
              <a:gd name="connsiteY2244" fmla="*/ 3747526 h 6858000"/>
              <a:gd name="connsiteX2245" fmla="*/ 6681017 w 12192001"/>
              <a:gd name="connsiteY2245" fmla="*/ 3792583 h 6858000"/>
              <a:gd name="connsiteX2246" fmla="*/ 6683250 w 12192001"/>
              <a:gd name="connsiteY2246" fmla="*/ 3811356 h 6858000"/>
              <a:gd name="connsiteX2247" fmla="*/ 6685482 w 12192001"/>
              <a:gd name="connsiteY2247" fmla="*/ 3792583 h 6858000"/>
              <a:gd name="connsiteX2248" fmla="*/ 6683250 w 12192001"/>
              <a:gd name="connsiteY2248" fmla="*/ 3661167 h 6858000"/>
              <a:gd name="connsiteX2249" fmla="*/ 6689948 w 12192001"/>
              <a:gd name="connsiteY2249" fmla="*/ 3604846 h 6858000"/>
              <a:gd name="connsiteX2250" fmla="*/ 6692180 w 12192001"/>
              <a:gd name="connsiteY2250" fmla="*/ 3604846 h 6858000"/>
              <a:gd name="connsiteX2251" fmla="*/ 6696645 w 12192001"/>
              <a:gd name="connsiteY2251" fmla="*/ 3608601 h 6858000"/>
              <a:gd name="connsiteX2252" fmla="*/ 6696645 w 12192001"/>
              <a:gd name="connsiteY2252" fmla="*/ 3642394 h 6858000"/>
              <a:gd name="connsiteX2253" fmla="*/ 6698878 w 12192001"/>
              <a:gd name="connsiteY2253" fmla="*/ 3664922 h 6858000"/>
              <a:gd name="connsiteX2254" fmla="*/ 6701110 w 12192001"/>
              <a:gd name="connsiteY2254" fmla="*/ 3668677 h 6858000"/>
              <a:gd name="connsiteX2255" fmla="*/ 6702227 w 12192001"/>
              <a:gd name="connsiteY2255" fmla="*/ 3661167 h 6858000"/>
              <a:gd name="connsiteX2256" fmla="*/ 6702227 w 12192001"/>
              <a:gd name="connsiteY2256" fmla="*/ 3627375 h 6858000"/>
              <a:gd name="connsiteX2257" fmla="*/ 6704459 w 12192001"/>
              <a:gd name="connsiteY2257" fmla="*/ 3616111 h 6858000"/>
              <a:gd name="connsiteX2258" fmla="*/ 6706692 w 12192001"/>
              <a:gd name="connsiteY2258" fmla="*/ 3623620 h 6858000"/>
              <a:gd name="connsiteX2259" fmla="*/ 6712273 w 12192001"/>
              <a:gd name="connsiteY2259" fmla="*/ 3668677 h 6858000"/>
              <a:gd name="connsiteX2260" fmla="*/ 6716739 w 12192001"/>
              <a:gd name="connsiteY2260" fmla="*/ 3740017 h 6858000"/>
              <a:gd name="connsiteX2261" fmla="*/ 6717855 w 12192001"/>
              <a:gd name="connsiteY2261" fmla="*/ 3740017 h 6858000"/>
              <a:gd name="connsiteX2262" fmla="*/ 6720088 w 12192001"/>
              <a:gd name="connsiteY2262" fmla="*/ 3740017 h 6858000"/>
              <a:gd name="connsiteX2263" fmla="*/ 6720088 w 12192001"/>
              <a:gd name="connsiteY2263" fmla="*/ 3724998 h 6858000"/>
              <a:gd name="connsiteX2264" fmla="*/ 6726785 w 12192001"/>
              <a:gd name="connsiteY2264" fmla="*/ 3713733 h 6858000"/>
              <a:gd name="connsiteX2265" fmla="*/ 6730134 w 12192001"/>
              <a:gd name="connsiteY2265" fmla="*/ 3709979 h 6858000"/>
              <a:gd name="connsiteX2266" fmla="*/ 6733483 w 12192001"/>
              <a:gd name="connsiteY2266" fmla="*/ 3676186 h 6858000"/>
              <a:gd name="connsiteX2267" fmla="*/ 6733483 w 12192001"/>
              <a:gd name="connsiteY2267" fmla="*/ 3702469 h 6858000"/>
              <a:gd name="connsiteX2268" fmla="*/ 6736832 w 12192001"/>
              <a:gd name="connsiteY2268" fmla="*/ 3706224 h 6858000"/>
              <a:gd name="connsiteX2269" fmla="*/ 6739065 w 12192001"/>
              <a:gd name="connsiteY2269" fmla="*/ 3706224 h 6858000"/>
              <a:gd name="connsiteX2270" fmla="*/ 6739065 w 12192001"/>
              <a:gd name="connsiteY2270" fmla="*/ 3709979 h 6858000"/>
              <a:gd name="connsiteX2271" fmla="*/ 6737948 w 12192001"/>
              <a:gd name="connsiteY2271" fmla="*/ 3747526 h 6858000"/>
              <a:gd name="connsiteX2272" fmla="*/ 6739065 w 12192001"/>
              <a:gd name="connsiteY2272" fmla="*/ 3755035 h 6858000"/>
              <a:gd name="connsiteX2273" fmla="*/ 6741297 w 12192001"/>
              <a:gd name="connsiteY2273" fmla="*/ 3751281 h 6858000"/>
              <a:gd name="connsiteX2274" fmla="*/ 6745762 w 12192001"/>
              <a:gd name="connsiteY2274" fmla="*/ 3728752 h 6858000"/>
              <a:gd name="connsiteX2275" fmla="*/ 6751344 w 12192001"/>
              <a:gd name="connsiteY2275" fmla="*/ 3724998 h 6858000"/>
              <a:gd name="connsiteX2276" fmla="*/ 6754693 w 12192001"/>
              <a:gd name="connsiteY2276" fmla="*/ 3732507 h 6858000"/>
              <a:gd name="connsiteX2277" fmla="*/ 6754693 w 12192001"/>
              <a:gd name="connsiteY2277" fmla="*/ 3751281 h 6858000"/>
              <a:gd name="connsiteX2278" fmla="*/ 6750228 w 12192001"/>
              <a:gd name="connsiteY2278" fmla="*/ 3796337 h 6858000"/>
              <a:gd name="connsiteX2279" fmla="*/ 6752460 w 12192001"/>
              <a:gd name="connsiteY2279" fmla="*/ 3815111 h 6858000"/>
              <a:gd name="connsiteX2280" fmla="*/ 6759158 w 12192001"/>
              <a:gd name="connsiteY2280" fmla="*/ 3826375 h 6858000"/>
              <a:gd name="connsiteX2281" fmla="*/ 6761391 w 12192001"/>
              <a:gd name="connsiteY2281" fmla="*/ 3860168 h 6858000"/>
              <a:gd name="connsiteX2282" fmla="*/ 6760274 w 12192001"/>
              <a:gd name="connsiteY2282" fmla="*/ 3890205 h 6858000"/>
              <a:gd name="connsiteX2283" fmla="*/ 6763623 w 12192001"/>
              <a:gd name="connsiteY2283" fmla="*/ 3897715 h 6858000"/>
              <a:gd name="connsiteX2284" fmla="*/ 6766972 w 12192001"/>
              <a:gd name="connsiteY2284" fmla="*/ 3890205 h 6858000"/>
              <a:gd name="connsiteX2285" fmla="*/ 6765856 w 12192001"/>
              <a:gd name="connsiteY2285" fmla="*/ 3878941 h 6858000"/>
              <a:gd name="connsiteX2286" fmla="*/ 6769205 w 12192001"/>
              <a:gd name="connsiteY2286" fmla="*/ 3833885 h 6858000"/>
              <a:gd name="connsiteX2287" fmla="*/ 6775903 w 12192001"/>
              <a:gd name="connsiteY2287" fmla="*/ 3830130 h 6858000"/>
              <a:gd name="connsiteX2288" fmla="*/ 6775903 w 12192001"/>
              <a:gd name="connsiteY2288" fmla="*/ 3796337 h 6858000"/>
              <a:gd name="connsiteX2289" fmla="*/ 6777019 w 12192001"/>
              <a:gd name="connsiteY2289" fmla="*/ 3766300 h 6858000"/>
              <a:gd name="connsiteX2290" fmla="*/ 6775903 w 12192001"/>
              <a:gd name="connsiteY2290" fmla="*/ 3740017 h 6858000"/>
              <a:gd name="connsiteX2291" fmla="*/ 6774786 w 12192001"/>
              <a:gd name="connsiteY2291" fmla="*/ 3646148 h 6858000"/>
              <a:gd name="connsiteX2292" fmla="*/ 6774786 w 12192001"/>
              <a:gd name="connsiteY2292" fmla="*/ 3604846 h 6858000"/>
              <a:gd name="connsiteX2293" fmla="*/ 6769205 w 12192001"/>
              <a:gd name="connsiteY2293" fmla="*/ 3541016 h 6858000"/>
              <a:gd name="connsiteX2294" fmla="*/ 6772554 w 12192001"/>
              <a:gd name="connsiteY2294" fmla="*/ 3533507 h 6858000"/>
              <a:gd name="connsiteX2295" fmla="*/ 6773670 w 12192001"/>
              <a:gd name="connsiteY2295" fmla="*/ 3492205 h 6858000"/>
              <a:gd name="connsiteX2296" fmla="*/ 6769205 w 12192001"/>
              <a:gd name="connsiteY2296" fmla="*/ 3462167 h 6858000"/>
              <a:gd name="connsiteX2297" fmla="*/ 6766972 w 12192001"/>
              <a:gd name="connsiteY2297" fmla="*/ 3435884 h 6858000"/>
              <a:gd name="connsiteX2298" fmla="*/ 6775903 w 12192001"/>
              <a:gd name="connsiteY2298" fmla="*/ 3383318 h 6858000"/>
              <a:gd name="connsiteX2299" fmla="*/ 6780368 w 12192001"/>
              <a:gd name="connsiteY2299" fmla="*/ 3353280 h 6858000"/>
              <a:gd name="connsiteX2300" fmla="*/ 6778135 w 12192001"/>
              <a:gd name="connsiteY2300" fmla="*/ 3330752 h 6858000"/>
              <a:gd name="connsiteX2301" fmla="*/ 6774786 w 12192001"/>
              <a:gd name="connsiteY2301" fmla="*/ 3311978 h 6858000"/>
              <a:gd name="connsiteX2302" fmla="*/ 6769205 w 12192001"/>
              <a:gd name="connsiteY2302" fmla="*/ 3304468 h 6858000"/>
              <a:gd name="connsiteX2303" fmla="*/ 6769205 w 12192001"/>
              <a:gd name="connsiteY2303" fmla="*/ 3274431 h 6858000"/>
              <a:gd name="connsiteX2304" fmla="*/ 6774786 w 12192001"/>
              <a:gd name="connsiteY2304" fmla="*/ 3259412 h 6858000"/>
              <a:gd name="connsiteX2305" fmla="*/ 6773670 w 12192001"/>
              <a:gd name="connsiteY2305" fmla="*/ 3233129 h 6858000"/>
              <a:gd name="connsiteX2306" fmla="*/ 6770321 w 12192001"/>
              <a:gd name="connsiteY2306" fmla="*/ 3191827 h 6858000"/>
              <a:gd name="connsiteX2307" fmla="*/ 6771438 w 12192001"/>
              <a:gd name="connsiteY2307" fmla="*/ 3180563 h 6858000"/>
              <a:gd name="connsiteX2308" fmla="*/ 6779252 w 12192001"/>
              <a:gd name="connsiteY2308" fmla="*/ 3165544 h 6858000"/>
              <a:gd name="connsiteX2309" fmla="*/ 6781484 w 12192001"/>
              <a:gd name="connsiteY2309" fmla="*/ 3154280 h 6858000"/>
              <a:gd name="connsiteX2310" fmla="*/ 6772554 w 12192001"/>
              <a:gd name="connsiteY2310" fmla="*/ 3101713 h 6858000"/>
              <a:gd name="connsiteX2311" fmla="*/ 6770321 w 12192001"/>
              <a:gd name="connsiteY2311" fmla="*/ 3094204 h 6858000"/>
              <a:gd name="connsiteX2312" fmla="*/ 6768089 w 12192001"/>
              <a:gd name="connsiteY2312" fmla="*/ 3101713 h 6858000"/>
              <a:gd name="connsiteX2313" fmla="*/ 6766972 w 12192001"/>
              <a:gd name="connsiteY2313" fmla="*/ 3154280 h 6858000"/>
              <a:gd name="connsiteX2314" fmla="*/ 6765856 w 12192001"/>
              <a:gd name="connsiteY2314" fmla="*/ 3165544 h 6858000"/>
              <a:gd name="connsiteX2315" fmla="*/ 6762507 w 12192001"/>
              <a:gd name="connsiteY2315" fmla="*/ 3184318 h 6858000"/>
              <a:gd name="connsiteX2316" fmla="*/ 6758042 w 12192001"/>
              <a:gd name="connsiteY2316" fmla="*/ 3191827 h 6858000"/>
              <a:gd name="connsiteX2317" fmla="*/ 6753577 w 12192001"/>
              <a:gd name="connsiteY2317" fmla="*/ 3180563 h 6858000"/>
              <a:gd name="connsiteX2318" fmla="*/ 6753577 w 12192001"/>
              <a:gd name="connsiteY2318" fmla="*/ 3195581 h 6858000"/>
              <a:gd name="connsiteX2319" fmla="*/ 6754693 w 12192001"/>
              <a:gd name="connsiteY2319" fmla="*/ 3221865 h 6858000"/>
              <a:gd name="connsiteX2320" fmla="*/ 6753577 w 12192001"/>
              <a:gd name="connsiteY2320" fmla="*/ 3251903 h 6858000"/>
              <a:gd name="connsiteX2321" fmla="*/ 6747995 w 12192001"/>
              <a:gd name="connsiteY2321" fmla="*/ 3270676 h 6858000"/>
              <a:gd name="connsiteX2322" fmla="*/ 6746879 w 12192001"/>
              <a:gd name="connsiteY2322" fmla="*/ 3285695 h 6858000"/>
              <a:gd name="connsiteX2323" fmla="*/ 6746879 w 12192001"/>
              <a:gd name="connsiteY2323" fmla="*/ 3345770 h 6858000"/>
              <a:gd name="connsiteX2324" fmla="*/ 6746879 w 12192001"/>
              <a:gd name="connsiteY2324" fmla="*/ 3409601 h 6858000"/>
              <a:gd name="connsiteX2325" fmla="*/ 6745762 w 12192001"/>
              <a:gd name="connsiteY2325" fmla="*/ 3409601 h 6858000"/>
              <a:gd name="connsiteX2326" fmla="*/ 6744646 w 12192001"/>
              <a:gd name="connsiteY2326" fmla="*/ 3345770 h 6858000"/>
              <a:gd name="connsiteX2327" fmla="*/ 6741297 w 12192001"/>
              <a:gd name="connsiteY2327" fmla="*/ 3360789 h 6858000"/>
              <a:gd name="connsiteX2328" fmla="*/ 6737948 w 12192001"/>
              <a:gd name="connsiteY2328" fmla="*/ 3473431 h 6858000"/>
              <a:gd name="connsiteX2329" fmla="*/ 6737948 w 12192001"/>
              <a:gd name="connsiteY2329" fmla="*/ 3495959 h 6858000"/>
              <a:gd name="connsiteX2330" fmla="*/ 6731251 w 12192001"/>
              <a:gd name="connsiteY2330" fmla="*/ 3544771 h 6858000"/>
              <a:gd name="connsiteX2331" fmla="*/ 6731251 w 12192001"/>
              <a:gd name="connsiteY2331" fmla="*/ 3578563 h 6858000"/>
              <a:gd name="connsiteX2332" fmla="*/ 6729018 w 12192001"/>
              <a:gd name="connsiteY2332" fmla="*/ 3589828 h 6858000"/>
              <a:gd name="connsiteX2333" fmla="*/ 6725669 w 12192001"/>
              <a:gd name="connsiteY2333" fmla="*/ 3586073 h 6858000"/>
              <a:gd name="connsiteX2334" fmla="*/ 6724553 w 12192001"/>
              <a:gd name="connsiteY2334" fmla="*/ 3559790 h 6858000"/>
              <a:gd name="connsiteX2335" fmla="*/ 6730134 w 12192001"/>
              <a:gd name="connsiteY2335" fmla="*/ 3544771 h 6858000"/>
              <a:gd name="connsiteX2336" fmla="*/ 6731251 w 12192001"/>
              <a:gd name="connsiteY2336" fmla="*/ 3507224 h 6858000"/>
              <a:gd name="connsiteX2337" fmla="*/ 6731251 w 12192001"/>
              <a:gd name="connsiteY2337" fmla="*/ 3462167 h 6858000"/>
              <a:gd name="connsiteX2338" fmla="*/ 6731251 w 12192001"/>
              <a:gd name="connsiteY2338" fmla="*/ 3443393 h 6858000"/>
              <a:gd name="connsiteX2339" fmla="*/ 6730134 w 12192001"/>
              <a:gd name="connsiteY2339" fmla="*/ 3417110 h 6858000"/>
              <a:gd name="connsiteX2340" fmla="*/ 6731251 w 12192001"/>
              <a:gd name="connsiteY2340" fmla="*/ 3390827 h 6858000"/>
              <a:gd name="connsiteX2341" fmla="*/ 6730134 w 12192001"/>
              <a:gd name="connsiteY2341" fmla="*/ 3375808 h 6858000"/>
              <a:gd name="connsiteX2342" fmla="*/ 6733483 w 12192001"/>
              <a:gd name="connsiteY2342" fmla="*/ 3368299 h 6858000"/>
              <a:gd name="connsiteX2343" fmla="*/ 6733483 w 12192001"/>
              <a:gd name="connsiteY2343" fmla="*/ 3349525 h 6858000"/>
              <a:gd name="connsiteX2344" fmla="*/ 6731251 w 12192001"/>
              <a:gd name="connsiteY2344" fmla="*/ 3342016 h 6858000"/>
              <a:gd name="connsiteX2345" fmla="*/ 6735716 w 12192001"/>
              <a:gd name="connsiteY2345" fmla="*/ 3338261 h 6858000"/>
              <a:gd name="connsiteX2346" fmla="*/ 6735716 w 12192001"/>
              <a:gd name="connsiteY2346" fmla="*/ 3315733 h 6858000"/>
              <a:gd name="connsiteX2347" fmla="*/ 6733483 w 12192001"/>
              <a:gd name="connsiteY2347" fmla="*/ 3308223 h 6858000"/>
              <a:gd name="connsiteX2348" fmla="*/ 6737948 w 12192001"/>
              <a:gd name="connsiteY2348" fmla="*/ 3304468 h 6858000"/>
              <a:gd name="connsiteX2349" fmla="*/ 6739065 w 12192001"/>
              <a:gd name="connsiteY2349" fmla="*/ 3244393 h 6858000"/>
              <a:gd name="connsiteX2350" fmla="*/ 6739065 w 12192001"/>
              <a:gd name="connsiteY2350" fmla="*/ 3233129 h 6858000"/>
              <a:gd name="connsiteX2351" fmla="*/ 6737948 w 12192001"/>
              <a:gd name="connsiteY2351" fmla="*/ 3218110 h 6858000"/>
              <a:gd name="connsiteX2352" fmla="*/ 6735716 w 12192001"/>
              <a:gd name="connsiteY2352" fmla="*/ 3184318 h 6858000"/>
              <a:gd name="connsiteX2353" fmla="*/ 6735716 w 12192001"/>
              <a:gd name="connsiteY2353" fmla="*/ 3150525 h 6858000"/>
              <a:gd name="connsiteX2354" fmla="*/ 6737948 w 12192001"/>
              <a:gd name="connsiteY2354" fmla="*/ 3116733 h 6858000"/>
              <a:gd name="connsiteX2355" fmla="*/ 6737948 w 12192001"/>
              <a:gd name="connsiteY2355" fmla="*/ 3090449 h 6858000"/>
              <a:gd name="connsiteX2356" fmla="*/ 6735716 w 12192001"/>
              <a:gd name="connsiteY2356" fmla="*/ 3075430 h 6858000"/>
              <a:gd name="connsiteX2357" fmla="*/ 6735716 w 12192001"/>
              <a:gd name="connsiteY2357" fmla="*/ 3056657 h 6858000"/>
              <a:gd name="connsiteX2358" fmla="*/ 6735716 w 12192001"/>
              <a:gd name="connsiteY2358" fmla="*/ 3022864 h 6858000"/>
              <a:gd name="connsiteX2359" fmla="*/ 6735716 w 12192001"/>
              <a:gd name="connsiteY2359" fmla="*/ 3019110 h 6858000"/>
              <a:gd name="connsiteX2360" fmla="*/ 6742414 w 12192001"/>
              <a:gd name="connsiteY2360" fmla="*/ 2977807 h 6858000"/>
              <a:gd name="connsiteX2361" fmla="*/ 6744646 w 12192001"/>
              <a:gd name="connsiteY2361" fmla="*/ 2977807 h 6858000"/>
              <a:gd name="connsiteX2362" fmla="*/ 6751344 w 12192001"/>
              <a:gd name="connsiteY2362" fmla="*/ 2989072 h 6858000"/>
              <a:gd name="connsiteX2363" fmla="*/ 6751344 w 12192001"/>
              <a:gd name="connsiteY2363" fmla="*/ 3019110 h 6858000"/>
              <a:gd name="connsiteX2364" fmla="*/ 6753577 w 12192001"/>
              <a:gd name="connsiteY2364" fmla="*/ 3030374 h 6858000"/>
              <a:gd name="connsiteX2365" fmla="*/ 6754693 w 12192001"/>
              <a:gd name="connsiteY2365" fmla="*/ 3019110 h 6858000"/>
              <a:gd name="connsiteX2366" fmla="*/ 6753577 w 12192001"/>
              <a:gd name="connsiteY2366" fmla="*/ 3004091 h 6858000"/>
              <a:gd name="connsiteX2367" fmla="*/ 6753577 w 12192001"/>
              <a:gd name="connsiteY2367" fmla="*/ 2985317 h 6858000"/>
              <a:gd name="connsiteX2368" fmla="*/ 6754693 w 12192001"/>
              <a:gd name="connsiteY2368" fmla="*/ 2955279 h 6858000"/>
              <a:gd name="connsiteX2369" fmla="*/ 6756925 w 12192001"/>
              <a:gd name="connsiteY2369" fmla="*/ 2936506 h 6858000"/>
              <a:gd name="connsiteX2370" fmla="*/ 6773670 w 12192001"/>
              <a:gd name="connsiteY2370" fmla="*/ 2891449 h 6858000"/>
              <a:gd name="connsiteX2371" fmla="*/ 6774786 w 12192001"/>
              <a:gd name="connsiteY2371" fmla="*/ 2906468 h 6858000"/>
              <a:gd name="connsiteX2372" fmla="*/ 6774786 w 12192001"/>
              <a:gd name="connsiteY2372" fmla="*/ 2966543 h 6858000"/>
              <a:gd name="connsiteX2373" fmla="*/ 6778135 w 12192001"/>
              <a:gd name="connsiteY2373" fmla="*/ 2985317 h 6858000"/>
              <a:gd name="connsiteX2374" fmla="*/ 6778135 w 12192001"/>
              <a:gd name="connsiteY2374" fmla="*/ 2917732 h 6858000"/>
              <a:gd name="connsiteX2375" fmla="*/ 6778135 w 12192001"/>
              <a:gd name="connsiteY2375" fmla="*/ 2875684 h 6858000"/>
              <a:gd name="connsiteX2376" fmla="*/ 6786583 w 12192001"/>
              <a:gd name="connsiteY2376" fmla="*/ 2878326 h 6858000"/>
              <a:gd name="connsiteX2377" fmla="*/ 6791694 w 12192001"/>
              <a:gd name="connsiteY2377" fmla="*/ 2898200 h 6858000"/>
              <a:gd name="connsiteX2378" fmla="*/ 6795776 w 12192001"/>
              <a:gd name="connsiteY2378" fmla="*/ 3078586 h 6858000"/>
              <a:gd name="connsiteX2379" fmla="*/ 6793912 w 12192001"/>
              <a:gd name="connsiteY2379" fmla="*/ 3144309 h 6858000"/>
              <a:gd name="connsiteX2380" fmla="*/ 6810381 w 12192001"/>
              <a:gd name="connsiteY2380" fmla="*/ 3164348 h 6858000"/>
              <a:gd name="connsiteX2381" fmla="*/ 6813297 w 12192001"/>
              <a:gd name="connsiteY2381" fmla="*/ 3166550 h 6858000"/>
              <a:gd name="connsiteX2382" fmla="*/ 6813020 w 12192001"/>
              <a:gd name="connsiteY2382" fmla="*/ 3176338 h 6858000"/>
              <a:gd name="connsiteX2383" fmla="*/ 6810508 w 12192001"/>
              <a:gd name="connsiteY2383" fmla="*/ 3203091 h 6858000"/>
              <a:gd name="connsiteX2384" fmla="*/ 6809392 w 12192001"/>
              <a:gd name="connsiteY2384" fmla="*/ 3255657 h 6858000"/>
              <a:gd name="connsiteX2385" fmla="*/ 6811023 w 12192001"/>
              <a:gd name="connsiteY2385" fmla="*/ 3279433 h 6858000"/>
              <a:gd name="connsiteX2386" fmla="*/ 6806162 w 12192001"/>
              <a:gd name="connsiteY2386" fmla="*/ 3299731 h 6858000"/>
              <a:gd name="connsiteX2387" fmla="*/ 6807955 w 12192001"/>
              <a:gd name="connsiteY2387" fmla="*/ 3325936 h 6858000"/>
              <a:gd name="connsiteX2388" fmla="*/ 6815709 w 12192001"/>
              <a:gd name="connsiteY2388" fmla="*/ 3344890 h 6858000"/>
              <a:gd name="connsiteX2389" fmla="*/ 6815843 w 12192001"/>
              <a:gd name="connsiteY2389" fmla="*/ 3345045 h 6858000"/>
              <a:gd name="connsiteX2390" fmla="*/ 6818161 w 12192001"/>
              <a:gd name="connsiteY2390" fmla="*/ 3375373 h 6858000"/>
              <a:gd name="connsiteX2391" fmla="*/ 6799904 w 12192001"/>
              <a:gd name="connsiteY2391" fmla="*/ 3410875 h 6858000"/>
              <a:gd name="connsiteX2392" fmla="*/ 6802149 w 12192001"/>
              <a:gd name="connsiteY2392" fmla="*/ 3413153 h 6858000"/>
              <a:gd name="connsiteX2393" fmla="*/ 6820171 w 12192001"/>
              <a:gd name="connsiteY2393" fmla="*/ 3401660 h 6858000"/>
              <a:gd name="connsiteX2394" fmla="*/ 6822787 w 12192001"/>
              <a:gd name="connsiteY2394" fmla="*/ 3435884 h 6858000"/>
              <a:gd name="connsiteX2395" fmla="*/ 6822787 w 12192001"/>
              <a:gd name="connsiteY2395" fmla="*/ 3510978 h 6858000"/>
              <a:gd name="connsiteX2396" fmla="*/ 6823904 w 12192001"/>
              <a:gd name="connsiteY2396" fmla="*/ 3525997 h 6858000"/>
              <a:gd name="connsiteX2397" fmla="*/ 6828369 w 12192001"/>
              <a:gd name="connsiteY2397" fmla="*/ 3518488 h 6858000"/>
              <a:gd name="connsiteX2398" fmla="*/ 6832834 w 12192001"/>
              <a:gd name="connsiteY2398" fmla="*/ 3477186 h 6858000"/>
              <a:gd name="connsiteX2399" fmla="*/ 6837299 w 12192001"/>
              <a:gd name="connsiteY2399" fmla="*/ 3420865 h 6858000"/>
              <a:gd name="connsiteX2400" fmla="*/ 6840648 w 12192001"/>
              <a:gd name="connsiteY2400" fmla="*/ 3435884 h 6858000"/>
              <a:gd name="connsiteX2401" fmla="*/ 6845113 w 12192001"/>
              <a:gd name="connsiteY2401" fmla="*/ 3473431 h 6858000"/>
              <a:gd name="connsiteX2402" fmla="*/ 6848462 w 12192001"/>
              <a:gd name="connsiteY2402" fmla="*/ 3480940 h 6858000"/>
              <a:gd name="connsiteX2403" fmla="*/ 6849578 w 12192001"/>
              <a:gd name="connsiteY2403" fmla="*/ 3469676 h 6858000"/>
              <a:gd name="connsiteX2404" fmla="*/ 6849578 w 12192001"/>
              <a:gd name="connsiteY2404" fmla="*/ 3454657 h 6858000"/>
              <a:gd name="connsiteX2405" fmla="*/ 6849273 w 12192001"/>
              <a:gd name="connsiteY2405" fmla="*/ 3438246 h 6858000"/>
              <a:gd name="connsiteX2406" fmla="*/ 6856933 w 12192001"/>
              <a:gd name="connsiteY2406" fmla="*/ 3454203 h 6858000"/>
              <a:gd name="connsiteX2407" fmla="*/ 6847369 w 12192001"/>
              <a:gd name="connsiteY2407" fmla="*/ 3496733 h 6858000"/>
              <a:gd name="connsiteX2408" fmla="*/ 6853407 w 12192001"/>
              <a:gd name="connsiteY2408" fmla="*/ 3529463 h 6858000"/>
              <a:gd name="connsiteX2409" fmla="*/ 6872082 w 12192001"/>
              <a:gd name="connsiteY2409" fmla="*/ 3531789 h 6858000"/>
              <a:gd name="connsiteX2410" fmla="*/ 6889661 w 12192001"/>
              <a:gd name="connsiteY2410" fmla="*/ 3482014 h 6858000"/>
              <a:gd name="connsiteX2411" fmla="*/ 6880849 w 12192001"/>
              <a:gd name="connsiteY2411" fmla="*/ 3430950 h 6858000"/>
              <a:gd name="connsiteX2412" fmla="*/ 6872792 w 12192001"/>
              <a:gd name="connsiteY2412" fmla="*/ 3383978 h 6858000"/>
              <a:gd name="connsiteX2413" fmla="*/ 6875186 w 12192001"/>
              <a:gd name="connsiteY2413" fmla="*/ 3334310 h 6858000"/>
              <a:gd name="connsiteX2414" fmla="*/ 6888784 w 12192001"/>
              <a:gd name="connsiteY2414" fmla="*/ 3286038 h 6858000"/>
              <a:gd name="connsiteX2415" fmla="*/ 6882856 w 12192001"/>
              <a:gd name="connsiteY2415" fmla="*/ 3181370 h 6858000"/>
              <a:gd name="connsiteX2416" fmla="*/ 6899622 w 12192001"/>
              <a:gd name="connsiteY2416" fmla="*/ 3097517 h 6858000"/>
              <a:gd name="connsiteX2417" fmla="*/ 6901300 w 12192001"/>
              <a:gd name="connsiteY2417" fmla="*/ 3063749 h 6858000"/>
              <a:gd name="connsiteX2418" fmla="*/ 6894443 w 12192001"/>
              <a:gd name="connsiteY2418" fmla="*/ 2865029 h 6858000"/>
              <a:gd name="connsiteX2419" fmla="*/ 6897120 w 12192001"/>
              <a:gd name="connsiteY2419" fmla="*/ 2833385 h 6858000"/>
              <a:gd name="connsiteX2420" fmla="*/ 6896082 w 12192001"/>
              <a:gd name="connsiteY2420" fmla="*/ 2811270 h 6858000"/>
              <a:gd name="connsiteX2421" fmla="*/ 6911022 w 12192001"/>
              <a:gd name="connsiteY2421" fmla="*/ 2813131 h 6858000"/>
              <a:gd name="connsiteX2422" fmla="*/ 6914682 w 12192001"/>
              <a:gd name="connsiteY2422" fmla="*/ 2813944 h 6858000"/>
              <a:gd name="connsiteX2423" fmla="*/ 6915416 w 12192001"/>
              <a:gd name="connsiteY2423" fmla="*/ 2858630 h 6858000"/>
              <a:gd name="connsiteX2424" fmla="*/ 6916650 w 12192001"/>
              <a:gd name="connsiteY2424" fmla="*/ 2937503 h 6858000"/>
              <a:gd name="connsiteX2425" fmla="*/ 6916650 w 12192001"/>
              <a:gd name="connsiteY2425" fmla="*/ 2945015 h 6858000"/>
              <a:gd name="connsiteX2426" fmla="*/ 6917884 w 12192001"/>
              <a:gd name="connsiteY2426" fmla="*/ 2967550 h 6858000"/>
              <a:gd name="connsiteX2427" fmla="*/ 6920352 w 12192001"/>
              <a:gd name="connsiteY2427" fmla="*/ 3012621 h 6858000"/>
              <a:gd name="connsiteX2428" fmla="*/ 6921587 w 12192001"/>
              <a:gd name="connsiteY2428" fmla="*/ 3031400 h 6858000"/>
              <a:gd name="connsiteX2429" fmla="*/ 6921587 w 12192001"/>
              <a:gd name="connsiteY2429" fmla="*/ 3057691 h 6858000"/>
              <a:gd name="connsiteX2430" fmla="*/ 6924054 w 12192001"/>
              <a:gd name="connsiteY2430" fmla="*/ 3083982 h 6858000"/>
              <a:gd name="connsiteX2431" fmla="*/ 6921587 w 12192001"/>
              <a:gd name="connsiteY2431" fmla="*/ 3099005 h 6858000"/>
              <a:gd name="connsiteX2432" fmla="*/ 6925289 w 12192001"/>
              <a:gd name="connsiteY2432" fmla="*/ 3106517 h 6858000"/>
              <a:gd name="connsiteX2433" fmla="*/ 6925289 w 12192001"/>
              <a:gd name="connsiteY2433" fmla="*/ 3114029 h 6858000"/>
              <a:gd name="connsiteX2434" fmla="*/ 6927757 w 12192001"/>
              <a:gd name="connsiteY2434" fmla="*/ 3174123 h 6858000"/>
              <a:gd name="connsiteX2435" fmla="*/ 6930225 w 12192001"/>
              <a:gd name="connsiteY2435" fmla="*/ 3219193 h 6858000"/>
              <a:gd name="connsiteX2436" fmla="*/ 6930225 w 12192001"/>
              <a:gd name="connsiteY2436" fmla="*/ 3264263 h 6858000"/>
              <a:gd name="connsiteX2437" fmla="*/ 6932693 w 12192001"/>
              <a:gd name="connsiteY2437" fmla="*/ 3279287 h 6858000"/>
              <a:gd name="connsiteX2438" fmla="*/ 6935161 w 12192001"/>
              <a:gd name="connsiteY2438" fmla="*/ 3298066 h 6858000"/>
              <a:gd name="connsiteX2439" fmla="*/ 6933927 w 12192001"/>
              <a:gd name="connsiteY2439" fmla="*/ 3339380 h 6858000"/>
              <a:gd name="connsiteX2440" fmla="*/ 6940097 w 12192001"/>
              <a:gd name="connsiteY2440" fmla="*/ 3358160 h 6858000"/>
              <a:gd name="connsiteX2441" fmla="*/ 6949969 w 12192001"/>
              <a:gd name="connsiteY2441" fmla="*/ 3373183 h 6858000"/>
              <a:gd name="connsiteX2442" fmla="*/ 6952437 w 12192001"/>
              <a:gd name="connsiteY2442" fmla="*/ 3414497 h 6858000"/>
              <a:gd name="connsiteX2443" fmla="*/ 6952437 w 12192001"/>
              <a:gd name="connsiteY2443" fmla="*/ 3463324 h 6858000"/>
              <a:gd name="connsiteX2444" fmla="*/ 6952437 w 12192001"/>
              <a:gd name="connsiteY2444" fmla="*/ 3508394 h 6858000"/>
              <a:gd name="connsiteX2445" fmla="*/ 6957373 w 12192001"/>
              <a:gd name="connsiteY2445" fmla="*/ 3527173 h 6858000"/>
              <a:gd name="connsiteX2446" fmla="*/ 6963543 w 12192001"/>
              <a:gd name="connsiteY2446" fmla="*/ 3519661 h 6858000"/>
              <a:gd name="connsiteX2447" fmla="*/ 6963543 w 12192001"/>
              <a:gd name="connsiteY2447" fmla="*/ 3500882 h 6858000"/>
              <a:gd name="connsiteX2448" fmla="*/ 6967245 w 12192001"/>
              <a:gd name="connsiteY2448" fmla="*/ 3482103 h 6858000"/>
              <a:gd name="connsiteX2449" fmla="*/ 6973415 w 12192001"/>
              <a:gd name="connsiteY2449" fmla="*/ 3459568 h 6858000"/>
              <a:gd name="connsiteX2450" fmla="*/ 6977117 w 12192001"/>
              <a:gd name="connsiteY2450" fmla="*/ 3425765 h 6858000"/>
              <a:gd name="connsiteX2451" fmla="*/ 6977117 w 12192001"/>
              <a:gd name="connsiteY2451" fmla="*/ 3391962 h 6858000"/>
              <a:gd name="connsiteX2452" fmla="*/ 6975883 w 12192001"/>
              <a:gd name="connsiteY2452" fmla="*/ 3339380 h 6858000"/>
              <a:gd name="connsiteX2453" fmla="*/ 6977117 w 12192001"/>
              <a:gd name="connsiteY2453" fmla="*/ 3331869 h 6858000"/>
              <a:gd name="connsiteX2454" fmla="*/ 6980819 w 12192001"/>
              <a:gd name="connsiteY2454" fmla="*/ 3335624 h 6858000"/>
              <a:gd name="connsiteX2455" fmla="*/ 6983287 w 12192001"/>
              <a:gd name="connsiteY2455" fmla="*/ 3358160 h 6858000"/>
              <a:gd name="connsiteX2456" fmla="*/ 6991925 w 12192001"/>
              <a:gd name="connsiteY2456" fmla="*/ 3365671 h 6858000"/>
              <a:gd name="connsiteX2457" fmla="*/ 6993159 w 12192001"/>
              <a:gd name="connsiteY2457" fmla="*/ 3328113 h 6858000"/>
              <a:gd name="connsiteX2458" fmla="*/ 6994393 w 12192001"/>
              <a:gd name="connsiteY2458" fmla="*/ 3343136 h 6858000"/>
              <a:gd name="connsiteX2459" fmla="*/ 6994393 w 12192001"/>
              <a:gd name="connsiteY2459" fmla="*/ 3376939 h 6858000"/>
              <a:gd name="connsiteX2460" fmla="*/ 6998095 w 12192001"/>
              <a:gd name="connsiteY2460" fmla="*/ 3410742 h 6858000"/>
              <a:gd name="connsiteX2461" fmla="*/ 7005499 w 12192001"/>
              <a:gd name="connsiteY2461" fmla="*/ 3418253 h 6858000"/>
              <a:gd name="connsiteX2462" fmla="*/ 7009201 w 12192001"/>
              <a:gd name="connsiteY2462" fmla="*/ 3399474 h 6858000"/>
              <a:gd name="connsiteX2463" fmla="*/ 7007967 w 12192001"/>
              <a:gd name="connsiteY2463" fmla="*/ 3369427 h 6858000"/>
              <a:gd name="connsiteX2464" fmla="*/ 7005499 w 12192001"/>
              <a:gd name="connsiteY2464" fmla="*/ 3305578 h 6858000"/>
              <a:gd name="connsiteX2465" fmla="*/ 7006733 w 12192001"/>
              <a:gd name="connsiteY2465" fmla="*/ 3298066 h 6858000"/>
              <a:gd name="connsiteX2466" fmla="*/ 7009201 w 12192001"/>
              <a:gd name="connsiteY2466" fmla="*/ 3245484 h 6858000"/>
              <a:gd name="connsiteX2467" fmla="*/ 7011669 w 12192001"/>
              <a:gd name="connsiteY2467" fmla="*/ 3166611 h 6858000"/>
              <a:gd name="connsiteX2468" fmla="*/ 7011669 w 12192001"/>
              <a:gd name="connsiteY2468" fmla="*/ 3162855 h 6858000"/>
              <a:gd name="connsiteX2469" fmla="*/ 7012903 w 12192001"/>
              <a:gd name="connsiteY2469" fmla="*/ 3162855 h 6858000"/>
              <a:gd name="connsiteX2470" fmla="*/ 7015371 w 12192001"/>
              <a:gd name="connsiteY2470" fmla="*/ 3166611 h 6858000"/>
              <a:gd name="connsiteX2471" fmla="*/ 7015371 w 12192001"/>
              <a:gd name="connsiteY2471" fmla="*/ 3177878 h 6858000"/>
              <a:gd name="connsiteX2472" fmla="*/ 7015371 w 12192001"/>
              <a:gd name="connsiteY2472" fmla="*/ 3245484 h 6858000"/>
              <a:gd name="connsiteX2473" fmla="*/ 7017839 w 12192001"/>
              <a:gd name="connsiteY2473" fmla="*/ 3256751 h 6858000"/>
              <a:gd name="connsiteX2474" fmla="*/ 7022775 w 12192001"/>
              <a:gd name="connsiteY2474" fmla="*/ 3275531 h 6858000"/>
              <a:gd name="connsiteX2475" fmla="*/ 7022775 w 12192001"/>
              <a:gd name="connsiteY2475" fmla="*/ 3320601 h 6858000"/>
              <a:gd name="connsiteX2476" fmla="*/ 7025243 w 12192001"/>
              <a:gd name="connsiteY2476" fmla="*/ 3354404 h 6858000"/>
              <a:gd name="connsiteX2477" fmla="*/ 7028945 w 12192001"/>
              <a:gd name="connsiteY2477" fmla="*/ 3335624 h 6858000"/>
              <a:gd name="connsiteX2478" fmla="*/ 7030179 w 12192001"/>
              <a:gd name="connsiteY2478" fmla="*/ 3245484 h 6858000"/>
              <a:gd name="connsiteX2479" fmla="*/ 7030179 w 12192001"/>
              <a:gd name="connsiteY2479" fmla="*/ 3102761 h 6858000"/>
              <a:gd name="connsiteX2480" fmla="*/ 7028945 w 12192001"/>
              <a:gd name="connsiteY2480" fmla="*/ 3083982 h 6858000"/>
              <a:gd name="connsiteX2481" fmla="*/ 7030179 w 12192001"/>
              <a:gd name="connsiteY2481" fmla="*/ 3046423 h 6858000"/>
              <a:gd name="connsiteX2482" fmla="*/ 7028945 w 12192001"/>
              <a:gd name="connsiteY2482" fmla="*/ 3008865 h 6858000"/>
              <a:gd name="connsiteX2483" fmla="*/ 7028945 w 12192001"/>
              <a:gd name="connsiteY2483" fmla="*/ 2982574 h 6858000"/>
              <a:gd name="connsiteX2484" fmla="*/ 7032647 w 12192001"/>
              <a:gd name="connsiteY2484" fmla="*/ 2918724 h 6858000"/>
              <a:gd name="connsiteX2485" fmla="*/ 7030676 w 12192001"/>
              <a:gd name="connsiteY2485" fmla="*/ 2906724 h 6858000"/>
              <a:gd name="connsiteX2486" fmla="*/ 7034697 w 12192001"/>
              <a:gd name="connsiteY2486" fmla="*/ 2916476 h 6858000"/>
              <a:gd name="connsiteX2487" fmla="*/ 7043470 w 12192001"/>
              <a:gd name="connsiteY2487" fmla="*/ 2947548 h 6858000"/>
              <a:gd name="connsiteX2488" fmla="*/ 7047682 w 12192001"/>
              <a:gd name="connsiteY2488" fmla="*/ 3065993 h 6858000"/>
              <a:gd name="connsiteX2489" fmla="*/ 7044895 w 12192001"/>
              <a:gd name="connsiteY2489" fmla="*/ 3169575 h 6858000"/>
              <a:gd name="connsiteX2490" fmla="*/ 7048933 w 12192001"/>
              <a:gd name="connsiteY2490" fmla="*/ 3198059 h 6858000"/>
              <a:gd name="connsiteX2491" fmla="*/ 7058461 w 12192001"/>
              <a:gd name="connsiteY2491" fmla="*/ 3233222 h 6858000"/>
              <a:gd name="connsiteX2492" fmla="*/ 7066595 w 12192001"/>
              <a:gd name="connsiteY2492" fmla="*/ 3320177 h 6858000"/>
              <a:gd name="connsiteX2493" fmla="*/ 7070827 w 12192001"/>
              <a:gd name="connsiteY2493" fmla="*/ 3448617 h 6858000"/>
              <a:gd name="connsiteX2494" fmla="*/ 7079090 w 12192001"/>
              <a:gd name="connsiteY2494" fmla="*/ 3473630 h 6858000"/>
              <a:gd name="connsiteX2495" fmla="*/ 7088805 w 12192001"/>
              <a:gd name="connsiteY2495" fmla="*/ 3476839 h 6858000"/>
              <a:gd name="connsiteX2496" fmla="*/ 7133083 w 12192001"/>
              <a:gd name="connsiteY2496" fmla="*/ 3588282 h 6858000"/>
              <a:gd name="connsiteX2497" fmla="*/ 7142308 w 12192001"/>
              <a:gd name="connsiteY2497" fmla="*/ 3595427 h 6858000"/>
              <a:gd name="connsiteX2498" fmla="*/ 7151004 w 12192001"/>
              <a:gd name="connsiteY2498" fmla="*/ 3586517 h 6858000"/>
              <a:gd name="connsiteX2499" fmla="*/ 7168170 w 12192001"/>
              <a:gd name="connsiteY2499" fmla="*/ 3580660 h 6858000"/>
              <a:gd name="connsiteX2500" fmla="*/ 7166228 w 12192001"/>
              <a:gd name="connsiteY2500" fmla="*/ 3606401 h 6858000"/>
              <a:gd name="connsiteX2501" fmla="*/ 7159119 w 12192001"/>
              <a:gd name="connsiteY2501" fmla="*/ 3663476 h 6858000"/>
              <a:gd name="connsiteX2502" fmla="*/ 7148746 w 12192001"/>
              <a:gd name="connsiteY2502" fmla="*/ 3706154 h 6858000"/>
              <a:gd name="connsiteX2503" fmla="*/ 7140805 w 12192001"/>
              <a:gd name="connsiteY2503" fmla="*/ 3719156 h 6858000"/>
              <a:gd name="connsiteX2504" fmla="*/ 7138353 w 12192001"/>
              <a:gd name="connsiteY2504" fmla="*/ 3738837 h 6858000"/>
              <a:gd name="connsiteX2505" fmla="*/ 7150804 w 12192001"/>
              <a:gd name="connsiteY2505" fmla="*/ 3740388 h 6858000"/>
              <a:gd name="connsiteX2506" fmla="*/ 7166460 w 12192001"/>
              <a:gd name="connsiteY2506" fmla="*/ 3726349 h 6858000"/>
              <a:gd name="connsiteX2507" fmla="*/ 7173420 w 12192001"/>
              <a:gd name="connsiteY2507" fmla="*/ 3721220 h 6858000"/>
              <a:gd name="connsiteX2508" fmla="*/ 7173194 w 12192001"/>
              <a:gd name="connsiteY2508" fmla="*/ 3733183 h 6858000"/>
              <a:gd name="connsiteX2509" fmla="*/ 7168988 w 12192001"/>
              <a:gd name="connsiteY2509" fmla="*/ 3746650 h 6858000"/>
              <a:gd name="connsiteX2510" fmla="*/ 7167518 w 12192001"/>
              <a:gd name="connsiteY2510" fmla="*/ 3758459 h 6858000"/>
              <a:gd name="connsiteX2511" fmla="*/ 7176632 w 12192001"/>
              <a:gd name="connsiteY2511" fmla="*/ 3837541 h 6858000"/>
              <a:gd name="connsiteX2512" fmla="*/ 7171485 w 12192001"/>
              <a:gd name="connsiteY2512" fmla="*/ 3878871 h 6858000"/>
              <a:gd name="connsiteX2513" fmla="*/ 7174768 w 12192001"/>
              <a:gd name="connsiteY2513" fmla="*/ 3903264 h 6858000"/>
              <a:gd name="connsiteX2514" fmla="*/ 7188934 w 12192001"/>
              <a:gd name="connsiteY2514" fmla="*/ 3891038 h 6858000"/>
              <a:gd name="connsiteX2515" fmla="*/ 7196630 w 12192001"/>
              <a:gd name="connsiteY2515" fmla="*/ 3880004 h 6858000"/>
              <a:gd name="connsiteX2516" fmla="*/ 7207816 w 12192001"/>
              <a:gd name="connsiteY2516" fmla="*/ 3871405 h 6858000"/>
              <a:gd name="connsiteX2517" fmla="*/ 7209099 w 12192001"/>
              <a:gd name="connsiteY2517" fmla="*/ 3891551 h 6858000"/>
              <a:gd name="connsiteX2518" fmla="*/ 7210441 w 12192001"/>
              <a:gd name="connsiteY2518" fmla="*/ 3941684 h 6858000"/>
              <a:gd name="connsiteX2519" fmla="*/ 7182205 w 12192001"/>
              <a:gd name="connsiteY2519" fmla="*/ 4016114 h 6858000"/>
              <a:gd name="connsiteX2520" fmla="*/ 7164588 w 12192001"/>
              <a:gd name="connsiteY2520" fmla="*/ 4045898 h 6858000"/>
              <a:gd name="connsiteX2521" fmla="*/ 7234309 w 12192001"/>
              <a:gd name="connsiteY2521" fmla="*/ 4054582 h 6858000"/>
              <a:gd name="connsiteX2522" fmla="*/ 7256171 w 12192001"/>
              <a:gd name="connsiteY2522" fmla="*/ 4031323 h 6858000"/>
              <a:gd name="connsiteX2523" fmla="*/ 7265395 w 12192001"/>
              <a:gd name="connsiteY2523" fmla="*/ 4038468 h 6858000"/>
              <a:gd name="connsiteX2524" fmla="*/ 7269092 w 12192001"/>
              <a:gd name="connsiteY2524" fmla="*/ 4018942 h 6858000"/>
              <a:gd name="connsiteX2525" fmla="*/ 7268318 w 12192001"/>
              <a:gd name="connsiteY2525" fmla="*/ 4004855 h 6858000"/>
              <a:gd name="connsiteX2526" fmla="*/ 7278239 w 12192001"/>
              <a:gd name="connsiteY2526" fmla="*/ 3986104 h 6858000"/>
              <a:gd name="connsiteX2527" fmla="*/ 7289161 w 12192001"/>
              <a:gd name="connsiteY2527" fmla="*/ 3969477 h 6858000"/>
              <a:gd name="connsiteX2528" fmla="*/ 7289328 w 12192001"/>
              <a:gd name="connsiteY2528" fmla="*/ 3927526 h 6858000"/>
              <a:gd name="connsiteX2529" fmla="*/ 7292986 w 12192001"/>
              <a:gd name="connsiteY2529" fmla="*/ 3888009 h 6858000"/>
              <a:gd name="connsiteX2530" fmla="*/ 7312377 w 12192001"/>
              <a:gd name="connsiteY2530" fmla="*/ 3874435 h 6858000"/>
              <a:gd name="connsiteX2531" fmla="*/ 7320828 w 12192001"/>
              <a:gd name="connsiteY2531" fmla="*/ 3867493 h 6858000"/>
              <a:gd name="connsiteX2532" fmla="*/ 7302321 w 12192001"/>
              <a:gd name="connsiteY2532" fmla="*/ 3823216 h 6858000"/>
              <a:gd name="connsiteX2533" fmla="*/ 7289851 w 12192001"/>
              <a:gd name="connsiteY2533" fmla="*/ 3811670 h 6858000"/>
              <a:gd name="connsiteX2534" fmla="*/ 7291509 w 12192001"/>
              <a:gd name="connsiteY2534" fmla="*/ 3767906 h 6858000"/>
              <a:gd name="connsiteX2535" fmla="*/ 7299470 w 12192001"/>
              <a:gd name="connsiteY2535" fmla="*/ 3764901 h 6858000"/>
              <a:gd name="connsiteX2536" fmla="*/ 7311165 w 12192001"/>
              <a:gd name="connsiteY2536" fmla="*/ 3762360 h 6858000"/>
              <a:gd name="connsiteX2537" fmla="*/ 7318596 w 12192001"/>
              <a:gd name="connsiteY2537" fmla="*/ 3743299 h 6858000"/>
              <a:gd name="connsiteX2538" fmla="*/ 7312010 w 12192001"/>
              <a:gd name="connsiteY2538" fmla="*/ 3684518 h 6858000"/>
              <a:gd name="connsiteX2539" fmla="*/ 7307463 w 12192001"/>
              <a:gd name="connsiteY2539" fmla="*/ 3649975 h 6858000"/>
              <a:gd name="connsiteX2540" fmla="*/ 7325454 w 12192001"/>
              <a:gd name="connsiteY2540" fmla="*/ 3556281 h 6858000"/>
              <a:gd name="connsiteX2541" fmla="*/ 7331376 w 12192001"/>
              <a:gd name="connsiteY2541" fmla="*/ 3529037 h 6858000"/>
              <a:gd name="connsiteX2542" fmla="*/ 7320752 w 12192001"/>
              <a:gd name="connsiteY2542" fmla="*/ 3441773 h 6858000"/>
              <a:gd name="connsiteX2543" fmla="*/ 7325635 w 12192001"/>
              <a:gd name="connsiteY2543" fmla="*/ 3392415 h 6858000"/>
              <a:gd name="connsiteX2544" fmla="*/ 7353890 w 12192001"/>
              <a:gd name="connsiteY2544" fmla="*/ 3327980 h 6858000"/>
              <a:gd name="connsiteX2545" fmla="*/ 7331970 w 12192001"/>
              <a:gd name="connsiteY2545" fmla="*/ 3321253 h 6858000"/>
              <a:gd name="connsiteX2546" fmla="*/ 7322443 w 12192001"/>
              <a:gd name="connsiteY2546" fmla="*/ 3286089 h 6858000"/>
              <a:gd name="connsiteX2547" fmla="*/ 7338363 w 12192001"/>
              <a:gd name="connsiteY2547" fmla="*/ 3280078 h 6858000"/>
              <a:gd name="connsiteX2548" fmla="*/ 7349775 w 12192001"/>
              <a:gd name="connsiteY2548" fmla="*/ 3259514 h 6858000"/>
              <a:gd name="connsiteX2549" fmla="*/ 7351923 w 12192001"/>
              <a:gd name="connsiteY2549" fmla="*/ 3211814 h 6858000"/>
              <a:gd name="connsiteX2550" fmla="*/ 7353543 w 12192001"/>
              <a:gd name="connsiteY2550" fmla="*/ 3148059 h 6858000"/>
              <a:gd name="connsiteX2551" fmla="*/ 7358955 w 12192001"/>
              <a:gd name="connsiteY2551" fmla="*/ 3114756 h 6858000"/>
              <a:gd name="connsiteX2552" fmla="*/ 7370876 w 12192001"/>
              <a:gd name="connsiteY2552" fmla="*/ 3100252 h 6858000"/>
              <a:gd name="connsiteX2553" fmla="*/ 7385513 w 12192001"/>
              <a:gd name="connsiteY2553" fmla="*/ 3074094 h 6858000"/>
              <a:gd name="connsiteX2554" fmla="*/ 7369309 w 12192001"/>
              <a:gd name="connsiteY2554" fmla="*/ 3062083 h 6858000"/>
              <a:gd name="connsiteX2555" fmla="*/ 7366045 w 12192001"/>
              <a:gd name="connsiteY2555" fmla="*/ 3047686 h 6858000"/>
              <a:gd name="connsiteX2556" fmla="*/ 7372250 w 12192001"/>
              <a:gd name="connsiteY2556" fmla="*/ 3038465 h 6858000"/>
              <a:gd name="connsiteX2557" fmla="*/ 7394112 w 12192001"/>
              <a:gd name="connsiteY2557" fmla="*/ 3015206 h 6858000"/>
              <a:gd name="connsiteX2558" fmla="*/ 7394458 w 12192001"/>
              <a:gd name="connsiteY2558" fmla="*/ 3014444 h 6858000"/>
              <a:gd name="connsiteX2559" fmla="*/ 7405805 w 12192001"/>
              <a:gd name="connsiteY2559" fmla="*/ 3039062 h 6858000"/>
              <a:gd name="connsiteX2560" fmla="*/ 7409602 w 12192001"/>
              <a:gd name="connsiteY2560" fmla="*/ 3076610 h 6858000"/>
              <a:gd name="connsiteX2561" fmla="*/ 7398212 w 12192001"/>
              <a:gd name="connsiteY2561" fmla="*/ 3129176 h 6858000"/>
              <a:gd name="connsiteX2562" fmla="*/ 7398212 w 12192001"/>
              <a:gd name="connsiteY2562" fmla="*/ 3159214 h 6858000"/>
              <a:gd name="connsiteX2563" fmla="*/ 7402009 w 12192001"/>
              <a:gd name="connsiteY2563" fmla="*/ 3174233 h 6858000"/>
              <a:gd name="connsiteX2564" fmla="*/ 7409602 w 12192001"/>
              <a:gd name="connsiteY2564" fmla="*/ 3215535 h 6858000"/>
              <a:gd name="connsiteX2565" fmla="*/ 7413398 w 12192001"/>
              <a:gd name="connsiteY2565" fmla="*/ 3230553 h 6858000"/>
              <a:gd name="connsiteX2566" fmla="*/ 7419530 w 12192001"/>
              <a:gd name="connsiteY2566" fmla="*/ 3236031 h 6858000"/>
              <a:gd name="connsiteX2567" fmla="*/ 7419722 w 12192001"/>
              <a:gd name="connsiteY2567" fmla="*/ 3256234 h 6858000"/>
              <a:gd name="connsiteX2568" fmla="*/ 7432288 w 12192001"/>
              <a:gd name="connsiteY2568" fmla="*/ 3317759 h 6858000"/>
              <a:gd name="connsiteX2569" fmla="*/ 7468245 w 12192001"/>
              <a:gd name="connsiteY2569" fmla="*/ 3374202 h 6858000"/>
              <a:gd name="connsiteX2570" fmla="*/ 7459116 w 12192001"/>
              <a:gd name="connsiteY2570" fmla="*/ 3417035 h 6858000"/>
              <a:gd name="connsiteX2571" fmla="*/ 7474321 w 12192001"/>
              <a:gd name="connsiteY2571" fmla="*/ 3426923 h 6858000"/>
              <a:gd name="connsiteX2572" fmla="*/ 7487319 w 12192001"/>
              <a:gd name="connsiteY2572" fmla="*/ 3454525 h 6858000"/>
              <a:gd name="connsiteX2573" fmla="*/ 7474172 w 12192001"/>
              <a:gd name="connsiteY2573" fmla="*/ 3478870 h 6858000"/>
              <a:gd name="connsiteX2574" fmla="*/ 7451046 w 12192001"/>
              <a:gd name="connsiteY2574" fmla="*/ 3491978 h 6858000"/>
              <a:gd name="connsiteX2575" fmla="*/ 7469515 w 12192001"/>
              <a:gd name="connsiteY2575" fmla="*/ 3516264 h 6858000"/>
              <a:gd name="connsiteX2576" fmla="*/ 7481023 w 12192001"/>
              <a:gd name="connsiteY2576" fmla="*/ 3545678 h 6858000"/>
              <a:gd name="connsiteX2577" fmla="*/ 7522070 w 12192001"/>
              <a:gd name="connsiteY2577" fmla="*/ 3530804 h 6858000"/>
              <a:gd name="connsiteX2578" fmla="*/ 7531972 w 12192001"/>
              <a:gd name="connsiteY2578" fmla="*/ 3502058 h 6858000"/>
              <a:gd name="connsiteX2579" fmla="*/ 7520993 w 12192001"/>
              <a:gd name="connsiteY2579" fmla="*/ 3488699 h 6858000"/>
              <a:gd name="connsiteX2580" fmla="*/ 7514993 w 12192001"/>
              <a:gd name="connsiteY2580" fmla="*/ 3475960 h 6858000"/>
              <a:gd name="connsiteX2581" fmla="*/ 7506427 w 12192001"/>
              <a:gd name="connsiteY2581" fmla="*/ 3422928 h 6858000"/>
              <a:gd name="connsiteX2582" fmla="*/ 7510575 w 12192001"/>
              <a:gd name="connsiteY2582" fmla="*/ 3379474 h 6858000"/>
              <a:gd name="connsiteX2583" fmla="*/ 7508311 w 12192001"/>
              <a:gd name="connsiteY2583" fmla="*/ 3367201 h 6858000"/>
              <a:gd name="connsiteX2584" fmla="*/ 7501067 w 12192001"/>
              <a:gd name="connsiteY2584" fmla="*/ 3354306 h 6858000"/>
              <a:gd name="connsiteX2585" fmla="*/ 7501838 w 12192001"/>
              <a:gd name="connsiteY2585" fmla="*/ 3302438 h 6858000"/>
              <a:gd name="connsiteX2586" fmla="*/ 7507445 w 12192001"/>
              <a:gd name="connsiteY2586" fmla="*/ 3278804 h 6858000"/>
              <a:gd name="connsiteX2587" fmla="*/ 7507835 w 12192001"/>
              <a:gd name="connsiteY2587" fmla="*/ 3278895 h 6858000"/>
              <a:gd name="connsiteX2588" fmla="*/ 7523496 w 12192001"/>
              <a:gd name="connsiteY2588" fmla="*/ 3305648 h 6858000"/>
              <a:gd name="connsiteX2589" fmla="*/ 7546275 w 12192001"/>
              <a:gd name="connsiteY2589" fmla="*/ 3328176 h 6858000"/>
              <a:gd name="connsiteX2590" fmla="*/ 7576646 w 12192001"/>
              <a:gd name="connsiteY2590" fmla="*/ 3343195 h 6858000"/>
              <a:gd name="connsiteX2591" fmla="*/ 7584239 w 12192001"/>
              <a:gd name="connsiteY2591" fmla="*/ 3343195 h 6858000"/>
              <a:gd name="connsiteX2592" fmla="*/ 7622204 w 12192001"/>
              <a:gd name="connsiteY2592" fmla="*/ 3286874 h 6858000"/>
              <a:gd name="connsiteX2593" fmla="*/ 7622204 w 12192001"/>
              <a:gd name="connsiteY2593" fmla="*/ 3241914 h 6858000"/>
              <a:gd name="connsiteX2594" fmla="*/ 7622704 w 12192001"/>
              <a:gd name="connsiteY2594" fmla="*/ 3240545 h 6858000"/>
              <a:gd name="connsiteX2595" fmla="*/ 7622204 w 12192001"/>
              <a:gd name="connsiteY2595" fmla="*/ 3239910 h 6858000"/>
              <a:gd name="connsiteX2596" fmla="*/ 7622204 w 12192001"/>
              <a:gd name="connsiteY2596" fmla="*/ 3199499 h 6858000"/>
              <a:gd name="connsiteX2597" fmla="*/ 7626201 w 12192001"/>
              <a:gd name="connsiteY2597" fmla="*/ 3182020 h 6858000"/>
              <a:gd name="connsiteX2598" fmla="*/ 7634895 w 12192001"/>
              <a:gd name="connsiteY2598" fmla="*/ 3112220 h 6858000"/>
              <a:gd name="connsiteX2599" fmla="*/ 7635017 w 12192001"/>
              <a:gd name="connsiteY2599" fmla="*/ 3114157 h 6858000"/>
              <a:gd name="connsiteX2600" fmla="*/ 7644983 w 12192001"/>
              <a:gd name="connsiteY2600" fmla="*/ 3136685 h 6858000"/>
              <a:gd name="connsiteX2601" fmla="*/ 7694337 w 12192001"/>
              <a:gd name="connsiteY2601" fmla="*/ 3264346 h 6858000"/>
              <a:gd name="connsiteX2602" fmla="*/ 7698133 w 12192001"/>
              <a:gd name="connsiteY2602" fmla="*/ 3339440 h 6858000"/>
              <a:gd name="connsiteX2603" fmla="*/ 7698133 w 12192001"/>
              <a:gd name="connsiteY2603" fmla="*/ 3388252 h 6858000"/>
              <a:gd name="connsiteX2604" fmla="*/ 7705726 w 12192001"/>
              <a:gd name="connsiteY2604" fmla="*/ 3433308 h 6858000"/>
              <a:gd name="connsiteX2605" fmla="*/ 7713319 w 12192001"/>
              <a:gd name="connsiteY2605" fmla="*/ 3452082 h 6858000"/>
              <a:gd name="connsiteX2606" fmla="*/ 7720912 w 12192001"/>
              <a:gd name="connsiteY2606" fmla="*/ 3433308 h 6858000"/>
              <a:gd name="connsiteX2607" fmla="*/ 7713319 w 12192001"/>
              <a:gd name="connsiteY2607" fmla="*/ 3301893 h 6858000"/>
              <a:gd name="connsiteX2608" fmla="*/ 7736098 w 12192001"/>
              <a:gd name="connsiteY2608" fmla="*/ 3245572 h 6858000"/>
              <a:gd name="connsiteX2609" fmla="*/ 7743691 w 12192001"/>
              <a:gd name="connsiteY2609" fmla="*/ 3245572 h 6858000"/>
              <a:gd name="connsiteX2610" fmla="*/ 7758877 w 12192001"/>
              <a:gd name="connsiteY2610" fmla="*/ 3249327 h 6858000"/>
              <a:gd name="connsiteX2611" fmla="*/ 7758877 w 12192001"/>
              <a:gd name="connsiteY2611" fmla="*/ 3283120 h 6858000"/>
              <a:gd name="connsiteX2612" fmla="*/ 7766469 w 12192001"/>
              <a:gd name="connsiteY2612" fmla="*/ 3305648 h 6858000"/>
              <a:gd name="connsiteX2613" fmla="*/ 7774063 w 12192001"/>
              <a:gd name="connsiteY2613" fmla="*/ 3309403 h 6858000"/>
              <a:gd name="connsiteX2614" fmla="*/ 7777859 w 12192001"/>
              <a:gd name="connsiteY2614" fmla="*/ 3301893 h 6858000"/>
              <a:gd name="connsiteX2615" fmla="*/ 7777859 w 12192001"/>
              <a:gd name="connsiteY2615" fmla="*/ 3268101 h 6858000"/>
              <a:gd name="connsiteX2616" fmla="*/ 7785452 w 12192001"/>
              <a:gd name="connsiteY2616" fmla="*/ 3256836 h 6858000"/>
              <a:gd name="connsiteX2617" fmla="*/ 7793045 w 12192001"/>
              <a:gd name="connsiteY2617" fmla="*/ 3264346 h 6858000"/>
              <a:gd name="connsiteX2618" fmla="*/ 7812027 w 12192001"/>
              <a:gd name="connsiteY2618" fmla="*/ 3309403 h 6858000"/>
              <a:gd name="connsiteX2619" fmla="*/ 7827213 w 12192001"/>
              <a:gd name="connsiteY2619" fmla="*/ 3380742 h 6858000"/>
              <a:gd name="connsiteX2620" fmla="*/ 7831010 w 12192001"/>
              <a:gd name="connsiteY2620" fmla="*/ 3380742 h 6858000"/>
              <a:gd name="connsiteX2621" fmla="*/ 7838602 w 12192001"/>
              <a:gd name="connsiteY2621" fmla="*/ 3380742 h 6858000"/>
              <a:gd name="connsiteX2622" fmla="*/ 7838602 w 12192001"/>
              <a:gd name="connsiteY2622" fmla="*/ 3365723 h 6858000"/>
              <a:gd name="connsiteX2623" fmla="*/ 7845721 w 12192001"/>
              <a:gd name="connsiteY2623" fmla="*/ 3353051 h 6858000"/>
              <a:gd name="connsiteX2624" fmla="*/ 7853977 w 12192001"/>
              <a:gd name="connsiteY2624" fmla="*/ 3353793 h 6858000"/>
              <a:gd name="connsiteX2625" fmla="*/ 7855592 w 12192001"/>
              <a:gd name="connsiteY2625" fmla="*/ 3370484 h 6858000"/>
              <a:gd name="connsiteX2626" fmla="*/ 7875583 w 12192001"/>
              <a:gd name="connsiteY2626" fmla="*/ 3666774 h 6858000"/>
              <a:gd name="connsiteX2627" fmla="*/ 7880601 w 12192001"/>
              <a:gd name="connsiteY2627" fmla="*/ 3687386 h 6858000"/>
              <a:gd name="connsiteX2628" fmla="*/ 7894767 w 12192001"/>
              <a:gd name="connsiteY2628" fmla="*/ 3675160 h 6858000"/>
              <a:gd name="connsiteX2629" fmla="*/ 7905953 w 12192001"/>
              <a:gd name="connsiteY2629" fmla="*/ 3666560 h 6858000"/>
              <a:gd name="connsiteX2630" fmla="*/ 7913707 w 12192001"/>
              <a:gd name="connsiteY2630" fmla="*/ 3685513 h 6858000"/>
              <a:gd name="connsiteX2631" fmla="*/ 7911501 w 12192001"/>
              <a:gd name="connsiteY2631" fmla="*/ 3703226 h 6858000"/>
              <a:gd name="connsiteX2632" fmla="*/ 7934743 w 12192001"/>
              <a:gd name="connsiteY2632" fmla="*/ 3750091 h 6858000"/>
              <a:gd name="connsiteX2633" fmla="*/ 7953909 w 12192001"/>
              <a:gd name="connsiteY2633" fmla="*/ 3748481 h 6858000"/>
              <a:gd name="connsiteX2634" fmla="*/ 7960417 w 12192001"/>
              <a:gd name="connsiteY2634" fmla="*/ 3767280 h 6858000"/>
              <a:gd name="connsiteX2635" fmla="*/ 7925615 w 12192001"/>
              <a:gd name="connsiteY2635" fmla="*/ 3792924 h 6858000"/>
              <a:gd name="connsiteX2636" fmla="*/ 7950573 w 12192001"/>
              <a:gd name="connsiteY2636" fmla="*/ 3826013 h 6858000"/>
              <a:gd name="connsiteX2637" fmla="*/ 7992130 w 12192001"/>
              <a:gd name="connsiteY2637" fmla="*/ 3817198 h 6858000"/>
              <a:gd name="connsiteX2638" fmla="*/ 7995768 w 12192001"/>
              <a:gd name="connsiteY2638" fmla="*/ 3767685 h 6858000"/>
              <a:gd name="connsiteX2639" fmla="*/ 7991408 w 12192001"/>
              <a:gd name="connsiteY2639" fmla="*/ 3701187 h 6858000"/>
              <a:gd name="connsiteX2640" fmla="*/ 7997046 w 12192001"/>
              <a:gd name="connsiteY2640" fmla="*/ 3655921 h 6858000"/>
              <a:gd name="connsiteX2641" fmla="*/ 7996458 w 12192001"/>
              <a:gd name="connsiteY2641" fmla="*/ 3515036 h 6858000"/>
              <a:gd name="connsiteX2642" fmla="*/ 7992185 w 12192001"/>
              <a:gd name="connsiteY2642" fmla="*/ 3501220 h 6858000"/>
              <a:gd name="connsiteX2643" fmla="*/ 7991410 w 12192001"/>
              <a:gd name="connsiteY2643" fmla="*/ 3494323 h 6858000"/>
              <a:gd name="connsiteX2644" fmla="*/ 8005647 w 12192001"/>
              <a:gd name="connsiteY2644" fmla="*/ 3474610 h 6858000"/>
              <a:gd name="connsiteX2645" fmla="*/ 8028426 w 12192001"/>
              <a:gd name="connsiteY2645" fmla="*/ 3470856 h 6858000"/>
              <a:gd name="connsiteX2646" fmla="*/ 8028426 w 12192001"/>
              <a:gd name="connsiteY2646" fmla="*/ 3437063 h 6858000"/>
              <a:gd name="connsiteX2647" fmla="*/ 8032222 w 12192001"/>
              <a:gd name="connsiteY2647" fmla="*/ 3407025 h 6858000"/>
              <a:gd name="connsiteX2648" fmla="*/ 8028426 w 12192001"/>
              <a:gd name="connsiteY2648" fmla="*/ 3380742 h 6858000"/>
              <a:gd name="connsiteX2649" fmla="*/ 8026831 w 12192001"/>
              <a:gd name="connsiteY2649" fmla="*/ 3340139 h 6858000"/>
              <a:gd name="connsiteX2650" fmla="*/ 8035494 w 12192001"/>
              <a:gd name="connsiteY2650" fmla="*/ 3326936 h 6858000"/>
              <a:gd name="connsiteX2651" fmla="*/ 8045680 w 12192001"/>
              <a:gd name="connsiteY2651" fmla="*/ 3316213 h 6858000"/>
              <a:gd name="connsiteX2652" fmla="*/ 8065432 w 12192001"/>
              <a:gd name="connsiteY2652" fmla="*/ 3360645 h 6858000"/>
              <a:gd name="connsiteX2653" fmla="*/ 8061174 w 12192001"/>
              <a:gd name="connsiteY2653" fmla="*/ 3476035 h 6858000"/>
              <a:gd name="connsiteX2654" fmla="*/ 8055026 w 12192001"/>
              <a:gd name="connsiteY2654" fmla="*/ 3515243 h 6858000"/>
              <a:gd name="connsiteX2655" fmla="*/ 8058046 w 12192001"/>
              <a:gd name="connsiteY2655" fmla="*/ 3531608 h 6858000"/>
              <a:gd name="connsiteX2656" fmla="*/ 8073289 w 12192001"/>
              <a:gd name="connsiteY2656" fmla="*/ 3561487 h 6858000"/>
              <a:gd name="connsiteX2657" fmla="*/ 8078120 w 12192001"/>
              <a:gd name="connsiteY2657" fmla="*/ 3614054 h 6858000"/>
              <a:gd name="connsiteX2658" fmla="*/ 8095589 w 12192001"/>
              <a:gd name="connsiteY2658" fmla="*/ 3636216 h 6858000"/>
              <a:gd name="connsiteX2659" fmla="*/ 8102059 w 12192001"/>
              <a:gd name="connsiteY2659" fmla="*/ 3635023 h 6858000"/>
              <a:gd name="connsiteX2660" fmla="*/ 8111303 w 12192001"/>
              <a:gd name="connsiteY2660" fmla="*/ 3652164 h 6858000"/>
              <a:gd name="connsiteX2661" fmla="*/ 8100363 w 12192001"/>
              <a:gd name="connsiteY2661" fmla="*/ 3658796 h 6858000"/>
              <a:gd name="connsiteX2662" fmla="*/ 8087441 w 12192001"/>
              <a:gd name="connsiteY2662" fmla="*/ 3671177 h 6858000"/>
              <a:gd name="connsiteX2663" fmla="*/ 8107420 w 12192001"/>
              <a:gd name="connsiteY2663" fmla="*/ 3703645 h 6858000"/>
              <a:gd name="connsiteX2664" fmla="*/ 8117380 w 12192001"/>
              <a:gd name="connsiteY2664" fmla="*/ 3704886 h 6858000"/>
              <a:gd name="connsiteX2665" fmla="*/ 8111174 w 12192001"/>
              <a:gd name="connsiteY2665" fmla="*/ 3714106 h 6858000"/>
              <a:gd name="connsiteX2666" fmla="*/ 8109232 w 12192001"/>
              <a:gd name="connsiteY2666" fmla="*/ 3739847 h 6858000"/>
              <a:gd name="connsiteX2667" fmla="*/ 8136455 w 12192001"/>
              <a:gd name="connsiteY2667" fmla="*/ 3785209 h 6858000"/>
              <a:gd name="connsiteX2668" fmla="*/ 8173128 w 12192001"/>
              <a:gd name="connsiteY2668" fmla="*/ 3825752 h 6858000"/>
              <a:gd name="connsiteX2669" fmla="*/ 8187352 w 12192001"/>
              <a:gd name="connsiteY2669" fmla="*/ 3843513 h 6858000"/>
              <a:gd name="connsiteX2670" fmla="*/ 8233591 w 12192001"/>
              <a:gd name="connsiteY2670" fmla="*/ 3939211 h 6858000"/>
              <a:gd name="connsiteX2671" fmla="*/ 8250531 w 12192001"/>
              <a:gd name="connsiteY2671" fmla="*/ 3945318 h 6858000"/>
              <a:gd name="connsiteX2672" fmla="*/ 8251983 w 12192001"/>
              <a:gd name="connsiteY2672" fmla="*/ 3923514 h 6858000"/>
              <a:gd name="connsiteX2673" fmla="*/ 8256395 w 12192001"/>
              <a:gd name="connsiteY2673" fmla="*/ 3888088 h 6858000"/>
              <a:gd name="connsiteX2674" fmla="*/ 8270994 w 12192001"/>
              <a:gd name="connsiteY2674" fmla="*/ 3841939 h 6858000"/>
              <a:gd name="connsiteX2675" fmla="*/ 8243281 w 12192001"/>
              <a:gd name="connsiteY2675" fmla="*/ 3800513 h 6858000"/>
              <a:gd name="connsiteX2676" fmla="*/ 8230340 w 12192001"/>
              <a:gd name="connsiteY2676" fmla="*/ 3802899 h 6858000"/>
              <a:gd name="connsiteX2677" fmla="*/ 8227605 w 12192001"/>
              <a:gd name="connsiteY2677" fmla="*/ 3804557 h 6858000"/>
              <a:gd name="connsiteX2678" fmla="*/ 8229340 w 12192001"/>
              <a:gd name="connsiteY2678" fmla="*/ 3800775 h 6858000"/>
              <a:gd name="connsiteX2679" fmla="*/ 8230792 w 12192001"/>
              <a:gd name="connsiteY2679" fmla="*/ 3778971 h 6858000"/>
              <a:gd name="connsiteX2680" fmla="*/ 8259557 w 12192001"/>
              <a:gd name="connsiteY2680" fmla="*/ 3720596 h 6858000"/>
              <a:gd name="connsiteX2681" fmla="*/ 8274929 w 12192001"/>
              <a:gd name="connsiteY2681" fmla="*/ 3688534 h 6858000"/>
              <a:gd name="connsiteX2682" fmla="*/ 8263666 w 12192001"/>
              <a:gd name="connsiteY2682" fmla="*/ 3657151 h 6858000"/>
              <a:gd name="connsiteX2683" fmla="*/ 8228857 w 12192001"/>
              <a:gd name="connsiteY2683" fmla="*/ 3550885 h 6858000"/>
              <a:gd name="connsiteX2684" fmla="*/ 8249965 w 12192001"/>
              <a:gd name="connsiteY2684" fmla="*/ 3523534 h 6858000"/>
              <a:gd name="connsiteX2685" fmla="*/ 8277071 w 12192001"/>
              <a:gd name="connsiteY2685" fmla="*/ 3508923 h 6858000"/>
              <a:gd name="connsiteX2686" fmla="*/ 8258564 w 12192001"/>
              <a:gd name="connsiteY2686" fmla="*/ 3464646 h 6858000"/>
              <a:gd name="connsiteX2687" fmla="*/ 8260292 w 12192001"/>
              <a:gd name="connsiteY2687" fmla="*/ 3451859 h 6858000"/>
              <a:gd name="connsiteX2688" fmla="*/ 8266046 w 12192001"/>
              <a:gd name="connsiteY2688" fmla="*/ 3452081 h 6858000"/>
              <a:gd name="connsiteX2689" fmla="*/ 8273639 w 12192001"/>
              <a:gd name="connsiteY2689" fmla="*/ 3433307 h 6858000"/>
              <a:gd name="connsiteX2690" fmla="*/ 8271674 w 12192001"/>
              <a:gd name="connsiteY2690" fmla="*/ 3378894 h 6858000"/>
              <a:gd name="connsiteX2691" fmla="*/ 8292986 w 12192001"/>
              <a:gd name="connsiteY2691" fmla="*/ 3371000 h 6858000"/>
              <a:gd name="connsiteX2692" fmla="*/ 8316112 w 12192001"/>
              <a:gd name="connsiteY2692" fmla="*/ 3357891 h 6858000"/>
              <a:gd name="connsiteX2693" fmla="*/ 8317093 w 12192001"/>
              <a:gd name="connsiteY2693" fmla="*/ 3350019 h 6858000"/>
              <a:gd name="connsiteX2694" fmla="*/ 8305585 w 12192001"/>
              <a:gd name="connsiteY2694" fmla="*/ 3320604 h 6858000"/>
              <a:gd name="connsiteX2695" fmla="*/ 8288116 w 12192001"/>
              <a:gd name="connsiteY2695" fmla="*/ 3298442 h 6858000"/>
              <a:gd name="connsiteX2696" fmla="*/ 8273852 w 12192001"/>
              <a:gd name="connsiteY2696" fmla="*/ 3292418 h 6858000"/>
              <a:gd name="connsiteX2697" fmla="*/ 8271425 w 12192001"/>
              <a:gd name="connsiteY2697" fmla="*/ 3286694 h 6858000"/>
              <a:gd name="connsiteX2698" fmla="*/ 8276012 w 12192001"/>
              <a:gd name="connsiteY2698" fmla="*/ 3273732 h 6858000"/>
              <a:gd name="connsiteX2699" fmla="*/ 8288825 w 12192001"/>
              <a:gd name="connsiteY2699" fmla="*/ 3245571 h 6858000"/>
              <a:gd name="connsiteX2700" fmla="*/ 8296418 w 12192001"/>
              <a:gd name="connsiteY2700" fmla="*/ 3245571 h 6858000"/>
              <a:gd name="connsiteX2701" fmla="*/ 8311604 w 12192001"/>
              <a:gd name="connsiteY2701" fmla="*/ 3249326 h 6858000"/>
              <a:gd name="connsiteX2702" fmla="*/ 8311604 w 12192001"/>
              <a:gd name="connsiteY2702" fmla="*/ 3283119 h 6858000"/>
              <a:gd name="connsiteX2703" fmla="*/ 8319197 w 12192001"/>
              <a:gd name="connsiteY2703" fmla="*/ 3305647 h 6858000"/>
              <a:gd name="connsiteX2704" fmla="*/ 8326790 w 12192001"/>
              <a:gd name="connsiteY2704" fmla="*/ 3309402 h 6858000"/>
              <a:gd name="connsiteX2705" fmla="*/ 8330586 w 12192001"/>
              <a:gd name="connsiteY2705" fmla="*/ 3301892 h 6858000"/>
              <a:gd name="connsiteX2706" fmla="*/ 8330586 w 12192001"/>
              <a:gd name="connsiteY2706" fmla="*/ 3268100 h 6858000"/>
              <a:gd name="connsiteX2707" fmla="*/ 8338179 w 12192001"/>
              <a:gd name="connsiteY2707" fmla="*/ 3256835 h 6858000"/>
              <a:gd name="connsiteX2708" fmla="*/ 8345772 w 12192001"/>
              <a:gd name="connsiteY2708" fmla="*/ 3264345 h 6858000"/>
              <a:gd name="connsiteX2709" fmla="*/ 8364754 w 12192001"/>
              <a:gd name="connsiteY2709" fmla="*/ 3309402 h 6858000"/>
              <a:gd name="connsiteX2710" fmla="*/ 8379940 w 12192001"/>
              <a:gd name="connsiteY2710" fmla="*/ 3380741 h 6858000"/>
              <a:gd name="connsiteX2711" fmla="*/ 8383737 w 12192001"/>
              <a:gd name="connsiteY2711" fmla="*/ 3380741 h 6858000"/>
              <a:gd name="connsiteX2712" fmla="*/ 8391329 w 12192001"/>
              <a:gd name="connsiteY2712" fmla="*/ 3380741 h 6858000"/>
              <a:gd name="connsiteX2713" fmla="*/ 8391329 w 12192001"/>
              <a:gd name="connsiteY2713" fmla="*/ 3365722 h 6858000"/>
              <a:gd name="connsiteX2714" fmla="*/ 8414107 w 12192001"/>
              <a:gd name="connsiteY2714" fmla="*/ 3354458 h 6858000"/>
              <a:gd name="connsiteX2715" fmla="*/ 8425497 w 12192001"/>
              <a:gd name="connsiteY2715" fmla="*/ 3350704 h 6858000"/>
              <a:gd name="connsiteX2716" fmla="*/ 8436887 w 12192001"/>
              <a:gd name="connsiteY2716" fmla="*/ 3316911 h 6858000"/>
              <a:gd name="connsiteX2717" fmla="*/ 8436887 w 12192001"/>
              <a:gd name="connsiteY2717" fmla="*/ 3343194 h 6858000"/>
              <a:gd name="connsiteX2718" fmla="*/ 8448277 w 12192001"/>
              <a:gd name="connsiteY2718" fmla="*/ 3346949 h 6858000"/>
              <a:gd name="connsiteX2719" fmla="*/ 8455869 w 12192001"/>
              <a:gd name="connsiteY2719" fmla="*/ 3346949 h 6858000"/>
              <a:gd name="connsiteX2720" fmla="*/ 8455869 w 12192001"/>
              <a:gd name="connsiteY2720" fmla="*/ 3350704 h 6858000"/>
              <a:gd name="connsiteX2721" fmla="*/ 8452073 w 12192001"/>
              <a:gd name="connsiteY2721" fmla="*/ 3388251 h 6858000"/>
              <a:gd name="connsiteX2722" fmla="*/ 8455869 w 12192001"/>
              <a:gd name="connsiteY2722" fmla="*/ 3395760 h 6858000"/>
              <a:gd name="connsiteX2723" fmla="*/ 8463463 w 12192001"/>
              <a:gd name="connsiteY2723" fmla="*/ 3392006 h 6858000"/>
              <a:gd name="connsiteX2724" fmla="*/ 8478647 w 12192001"/>
              <a:gd name="connsiteY2724" fmla="*/ 3369477 h 6858000"/>
              <a:gd name="connsiteX2725" fmla="*/ 8497631 w 12192001"/>
              <a:gd name="connsiteY2725" fmla="*/ 3365722 h 6858000"/>
              <a:gd name="connsiteX2726" fmla="*/ 8509019 w 12192001"/>
              <a:gd name="connsiteY2726" fmla="*/ 3373232 h 6858000"/>
              <a:gd name="connsiteX2727" fmla="*/ 8509019 w 12192001"/>
              <a:gd name="connsiteY2727" fmla="*/ 3392006 h 6858000"/>
              <a:gd name="connsiteX2728" fmla="*/ 8493833 w 12192001"/>
              <a:gd name="connsiteY2728" fmla="*/ 3437062 h 6858000"/>
              <a:gd name="connsiteX2729" fmla="*/ 8501427 w 12192001"/>
              <a:gd name="connsiteY2729" fmla="*/ 3455836 h 6858000"/>
              <a:gd name="connsiteX2730" fmla="*/ 8524205 w 12192001"/>
              <a:gd name="connsiteY2730" fmla="*/ 3467100 h 6858000"/>
              <a:gd name="connsiteX2731" fmla="*/ 8531799 w 12192001"/>
              <a:gd name="connsiteY2731" fmla="*/ 3500893 h 6858000"/>
              <a:gd name="connsiteX2732" fmla="*/ 8528001 w 12192001"/>
              <a:gd name="connsiteY2732" fmla="*/ 3530930 h 6858000"/>
              <a:gd name="connsiteX2733" fmla="*/ 8539391 w 12192001"/>
              <a:gd name="connsiteY2733" fmla="*/ 3538440 h 6858000"/>
              <a:gd name="connsiteX2734" fmla="*/ 8550781 w 12192001"/>
              <a:gd name="connsiteY2734" fmla="*/ 3530930 h 6858000"/>
              <a:gd name="connsiteX2735" fmla="*/ 8546985 w 12192001"/>
              <a:gd name="connsiteY2735" fmla="*/ 3519666 h 6858000"/>
              <a:gd name="connsiteX2736" fmla="*/ 8558373 w 12192001"/>
              <a:gd name="connsiteY2736" fmla="*/ 3474609 h 6858000"/>
              <a:gd name="connsiteX2737" fmla="*/ 8581153 w 12192001"/>
              <a:gd name="connsiteY2737" fmla="*/ 3470855 h 6858000"/>
              <a:gd name="connsiteX2738" fmla="*/ 8581153 w 12192001"/>
              <a:gd name="connsiteY2738" fmla="*/ 3437062 h 6858000"/>
              <a:gd name="connsiteX2739" fmla="*/ 8584949 w 12192001"/>
              <a:gd name="connsiteY2739" fmla="*/ 3407024 h 6858000"/>
              <a:gd name="connsiteX2740" fmla="*/ 8581153 w 12192001"/>
              <a:gd name="connsiteY2740" fmla="*/ 3380741 h 6858000"/>
              <a:gd name="connsiteX2741" fmla="*/ 8577355 w 12192001"/>
              <a:gd name="connsiteY2741" fmla="*/ 3286873 h 6858000"/>
              <a:gd name="connsiteX2742" fmla="*/ 8577355 w 12192001"/>
              <a:gd name="connsiteY2742" fmla="*/ 3245571 h 6858000"/>
              <a:gd name="connsiteX2743" fmla="*/ 8558373 w 12192001"/>
              <a:gd name="connsiteY2743" fmla="*/ 3181741 h 6858000"/>
              <a:gd name="connsiteX2744" fmla="*/ 8569763 w 12192001"/>
              <a:gd name="connsiteY2744" fmla="*/ 3174232 h 6858000"/>
              <a:gd name="connsiteX2745" fmla="*/ 8573559 w 12192001"/>
              <a:gd name="connsiteY2745" fmla="*/ 3132930 h 6858000"/>
              <a:gd name="connsiteX2746" fmla="*/ 8558373 w 12192001"/>
              <a:gd name="connsiteY2746" fmla="*/ 3102892 h 6858000"/>
              <a:gd name="connsiteX2747" fmla="*/ 8550781 w 12192001"/>
              <a:gd name="connsiteY2747" fmla="*/ 3076609 h 6858000"/>
              <a:gd name="connsiteX2748" fmla="*/ 8551219 w 12192001"/>
              <a:gd name="connsiteY2748" fmla="*/ 3075262 h 6858000"/>
              <a:gd name="connsiteX2749" fmla="*/ 8552873 w 12192001"/>
              <a:gd name="connsiteY2749" fmla="*/ 3075807 h 6858000"/>
              <a:gd name="connsiteX2750" fmla="*/ 8557143 w 12192001"/>
              <a:gd name="connsiteY2750" fmla="*/ 3069705 h 6858000"/>
              <a:gd name="connsiteX2751" fmla="*/ 8557143 w 12192001"/>
              <a:gd name="connsiteY2751" fmla="*/ 3057101 h 6858000"/>
              <a:gd name="connsiteX2752" fmla="*/ 8559659 w 12192001"/>
              <a:gd name="connsiteY2752" fmla="*/ 3049391 h 6858000"/>
              <a:gd name="connsiteX2753" fmla="*/ 8564261 w 12192001"/>
              <a:gd name="connsiteY2753" fmla="*/ 3060318 h 6858000"/>
              <a:gd name="connsiteX2754" fmla="*/ 8568533 w 12192001"/>
              <a:gd name="connsiteY2754" fmla="*/ 3077215 h 6858000"/>
              <a:gd name="connsiteX2755" fmla="*/ 8579921 w 12192001"/>
              <a:gd name="connsiteY2755" fmla="*/ 3080969 h 6858000"/>
              <a:gd name="connsiteX2756" fmla="*/ 8589123 w 12192001"/>
              <a:gd name="connsiteY2756" fmla="*/ 3080142 h 6858000"/>
              <a:gd name="connsiteX2757" fmla="*/ 8589775 w 12192001"/>
              <a:gd name="connsiteY2757" fmla="*/ 3121846 h 6858000"/>
              <a:gd name="connsiteX2758" fmla="*/ 8589775 w 12192001"/>
              <a:gd name="connsiteY2758" fmla="*/ 3129358 h 6858000"/>
              <a:gd name="connsiteX2759" fmla="*/ 8591009 w 12192001"/>
              <a:gd name="connsiteY2759" fmla="*/ 3151893 h 6858000"/>
              <a:gd name="connsiteX2760" fmla="*/ 8593477 w 12192001"/>
              <a:gd name="connsiteY2760" fmla="*/ 3196964 h 6858000"/>
              <a:gd name="connsiteX2761" fmla="*/ 8594711 w 12192001"/>
              <a:gd name="connsiteY2761" fmla="*/ 3215743 h 6858000"/>
              <a:gd name="connsiteX2762" fmla="*/ 8594711 w 12192001"/>
              <a:gd name="connsiteY2762" fmla="*/ 3242034 h 6858000"/>
              <a:gd name="connsiteX2763" fmla="*/ 8597179 w 12192001"/>
              <a:gd name="connsiteY2763" fmla="*/ 3268325 h 6858000"/>
              <a:gd name="connsiteX2764" fmla="*/ 8594711 w 12192001"/>
              <a:gd name="connsiteY2764" fmla="*/ 3283348 h 6858000"/>
              <a:gd name="connsiteX2765" fmla="*/ 8598413 w 12192001"/>
              <a:gd name="connsiteY2765" fmla="*/ 3290860 h 6858000"/>
              <a:gd name="connsiteX2766" fmla="*/ 8598413 w 12192001"/>
              <a:gd name="connsiteY2766" fmla="*/ 3298372 h 6858000"/>
              <a:gd name="connsiteX2767" fmla="*/ 8600881 w 12192001"/>
              <a:gd name="connsiteY2767" fmla="*/ 3358466 h 6858000"/>
              <a:gd name="connsiteX2768" fmla="*/ 8603349 w 12192001"/>
              <a:gd name="connsiteY2768" fmla="*/ 3403536 h 6858000"/>
              <a:gd name="connsiteX2769" fmla="*/ 8603349 w 12192001"/>
              <a:gd name="connsiteY2769" fmla="*/ 3448606 h 6858000"/>
              <a:gd name="connsiteX2770" fmla="*/ 8605817 w 12192001"/>
              <a:gd name="connsiteY2770" fmla="*/ 3463630 h 6858000"/>
              <a:gd name="connsiteX2771" fmla="*/ 8608285 w 12192001"/>
              <a:gd name="connsiteY2771" fmla="*/ 3482409 h 6858000"/>
              <a:gd name="connsiteX2772" fmla="*/ 8607051 w 12192001"/>
              <a:gd name="connsiteY2772" fmla="*/ 3523723 h 6858000"/>
              <a:gd name="connsiteX2773" fmla="*/ 8613221 w 12192001"/>
              <a:gd name="connsiteY2773" fmla="*/ 3542503 h 6858000"/>
              <a:gd name="connsiteX2774" fmla="*/ 8623093 w 12192001"/>
              <a:gd name="connsiteY2774" fmla="*/ 3557526 h 6858000"/>
              <a:gd name="connsiteX2775" fmla="*/ 8625561 w 12192001"/>
              <a:gd name="connsiteY2775" fmla="*/ 3598840 h 6858000"/>
              <a:gd name="connsiteX2776" fmla="*/ 8625561 w 12192001"/>
              <a:gd name="connsiteY2776" fmla="*/ 3647667 h 6858000"/>
              <a:gd name="connsiteX2777" fmla="*/ 8625561 w 12192001"/>
              <a:gd name="connsiteY2777" fmla="*/ 3692737 h 6858000"/>
              <a:gd name="connsiteX2778" fmla="*/ 8630497 w 12192001"/>
              <a:gd name="connsiteY2778" fmla="*/ 3711517 h 6858000"/>
              <a:gd name="connsiteX2779" fmla="*/ 8636667 w 12192001"/>
              <a:gd name="connsiteY2779" fmla="*/ 3704005 h 6858000"/>
              <a:gd name="connsiteX2780" fmla="*/ 8636667 w 12192001"/>
              <a:gd name="connsiteY2780" fmla="*/ 3685226 h 6858000"/>
              <a:gd name="connsiteX2781" fmla="*/ 8640369 w 12192001"/>
              <a:gd name="connsiteY2781" fmla="*/ 3666446 h 6858000"/>
              <a:gd name="connsiteX2782" fmla="*/ 8646539 w 12192001"/>
              <a:gd name="connsiteY2782" fmla="*/ 3643911 h 6858000"/>
              <a:gd name="connsiteX2783" fmla="*/ 8650241 w 12192001"/>
              <a:gd name="connsiteY2783" fmla="*/ 3610108 h 6858000"/>
              <a:gd name="connsiteX2784" fmla="*/ 8650241 w 12192001"/>
              <a:gd name="connsiteY2784" fmla="*/ 3576305 h 6858000"/>
              <a:gd name="connsiteX2785" fmla="*/ 8649007 w 12192001"/>
              <a:gd name="connsiteY2785" fmla="*/ 3523723 h 6858000"/>
              <a:gd name="connsiteX2786" fmla="*/ 8650241 w 12192001"/>
              <a:gd name="connsiteY2786" fmla="*/ 3516212 h 6858000"/>
              <a:gd name="connsiteX2787" fmla="*/ 8653943 w 12192001"/>
              <a:gd name="connsiteY2787" fmla="*/ 3519967 h 6858000"/>
              <a:gd name="connsiteX2788" fmla="*/ 8656411 w 12192001"/>
              <a:gd name="connsiteY2788" fmla="*/ 3542503 h 6858000"/>
              <a:gd name="connsiteX2789" fmla="*/ 8665049 w 12192001"/>
              <a:gd name="connsiteY2789" fmla="*/ 3550014 h 6858000"/>
              <a:gd name="connsiteX2790" fmla="*/ 8666283 w 12192001"/>
              <a:gd name="connsiteY2790" fmla="*/ 3512456 h 6858000"/>
              <a:gd name="connsiteX2791" fmla="*/ 8667517 w 12192001"/>
              <a:gd name="connsiteY2791" fmla="*/ 3527479 h 6858000"/>
              <a:gd name="connsiteX2792" fmla="*/ 8667517 w 12192001"/>
              <a:gd name="connsiteY2792" fmla="*/ 3561282 h 6858000"/>
              <a:gd name="connsiteX2793" fmla="*/ 8671219 w 12192001"/>
              <a:gd name="connsiteY2793" fmla="*/ 3595085 h 6858000"/>
              <a:gd name="connsiteX2794" fmla="*/ 8678623 w 12192001"/>
              <a:gd name="connsiteY2794" fmla="*/ 3602596 h 6858000"/>
              <a:gd name="connsiteX2795" fmla="*/ 8682325 w 12192001"/>
              <a:gd name="connsiteY2795" fmla="*/ 3583817 h 6858000"/>
              <a:gd name="connsiteX2796" fmla="*/ 8681091 w 12192001"/>
              <a:gd name="connsiteY2796" fmla="*/ 3553770 h 6858000"/>
              <a:gd name="connsiteX2797" fmla="*/ 8678623 w 12192001"/>
              <a:gd name="connsiteY2797" fmla="*/ 3489921 h 6858000"/>
              <a:gd name="connsiteX2798" fmla="*/ 8679857 w 12192001"/>
              <a:gd name="connsiteY2798" fmla="*/ 3482409 h 6858000"/>
              <a:gd name="connsiteX2799" fmla="*/ 8682325 w 12192001"/>
              <a:gd name="connsiteY2799" fmla="*/ 3429827 h 6858000"/>
              <a:gd name="connsiteX2800" fmla="*/ 8684793 w 12192001"/>
              <a:gd name="connsiteY2800" fmla="*/ 3350954 h 6858000"/>
              <a:gd name="connsiteX2801" fmla="*/ 8684793 w 12192001"/>
              <a:gd name="connsiteY2801" fmla="*/ 3347198 h 6858000"/>
              <a:gd name="connsiteX2802" fmla="*/ 8686027 w 12192001"/>
              <a:gd name="connsiteY2802" fmla="*/ 3347198 h 6858000"/>
              <a:gd name="connsiteX2803" fmla="*/ 8688495 w 12192001"/>
              <a:gd name="connsiteY2803" fmla="*/ 3350954 h 6858000"/>
              <a:gd name="connsiteX2804" fmla="*/ 8688495 w 12192001"/>
              <a:gd name="connsiteY2804" fmla="*/ 3362221 h 6858000"/>
              <a:gd name="connsiteX2805" fmla="*/ 8688495 w 12192001"/>
              <a:gd name="connsiteY2805" fmla="*/ 3429827 h 6858000"/>
              <a:gd name="connsiteX2806" fmla="*/ 8690963 w 12192001"/>
              <a:gd name="connsiteY2806" fmla="*/ 3441094 h 6858000"/>
              <a:gd name="connsiteX2807" fmla="*/ 8695899 w 12192001"/>
              <a:gd name="connsiteY2807" fmla="*/ 3459874 h 6858000"/>
              <a:gd name="connsiteX2808" fmla="*/ 8695899 w 12192001"/>
              <a:gd name="connsiteY2808" fmla="*/ 3504944 h 6858000"/>
              <a:gd name="connsiteX2809" fmla="*/ 8698367 w 12192001"/>
              <a:gd name="connsiteY2809" fmla="*/ 3538747 h 6858000"/>
              <a:gd name="connsiteX2810" fmla="*/ 8702069 w 12192001"/>
              <a:gd name="connsiteY2810" fmla="*/ 3519967 h 6858000"/>
              <a:gd name="connsiteX2811" fmla="*/ 8703303 w 12192001"/>
              <a:gd name="connsiteY2811" fmla="*/ 3429827 h 6858000"/>
              <a:gd name="connsiteX2812" fmla="*/ 8703303 w 12192001"/>
              <a:gd name="connsiteY2812" fmla="*/ 3287104 h 6858000"/>
              <a:gd name="connsiteX2813" fmla="*/ 8702069 w 12192001"/>
              <a:gd name="connsiteY2813" fmla="*/ 3268325 h 6858000"/>
              <a:gd name="connsiteX2814" fmla="*/ 8703205 w 12192001"/>
              <a:gd name="connsiteY2814" fmla="*/ 3257694 h 6858000"/>
              <a:gd name="connsiteX2815" fmla="*/ 8705407 w 12192001"/>
              <a:gd name="connsiteY2815" fmla="*/ 3266404 h 6858000"/>
              <a:gd name="connsiteX2816" fmla="*/ 8712999 w 12192001"/>
              <a:gd name="connsiteY2816" fmla="*/ 3307706 h 6858000"/>
              <a:gd name="connsiteX2817" fmla="*/ 8716795 w 12192001"/>
              <a:gd name="connsiteY2817" fmla="*/ 3322724 h 6858000"/>
              <a:gd name="connsiteX2818" fmla="*/ 8781335 w 12192001"/>
              <a:gd name="connsiteY2818" fmla="*/ 3364026 h 6858000"/>
              <a:gd name="connsiteX2819" fmla="*/ 8826893 w 12192001"/>
              <a:gd name="connsiteY2819" fmla="*/ 3397819 h 6858000"/>
              <a:gd name="connsiteX2820" fmla="*/ 8849673 w 12192001"/>
              <a:gd name="connsiteY2820" fmla="*/ 3420347 h 6858000"/>
              <a:gd name="connsiteX2821" fmla="*/ 8880043 w 12192001"/>
              <a:gd name="connsiteY2821" fmla="*/ 3435366 h 6858000"/>
              <a:gd name="connsiteX2822" fmla="*/ 8887637 w 12192001"/>
              <a:gd name="connsiteY2822" fmla="*/ 3435366 h 6858000"/>
              <a:gd name="connsiteX2823" fmla="*/ 8925601 w 12192001"/>
              <a:gd name="connsiteY2823" fmla="*/ 3379045 h 6858000"/>
              <a:gd name="connsiteX2824" fmla="*/ 8925601 w 12192001"/>
              <a:gd name="connsiteY2824" fmla="*/ 3232598 h 6858000"/>
              <a:gd name="connsiteX2825" fmla="*/ 8934967 w 12192001"/>
              <a:gd name="connsiteY2825" fmla="*/ 3223333 h 6858000"/>
              <a:gd name="connsiteX2826" fmla="*/ 8939377 w 12192001"/>
              <a:gd name="connsiteY2826" fmla="*/ 3208504 h 6858000"/>
              <a:gd name="connsiteX2827" fmla="*/ 8943509 w 12192001"/>
              <a:gd name="connsiteY2827" fmla="*/ 3217846 h 6858000"/>
              <a:gd name="connsiteX2828" fmla="*/ 8943509 w 12192001"/>
              <a:gd name="connsiteY2828" fmla="*/ 3278716 h 6858000"/>
              <a:gd name="connsiteX2829" fmla="*/ 8954899 w 12192001"/>
              <a:gd name="connsiteY2829" fmla="*/ 3289980 h 6858000"/>
              <a:gd name="connsiteX2830" fmla="*/ 8966289 w 12192001"/>
              <a:gd name="connsiteY2830" fmla="*/ 3278716 h 6858000"/>
              <a:gd name="connsiteX2831" fmla="*/ 8964865 w 12192001"/>
              <a:gd name="connsiteY2831" fmla="*/ 3260411 h 6858000"/>
              <a:gd name="connsiteX2832" fmla="*/ 8965743 w 12192001"/>
              <a:gd name="connsiteY2832" fmla="*/ 3250842 h 6858000"/>
              <a:gd name="connsiteX2833" fmla="*/ 8969973 w 12192001"/>
              <a:gd name="connsiteY2833" fmla="*/ 3256195 h 6858000"/>
              <a:gd name="connsiteX2834" fmla="*/ 8984445 w 12192001"/>
              <a:gd name="connsiteY2834" fmla="*/ 3287054 h 6858000"/>
              <a:gd name="connsiteX2835" fmla="*/ 8985271 w 12192001"/>
              <a:gd name="connsiteY2835" fmla="*/ 3291364 h 6858000"/>
              <a:gd name="connsiteX2836" fmla="*/ 8985271 w 12192001"/>
              <a:gd name="connsiteY2836" fmla="*/ 3293735 h 6858000"/>
              <a:gd name="connsiteX2837" fmla="*/ 8984321 w 12192001"/>
              <a:gd name="connsiteY2837" fmla="*/ 3304060 h 6858000"/>
              <a:gd name="connsiteX2838" fmla="*/ 8988487 w 12192001"/>
              <a:gd name="connsiteY2838" fmla="*/ 3308181 h 6858000"/>
              <a:gd name="connsiteX2839" fmla="*/ 8997733 w 12192001"/>
              <a:gd name="connsiteY2839" fmla="*/ 3356517 h 6858000"/>
              <a:gd name="connsiteX2840" fmla="*/ 9001531 w 12192001"/>
              <a:gd name="connsiteY2840" fmla="*/ 3431611 h 6858000"/>
              <a:gd name="connsiteX2841" fmla="*/ 9001531 w 12192001"/>
              <a:gd name="connsiteY2841" fmla="*/ 3480423 h 6858000"/>
              <a:gd name="connsiteX2842" fmla="*/ 9009123 w 12192001"/>
              <a:gd name="connsiteY2842" fmla="*/ 3525479 h 6858000"/>
              <a:gd name="connsiteX2843" fmla="*/ 9016715 w 12192001"/>
              <a:gd name="connsiteY2843" fmla="*/ 3544253 h 6858000"/>
              <a:gd name="connsiteX2844" fmla="*/ 9024309 w 12192001"/>
              <a:gd name="connsiteY2844" fmla="*/ 3525479 h 6858000"/>
              <a:gd name="connsiteX2845" fmla="*/ 9016715 w 12192001"/>
              <a:gd name="connsiteY2845" fmla="*/ 3394064 h 6858000"/>
              <a:gd name="connsiteX2846" fmla="*/ 9039495 w 12192001"/>
              <a:gd name="connsiteY2846" fmla="*/ 3337743 h 6858000"/>
              <a:gd name="connsiteX2847" fmla="*/ 9047087 w 12192001"/>
              <a:gd name="connsiteY2847" fmla="*/ 3337743 h 6858000"/>
              <a:gd name="connsiteX2848" fmla="*/ 9062273 w 12192001"/>
              <a:gd name="connsiteY2848" fmla="*/ 3341498 h 6858000"/>
              <a:gd name="connsiteX2849" fmla="*/ 9062273 w 12192001"/>
              <a:gd name="connsiteY2849" fmla="*/ 3375291 h 6858000"/>
              <a:gd name="connsiteX2850" fmla="*/ 9069867 w 12192001"/>
              <a:gd name="connsiteY2850" fmla="*/ 3397819 h 6858000"/>
              <a:gd name="connsiteX2851" fmla="*/ 9077459 w 12192001"/>
              <a:gd name="connsiteY2851" fmla="*/ 3401574 h 6858000"/>
              <a:gd name="connsiteX2852" fmla="*/ 9081255 w 12192001"/>
              <a:gd name="connsiteY2852" fmla="*/ 3394064 h 6858000"/>
              <a:gd name="connsiteX2853" fmla="*/ 9081255 w 12192001"/>
              <a:gd name="connsiteY2853" fmla="*/ 3360272 h 6858000"/>
              <a:gd name="connsiteX2854" fmla="*/ 9088849 w 12192001"/>
              <a:gd name="connsiteY2854" fmla="*/ 3349007 h 6858000"/>
              <a:gd name="connsiteX2855" fmla="*/ 9096441 w 12192001"/>
              <a:gd name="connsiteY2855" fmla="*/ 3356517 h 6858000"/>
              <a:gd name="connsiteX2856" fmla="*/ 9115425 w 12192001"/>
              <a:gd name="connsiteY2856" fmla="*/ 3401574 h 6858000"/>
              <a:gd name="connsiteX2857" fmla="*/ 9130611 w 12192001"/>
              <a:gd name="connsiteY2857" fmla="*/ 3472913 h 6858000"/>
              <a:gd name="connsiteX2858" fmla="*/ 9134407 w 12192001"/>
              <a:gd name="connsiteY2858" fmla="*/ 3472913 h 6858000"/>
              <a:gd name="connsiteX2859" fmla="*/ 9141999 w 12192001"/>
              <a:gd name="connsiteY2859" fmla="*/ 3472913 h 6858000"/>
              <a:gd name="connsiteX2860" fmla="*/ 9141999 w 12192001"/>
              <a:gd name="connsiteY2860" fmla="*/ 3457894 h 6858000"/>
              <a:gd name="connsiteX2861" fmla="*/ 9164779 w 12192001"/>
              <a:gd name="connsiteY2861" fmla="*/ 3446630 h 6858000"/>
              <a:gd name="connsiteX2862" fmla="*/ 9176169 w 12192001"/>
              <a:gd name="connsiteY2862" fmla="*/ 3442876 h 6858000"/>
              <a:gd name="connsiteX2863" fmla="*/ 9187557 w 12192001"/>
              <a:gd name="connsiteY2863" fmla="*/ 3409083 h 6858000"/>
              <a:gd name="connsiteX2864" fmla="*/ 9187557 w 12192001"/>
              <a:gd name="connsiteY2864" fmla="*/ 3435366 h 6858000"/>
              <a:gd name="connsiteX2865" fmla="*/ 9198947 w 12192001"/>
              <a:gd name="connsiteY2865" fmla="*/ 3439121 h 6858000"/>
              <a:gd name="connsiteX2866" fmla="*/ 9206541 w 12192001"/>
              <a:gd name="connsiteY2866" fmla="*/ 3439121 h 6858000"/>
              <a:gd name="connsiteX2867" fmla="*/ 9206541 w 12192001"/>
              <a:gd name="connsiteY2867" fmla="*/ 3442876 h 6858000"/>
              <a:gd name="connsiteX2868" fmla="*/ 9202743 w 12192001"/>
              <a:gd name="connsiteY2868" fmla="*/ 3480423 h 6858000"/>
              <a:gd name="connsiteX2869" fmla="*/ 9206541 w 12192001"/>
              <a:gd name="connsiteY2869" fmla="*/ 3487932 h 6858000"/>
              <a:gd name="connsiteX2870" fmla="*/ 9214133 w 12192001"/>
              <a:gd name="connsiteY2870" fmla="*/ 3484178 h 6858000"/>
              <a:gd name="connsiteX2871" fmla="*/ 9229319 w 12192001"/>
              <a:gd name="connsiteY2871" fmla="*/ 3461649 h 6858000"/>
              <a:gd name="connsiteX2872" fmla="*/ 9248301 w 12192001"/>
              <a:gd name="connsiteY2872" fmla="*/ 3457894 h 6858000"/>
              <a:gd name="connsiteX2873" fmla="*/ 9259691 w 12192001"/>
              <a:gd name="connsiteY2873" fmla="*/ 3465404 h 6858000"/>
              <a:gd name="connsiteX2874" fmla="*/ 9259691 w 12192001"/>
              <a:gd name="connsiteY2874" fmla="*/ 3484178 h 6858000"/>
              <a:gd name="connsiteX2875" fmla="*/ 9244505 w 12192001"/>
              <a:gd name="connsiteY2875" fmla="*/ 3529234 h 6858000"/>
              <a:gd name="connsiteX2876" fmla="*/ 9252097 w 12192001"/>
              <a:gd name="connsiteY2876" fmla="*/ 3548008 h 6858000"/>
              <a:gd name="connsiteX2877" fmla="*/ 9274875 w 12192001"/>
              <a:gd name="connsiteY2877" fmla="*/ 3559272 h 6858000"/>
              <a:gd name="connsiteX2878" fmla="*/ 9282469 w 12192001"/>
              <a:gd name="connsiteY2878" fmla="*/ 3593065 h 6858000"/>
              <a:gd name="connsiteX2879" fmla="*/ 9278673 w 12192001"/>
              <a:gd name="connsiteY2879" fmla="*/ 3623102 h 6858000"/>
              <a:gd name="connsiteX2880" fmla="*/ 9290061 w 12192001"/>
              <a:gd name="connsiteY2880" fmla="*/ 3630612 h 6858000"/>
              <a:gd name="connsiteX2881" fmla="*/ 9301451 w 12192001"/>
              <a:gd name="connsiteY2881" fmla="*/ 3623102 h 6858000"/>
              <a:gd name="connsiteX2882" fmla="*/ 9297655 w 12192001"/>
              <a:gd name="connsiteY2882" fmla="*/ 3611838 h 6858000"/>
              <a:gd name="connsiteX2883" fmla="*/ 9309045 w 12192001"/>
              <a:gd name="connsiteY2883" fmla="*/ 3566781 h 6858000"/>
              <a:gd name="connsiteX2884" fmla="*/ 9331823 w 12192001"/>
              <a:gd name="connsiteY2884" fmla="*/ 3563027 h 6858000"/>
              <a:gd name="connsiteX2885" fmla="*/ 9331823 w 12192001"/>
              <a:gd name="connsiteY2885" fmla="*/ 3529234 h 6858000"/>
              <a:gd name="connsiteX2886" fmla="*/ 9335619 w 12192001"/>
              <a:gd name="connsiteY2886" fmla="*/ 3499196 h 6858000"/>
              <a:gd name="connsiteX2887" fmla="*/ 9331823 w 12192001"/>
              <a:gd name="connsiteY2887" fmla="*/ 3472913 h 6858000"/>
              <a:gd name="connsiteX2888" fmla="*/ 9328027 w 12192001"/>
              <a:gd name="connsiteY2888" fmla="*/ 3379045 h 6858000"/>
              <a:gd name="connsiteX2889" fmla="*/ 9328027 w 12192001"/>
              <a:gd name="connsiteY2889" fmla="*/ 3337743 h 6858000"/>
              <a:gd name="connsiteX2890" fmla="*/ 9309045 w 12192001"/>
              <a:gd name="connsiteY2890" fmla="*/ 3273913 h 6858000"/>
              <a:gd name="connsiteX2891" fmla="*/ 9320433 w 12192001"/>
              <a:gd name="connsiteY2891" fmla="*/ 3266404 h 6858000"/>
              <a:gd name="connsiteX2892" fmla="*/ 9324231 w 12192001"/>
              <a:gd name="connsiteY2892" fmla="*/ 3225102 h 6858000"/>
              <a:gd name="connsiteX2893" fmla="*/ 9317239 w 12192001"/>
              <a:gd name="connsiteY2893" fmla="*/ 3215988 h 6858000"/>
              <a:gd name="connsiteX2894" fmla="*/ 9334547 w 12192001"/>
              <a:gd name="connsiteY2894" fmla="*/ 3188603 h 6858000"/>
              <a:gd name="connsiteX2895" fmla="*/ 9334547 w 12192001"/>
              <a:gd name="connsiteY2895" fmla="*/ 3169829 h 6858000"/>
              <a:gd name="connsiteX2896" fmla="*/ 9334547 w 12192001"/>
              <a:gd name="connsiteY2896" fmla="*/ 3132282 h 6858000"/>
              <a:gd name="connsiteX2897" fmla="*/ 9334547 w 12192001"/>
              <a:gd name="connsiteY2897" fmla="*/ 3113425 h 6858000"/>
              <a:gd name="connsiteX2898" fmla="*/ 9345111 w 12192001"/>
              <a:gd name="connsiteY2898" fmla="*/ 3102603 h 6858000"/>
              <a:gd name="connsiteX2899" fmla="*/ 9345969 w 12192001"/>
              <a:gd name="connsiteY2899" fmla="*/ 3095182 h 6858000"/>
              <a:gd name="connsiteX2900" fmla="*/ 9347359 w 12192001"/>
              <a:gd name="connsiteY2900" fmla="*/ 3113508 h 6858000"/>
              <a:gd name="connsiteX2901" fmla="*/ 9345935 w 12192001"/>
              <a:gd name="connsiteY2901" fmla="*/ 3132282 h 6858000"/>
              <a:gd name="connsiteX2902" fmla="*/ 9349731 w 12192001"/>
              <a:gd name="connsiteY2902" fmla="*/ 3143546 h 6858000"/>
              <a:gd name="connsiteX2903" fmla="*/ 9357325 w 12192001"/>
              <a:gd name="connsiteY2903" fmla="*/ 3143546 h 6858000"/>
              <a:gd name="connsiteX2904" fmla="*/ 9387695 w 12192001"/>
              <a:gd name="connsiteY2904" fmla="*/ 3132282 h 6858000"/>
              <a:gd name="connsiteX2905" fmla="*/ 9387695 w 12192001"/>
              <a:gd name="connsiteY2905" fmla="*/ 3127973 h 6858000"/>
              <a:gd name="connsiteX2906" fmla="*/ 9391041 w 12192001"/>
              <a:gd name="connsiteY2906" fmla="*/ 3135252 h 6858000"/>
              <a:gd name="connsiteX2907" fmla="*/ 9406701 w 12192001"/>
              <a:gd name="connsiteY2907" fmla="*/ 3142292 h 6858000"/>
              <a:gd name="connsiteX2908" fmla="*/ 9408627 w 12192001"/>
              <a:gd name="connsiteY2908" fmla="*/ 3143244 h 6858000"/>
              <a:gd name="connsiteX2909" fmla="*/ 9406679 w 12192001"/>
              <a:gd name="connsiteY2909" fmla="*/ 3154810 h 6858000"/>
              <a:gd name="connsiteX2910" fmla="*/ 9414271 w 12192001"/>
              <a:gd name="connsiteY2910" fmla="*/ 3166074 h 6858000"/>
              <a:gd name="connsiteX2911" fmla="*/ 9421865 w 12192001"/>
              <a:gd name="connsiteY2911" fmla="*/ 3158565 h 6858000"/>
              <a:gd name="connsiteX2912" fmla="*/ 9424905 w 12192001"/>
              <a:gd name="connsiteY2912" fmla="*/ 3151294 h 6858000"/>
              <a:gd name="connsiteX2913" fmla="*/ 9433253 w 12192001"/>
              <a:gd name="connsiteY2913" fmla="*/ 3155422 h 6858000"/>
              <a:gd name="connsiteX2914" fmla="*/ 9433253 w 12192001"/>
              <a:gd name="connsiteY2914" fmla="*/ 3159312 h 6858000"/>
              <a:gd name="connsiteX2915" fmla="*/ 9430349 w 12192001"/>
              <a:gd name="connsiteY2915" fmla="*/ 3177076 h 6858000"/>
              <a:gd name="connsiteX2916" fmla="*/ 9421801 w 12192001"/>
              <a:gd name="connsiteY2916" fmla="*/ 3188384 h 6858000"/>
              <a:gd name="connsiteX2917" fmla="*/ 9422781 w 12192001"/>
              <a:gd name="connsiteY2917" fmla="*/ 3196256 h 6858000"/>
              <a:gd name="connsiteX2918" fmla="*/ 9433213 w 12192001"/>
              <a:gd name="connsiteY2918" fmla="*/ 3208947 h 6858000"/>
              <a:gd name="connsiteX2919" fmla="*/ 9435629 w 12192001"/>
              <a:gd name="connsiteY2919" fmla="*/ 3209027 h 6858000"/>
              <a:gd name="connsiteX2920" fmla="*/ 9440847 w 12192001"/>
              <a:gd name="connsiteY2920" fmla="*/ 3237414 h 6858000"/>
              <a:gd name="connsiteX2921" fmla="*/ 9456031 w 12192001"/>
              <a:gd name="connsiteY2921" fmla="*/ 3248678 h 6858000"/>
              <a:gd name="connsiteX2922" fmla="*/ 9467421 w 12192001"/>
              <a:gd name="connsiteY2922" fmla="*/ 3229905 h 6858000"/>
              <a:gd name="connsiteX2923" fmla="*/ 9466521 w 12192001"/>
              <a:gd name="connsiteY2923" fmla="*/ 3217000 h 6858000"/>
              <a:gd name="connsiteX2924" fmla="*/ 9467613 w 12192001"/>
              <a:gd name="connsiteY2924" fmla="*/ 3217404 h 6858000"/>
              <a:gd name="connsiteX2925" fmla="*/ 9482935 w 12192001"/>
              <a:gd name="connsiteY2925" fmla="*/ 3242727 h 6858000"/>
              <a:gd name="connsiteX2926" fmla="*/ 9482181 w 12192001"/>
              <a:gd name="connsiteY2926" fmla="*/ 3246818 h 6858000"/>
              <a:gd name="connsiteX2927" fmla="*/ 9480331 w 12192001"/>
              <a:gd name="connsiteY2927" fmla="*/ 3303011 h 6858000"/>
              <a:gd name="connsiteX2928" fmla="*/ 9461823 w 12192001"/>
              <a:gd name="connsiteY2928" fmla="*/ 3347288 h 6858000"/>
              <a:gd name="connsiteX2929" fmla="*/ 9488929 w 12192001"/>
              <a:gd name="connsiteY2929" fmla="*/ 3361899 h 6858000"/>
              <a:gd name="connsiteX2930" fmla="*/ 9510037 w 12192001"/>
              <a:gd name="connsiteY2930" fmla="*/ 3389250 h 6858000"/>
              <a:gd name="connsiteX2931" fmla="*/ 9475229 w 12192001"/>
              <a:gd name="connsiteY2931" fmla="*/ 3495516 h 6858000"/>
              <a:gd name="connsiteX2932" fmla="*/ 9463965 w 12192001"/>
              <a:gd name="connsiteY2932" fmla="*/ 3526898 h 6858000"/>
              <a:gd name="connsiteX2933" fmla="*/ 9479337 w 12192001"/>
              <a:gd name="connsiteY2933" fmla="*/ 3558961 h 6858000"/>
              <a:gd name="connsiteX2934" fmla="*/ 9508101 w 12192001"/>
              <a:gd name="connsiteY2934" fmla="*/ 3617336 h 6858000"/>
              <a:gd name="connsiteX2935" fmla="*/ 9509553 w 12192001"/>
              <a:gd name="connsiteY2935" fmla="*/ 3639140 h 6858000"/>
              <a:gd name="connsiteX2936" fmla="*/ 9511289 w 12192001"/>
              <a:gd name="connsiteY2936" fmla="*/ 3642921 h 6858000"/>
              <a:gd name="connsiteX2937" fmla="*/ 9508553 w 12192001"/>
              <a:gd name="connsiteY2937" fmla="*/ 3641263 h 6858000"/>
              <a:gd name="connsiteX2938" fmla="*/ 9495613 w 12192001"/>
              <a:gd name="connsiteY2938" fmla="*/ 3638878 h 6858000"/>
              <a:gd name="connsiteX2939" fmla="*/ 9467901 w 12192001"/>
              <a:gd name="connsiteY2939" fmla="*/ 3680304 h 6858000"/>
              <a:gd name="connsiteX2940" fmla="*/ 9482499 w 12192001"/>
              <a:gd name="connsiteY2940" fmla="*/ 3726453 h 6858000"/>
              <a:gd name="connsiteX2941" fmla="*/ 9486911 w 12192001"/>
              <a:gd name="connsiteY2941" fmla="*/ 3761879 h 6858000"/>
              <a:gd name="connsiteX2942" fmla="*/ 9488363 w 12192001"/>
              <a:gd name="connsiteY2942" fmla="*/ 3783683 h 6858000"/>
              <a:gd name="connsiteX2943" fmla="*/ 9505303 w 12192001"/>
              <a:gd name="connsiteY2943" fmla="*/ 3777576 h 6858000"/>
              <a:gd name="connsiteX2944" fmla="*/ 9551543 w 12192001"/>
              <a:gd name="connsiteY2944" fmla="*/ 3681878 h 6858000"/>
              <a:gd name="connsiteX2945" fmla="*/ 9565767 w 12192001"/>
              <a:gd name="connsiteY2945" fmla="*/ 3664117 h 6858000"/>
              <a:gd name="connsiteX2946" fmla="*/ 9602439 w 12192001"/>
              <a:gd name="connsiteY2946" fmla="*/ 3623573 h 6858000"/>
              <a:gd name="connsiteX2947" fmla="*/ 9629661 w 12192001"/>
              <a:gd name="connsiteY2947" fmla="*/ 3578211 h 6858000"/>
              <a:gd name="connsiteX2948" fmla="*/ 9627719 w 12192001"/>
              <a:gd name="connsiteY2948" fmla="*/ 3552471 h 6858000"/>
              <a:gd name="connsiteX2949" fmla="*/ 9621515 w 12192001"/>
              <a:gd name="connsiteY2949" fmla="*/ 3543250 h 6858000"/>
              <a:gd name="connsiteX2950" fmla="*/ 9631475 w 12192001"/>
              <a:gd name="connsiteY2950" fmla="*/ 3542010 h 6858000"/>
              <a:gd name="connsiteX2951" fmla="*/ 9651453 w 12192001"/>
              <a:gd name="connsiteY2951" fmla="*/ 3509542 h 6858000"/>
              <a:gd name="connsiteX2952" fmla="*/ 9638531 w 12192001"/>
              <a:gd name="connsiteY2952" fmla="*/ 3497161 h 6858000"/>
              <a:gd name="connsiteX2953" fmla="*/ 9627591 w 12192001"/>
              <a:gd name="connsiteY2953" fmla="*/ 3490529 h 6858000"/>
              <a:gd name="connsiteX2954" fmla="*/ 9636835 w 12192001"/>
              <a:gd name="connsiteY2954" fmla="*/ 3473388 h 6858000"/>
              <a:gd name="connsiteX2955" fmla="*/ 9643305 w 12192001"/>
              <a:gd name="connsiteY2955" fmla="*/ 3474581 h 6858000"/>
              <a:gd name="connsiteX2956" fmla="*/ 9660773 w 12192001"/>
              <a:gd name="connsiteY2956" fmla="*/ 3452419 h 6858000"/>
              <a:gd name="connsiteX2957" fmla="*/ 9665605 w 12192001"/>
              <a:gd name="connsiteY2957" fmla="*/ 3399852 h 6858000"/>
              <a:gd name="connsiteX2958" fmla="*/ 9680849 w 12192001"/>
              <a:gd name="connsiteY2958" fmla="*/ 3369973 h 6858000"/>
              <a:gd name="connsiteX2959" fmla="*/ 9683867 w 12192001"/>
              <a:gd name="connsiteY2959" fmla="*/ 3353608 h 6858000"/>
              <a:gd name="connsiteX2960" fmla="*/ 9677719 w 12192001"/>
              <a:gd name="connsiteY2960" fmla="*/ 3314400 h 6858000"/>
              <a:gd name="connsiteX2961" fmla="*/ 9673463 w 12192001"/>
              <a:gd name="connsiteY2961" fmla="*/ 3199010 h 6858000"/>
              <a:gd name="connsiteX2962" fmla="*/ 9676349 w 12192001"/>
              <a:gd name="connsiteY2962" fmla="*/ 3170169 h 6858000"/>
              <a:gd name="connsiteX2963" fmla="*/ 9682995 w 12192001"/>
              <a:gd name="connsiteY2963" fmla="*/ 3164025 h 6858000"/>
              <a:gd name="connsiteX2964" fmla="*/ 9686869 w 12192001"/>
              <a:gd name="connsiteY2964" fmla="*/ 3176319 h 6858000"/>
              <a:gd name="connsiteX2965" fmla="*/ 9687639 w 12192001"/>
              <a:gd name="connsiteY2965" fmla="*/ 3194858 h 6858000"/>
              <a:gd name="connsiteX2966" fmla="*/ 9691437 w 12192001"/>
              <a:gd name="connsiteY2966" fmla="*/ 3194858 h 6858000"/>
              <a:gd name="connsiteX2967" fmla="*/ 9699029 w 12192001"/>
              <a:gd name="connsiteY2967" fmla="*/ 3194858 h 6858000"/>
              <a:gd name="connsiteX2968" fmla="*/ 9699029 w 12192001"/>
              <a:gd name="connsiteY2968" fmla="*/ 3179839 h 6858000"/>
              <a:gd name="connsiteX2969" fmla="*/ 9705445 w 12192001"/>
              <a:gd name="connsiteY2969" fmla="*/ 3168418 h 6858000"/>
              <a:gd name="connsiteX2970" fmla="*/ 9720371 w 12192001"/>
              <a:gd name="connsiteY2970" fmla="*/ 3191168 h 6858000"/>
              <a:gd name="connsiteX2971" fmla="*/ 9722205 w 12192001"/>
              <a:gd name="connsiteY2971" fmla="*/ 3224917 h 6858000"/>
              <a:gd name="connsiteX2972" fmla="*/ 9725165 w 12192001"/>
              <a:gd name="connsiteY2972" fmla="*/ 3238538 h 6858000"/>
              <a:gd name="connsiteX2973" fmla="*/ 9733635 w 12192001"/>
              <a:gd name="connsiteY2973" fmla="*/ 3235485 h 6858000"/>
              <a:gd name="connsiteX2974" fmla="*/ 9735881 w 12192001"/>
              <a:gd name="connsiteY2974" fmla="*/ 3233207 h 6858000"/>
              <a:gd name="connsiteX2975" fmla="*/ 9746105 w 12192001"/>
              <a:gd name="connsiteY2975" fmla="*/ 3223938 h 6858000"/>
              <a:gd name="connsiteX2976" fmla="*/ 9744067 w 12192001"/>
              <a:gd name="connsiteY2976" fmla="*/ 3248176 h 6858000"/>
              <a:gd name="connsiteX2977" fmla="*/ 9738577 w 12192001"/>
              <a:gd name="connsiteY2977" fmla="*/ 3254856 h 6858000"/>
              <a:gd name="connsiteX2978" fmla="*/ 9735067 w 12192001"/>
              <a:gd name="connsiteY2978" fmla="*/ 3267285 h 6858000"/>
              <a:gd name="connsiteX2979" fmla="*/ 9743029 w 12192001"/>
              <a:gd name="connsiteY2979" fmla="*/ 3270290 h 6858000"/>
              <a:gd name="connsiteX2980" fmla="*/ 9755647 w 12192001"/>
              <a:gd name="connsiteY2980" fmla="*/ 3310690 h 6858000"/>
              <a:gd name="connsiteX2981" fmla="*/ 9741849 w 12192001"/>
              <a:gd name="connsiteY2981" fmla="*/ 3494285 h 6858000"/>
              <a:gd name="connsiteX2982" fmla="*/ 9747487 w 12192001"/>
              <a:gd name="connsiteY2982" fmla="*/ 3539552 h 6858000"/>
              <a:gd name="connsiteX2983" fmla="*/ 9743125 w 12192001"/>
              <a:gd name="connsiteY2983" fmla="*/ 3606050 h 6858000"/>
              <a:gd name="connsiteX2984" fmla="*/ 9746765 w 12192001"/>
              <a:gd name="connsiteY2984" fmla="*/ 3655563 h 6858000"/>
              <a:gd name="connsiteX2985" fmla="*/ 9788321 w 12192001"/>
              <a:gd name="connsiteY2985" fmla="*/ 3664378 h 6858000"/>
              <a:gd name="connsiteX2986" fmla="*/ 9813279 w 12192001"/>
              <a:gd name="connsiteY2986" fmla="*/ 3631289 h 6858000"/>
              <a:gd name="connsiteX2987" fmla="*/ 9778477 w 12192001"/>
              <a:gd name="connsiteY2987" fmla="*/ 3605644 h 6858000"/>
              <a:gd name="connsiteX2988" fmla="*/ 9784985 w 12192001"/>
              <a:gd name="connsiteY2988" fmla="*/ 3586846 h 6858000"/>
              <a:gd name="connsiteX2989" fmla="*/ 9804151 w 12192001"/>
              <a:gd name="connsiteY2989" fmla="*/ 3588456 h 6858000"/>
              <a:gd name="connsiteX2990" fmla="*/ 9827393 w 12192001"/>
              <a:gd name="connsiteY2990" fmla="*/ 3541591 h 6858000"/>
              <a:gd name="connsiteX2991" fmla="*/ 9825187 w 12192001"/>
              <a:gd name="connsiteY2991" fmla="*/ 3523878 h 6858000"/>
              <a:gd name="connsiteX2992" fmla="*/ 9832941 w 12192001"/>
              <a:gd name="connsiteY2992" fmla="*/ 3504924 h 6858000"/>
              <a:gd name="connsiteX2993" fmla="*/ 9844127 w 12192001"/>
              <a:gd name="connsiteY2993" fmla="*/ 3513524 h 6858000"/>
              <a:gd name="connsiteX2994" fmla="*/ 9858293 w 12192001"/>
              <a:gd name="connsiteY2994" fmla="*/ 3525750 h 6858000"/>
              <a:gd name="connsiteX2995" fmla="*/ 9863311 w 12192001"/>
              <a:gd name="connsiteY2995" fmla="*/ 3505139 h 6858000"/>
              <a:gd name="connsiteX2996" fmla="*/ 9868145 w 12192001"/>
              <a:gd name="connsiteY2996" fmla="*/ 3443033 h 6858000"/>
              <a:gd name="connsiteX2997" fmla="*/ 9874775 w 12192001"/>
              <a:gd name="connsiteY2997" fmla="*/ 3446375 h 6858000"/>
              <a:gd name="connsiteX2998" fmla="*/ 9887815 w 12192001"/>
              <a:gd name="connsiteY2998" fmla="*/ 3447314 h 6858000"/>
              <a:gd name="connsiteX2999" fmla="*/ 9893611 w 12192001"/>
              <a:gd name="connsiteY2999" fmla="*/ 3451070 h 6858000"/>
              <a:gd name="connsiteX3000" fmla="*/ 9884917 w 12192001"/>
              <a:gd name="connsiteY3000" fmla="*/ 3503652 h 6858000"/>
              <a:gd name="connsiteX3001" fmla="*/ 9884917 w 12192001"/>
              <a:gd name="connsiteY3001" fmla="*/ 3529942 h 6858000"/>
              <a:gd name="connsiteX3002" fmla="*/ 9887815 w 12192001"/>
              <a:gd name="connsiteY3002" fmla="*/ 3533698 h 6858000"/>
              <a:gd name="connsiteX3003" fmla="*/ 9879121 w 12192001"/>
              <a:gd name="connsiteY3003" fmla="*/ 3559990 h 6858000"/>
              <a:gd name="connsiteX3004" fmla="*/ 9893611 w 12192001"/>
              <a:gd name="connsiteY3004" fmla="*/ 3593792 h 6858000"/>
              <a:gd name="connsiteX3005" fmla="*/ 9899407 w 12192001"/>
              <a:gd name="connsiteY3005" fmla="*/ 3601304 h 6858000"/>
              <a:gd name="connsiteX3006" fmla="*/ 9896509 w 12192001"/>
              <a:gd name="connsiteY3006" fmla="*/ 3608816 h 6858000"/>
              <a:gd name="connsiteX3007" fmla="*/ 9908101 w 12192001"/>
              <a:gd name="connsiteY3007" fmla="*/ 3642618 h 6858000"/>
              <a:gd name="connsiteX3008" fmla="*/ 9913895 w 12192001"/>
              <a:gd name="connsiteY3008" fmla="*/ 3653886 h 6858000"/>
              <a:gd name="connsiteX3009" fmla="*/ 9919691 w 12192001"/>
              <a:gd name="connsiteY3009" fmla="*/ 3698956 h 6858000"/>
              <a:gd name="connsiteX3010" fmla="*/ 9925487 w 12192001"/>
              <a:gd name="connsiteY3010" fmla="*/ 3702712 h 6858000"/>
              <a:gd name="connsiteX3011" fmla="*/ 9928383 w 12192001"/>
              <a:gd name="connsiteY3011" fmla="*/ 3698956 h 6858000"/>
              <a:gd name="connsiteX3012" fmla="*/ 9928383 w 12192001"/>
              <a:gd name="connsiteY3012" fmla="*/ 3683932 h 6858000"/>
              <a:gd name="connsiteX3013" fmla="*/ 9931283 w 12192001"/>
              <a:gd name="connsiteY3013" fmla="*/ 3672665 h 6858000"/>
              <a:gd name="connsiteX3014" fmla="*/ 9942875 w 12192001"/>
              <a:gd name="connsiteY3014" fmla="*/ 3646374 h 6858000"/>
              <a:gd name="connsiteX3015" fmla="*/ 9942875 w 12192001"/>
              <a:gd name="connsiteY3015" fmla="*/ 3620083 h 6858000"/>
              <a:gd name="connsiteX3016" fmla="*/ 9937079 w 12192001"/>
              <a:gd name="connsiteY3016" fmla="*/ 3605060 h 6858000"/>
              <a:gd name="connsiteX3017" fmla="*/ 9937079 w 12192001"/>
              <a:gd name="connsiteY3017" fmla="*/ 3533698 h 6858000"/>
              <a:gd name="connsiteX3018" fmla="*/ 9934181 w 12192001"/>
              <a:gd name="connsiteY3018" fmla="*/ 3526186 h 6858000"/>
              <a:gd name="connsiteX3019" fmla="*/ 9937079 w 12192001"/>
              <a:gd name="connsiteY3019" fmla="*/ 3522431 h 6858000"/>
              <a:gd name="connsiteX3020" fmla="*/ 9945773 w 12192001"/>
              <a:gd name="connsiteY3020" fmla="*/ 3522431 h 6858000"/>
              <a:gd name="connsiteX3021" fmla="*/ 9951567 w 12192001"/>
              <a:gd name="connsiteY3021" fmla="*/ 3436046 h 6858000"/>
              <a:gd name="connsiteX3022" fmla="*/ 9951567 w 12192001"/>
              <a:gd name="connsiteY3022" fmla="*/ 3413511 h 6858000"/>
              <a:gd name="connsiteX3023" fmla="*/ 9951567 w 12192001"/>
              <a:gd name="connsiteY3023" fmla="*/ 3319614 h 6858000"/>
              <a:gd name="connsiteX3024" fmla="*/ 9945773 w 12192001"/>
              <a:gd name="connsiteY3024" fmla="*/ 3319614 h 6858000"/>
              <a:gd name="connsiteX3025" fmla="*/ 9945773 w 12192001"/>
              <a:gd name="connsiteY3025" fmla="*/ 3270788 h 6858000"/>
              <a:gd name="connsiteX3026" fmla="*/ 9951567 w 12192001"/>
              <a:gd name="connsiteY3026" fmla="*/ 3267032 h 6858000"/>
              <a:gd name="connsiteX3027" fmla="*/ 9951567 w 12192001"/>
              <a:gd name="connsiteY3027" fmla="*/ 3252009 h 6858000"/>
              <a:gd name="connsiteX3028" fmla="*/ 9960261 w 12192001"/>
              <a:gd name="connsiteY3028" fmla="*/ 3236986 h 6858000"/>
              <a:gd name="connsiteX3029" fmla="*/ 9957363 w 12192001"/>
              <a:gd name="connsiteY3029" fmla="*/ 3195671 h 6858000"/>
              <a:gd name="connsiteX3030" fmla="*/ 9957363 w 12192001"/>
              <a:gd name="connsiteY3030" fmla="*/ 3180648 h 6858000"/>
              <a:gd name="connsiteX3031" fmla="*/ 9957363 w 12192001"/>
              <a:gd name="connsiteY3031" fmla="*/ 3146845 h 6858000"/>
              <a:gd name="connsiteX3032" fmla="*/ 9963161 w 12192001"/>
              <a:gd name="connsiteY3032" fmla="*/ 3124310 h 6858000"/>
              <a:gd name="connsiteX3033" fmla="*/ 9963161 w 12192001"/>
              <a:gd name="connsiteY3033" fmla="*/ 3075484 h 6858000"/>
              <a:gd name="connsiteX3034" fmla="*/ 9963161 w 12192001"/>
              <a:gd name="connsiteY3034" fmla="*/ 3052832 h 6858000"/>
              <a:gd name="connsiteX3035" fmla="*/ 9970427 w 12192001"/>
              <a:gd name="connsiteY3035" fmla="*/ 3053356 h 6858000"/>
              <a:gd name="connsiteX3036" fmla="*/ 9976223 w 12192001"/>
              <a:gd name="connsiteY3036" fmla="*/ 3057112 h 6858000"/>
              <a:gd name="connsiteX3037" fmla="*/ 9967529 w 12192001"/>
              <a:gd name="connsiteY3037" fmla="*/ 3109694 h 6858000"/>
              <a:gd name="connsiteX3038" fmla="*/ 9967529 w 12192001"/>
              <a:gd name="connsiteY3038" fmla="*/ 3135984 h 6858000"/>
              <a:gd name="connsiteX3039" fmla="*/ 9970427 w 12192001"/>
              <a:gd name="connsiteY3039" fmla="*/ 3139740 h 6858000"/>
              <a:gd name="connsiteX3040" fmla="*/ 9961733 w 12192001"/>
              <a:gd name="connsiteY3040" fmla="*/ 3166032 h 6858000"/>
              <a:gd name="connsiteX3041" fmla="*/ 9976223 w 12192001"/>
              <a:gd name="connsiteY3041" fmla="*/ 3199834 h 6858000"/>
              <a:gd name="connsiteX3042" fmla="*/ 9982019 w 12192001"/>
              <a:gd name="connsiteY3042" fmla="*/ 3207346 h 6858000"/>
              <a:gd name="connsiteX3043" fmla="*/ 9979121 w 12192001"/>
              <a:gd name="connsiteY3043" fmla="*/ 3214858 h 6858000"/>
              <a:gd name="connsiteX3044" fmla="*/ 9990711 w 12192001"/>
              <a:gd name="connsiteY3044" fmla="*/ 3248660 h 6858000"/>
              <a:gd name="connsiteX3045" fmla="*/ 9996507 w 12192001"/>
              <a:gd name="connsiteY3045" fmla="*/ 3259928 h 6858000"/>
              <a:gd name="connsiteX3046" fmla="*/ 10002303 w 12192001"/>
              <a:gd name="connsiteY3046" fmla="*/ 3304998 h 6858000"/>
              <a:gd name="connsiteX3047" fmla="*/ 10008099 w 12192001"/>
              <a:gd name="connsiteY3047" fmla="*/ 3308754 h 6858000"/>
              <a:gd name="connsiteX3048" fmla="*/ 10010997 w 12192001"/>
              <a:gd name="connsiteY3048" fmla="*/ 3304998 h 6858000"/>
              <a:gd name="connsiteX3049" fmla="*/ 10010997 w 12192001"/>
              <a:gd name="connsiteY3049" fmla="*/ 3289974 h 6858000"/>
              <a:gd name="connsiteX3050" fmla="*/ 10013895 w 12192001"/>
              <a:gd name="connsiteY3050" fmla="*/ 3278707 h 6858000"/>
              <a:gd name="connsiteX3051" fmla="*/ 10025485 w 12192001"/>
              <a:gd name="connsiteY3051" fmla="*/ 3252416 h 6858000"/>
              <a:gd name="connsiteX3052" fmla="*/ 10025485 w 12192001"/>
              <a:gd name="connsiteY3052" fmla="*/ 3226125 h 6858000"/>
              <a:gd name="connsiteX3053" fmla="*/ 10019691 w 12192001"/>
              <a:gd name="connsiteY3053" fmla="*/ 3211102 h 6858000"/>
              <a:gd name="connsiteX3054" fmla="*/ 10019691 w 12192001"/>
              <a:gd name="connsiteY3054" fmla="*/ 3139740 h 6858000"/>
              <a:gd name="connsiteX3055" fmla="*/ 10016793 w 12192001"/>
              <a:gd name="connsiteY3055" fmla="*/ 3132228 h 6858000"/>
              <a:gd name="connsiteX3056" fmla="*/ 10019691 w 12192001"/>
              <a:gd name="connsiteY3056" fmla="*/ 3128473 h 6858000"/>
              <a:gd name="connsiteX3057" fmla="*/ 10028385 w 12192001"/>
              <a:gd name="connsiteY3057" fmla="*/ 3128473 h 6858000"/>
              <a:gd name="connsiteX3058" fmla="*/ 10034179 w 12192001"/>
              <a:gd name="connsiteY3058" fmla="*/ 3042088 h 6858000"/>
              <a:gd name="connsiteX3059" fmla="*/ 10034179 w 12192001"/>
              <a:gd name="connsiteY3059" fmla="*/ 3019553 h 6858000"/>
              <a:gd name="connsiteX3060" fmla="*/ 10034179 w 12192001"/>
              <a:gd name="connsiteY3060" fmla="*/ 2925656 h 6858000"/>
              <a:gd name="connsiteX3061" fmla="*/ 10028385 w 12192001"/>
              <a:gd name="connsiteY3061" fmla="*/ 2925656 h 6858000"/>
              <a:gd name="connsiteX3062" fmla="*/ 10028385 w 12192001"/>
              <a:gd name="connsiteY3062" fmla="*/ 2876830 h 6858000"/>
              <a:gd name="connsiteX3063" fmla="*/ 10034179 w 12192001"/>
              <a:gd name="connsiteY3063" fmla="*/ 2873074 h 6858000"/>
              <a:gd name="connsiteX3064" fmla="*/ 10033093 w 12192001"/>
              <a:gd name="connsiteY3064" fmla="*/ 2864154 h 6858000"/>
              <a:gd name="connsiteX3065" fmla="*/ 10033701 w 12192001"/>
              <a:gd name="connsiteY3065" fmla="*/ 2860739 h 6858000"/>
              <a:gd name="connsiteX3066" fmla="*/ 10035135 w 12192001"/>
              <a:gd name="connsiteY3066" fmla="*/ 2877384 h 6858000"/>
              <a:gd name="connsiteX3067" fmla="*/ 10035135 w 12192001"/>
              <a:gd name="connsiteY3067" fmla="*/ 2952502 h 6858000"/>
              <a:gd name="connsiteX3068" fmla="*/ 10038989 w 12192001"/>
              <a:gd name="connsiteY3068" fmla="*/ 3027618 h 6858000"/>
              <a:gd name="connsiteX3069" fmla="*/ 10042841 w 12192001"/>
              <a:gd name="connsiteY3069" fmla="*/ 3106492 h 6858000"/>
              <a:gd name="connsiteX3070" fmla="*/ 10042841 w 12192001"/>
              <a:gd name="connsiteY3070" fmla="*/ 3114004 h 6858000"/>
              <a:gd name="connsiteX3071" fmla="*/ 10046695 w 12192001"/>
              <a:gd name="connsiteY3071" fmla="*/ 3136539 h 6858000"/>
              <a:gd name="connsiteX3072" fmla="*/ 10054403 w 12192001"/>
              <a:gd name="connsiteY3072" fmla="*/ 3181609 h 6858000"/>
              <a:gd name="connsiteX3073" fmla="*/ 10058255 w 12192001"/>
              <a:gd name="connsiteY3073" fmla="*/ 3200388 h 6858000"/>
              <a:gd name="connsiteX3074" fmla="*/ 10058255 w 12192001"/>
              <a:gd name="connsiteY3074" fmla="*/ 3226679 h 6858000"/>
              <a:gd name="connsiteX3075" fmla="*/ 10065963 w 12192001"/>
              <a:gd name="connsiteY3075" fmla="*/ 3252970 h 6858000"/>
              <a:gd name="connsiteX3076" fmla="*/ 10058255 w 12192001"/>
              <a:gd name="connsiteY3076" fmla="*/ 3267994 h 6858000"/>
              <a:gd name="connsiteX3077" fmla="*/ 10069817 w 12192001"/>
              <a:gd name="connsiteY3077" fmla="*/ 3275505 h 6858000"/>
              <a:gd name="connsiteX3078" fmla="*/ 10069817 w 12192001"/>
              <a:gd name="connsiteY3078" fmla="*/ 3283017 h 6858000"/>
              <a:gd name="connsiteX3079" fmla="*/ 10077521 w 12192001"/>
              <a:gd name="connsiteY3079" fmla="*/ 3343111 h 6858000"/>
              <a:gd name="connsiteX3080" fmla="*/ 10085229 w 12192001"/>
              <a:gd name="connsiteY3080" fmla="*/ 3388181 h 6858000"/>
              <a:gd name="connsiteX3081" fmla="*/ 10085229 w 12192001"/>
              <a:gd name="connsiteY3081" fmla="*/ 3433251 h 6858000"/>
              <a:gd name="connsiteX3082" fmla="*/ 10092937 w 12192001"/>
              <a:gd name="connsiteY3082" fmla="*/ 3448275 h 6858000"/>
              <a:gd name="connsiteX3083" fmla="*/ 10100643 w 12192001"/>
              <a:gd name="connsiteY3083" fmla="*/ 3467054 h 6858000"/>
              <a:gd name="connsiteX3084" fmla="*/ 10096789 w 12192001"/>
              <a:gd name="connsiteY3084" fmla="*/ 3508369 h 6858000"/>
              <a:gd name="connsiteX3085" fmla="*/ 10116057 w 12192001"/>
              <a:gd name="connsiteY3085" fmla="*/ 3527148 h 6858000"/>
              <a:gd name="connsiteX3086" fmla="*/ 10146883 w 12192001"/>
              <a:gd name="connsiteY3086" fmla="*/ 3542171 h 6858000"/>
              <a:gd name="connsiteX3087" fmla="*/ 10154591 w 12192001"/>
              <a:gd name="connsiteY3087" fmla="*/ 3583486 h 6858000"/>
              <a:gd name="connsiteX3088" fmla="*/ 10154591 w 12192001"/>
              <a:gd name="connsiteY3088" fmla="*/ 3632312 h 6858000"/>
              <a:gd name="connsiteX3089" fmla="*/ 10154591 w 12192001"/>
              <a:gd name="connsiteY3089" fmla="*/ 3677382 h 6858000"/>
              <a:gd name="connsiteX3090" fmla="*/ 10170003 w 12192001"/>
              <a:gd name="connsiteY3090" fmla="*/ 3696161 h 6858000"/>
              <a:gd name="connsiteX3091" fmla="*/ 10189271 w 12192001"/>
              <a:gd name="connsiteY3091" fmla="*/ 3688650 h 6858000"/>
              <a:gd name="connsiteX3092" fmla="*/ 10189271 w 12192001"/>
              <a:gd name="connsiteY3092" fmla="*/ 3669871 h 6858000"/>
              <a:gd name="connsiteX3093" fmla="*/ 10200831 w 12192001"/>
              <a:gd name="connsiteY3093" fmla="*/ 3651091 h 6858000"/>
              <a:gd name="connsiteX3094" fmla="*/ 10220099 w 12192001"/>
              <a:gd name="connsiteY3094" fmla="*/ 3628556 h 6858000"/>
              <a:gd name="connsiteX3095" fmla="*/ 10231659 w 12192001"/>
              <a:gd name="connsiteY3095" fmla="*/ 3594753 h 6858000"/>
              <a:gd name="connsiteX3096" fmla="*/ 10231659 w 12192001"/>
              <a:gd name="connsiteY3096" fmla="*/ 3560950 h 6858000"/>
              <a:gd name="connsiteX3097" fmla="*/ 10227805 w 12192001"/>
              <a:gd name="connsiteY3097" fmla="*/ 3508369 h 6858000"/>
              <a:gd name="connsiteX3098" fmla="*/ 10231659 w 12192001"/>
              <a:gd name="connsiteY3098" fmla="*/ 3500857 h 6858000"/>
              <a:gd name="connsiteX3099" fmla="*/ 10243219 w 12192001"/>
              <a:gd name="connsiteY3099" fmla="*/ 3504613 h 6858000"/>
              <a:gd name="connsiteX3100" fmla="*/ 10250925 w 12192001"/>
              <a:gd name="connsiteY3100" fmla="*/ 3527148 h 6858000"/>
              <a:gd name="connsiteX3101" fmla="*/ 10277899 w 12192001"/>
              <a:gd name="connsiteY3101" fmla="*/ 3534659 h 6858000"/>
              <a:gd name="connsiteX3102" fmla="*/ 10281753 w 12192001"/>
              <a:gd name="connsiteY3102" fmla="*/ 3497101 h 6858000"/>
              <a:gd name="connsiteX3103" fmla="*/ 10285607 w 12192001"/>
              <a:gd name="connsiteY3103" fmla="*/ 3512125 h 6858000"/>
              <a:gd name="connsiteX3104" fmla="*/ 10285607 w 12192001"/>
              <a:gd name="connsiteY3104" fmla="*/ 3545927 h 6858000"/>
              <a:gd name="connsiteX3105" fmla="*/ 10297167 w 12192001"/>
              <a:gd name="connsiteY3105" fmla="*/ 3579730 h 6858000"/>
              <a:gd name="connsiteX3106" fmla="*/ 10320287 w 12192001"/>
              <a:gd name="connsiteY3106" fmla="*/ 3587242 h 6858000"/>
              <a:gd name="connsiteX3107" fmla="*/ 10331847 w 12192001"/>
              <a:gd name="connsiteY3107" fmla="*/ 3568462 h 6858000"/>
              <a:gd name="connsiteX3108" fmla="*/ 10327995 w 12192001"/>
              <a:gd name="connsiteY3108" fmla="*/ 3538415 h 6858000"/>
              <a:gd name="connsiteX3109" fmla="*/ 10320287 w 12192001"/>
              <a:gd name="connsiteY3109" fmla="*/ 3474566 h 6858000"/>
              <a:gd name="connsiteX3110" fmla="*/ 10324141 w 12192001"/>
              <a:gd name="connsiteY3110" fmla="*/ 3467054 h 6858000"/>
              <a:gd name="connsiteX3111" fmla="*/ 10331847 w 12192001"/>
              <a:gd name="connsiteY3111" fmla="*/ 3414472 h 6858000"/>
              <a:gd name="connsiteX3112" fmla="*/ 10339555 w 12192001"/>
              <a:gd name="connsiteY3112" fmla="*/ 3335599 h 6858000"/>
              <a:gd name="connsiteX3113" fmla="*/ 10339555 w 12192001"/>
              <a:gd name="connsiteY3113" fmla="*/ 3331843 h 6858000"/>
              <a:gd name="connsiteX3114" fmla="*/ 10343407 w 12192001"/>
              <a:gd name="connsiteY3114" fmla="*/ 3331843 h 6858000"/>
              <a:gd name="connsiteX3115" fmla="*/ 10351115 w 12192001"/>
              <a:gd name="connsiteY3115" fmla="*/ 3335599 h 6858000"/>
              <a:gd name="connsiteX3116" fmla="*/ 10351115 w 12192001"/>
              <a:gd name="connsiteY3116" fmla="*/ 3346867 h 6858000"/>
              <a:gd name="connsiteX3117" fmla="*/ 10351115 w 12192001"/>
              <a:gd name="connsiteY3117" fmla="*/ 3414472 h 6858000"/>
              <a:gd name="connsiteX3118" fmla="*/ 10358821 w 12192001"/>
              <a:gd name="connsiteY3118" fmla="*/ 3425740 h 6858000"/>
              <a:gd name="connsiteX3119" fmla="*/ 10374235 w 12192001"/>
              <a:gd name="connsiteY3119" fmla="*/ 3444519 h 6858000"/>
              <a:gd name="connsiteX3120" fmla="*/ 10374235 w 12192001"/>
              <a:gd name="connsiteY3120" fmla="*/ 3489589 h 6858000"/>
              <a:gd name="connsiteX3121" fmla="*/ 10381943 w 12192001"/>
              <a:gd name="connsiteY3121" fmla="*/ 3523392 h 6858000"/>
              <a:gd name="connsiteX3122" fmla="*/ 10393503 w 12192001"/>
              <a:gd name="connsiteY3122" fmla="*/ 3504613 h 6858000"/>
              <a:gd name="connsiteX3123" fmla="*/ 10397355 w 12192001"/>
              <a:gd name="connsiteY3123" fmla="*/ 3414472 h 6858000"/>
              <a:gd name="connsiteX3124" fmla="*/ 10397355 w 12192001"/>
              <a:gd name="connsiteY3124" fmla="*/ 3271750 h 6858000"/>
              <a:gd name="connsiteX3125" fmla="*/ 10393503 w 12192001"/>
              <a:gd name="connsiteY3125" fmla="*/ 3252970 h 6858000"/>
              <a:gd name="connsiteX3126" fmla="*/ 10397355 w 12192001"/>
              <a:gd name="connsiteY3126" fmla="*/ 3215412 h 6858000"/>
              <a:gd name="connsiteX3127" fmla="*/ 10397665 w 12192001"/>
              <a:gd name="connsiteY3127" fmla="*/ 3209371 h 6858000"/>
              <a:gd name="connsiteX3128" fmla="*/ 10398597 w 12192001"/>
              <a:gd name="connsiteY3128" fmla="*/ 3215584 h 6858000"/>
              <a:gd name="connsiteX3129" fmla="*/ 10407849 w 12192001"/>
              <a:gd name="connsiteY3129" fmla="*/ 3228080 h 6858000"/>
              <a:gd name="connsiteX3130" fmla="*/ 10411681 w 12192001"/>
              <a:gd name="connsiteY3130" fmla="*/ 3219552 h 6858000"/>
              <a:gd name="connsiteX3131" fmla="*/ 10413257 w 12192001"/>
              <a:gd name="connsiteY3131" fmla="*/ 3230780 h 6858000"/>
              <a:gd name="connsiteX3132" fmla="*/ 10418141 w 12192001"/>
              <a:gd name="connsiteY3132" fmla="*/ 3280138 h 6858000"/>
              <a:gd name="connsiteX3133" fmla="*/ 10407517 w 12192001"/>
              <a:gd name="connsiteY3133" fmla="*/ 3367402 h 6858000"/>
              <a:gd name="connsiteX3134" fmla="*/ 10413439 w 12192001"/>
              <a:gd name="connsiteY3134" fmla="*/ 3394646 h 6858000"/>
              <a:gd name="connsiteX3135" fmla="*/ 10431431 w 12192001"/>
              <a:gd name="connsiteY3135" fmla="*/ 3488340 h 6858000"/>
              <a:gd name="connsiteX3136" fmla="*/ 10426883 w 12192001"/>
              <a:gd name="connsiteY3136" fmla="*/ 3522883 h 6858000"/>
              <a:gd name="connsiteX3137" fmla="*/ 10420297 w 12192001"/>
              <a:gd name="connsiteY3137" fmla="*/ 3581664 h 6858000"/>
              <a:gd name="connsiteX3138" fmla="*/ 10427729 w 12192001"/>
              <a:gd name="connsiteY3138" fmla="*/ 3600725 h 6858000"/>
              <a:gd name="connsiteX3139" fmla="*/ 10439423 w 12192001"/>
              <a:gd name="connsiteY3139" fmla="*/ 3603265 h 6858000"/>
              <a:gd name="connsiteX3140" fmla="*/ 10447383 w 12192001"/>
              <a:gd name="connsiteY3140" fmla="*/ 3606271 h 6858000"/>
              <a:gd name="connsiteX3141" fmla="*/ 10449041 w 12192001"/>
              <a:gd name="connsiteY3141" fmla="*/ 3650035 h 6858000"/>
              <a:gd name="connsiteX3142" fmla="*/ 10436573 w 12192001"/>
              <a:gd name="connsiteY3142" fmla="*/ 3661581 h 6858000"/>
              <a:gd name="connsiteX3143" fmla="*/ 10418065 w 12192001"/>
              <a:gd name="connsiteY3143" fmla="*/ 3705858 h 6858000"/>
              <a:gd name="connsiteX3144" fmla="*/ 10426515 w 12192001"/>
              <a:gd name="connsiteY3144" fmla="*/ 3712800 h 6858000"/>
              <a:gd name="connsiteX3145" fmla="*/ 10445907 w 12192001"/>
              <a:gd name="connsiteY3145" fmla="*/ 3726374 h 6858000"/>
              <a:gd name="connsiteX3146" fmla="*/ 10449565 w 12192001"/>
              <a:gd name="connsiteY3146" fmla="*/ 3765891 h 6858000"/>
              <a:gd name="connsiteX3147" fmla="*/ 10449733 w 12192001"/>
              <a:gd name="connsiteY3147" fmla="*/ 3807842 h 6858000"/>
              <a:gd name="connsiteX3148" fmla="*/ 10460653 w 12192001"/>
              <a:gd name="connsiteY3148" fmla="*/ 3824469 h 6858000"/>
              <a:gd name="connsiteX3149" fmla="*/ 10470575 w 12192001"/>
              <a:gd name="connsiteY3149" fmla="*/ 3843220 h 6858000"/>
              <a:gd name="connsiteX3150" fmla="*/ 10469801 w 12192001"/>
              <a:gd name="connsiteY3150" fmla="*/ 3857307 h 6858000"/>
              <a:gd name="connsiteX3151" fmla="*/ 10473497 w 12192001"/>
              <a:gd name="connsiteY3151" fmla="*/ 3876833 h 6858000"/>
              <a:gd name="connsiteX3152" fmla="*/ 10482723 w 12192001"/>
              <a:gd name="connsiteY3152" fmla="*/ 3869688 h 6858000"/>
              <a:gd name="connsiteX3153" fmla="*/ 10504585 w 12192001"/>
              <a:gd name="connsiteY3153" fmla="*/ 3892947 h 6858000"/>
              <a:gd name="connsiteX3154" fmla="*/ 10574305 w 12192001"/>
              <a:gd name="connsiteY3154" fmla="*/ 3884263 h 6858000"/>
              <a:gd name="connsiteX3155" fmla="*/ 10556687 w 12192001"/>
              <a:gd name="connsiteY3155" fmla="*/ 3854479 h 6858000"/>
              <a:gd name="connsiteX3156" fmla="*/ 10528453 w 12192001"/>
              <a:gd name="connsiteY3156" fmla="*/ 3780049 h 6858000"/>
              <a:gd name="connsiteX3157" fmla="*/ 10529793 w 12192001"/>
              <a:gd name="connsiteY3157" fmla="*/ 3729916 h 6858000"/>
              <a:gd name="connsiteX3158" fmla="*/ 10531077 w 12192001"/>
              <a:gd name="connsiteY3158" fmla="*/ 3709770 h 6858000"/>
              <a:gd name="connsiteX3159" fmla="*/ 10542263 w 12192001"/>
              <a:gd name="connsiteY3159" fmla="*/ 3718369 h 6858000"/>
              <a:gd name="connsiteX3160" fmla="*/ 10549959 w 12192001"/>
              <a:gd name="connsiteY3160" fmla="*/ 3729403 h 6858000"/>
              <a:gd name="connsiteX3161" fmla="*/ 10564125 w 12192001"/>
              <a:gd name="connsiteY3161" fmla="*/ 3741629 h 6858000"/>
              <a:gd name="connsiteX3162" fmla="*/ 10567409 w 12192001"/>
              <a:gd name="connsiteY3162" fmla="*/ 3717236 h 6858000"/>
              <a:gd name="connsiteX3163" fmla="*/ 10562261 w 12192001"/>
              <a:gd name="connsiteY3163" fmla="*/ 3675906 h 6858000"/>
              <a:gd name="connsiteX3164" fmla="*/ 10571375 w 12192001"/>
              <a:gd name="connsiteY3164" fmla="*/ 3596823 h 6858000"/>
              <a:gd name="connsiteX3165" fmla="*/ 10569905 w 12192001"/>
              <a:gd name="connsiteY3165" fmla="*/ 3585014 h 6858000"/>
              <a:gd name="connsiteX3166" fmla="*/ 10565699 w 12192001"/>
              <a:gd name="connsiteY3166" fmla="*/ 3571548 h 6858000"/>
              <a:gd name="connsiteX3167" fmla="*/ 10565473 w 12192001"/>
              <a:gd name="connsiteY3167" fmla="*/ 3559584 h 6858000"/>
              <a:gd name="connsiteX3168" fmla="*/ 10572433 w 12192001"/>
              <a:gd name="connsiteY3168" fmla="*/ 3564713 h 6858000"/>
              <a:gd name="connsiteX3169" fmla="*/ 10588089 w 12192001"/>
              <a:gd name="connsiteY3169" fmla="*/ 3578752 h 6858000"/>
              <a:gd name="connsiteX3170" fmla="*/ 10600539 w 12192001"/>
              <a:gd name="connsiteY3170" fmla="*/ 3577201 h 6858000"/>
              <a:gd name="connsiteX3171" fmla="*/ 10598089 w 12192001"/>
              <a:gd name="connsiteY3171" fmla="*/ 3557520 h 6858000"/>
              <a:gd name="connsiteX3172" fmla="*/ 10590147 w 12192001"/>
              <a:gd name="connsiteY3172" fmla="*/ 3544519 h 6858000"/>
              <a:gd name="connsiteX3173" fmla="*/ 10579775 w 12192001"/>
              <a:gd name="connsiteY3173" fmla="*/ 3501841 h 6858000"/>
              <a:gd name="connsiteX3174" fmla="*/ 10572665 w 12192001"/>
              <a:gd name="connsiteY3174" fmla="*/ 3444766 h 6858000"/>
              <a:gd name="connsiteX3175" fmla="*/ 10570723 w 12192001"/>
              <a:gd name="connsiteY3175" fmla="*/ 3419025 h 6858000"/>
              <a:gd name="connsiteX3176" fmla="*/ 10587889 w 12192001"/>
              <a:gd name="connsiteY3176" fmla="*/ 3424882 h 6858000"/>
              <a:gd name="connsiteX3177" fmla="*/ 10596585 w 12192001"/>
              <a:gd name="connsiteY3177" fmla="*/ 3433792 h 6858000"/>
              <a:gd name="connsiteX3178" fmla="*/ 10605809 w 12192001"/>
              <a:gd name="connsiteY3178" fmla="*/ 3426647 h 6858000"/>
              <a:gd name="connsiteX3179" fmla="*/ 10650087 w 12192001"/>
              <a:gd name="connsiteY3179" fmla="*/ 3315204 h 6858000"/>
              <a:gd name="connsiteX3180" fmla="*/ 10659803 w 12192001"/>
              <a:gd name="connsiteY3180" fmla="*/ 3311995 h 6858000"/>
              <a:gd name="connsiteX3181" fmla="*/ 10668067 w 12192001"/>
              <a:gd name="connsiteY3181" fmla="*/ 3286982 h 6858000"/>
              <a:gd name="connsiteX3182" fmla="*/ 10661131 w 12192001"/>
              <a:gd name="connsiteY3182" fmla="*/ 3238600 h 6858000"/>
              <a:gd name="connsiteX3183" fmla="*/ 10662213 w 12192001"/>
              <a:gd name="connsiteY3183" fmla="*/ 3224326 h 6858000"/>
              <a:gd name="connsiteX3184" fmla="*/ 10669807 w 12192001"/>
              <a:gd name="connsiteY3184" fmla="*/ 3220571 h 6858000"/>
              <a:gd name="connsiteX3185" fmla="*/ 10673603 w 12192001"/>
              <a:gd name="connsiteY3185" fmla="*/ 3224326 h 6858000"/>
              <a:gd name="connsiteX3186" fmla="*/ 10673603 w 12192001"/>
              <a:gd name="connsiteY3186" fmla="*/ 3261873 h 6858000"/>
              <a:gd name="connsiteX3187" fmla="*/ 10673603 w 12192001"/>
              <a:gd name="connsiteY3187" fmla="*/ 3299420 h 6858000"/>
              <a:gd name="connsiteX3188" fmla="*/ 10673603 w 12192001"/>
              <a:gd name="connsiteY3188" fmla="*/ 3318194 h 6858000"/>
              <a:gd name="connsiteX3189" fmla="*/ 10692585 w 12192001"/>
              <a:gd name="connsiteY3189" fmla="*/ 3348232 h 6858000"/>
              <a:gd name="connsiteX3190" fmla="*/ 10707771 w 12192001"/>
              <a:gd name="connsiteY3190" fmla="*/ 3393288 h 6858000"/>
              <a:gd name="connsiteX3191" fmla="*/ 10719161 w 12192001"/>
              <a:gd name="connsiteY3191" fmla="*/ 3404552 h 6858000"/>
              <a:gd name="connsiteX3192" fmla="*/ 10726753 w 12192001"/>
              <a:gd name="connsiteY3192" fmla="*/ 3393288 h 6858000"/>
              <a:gd name="connsiteX3193" fmla="*/ 10738143 w 12192001"/>
              <a:gd name="connsiteY3193" fmla="*/ 3389534 h 6858000"/>
              <a:gd name="connsiteX3194" fmla="*/ 10753329 w 12192001"/>
              <a:gd name="connsiteY3194" fmla="*/ 3385779 h 6858000"/>
              <a:gd name="connsiteX3195" fmla="*/ 10764717 w 12192001"/>
              <a:gd name="connsiteY3195" fmla="*/ 3385779 h 6858000"/>
              <a:gd name="connsiteX3196" fmla="*/ 10764717 w 12192001"/>
              <a:gd name="connsiteY3196" fmla="*/ 3389534 h 6858000"/>
              <a:gd name="connsiteX3197" fmla="*/ 10791293 w 12192001"/>
              <a:gd name="connsiteY3197" fmla="*/ 3389534 h 6858000"/>
              <a:gd name="connsiteX3198" fmla="*/ 10817869 w 12192001"/>
              <a:gd name="connsiteY3198" fmla="*/ 3359496 h 6858000"/>
              <a:gd name="connsiteX3199" fmla="*/ 10829257 w 12192001"/>
              <a:gd name="connsiteY3199" fmla="*/ 3397043 h 6858000"/>
              <a:gd name="connsiteX3200" fmla="*/ 10833055 w 12192001"/>
              <a:gd name="connsiteY3200" fmla="*/ 3393288 h 6858000"/>
              <a:gd name="connsiteX3201" fmla="*/ 10833055 w 12192001"/>
              <a:gd name="connsiteY3201" fmla="*/ 3243099 h 6858000"/>
              <a:gd name="connsiteX3202" fmla="*/ 10836851 w 12192001"/>
              <a:gd name="connsiteY3202" fmla="*/ 3239345 h 6858000"/>
              <a:gd name="connsiteX3203" fmla="*/ 10840647 w 12192001"/>
              <a:gd name="connsiteY3203" fmla="*/ 3258118 h 6858000"/>
              <a:gd name="connsiteX3204" fmla="*/ 10844443 w 12192001"/>
              <a:gd name="connsiteY3204" fmla="*/ 3275952 h 6858000"/>
              <a:gd name="connsiteX3205" fmla="*/ 10855381 w 12192001"/>
              <a:gd name="connsiteY3205" fmla="*/ 3284742 h 6858000"/>
              <a:gd name="connsiteX3206" fmla="*/ 10849233 w 12192001"/>
              <a:gd name="connsiteY3206" fmla="*/ 3320379 h 6858000"/>
              <a:gd name="connsiteX3207" fmla="*/ 10866811 w 12192001"/>
              <a:gd name="connsiteY3207" fmla="*/ 3370154 h 6858000"/>
              <a:gd name="connsiteX3208" fmla="*/ 10885487 w 12192001"/>
              <a:gd name="connsiteY3208" fmla="*/ 3367828 h 6858000"/>
              <a:gd name="connsiteX3209" fmla="*/ 10891525 w 12192001"/>
              <a:gd name="connsiteY3209" fmla="*/ 3335098 h 6858000"/>
              <a:gd name="connsiteX3210" fmla="*/ 10890001 w 12192001"/>
              <a:gd name="connsiteY3210" fmla="*/ 3328325 h 6858000"/>
              <a:gd name="connsiteX3211" fmla="*/ 10890001 w 12192001"/>
              <a:gd name="connsiteY3211" fmla="*/ 3275817 h 6858000"/>
              <a:gd name="connsiteX3212" fmla="*/ 10897395 w 12192001"/>
              <a:gd name="connsiteY3212" fmla="*/ 3260417 h 6858000"/>
              <a:gd name="connsiteX3213" fmla="*/ 10902883 w 12192001"/>
              <a:gd name="connsiteY3213" fmla="*/ 3253737 h 6858000"/>
              <a:gd name="connsiteX3214" fmla="*/ 10912837 w 12192001"/>
              <a:gd name="connsiteY3214" fmla="*/ 3245117 h 6858000"/>
              <a:gd name="connsiteX3215" fmla="*/ 10916577 w 12192001"/>
              <a:gd name="connsiteY3215" fmla="*/ 3254364 h 6858000"/>
              <a:gd name="connsiteX3216" fmla="*/ 10924169 w 12192001"/>
              <a:gd name="connsiteY3216" fmla="*/ 3295665 h 6858000"/>
              <a:gd name="connsiteX3217" fmla="*/ 10939355 w 12192001"/>
              <a:gd name="connsiteY3217" fmla="*/ 3336967 h 6858000"/>
              <a:gd name="connsiteX3218" fmla="*/ 10939355 w 12192001"/>
              <a:gd name="connsiteY3218" fmla="*/ 3382024 h 6858000"/>
              <a:gd name="connsiteX3219" fmla="*/ 10935559 w 12192001"/>
              <a:gd name="connsiteY3219" fmla="*/ 3415817 h 6858000"/>
              <a:gd name="connsiteX3220" fmla="*/ 10946947 w 12192001"/>
              <a:gd name="connsiteY3220" fmla="*/ 3430836 h 6858000"/>
              <a:gd name="connsiteX3221" fmla="*/ 10958337 w 12192001"/>
              <a:gd name="connsiteY3221" fmla="*/ 3427081 h 6858000"/>
              <a:gd name="connsiteX3222" fmla="*/ 10958337 w 12192001"/>
              <a:gd name="connsiteY3222" fmla="*/ 3408307 h 6858000"/>
              <a:gd name="connsiteX3223" fmla="*/ 10954541 w 12192001"/>
              <a:gd name="connsiteY3223" fmla="*/ 3359496 h 6858000"/>
              <a:gd name="connsiteX3224" fmla="*/ 10958337 w 12192001"/>
              <a:gd name="connsiteY3224" fmla="*/ 3310684 h 6858000"/>
              <a:gd name="connsiteX3225" fmla="*/ 10962133 w 12192001"/>
              <a:gd name="connsiteY3225" fmla="*/ 3295665 h 6858000"/>
              <a:gd name="connsiteX3226" fmla="*/ 10969727 w 12192001"/>
              <a:gd name="connsiteY3226" fmla="*/ 3393288 h 6858000"/>
              <a:gd name="connsiteX3227" fmla="*/ 10969727 w 12192001"/>
              <a:gd name="connsiteY3227" fmla="*/ 3408307 h 6858000"/>
              <a:gd name="connsiteX3228" fmla="*/ 10977319 w 12192001"/>
              <a:gd name="connsiteY3228" fmla="*/ 3427081 h 6858000"/>
              <a:gd name="connsiteX3229" fmla="*/ 10988709 w 12192001"/>
              <a:gd name="connsiteY3229" fmla="*/ 3430836 h 6858000"/>
              <a:gd name="connsiteX3230" fmla="*/ 10996301 w 12192001"/>
              <a:gd name="connsiteY3230" fmla="*/ 3423326 h 6858000"/>
              <a:gd name="connsiteX3231" fmla="*/ 10996301 w 12192001"/>
              <a:gd name="connsiteY3231" fmla="*/ 3367005 h 6858000"/>
              <a:gd name="connsiteX3232" fmla="*/ 11011487 w 12192001"/>
              <a:gd name="connsiteY3232" fmla="*/ 3427081 h 6858000"/>
              <a:gd name="connsiteX3233" fmla="*/ 11019081 w 12192001"/>
              <a:gd name="connsiteY3233" fmla="*/ 3438345 h 6858000"/>
              <a:gd name="connsiteX3234" fmla="*/ 11022877 w 12192001"/>
              <a:gd name="connsiteY3234" fmla="*/ 3423326 h 6858000"/>
              <a:gd name="connsiteX3235" fmla="*/ 11022877 w 12192001"/>
              <a:gd name="connsiteY3235" fmla="*/ 3329458 h 6858000"/>
              <a:gd name="connsiteX3236" fmla="*/ 11030471 w 12192001"/>
              <a:gd name="connsiteY3236" fmla="*/ 3314439 h 6858000"/>
              <a:gd name="connsiteX3237" fmla="*/ 11030471 w 12192001"/>
              <a:gd name="connsiteY3237" fmla="*/ 3340722 h 6858000"/>
              <a:gd name="connsiteX3238" fmla="*/ 11041859 w 12192001"/>
              <a:gd name="connsiteY3238" fmla="*/ 3374515 h 6858000"/>
              <a:gd name="connsiteX3239" fmla="*/ 11041859 w 12192001"/>
              <a:gd name="connsiteY3239" fmla="*/ 3408307 h 6858000"/>
              <a:gd name="connsiteX3240" fmla="*/ 11053249 w 12192001"/>
              <a:gd name="connsiteY3240" fmla="*/ 3419571 h 6858000"/>
              <a:gd name="connsiteX3241" fmla="*/ 11064639 w 12192001"/>
              <a:gd name="connsiteY3241" fmla="*/ 3408307 h 6858000"/>
              <a:gd name="connsiteX3242" fmla="*/ 11064639 w 12192001"/>
              <a:gd name="connsiteY3242" fmla="*/ 3329458 h 6858000"/>
              <a:gd name="connsiteX3243" fmla="*/ 11068435 w 12192001"/>
              <a:gd name="connsiteY3243" fmla="*/ 3295665 h 6858000"/>
              <a:gd name="connsiteX3244" fmla="*/ 11068435 w 12192001"/>
              <a:gd name="connsiteY3244" fmla="*/ 3336967 h 6858000"/>
              <a:gd name="connsiteX3245" fmla="*/ 11083621 w 12192001"/>
              <a:gd name="connsiteY3245" fmla="*/ 3363251 h 6858000"/>
              <a:gd name="connsiteX3246" fmla="*/ 11095011 w 12192001"/>
              <a:gd name="connsiteY3246" fmla="*/ 3363251 h 6858000"/>
              <a:gd name="connsiteX3247" fmla="*/ 11102603 w 12192001"/>
              <a:gd name="connsiteY3247" fmla="*/ 3348232 h 6858000"/>
              <a:gd name="connsiteX3248" fmla="*/ 11110195 w 12192001"/>
              <a:gd name="connsiteY3248" fmla="*/ 3299420 h 6858000"/>
              <a:gd name="connsiteX3249" fmla="*/ 11113993 w 12192001"/>
              <a:gd name="connsiteY3249" fmla="*/ 3235590 h 6858000"/>
              <a:gd name="connsiteX3250" fmla="*/ 11113993 w 12192001"/>
              <a:gd name="connsiteY3250" fmla="*/ 3130458 h 6858000"/>
              <a:gd name="connsiteX3251" fmla="*/ 11117789 w 12192001"/>
              <a:gd name="connsiteY3251" fmla="*/ 3111684 h 6858000"/>
              <a:gd name="connsiteX3252" fmla="*/ 11132975 w 12192001"/>
              <a:gd name="connsiteY3252" fmla="*/ 3122948 h 6858000"/>
              <a:gd name="connsiteX3253" fmla="*/ 11148161 w 12192001"/>
              <a:gd name="connsiteY3253" fmla="*/ 3152986 h 6858000"/>
              <a:gd name="connsiteX3254" fmla="*/ 11155753 w 12192001"/>
              <a:gd name="connsiteY3254" fmla="*/ 3183024 h 6858000"/>
              <a:gd name="connsiteX3255" fmla="*/ 11151957 w 12192001"/>
              <a:gd name="connsiteY3255" fmla="*/ 3243099 h 6858000"/>
              <a:gd name="connsiteX3256" fmla="*/ 11148161 w 12192001"/>
              <a:gd name="connsiteY3256" fmla="*/ 3276892 h 6858000"/>
              <a:gd name="connsiteX3257" fmla="*/ 11163347 w 12192001"/>
              <a:gd name="connsiteY3257" fmla="*/ 3288156 h 6858000"/>
              <a:gd name="connsiteX3258" fmla="*/ 11167143 w 12192001"/>
              <a:gd name="connsiteY3258" fmla="*/ 3273137 h 6858000"/>
              <a:gd name="connsiteX3259" fmla="*/ 11174735 w 12192001"/>
              <a:gd name="connsiteY3259" fmla="*/ 3137967 h 6858000"/>
              <a:gd name="connsiteX3260" fmla="*/ 11175749 w 12192001"/>
              <a:gd name="connsiteY3260" fmla="*/ 3092567 h 6858000"/>
              <a:gd name="connsiteX3261" fmla="*/ 11176789 w 12192001"/>
              <a:gd name="connsiteY3261" fmla="*/ 3085190 h 6858000"/>
              <a:gd name="connsiteX3262" fmla="*/ 11203365 w 12192001"/>
              <a:gd name="connsiteY3262" fmla="*/ 3115228 h 6858000"/>
              <a:gd name="connsiteX3263" fmla="*/ 11206133 w 12192001"/>
              <a:gd name="connsiteY3263" fmla="*/ 3117198 h 6858000"/>
              <a:gd name="connsiteX3264" fmla="*/ 11206159 w 12192001"/>
              <a:gd name="connsiteY3264" fmla="*/ 3117688 h 6858000"/>
              <a:gd name="connsiteX3265" fmla="*/ 11207393 w 12192001"/>
              <a:gd name="connsiteY3265" fmla="*/ 3136467 h 6858000"/>
              <a:gd name="connsiteX3266" fmla="*/ 11207393 w 12192001"/>
              <a:gd name="connsiteY3266" fmla="*/ 3162758 h 6858000"/>
              <a:gd name="connsiteX3267" fmla="*/ 11209861 w 12192001"/>
              <a:gd name="connsiteY3267" fmla="*/ 3189049 h 6858000"/>
              <a:gd name="connsiteX3268" fmla="*/ 11207393 w 12192001"/>
              <a:gd name="connsiteY3268" fmla="*/ 3204072 h 6858000"/>
              <a:gd name="connsiteX3269" fmla="*/ 11211095 w 12192001"/>
              <a:gd name="connsiteY3269" fmla="*/ 3211584 h 6858000"/>
              <a:gd name="connsiteX3270" fmla="*/ 11211095 w 12192001"/>
              <a:gd name="connsiteY3270" fmla="*/ 3219096 h 6858000"/>
              <a:gd name="connsiteX3271" fmla="*/ 11213563 w 12192001"/>
              <a:gd name="connsiteY3271" fmla="*/ 3279190 h 6858000"/>
              <a:gd name="connsiteX3272" fmla="*/ 11216031 w 12192001"/>
              <a:gd name="connsiteY3272" fmla="*/ 3324260 h 6858000"/>
              <a:gd name="connsiteX3273" fmla="*/ 11216031 w 12192001"/>
              <a:gd name="connsiteY3273" fmla="*/ 3369330 h 6858000"/>
              <a:gd name="connsiteX3274" fmla="*/ 11218499 w 12192001"/>
              <a:gd name="connsiteY3274" fmla="*/ 3384354 h 6858000"/>
              <a:gd name="connsiteX3275" fmla="*/ 11220967 w 12192001"/>
              <a:gd name="connsiteY3275" fmla="*/ 3403133 h 6858000"/>
              <a:gd name="connsiteX3276" fmla="*/ 11219733 w 12192001"/>
              <a:gd name="connsiteY3276" fmla="*/ 3444447 h 6858000"/>
              <a:gd name="connsiteX3277" fmla="*/ 11225905 w 12192001"/>
              <a:gd name="connsiteY3277" fmla="*/ 3463227 h 6858000"/>
              <a:gd name="connsiteX3278" fmla="*/ 11235777 w 12192001"/>
              <a:gd name="connsiteY3278" fmla="*/ 3478250 h 6858000"/>
              <a:gd name="connsiteX3279" fmla="*/ 11238245 w 12192001"/>
              <a:gd name="connsiteY3279" fmla="*/ 3519564 h 6858000"/>
              <a:gd name="connsiteX3280" fmla="*/ 11238245 w 12192001"/>
              <a:gd name="connsiteY3280" fmla="*/ 3568391 h 6858000"/>
              <a:gd name="connsiteX3281" fmla="*/ 11238245 w 12192001"/>
              <a:gd name="connsiteY3281" fmla="*/ 3613461 h 6858000"/>
              <a:gd name="connsiteX3282" fmla="*/ 11243181 w 12192001"/>
              <a:gd name="connsiteY3282" fmla="*/ 3632240 h 6858000"/>
              <a:gd name="connsiteX3283" fmla="*/ 11249351 w 12192001"/>
              <a:gd name="connsiteY3283" fmla="*/ 3624728 h 6858000"/>
              <a:gd name="connsiteX3284" fmla="*/ 11249351 w 12192001"/>
              <a:gd name="connsiteY3284" fmla="*/ 3605949 h 6858000"/>
              <a:gd name="connsiteX3285" fmla="*/ 11253053 w 12192001"/>
              <a:gd name="connsiteY3285" fmla="*/ 3587170 h 6858000"/>
              <a:gd name="connsiteX3286" fmla="*/ 11259223 w 12192001"/>
              <a:gd name="connsiteY3286" fmla="*/ 3564635 h 6858000"/>
              <a:gd name="connsiteX3287" fmla="*/ 11262925 w 12192001"/>
              <a:gd name="connsiteY3287" fmla="*/ 3530832 h 6858000"/>
              <a:gd name="connsiteX3288" fmla="*/ 11262925 w 12192001"/>
              <a:gd name="connsiteY3288" fmla="*/ 3497029 h 6858000"/>
              <a:gd name="connsiteX3289" fmla="*/ 11261691 w 12192001"/>
              <a:gd name="connsiteY3289" fmla="*/ 3444447 h 6858000"/>
              <a:gd name="connsiteX3290" fmla="*/ 11262925 w 12192001"/>
              <a:gd name="connsiteY3290" fmla="*/ 3436936 h 6858000"/>
              <a:gd name="connsiteX3291" fmla="*/ 11266627 w 12192001"/>
              <a:gd name="connsiteY3291" fmla="*/ 3440691 h 6858000"/>
              <a:gd name="connsiteX3292" fmla="*/ 11269095 w 12192001"/>
              <a:gd name="connsiteY3292" fmla="*/ 3463227 h 6858000"/>
              <a:gd name="connsiteX3293" fmla="*/ 11277733 w 12192001"/>
              <a:gd name="connsiteY3293" fmla="*/ 3470738 h 6858000"/>
              <a:gd name="connsiteX3294" fmla="*/ 11278967 w 12192001"/>
              <a:gd name="connsiteY3294" fmla="*/ 3433180 h 6858000"/>
              <a:gd name="connsiteX3295" fmla="*/ 11280201 w 12192001"/>
              <a:gd name="connsiteY3295" fmla="*/ 3448203 h 6858000"/>
              <a:gd name="connsiteX3296" fmla="*/ 11280201 w 12192001"/>
              <a:gd name="connsiteY3296" fmla="*/ 3482006 h 6858000"/>
              <a:gd name="connsiteX3297" fmla="*/ 11283903 w 12192001"/>
              <a:gd name="connsiteY3297" fmla="*/ 3515809 h 6858000"/>
              <a:gd name="connsiteX3298" fmla="*/ 11291307 w 12192001"/>
              <a:gd name="connsiteY3298" fmla="*/ 3523320 h 6858000"/>
              <a:gd name="connsiteX3299" fmla="*/ 11295009 w 12192001"/>
              <a:gd name="connsiteY3299" fmla="*/ 3504541 h 6858000"/>
              <a:gd name="connsiteX3300" fmla="*/ 11293775 w 12192001"/>
              <a:gd name="connsiteY3300" fmla="*/ 3474494 h 6858000"/>
              <a:gd name="connsiteX3301" fmla="*/ 11291307 w 12192001"/>
              <a:gd name="connsiteY3301" fmla="*/ 3410645 h 6858000"/>
              <a:gd name="connsiteX3302" fmla="*/ 11292541 w 12192001"/>
              <a:gd name="connsiteY3302" fmla="*/ 3403133 h 6858000"/>
              <a:gd name="connsiteX3303" fmla="*/ 11295009 w 12192001"/>
              <a:gd name="connsiteY3303" fmla="*/ 3350551 h 6858000"/>
              <a:gd name="connsiteX3304" fmla="*/ 11297477 w 12192001"/>
              <a:gd name="connsiteY3304" fmla="*/ 3271678 h 6858000"/>
              <a:gd name="connsiteX3305" fmla="*/ 11297477 w 12192001"/>
              <a:gd name="connsiteY3305" fmla="*/ 3267922 h 6858000"/>
              <a:gd name="connsiteX3306" fmla="*/ 11298711 w 12192001"/>
              <a:gd name="connsiteY3306" fmla="*/ 3267922 h 6858000"/>
              <a:gd name="connsiteX3307" fmla="*/ 11301179 w 12192001"/>
              <a:gd name="connsiteY3307" fmla="*/ 3271678 h 6858000"/>
              <a:gd name="connsiteX3308" fmla="*/ 11301179 w 12192001"/>
              <a:gd name="connsiteY3308" fmla="*/ 3282945 h 6858000"/>
              <a:gd name="connsiteX3309" fmla="*/ 11301179 w 12192001"/>
              <a:gd name="connsiteY3309" fmla="*/ 3350551 h 6858000"/>
              <a:gd name="connsiteX3310" fmla="*/ 11303647 w 12192001"/>
              <a:gd name="connsiteY3310" fmla="*/ 3361818 h 6858000"/>
              <a:gd name="connsiteX3311" fmla="*/ 11308583 w 12192001"/>
              <a:gd name="connsiteY3311" fmla="*/ 3380598 h 6858000"/>
              <a:gd name="connsiteX3312" fmla="*/ 11308583 w 12192001"/>
              <a:gd name="connsiteY3312" fmla="*/ 3425668 h 6858000"/>
              <a:gd name="connsiteX3313" fmla="*/ 11311051 w 12192001"/>
              <a:gd name="connsiteY3313" fmla="*/ 3459471 h 6858000"/>
              <a:gd name="connsiteX3314" fmla="*/ 11314753 w 12192001"/>
              <a:gd name="connsiteY3314" fmla="*/ 3440691 h 6858000"/>
              <a:gd name="connsiteX3315" fmla="*/ 11315987 w 12192001"/>
              <a:gd name="connsiteY3315" fmla="*/ 3350551 h 6858000"/>
              <a:gd name="connsiteX3316" fmla="*/ 11315987 w 12192001"/>
              <a:gd name="connsiteY3316" fmla="*/ 3207828 h 6858000"/>
              <a:gd name="connsiteX3317" fmla="*/ 11314753 w 12192001"/>
              <a:gd name="connsiteY3317" fmla="*/ 3189049 h 6858000"/>
              <a:gd name="connsiteX3318" fmla="*/ 11315987 w 12192001"/>
              <a:gd name="connsiteY3318" fmla="*/ 3151490 h 6858000"/>
              <a:gd name="connsiteX3319" fmla="*/ 11314753 w 12192001"/>
              <a:gd name="connsiteY3319" fmla="*/ 3113932 h 6858000"/>
              <a:gd name="connsiteX3320" fmla="*/ 11314753 w 12192001"/>
              <a:gd name="connsiteY3320" fmla="*/ 3087641 h 6858000"/>
              <a:gd name="connsiteX3321" fmla="*/ 11316909 w 12192001"/>
              <a:gd name="connsiteY3321" fmla="*/ 3050449 h 6858000"/>
              <a:gd name="connsiteX3322" fmla="*/ 11321055 w 12192001"/>
              <a:gd name="connsiteY3322" fmla="*/ 3043888 h 6858000"/>
              <a:gd name="connsiteX3323" fmla="*/ 11321055 w 12192001"/>
              <a:gd name="connsiteY3323" fmla="*/ 3025114 h 6858000"/>
              <a:gd name="connsiteX3324" fmla="*/ 11321055 w 12192001"/>
              <a:gd name="connsiteY3324" fmla="*/ 2987567 h 6858000"/>
              <a:gd name="connsiteX3325" fmla="*/ 11321055 w 12192001"/>
              <a:gd name="connsiteY3325" fmla="*/ 2950020 h 6858000"/>
              <a:gd name="connsiteX3326" fmla="*/ 11324853 w 12192001"/>
              <a:gd name="connsiteY3326" fmla="*/ 2946265 h 6858000"/>
              <a:gd name="connsiteX3327" fmla="*/ 11332445 w 12192001"/>
              <a:gd name="connsiteY3327" fmla="*/ 2950020 h 6858000"/>
              <a:gd name="connsiteX3328" fmla="*/ 11332445 w 12192001"/>
              <a:gd name="connsiteY3328" fmla="*/ 2987567 h 6858000"/>
              <a:gd name="connsiteX3329" fmla="*/ 11336241 w 12192001"/>
              <a:gd name="connsiteY3329" fmla="*/ 2998831 h 6858000"/>
              <a:gd name="connsiteX3330" fmla="*/ 11343835 w 12192001"/>
              <a:gd name="connsiteY3330" fmla="*/ 2998831 h 6858000"/>
              <a:gd name="connsiteX3331" fmla="*/ 11356173 w 12192001"/>
              <a:gd name="connsiteY3331" fmla="*/ 2986159 h 6858000"/>
              <a:gd name="connsiteX3332" fmla="*/ 11362739 w 12192001"/>
              <a:gd name="connsiteY3332" fmla="*/ 2986671 h 6858000"/>
              <a:gd name="connsiteX3333" fmla="*/ 11362739 w 12192001"/>
              <a:gd name="connsiteY3333" fmla="*/ 3000337 h 6858000"/>
              <a:gd name="connsiteX3334" fmla="*/ 11370331 w 12192001"/>
              <a:gd name="connsiteY3334" fmla="*/ 3045393 h 6858000"/>
              <a:gd name="connsiteX3335" fmla="*/ 11370331 w 12192001"/>
              <a:gd name="connsiteY3335" fmla="*/ 3086695 h 6858000"/>
              <a:gd name="connsiteX3336" fmla="*/ 11370331 w 12192001"/>
              <a:gd name="connsiteY3336" fmla="*/ 3094205 h 6858000"/>
              <a:gd name="connsiteX3337" fmla="*/ 11377923 w 12192001"/>
              <a:gd name="connsiteY3337" fmla="*/ 3146771 h 6858000"/>
              <a:gd name="connsiteX3338" fmla="*/ 11362739 w 12192001"/>
              <a:gd name="connsiteY3338" fmla="*/ 3191828 h 6858000"/>
              <a:gd name="connsiteX3339" fmla="*/ 11366535 w 12192001"/>
              <a:gd name="connsiteY3339" fmla="*/ 3199337 h 6858000"/>
              <a:gd name="connsiteX3340" fmla="*/ 11370331 w 12192001"/>
              <a:gd name="connsiteY3340" fmla="*/ 3210601 h 6858000"/>
              <a:gd name="connsiteX3341" fmla="*/ 11374127 w 12192001"/>
              <a:gd name="connsiteY3341" fmla="*/ 3323243 h 6858000"/>
              <a:gd name="connsiteX3342" fmla="*/ 11381721 w 12192001"/>
              <a:gd name="connsiteY3342" fmla="*/ 3357036 h 6858000"/>
              <a:gd name="connsiteX3343" fmla="*/ 11381721 w 12192001"/>
              <a:gd name="connsiteY3343" fmla="*/ 3394583 h 6858000"/>
              <a:gd name="connsiteX3344" fmla="*/ 11377923 w 12192001"/>
              <a:gd name="connsiteY3344" fmla="*/ 3454658 h 6858000"/>
              <a:gd name="connsiteX3345" fmla="*/ 11377923 w 12192001"/>
              <a:gd name="connsiteY3345" fmla="*/ 3469677 h 6858000"/>
              <a:gd name="connsiteX3346" fmla="*/ 11381721 w 12192001"/>
              <a:gd name="connsiteY3346" fmla="*/ 3480941 h 6858000"/>
              <a:gd name="connsiteX3347" fmla="*/ 11393109 w 12192001"/>
              <a:gd name="connsiteY3347" fmla="*/ 3473432 h 6858000"/>
              <a:gd name="connsiteX3348" fmla="*/ 11408295 w 12192001"/>
              <a:gd name="connsiteY3348" fmla="*/ 3435885 h 6858000"/>
              <a:gd name="connsiteX3349" fmla="*/ 11419685 w 12192001"/>
              <a:gd name="connsiteY3349" fmla="*/ 3420866 h 6858000"/>
              <a:gd name="connsiteX3350" fmla="*/ 11434871 w 12192001"/>
              <a:gd name="connsiteY3350" fmla="*/ 3477187 h 6858000"/>
              <a:gd name="connsiteX3351" fmla="*/ 11450057 w 12192001"/>
              <a:gd name="connsiteY3351" fmla="*/ 3518489 h 6858000"/>
              <a:gd name="connsiteX3352" fmla="*/ 11465243 w 12192001"/>
              <a:gd name="connsiteY3352" fmla="*/ 3525998 h 6858000"/>
              <a:gd name="connsiteX3353" fmla="*/ 11469039 w 12192001"/>
              <a:gd name="connsiteY3353" fmla="*/ 3510979 h 6858000"/>
              <a:gd name="connsiteX3354" fmla="*/ 11469039 w 12192001"/>
              <a:gd name="connsiteY3354" fmla="*/ 3435885 h 6858000"/>
              <a:gd name="connsiteX3355" fmla="*/ 11503207 w 12192001"/>
              <a:gd name="connsiteY3355" fmla="*/ 3304469 h 6858000"/>
              <a:gd name="connsiteX3356" fmla="*/ 11514597 w 12192001"/>
              <a:gd name="connsiteY3356" fmla="*/ 3255658 h 6858000"/>
              <a:gd name="connsiteX3357" fmla="*/ 11510801 w 12192001"/>
              <a:gd name="connsiteY3357" fmla="*/ 3203092 h 6858000"/>
              <a:gd name="connsiteX3358" fmla="*/ 11499411 w 12192001"/>
              <a:gd name="connsiteY3358" fmla="*/ 3146771 h 6858000"/>
              <a:gd name="connsiteX3359" fmla="*/ 11507003 w 12192001"/>
              <a:gd name="connsiteY3359" fmla="*/ 3056658 h 6858000"/>
              <a:gd name="connsiteX3360" fmla="*/ 11507003 w 12192001"/>
              <a:gd name="connsiteY3360" fmla="*/ 3045393 h 6858000"/>
              <a:gd name="connsiteX3361" fmla="*/ 11501673 w 12192001"/>
              <a:gd name="connsiteY3361" fmla="*/ 3006454 h 6858000"/>
              <a:gd name="connsiteX3362" fmla="*/ 11508507 w 12192001"/>
              <a:gd name="connsiteY3362" fmla="*/ 3006810 h 6858000"/>
              <a:gd name="connsiteX3363" fmla="*/ 11514675 w 12192001"/>
              <a:gd name="connsiteY3363" fmla="*/ 2998831 h 6858000"/>
              <a:gd name="connsiteX3364" fmla="*/ 11526065 w 12192001"/>
              <a:gd name="connsiteY3364" fmla="*/ 2998831 h 6858000"/>
              <a:gd name="connsiteX3365" fmla="*/ 11533183 w 12192001"/>
              <a:gd name="connsiteY3365" fmla="*/ 3007279 h 6858000"/>
              <a:gd name="connsiteX3366" fmla="*/ 11533509 w 12192001"/>
              <a:gd name="connsiteY3366" fmla="*/ 3006635 h 6858000"/>
              <a:gd name="connsiteX3367" fmla="*/ 11533509 w 12192001"/>
              <a:gd name="connsiteY3367" fmla="*/ 3013933 h 6858000"/>
              <a:gd name="connsiteX3368" fmla="*/ 11535977 w 12192001"/>
              <a:gd name="connsiteY3368" fmla="*/ 3074027 h 6858000"/>
              <a:gd name="connsiteX3369" fmla="*/ 11538445 w 12192001"/>
              <a:gd name="connsiteY3369" fmla="*/ 3119097 h 6858000"/>
              <a:gd name="connsiteX3370" fmla="*/ 11538445 w 12192001"/>
              <a:gd name="connsiteY3370" fmla="*/ 3164167 h 6858000"/>
              <a:gd name="connsiteX3371" fmla="*/ 11540913 w 12192001"/>
              <a:gd name="connsiteY3371" fmla="*/ 3179191 h 6858000"/>
              <a:gd name="connsiteX3372" fmla="*/ 11543381 w 12192001"/>
              <a:gd name="connsiteY3372" fmla="*/ 3197970 h 6858000"/>
              <a:gd name="connsiteX3373" fmla="*/ 11542147 w 12192001"/>
              <a:gd name="connsiteY3373" fmla="*/ 3239284 h 6858000"/>
              <a:gd name="connsiteX3374" fmla="*/ 11548317 w 12192001"/>
              <a:gd name="connsiteY3374" fmla="*/ 3258064 h 6858000"/>
              <a:gd name="connsiteX3375" fmla="*/ 11558189 w 12192001"/>
              <a:gd name="connsiteY3375" fmla="*/ 3273087 h 6858000"/>
              <a:gd name="connsiteX3376" fmla="*/ 11560657 w 12192001"/>
              <a:gd name="connsiteY3376" fmla="*/ 3314401 h 6858000"/>
              <a:gd name="connsiteX3377" fmla="*/ 11560657 w 12192001"/>
              <a:gd name="connsiteY3377" fmla="*/ 3363228 h 6858000"/>
              <a:gd name="connsiteX3378" fmla="*/ 11560657 w 12192001"/>
              <a:gd name="connsiteY3378" fmla="*/ 3408298 h 6858000"/>
              <a:gd name="connsiteX3379" fmla="*/ 11565593 w 12192001"/>
              <a:gd name="connsiteY3379" fmla="*/ 3427077 h 6858000"/>
              <a:gd name="connsiteX3380" fmla="*/ 11571763 w 12192001"/>
              <a:gd name="connsiteY3380" fmla="*/ 3419565 h 6858000"/>
              <a:gd name="connsiteX3381" fmla="*/ 11571763 w 12192001"/>
              <a:gd name="connsiteY3381" fmla="*/ 3400786 h 6858000"/>
              <a:gd name="connsiteX3382" fmla="*/ 11575465 w 12192001"/>
              <a:gd name="connsiteY3382" fmla="*/ 3382007 h 6858000"/>
              <a:gd name="connsiteX3383" fmla="*/ 11581635 w 12192001"/>
              <a:gd name="connsiteY3383" fmla="*/ 3359472 h 6858000"/>
              <a:gd name="connsiteX3384" fmla="*/ 11585337 w 12192001"/>
              <a:gd name="connsiteY3384" fmla="*/ 3325669 h 6858000"/>
              <a:gd name="connsiteX3385" fmla="*/ 11585337 w 12192001"/>
              <a:gd name="connsiteY3385" fmla="*/ 3291866 h 6858000"/>
              <a:gd name="connsiteX3386" fmla="*/ 11584103 w 12192001"/>
              <a:gd name="connsiteY3386" fmla="*/ 3239284 h 6858000"/>
              <a:gd name="connsiteX3387" fmla="*/ 11585337 w 12192001"/>
              <a:gd name="connsiteY3387" fmla="*/ 3231773 h 6858000"/>
              <a:gd name="connsiteX3388" fmla="*/ 11589039 w 12192001"/>
              <a:gd name="connsiteY3388" fmla="*/ 3235528 h 6858000"/>
              <a:gd name="connsiteX3389" fmla="*/ 11591507 w 12192001"/>
              <a:gd name="connsiteY3389" fmla="*/ 3258064 h 6858000"/>
              <a:gd name="connsiteX3390" fmla="*/ 11600145 w 12192001"/>
              <a:gd name="connsiteY3390" fmla="*/ 3265575 h 6858000"/>
              <a:gd name="connsiteX3391" fmla="*/ 11601379 w 12192001"/>
              <a:gd name="connsiteY3391" fmla="*/ 3228017 h 6858000"/>
              <a:gd name="connsiteX3392" fmla="*/ 11602613 w 12192001"/>
              <a:gd name="connsiteY3392" fmla="*/ 3243040 h 6858000"/>
              <a:gd name="connsiteX3393" fmla="*/ 11602613 w 12192001"/>
              <a:gd name="connsiteY3393" fmla="*/ 3276843 h 6858000"/>
              <a:gd name="connsiteX3394" fmla="*/ 11606315 w 12192001"/>
              <a:gd name="connsiteY3394" fmla="*/ 3310646 h 6858000"/>
              <a:gd name="connsiteX3395" fmla="*/ 11613719 w 12192001"/>
              <a:gd name="connsiteY3395" fmla="*/ 3318157 h 6858000"/>
              <a:gd name="connsiteX3396" fmla="*/ 11617421 w 12192001"/>
              <a:gd name="connsiteY3396" fmla="*/ 3299378 h 6858000"/>
              <a:gd name="connsiteX3397" fmla="*/ 11616187 w 12192001"/>
              <a:gd name="connsiteY3397" fmla="*/ 3269331 h 6858000"/>
              <a:gd name="connsiteX3398" fmla="*/ 11613719 w 12192001"/>
              <a:gd name="connsiteY3398" fmla="*/ 3205482 h 6858000"/>
              <a:gd name="connsiteX3399" fmla="*/ 11614953 w 12192001"/>
              <a:gd name="connsiteY3399" fmla="*/ 3197970 h 6858000"/>
              <a:gd name="connsiteX3400" fmla="*/ 11616487 w 12192001"/>
              <a:gd name="connsiteY3400" fmla="*/ 3165284 h 6858000"/>
              <a:gd name="connsiteX3401" fmla="*/ 11617101 w 12192001"/>
              <a:gd name="connsiteY3401" fmla="*/ 3165545 h 6858000"/>
              <a:gd name="connsiteX3402" fmla="*/ 11630901 w 12192001"/>
              <a:gd name="connsiteY3402" fmla="*/ 3173343 h 6858000"/>
              <a:gd name="connsiteX3403" fmla="*/ 11630995 w 12192001"/>
              <a:gd name="connsiteY3403" fmla="*/ 3175435 h 6858000"/>
              <a:gd name="connsiteX3404" fmla="*/ 11630995 w 12192001"/>
              <a:gd name="connsiteY3404" fmla="*/ 3220505 h 6858000"/>
              <a:gd name="connsiteX3405" fmla="*/ 11633317 w 12192001"/>
              <a:gd name="connsiteY3405" fmla="*/ 3252288 h 6858000"/>
              <a:gd name="connsiteX3406" fmla="*/ 11632287 w 12192001"/>
              <a:gd name="connsiteY3406" fmla="*/ 3259413 h 6858000"/>
              <a:gd name="connsiteX3407" fmla="*/ 11651269 w 12192001"/>
              <a:gd name="connsiteY3407" fmla="*/ 3274432 h 6858000"/>
              <a:gd name="connsiteX3408" fmla="*/ 11651269 w 12192001"/>
              <a:gd name="connsiteY3408" fmla="*/ 3304469 h 6858000"/>
              <a:gd name="connsiteX3409" fmla="*/ 11632287 w 12192001"/>
              <a:gd name="connsiteY3409" fmla="*/ 3311979 h 6858000"/>
              <a:gd name="connsiteX3410" fmla="*/ 11620897 w 12192001"/>
              <a:gd name="connsiteY3410" fmla="*/ 3330752 h 6858000"/>
              <a:gd name="connsiteX3411" fmla="*/ 11613305 w 12192001"/>
              <a:gd name="connsiteY3411" fmla="*/ 3353281 h 6858000"/>
              <a:gd name="connsiteX3412" fmla="*/ 11628491 w 12192001"/>
              <a:gd name="connsiteY3412" fmla="*/ 3383319 h 6858000"/>
              <a:gd name="connsiteX3413" fmla="*/ 11658863 w 12192001"/>
              <a:gd name="connsiteY3413" fmla="*/ 3435885 h 6858000"/>
              <a:gd name="connsiteX3414" fmla="*/ 11651269 w 12192001"/>
              <a:gd name="connsiteY3414" fmla="*/ 3462168 h 6858000"/>
              <a:gd name="connsiteX3415" fmla="*/ 11636083 w 12192001"/>
              <a:gd name="connsiteY3415" fmla="*/ 3492206 h 6858000"/>
              <a:gd name="connsiteX3416" fmla="*/ 11639879 w 12192001"/>
              <a:gd name="connsiteY3416" fmla="*/ 3533508 h 6858000"/>
              <a:gd name="connsiteX3417" fmla="*/ 11651269 w 12192001"/>
              <a:gd name="connsiteY3417" fmla="*/ 3541017 h 6858000"/>
              <a:gd name="connsiteX3418" fmla="*/ 11632287 w 12192001"/>
              <a:gd name="connsiteY3418" fmla="*/ 3604847 h 6858000"/>
              <a:gd name="connsiteX3419" fmla="*/ 11632287 w 12192001"/>
              <a:gd name="connsiteY3419" fmla="*/ 3646150 h 6858000"/>
              <a:gd name="connsiteX3420" fmla="*/ 11628491 w 12192001"/>
              <a:gd name="connsiteY3420" fmla="*/ 3740018 h 6858000"/>
              <a:gd name="connsiteX3421" fmla="*/ 11624695 w 12192001"/>
              <a:gd name="connsiteY3421" fmla="*/ 3766301 h 6858000"/>
              <a:gd name="connsiteX3422" fmla="*/ 11628491 w 12192001"/>
              <a:gd name="connsiteY3422" fmla="*/ 3796339 h 6858000"/>
              <a:gd name="connsiteX3423" fmla="*/ 11628491 w 12192001"/>
              <a:gd name="connsiteY3423" fmla="*/ 3830131 h 6858000"/>
              <a:gd name="connsiteX3424" fmla="*/ 11651269 w 12192001"/>
              <a:gd name="connsiteY3424" fmla="*/ 3833886 h 6858000"/>
              <a:gd name="connsiteX3425" fmla="*/ 11662659 w 12192001"/>
              <a:gd name="connsiteY3425" fmla="*/ 3878943 h 6858000"/>
              <a:gd name="connsiteX3426" fmla="*/ 11658863 w 12192001"/>
              <a:gd name="connsiteY3426" fmla="*/ 3890207 h 6858000"/>
              <a:gd name="connsiteX3427" fmla="*/ 11670251 w 12192001"/>
              <a:gd name="connsiteY3427" fmla="*/ 3897716 h 6858000"/>
              <a:gd name="connsiteX3428" fmla="*/ 11681641 w 12192001"/>
              <a:gd name="connsiteY3428" fmla="*/ 3890207 h 6858000"/>
              <a:gd name="connsiteX3429" fmla="*/ 11677845 w 12192001"/>
              <a:gd name="connsiteY3429" fmla="*/ 3860169 h 6858000"/>
              <a:gd name="connsiteX3430" fmla="*/ 11685437 w 12192001"/>
              <a:gd name="connsiteY3430" fmla="*/ 3826376 h 6858000"/>
              <a:gd name="connsiteX3431" fmla="*/ 11708217 w 12192001"/>
              <a:gd name="connsiteY3431" fmla="*/ 3815112 h 6858000"/>
              <a:gd name="connsiteX3432" fmla="*/ 11715809 w 12192001"/>
              <a:gd name="connsiteY3432" fmla="*/ 3796339 h 6858000"/>
              <a:gd name="connsiteX3433" fmla="*/ 11700623 w 12192001"/>
              <a:gd name="connsiteY3433" fmla="*/ 3751282 h 6858000"/>
              <a:gd name="connsiteX3434" fmla="*/ 11700623 w 12192001"/>
              <a:gd name="connsiteY3434" fmla="*/ 3732508 h 6858000"/>
              <a:gd name="connsiteX3435" fmla="*/ 11712013 w 12192001"/>
              <a:gd name="connsiteY3435" fmla="*/ 3724999 h 6858000"/>
              <a:gd name="connsiteX3436" fmla="*/ 11730995 w 12192001"/>
              <a:gd name="connsiteY3436" fmla="*/ 3728754 h 6858000"/>
              <a:gd name="connsiteX3437" fmla="*/ 11746181 w 12192001"/>
              <a:gd name="connsiteY3437" fmla="*/ 3751282 h 6858000"/>
              <a:gd name="connsiteX3438" fmla="*/ 11753773 w 12192001"/>
              <a:gd name="connsiteY3438" fmla="*/ 3755037 h 6858000"/>
              <a:gd name="connsiteX3439" fmla="*/ 11757571 w 12192001"/>
              <a:gd name="connsiteY3439" fmla="*/ 3747527 h 6858000"/>
              <a:gd name="connsiteX3440" fmla="*/ 11753773 w 12192001"/>
              <a:gd name="connsiteY3440" fmla="*/ 3709980 h 6858000"/>
              <a:gd name="connsiteX3441" fmla="*/ 11753773 w 12192001"/>
              <a:gd name="connsiteY3441" fmla="*/ 3706225 h 6858000"/>
              <a:gd name="connsiteX3442" fmla="*/ 11761367 w 12192001"/>
              <a:gd name="connsiteY3442" fmla="*/ 3706225 h 6858000"/>
              <a:gd name="connsiteX3443" fmla="*/ 11772757 w 12192001"/>
              <a:gd name="connsiteY3443" fmla="*/ 3702471 h 6858000"/>
              <a:gd name="connsiteX3444" fmla="*/ 11772757 w 12192001"/>
              <a:gd name="connsiteY3444" fmla="*/ 3676188 h 6858000"/>
              <a:gd name="connsiteX3445" fmla="*/ 11784145 w 12192001"/>
              <a:gd name="connsiteY3445" fmla="*/ 3709980 h 6858000"/>
              <a:gd name="connsiteX3446" fmla="*/ 11795535 w 12192001"/>
              <a:gd name="connsiteY3446" fmla="*/ 3713735 h 6858000"/>
              <a:gd name="connsiteX3447" fmla="*/ 11818313 w 12192001"/>
              <a:gd name="connsiteY3447" fmla="*/ 3724999 h 6858000"/>
              <a:gd name="connsiteX3448" fmla="*/ 11818313 w 12192001"/>
              <a:gd name="connsiteY3448" fmla="*/ 3740018 h 6858000"/>
              <a:gd name="connsiteX3449" fmla="*/ 11825907 w 12192001"/>
              <a:gd name="connsiteY3449" fmla="*/ 3740018 h 6858000"/>
              <a:gd name="connsiteX3450" fmla="*/ 11829703 w 12192001"/>
              <a:gd name="connsiteY3450" fmla="*/ 3740018 h 6858000"/>
              <a:gd name="connsiteX3451" fmla="*/ 11844889 w 12192001"/>
              <a:gd name="connsiteY3451" fmla="*/ 3668678 h 6858000"/>
              <a:gd name="connsiteX3452" fmla="*/ 11863871 w 12192001"/>
              <a:gd name="connsiteY3452" fmla="*/ 3623621 h 6858000"/>
              <a:gd name="connsiteX3453" fmla="*/ 11871465 w 12192001"/>
              <a:gd name="connsiteY3453" fmla="*/ 3616111 h 6858000"/>
              <a:gd name="connsiteX3454" fmla="*/ 11879057 w 12192001"/>
              <a:gd name="connsiteY3454" fmla="*/ 3627376 h 6858000"/>
              <a:gd name="connsiteX3455" fmla="*/ 11879057 w 12192001"/>
              <a:gd name="connsiteY3455" fmla="*/ 3661169 h 6858000"/>
              <a:gd name="connsiteX3456" fmla="*/ 11882853 w 12192001"/>
              <a:gd name="connsiteY3456" fmla="*/ 3668678 h 6858000"/>
              <a:gd name="connsiteX3457" fmla="*/ 11890447 w 12192001"/>
              <a:gd name="connsiteY3457" fmla="*/ 3664923 h 6858000"/>
              <a:gd name="connsiteX3458" fmla="*/ 11898039 w 12192001"/>
              <a:gd name="connsiteY3458" fmla="*/ 3642395 h 6858000"/>
              <a:gd name="connsiteX3459" fmla="*/ 11898039 w 12192001"/>
              <a:gd name="connsiteY3459" fmla="*/ 3608602 h 6858000"/>
              <a:gd name="connsiteX3460" fmla="*/ 11913225 w 12192001"/>
              <a:gd name="connsiteY3460" fmla="*/ 3604847 h 6858000"/>
              <a:gd name="connsiteX3461" fmla="*/ 11920819 w 12192001"/>
              <a:gd name="connsiteY3461" fmla="*/ 3604847 h 6858000"/>
              <a:gd name="connsiteX3462" fmla="*/ 11943597 w 12192001"/>
              <a:gd name="connsiteY3462" fmla="*/ 3661169 h 6858000"/>
              <a:gd name="connsiteX3463" fmla="*/ 11936005 w 12192001"/>
              <a:gd name="connsiteY3463" fmla="*/ 3792584 h 6858000"/>
              <a:gd name="connsiteX3464" fmla="*/ 11943597 w 12192001"/>
              <a:gd name="connsiteY3464" fmla="*/ 3811358 h 6858000"/>
              <a:gd name="connsiteX3465" fmla="*/ 11951191 w 12192001"/>
              <a:gd name="connsiteY3465" fmla="*/ 3792584 h 6858000"/>
              <a:gd name="connsiteX3466" fmla="*/ 11958783 w 12192001"/>
              <a:gd name="connsiteY3466" fmla="*/ 3747527 h 6858000"/>
              <a:gd name="connsiteX3467" fmla="*/ 11958783 w 12192001"/>
              <a:gd name="connsiteY3467" fmla="*/ 3698716 h 6858000"/>
              <a:gd name="connsiteX3468" fmla="*/ 11962579 w 12192001"/>
              <a:gd name="connsiteY3468" fmla="*/ 3623621 h 6858000"/>
              <a:gd name="connsiteX3469" fmla="*/ 12011933 w 12192001"/>
              <a:gd name="connsiteY3469" fmla="*/ 3495960 h 6858000"/>
              <a:gd name="connsiteX3470" fmla="*/ 12023323 w 12192001"/>
              <a:gd name="connsiteY3470" fmla="*/ 3450904 h 6858000"/>
              <a:gd name="connsiteX3471" fmla="*/ 12027119 w 12192001"/>
              <a:gd name="connsiteY3471" fmla="*/ 3435885 h 6858000"/>
              <a:gd name="connsiteX3472" fmla="*/ 12034713 w 12192001"/>
              <a:gd name="connsiteY3472" fmla="*/ 3450904 h 6858000"/>
              <a:gd name="connsiteX3473" fmla="*/ 12034713 w 12192001"/>
              <a:gd name="connsiteY3473" fmla="*/ 3646150 h 6858000"/>
              <a:gd name="connsiteX3474" fmla="*/ 12072677 w 12192001"/>
              <a:gd name="connsiteY3474" fmla="*/ 3702471 h 6858000"/>
              <a:gd name="connsiteX3475" fmla="*/ 12080269 w 12192001"/>
              <a:gd name="connsiteY3475" fmla="*/ 3702471 h 6858000"/>
              <a:gd name="connsiteX3476" fmla="*/ 12110641 w 12192001"/>
              <a:gd name="connsiteY3476" fmla="*/ 3687452 h 6858000"/>
              <a:gd name="connsiteX3477" fmla="*/ 12133421 w 12192001"/>
              <a:gd name="connsiteY3477" fmla="*/ 3664923 h 6858000"/>
              <a:gd name="connsiteX3478" fmla="*/ 12178979 w 12192001"/>
              <a:gd name="connsiteY3478" fmla="*/ 3631130 h 6858000"/>
              <a:gd name="connsiteX3479" fmla="*/ 12192001 w 12192001"/>
              <a:gd name="connsiteY3479" fmla="*/ 3625560 h 6858000"/>
              <a:gd name="connsiteX3480" fmla="*/ 12192001 w 12192001"/>
              <a:gd name="connsiteY3480" fmla="*/ 6858000 h 6858000"/>
              <a:gd name="connsiteX3481" fmla="*/ 0 w 12192001"/>
              <a:gd name="connsiteY348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Lst>
            <a:rect l="l" t="t" r="r" b="b"/>
            <a:pathLst>
              <a:path w="12192001" h="6858000">
                <a:moveTo>
                  <a:pt x="9190279" y="3229905"/>
                </a:moveTo>
                <a:lnTo>
                  <a:pt x="9200621" y="3239530"/>
                </a:lnTo>
                <a:lnTo>
                  <a:pt x="9197049" y="3257486"/>
                </a:lnTo>
                <a:cubicBezTo>
                  <a:pt x="9193251" y="3265465"/>
                  <a:pt x="9187557" y="3272036"/>
                  <a:pt x="9179965" y="3277668"/>
                </a:cubicBezTo>
                <a:cubicBezTo>
                  <a:pt x="9179965" y="3288932"/>
                  <a:pt x="9179965" y="3300196"/>
                  <a:pt x="9179965" y="3311460"/>
                </a:cubicBezTo>
                <a:cubicBezTo>
                  <a:pt x="9179965" y="3318970"/>
                  <a:pt x="9176169" y="3318970"/>
                  <a:pt x="9172371" y="3322724"/>
                </a:cubicBezTo>
                <a:cubicBezTo>
                  <a:pt x="9168575" y="3326479"/>
                  <a:pt x="9164779" y="3322724"/>
                  <a:pt x="9160983" y="3318970"/>
                </a:cubicBezTo>
                <a:cubicBezTo>
                  <a:pt x="9153389" y="3313338"/>
                  <a:pt x="9149593" y="3310522"/>
                  <a:pt x="9149117" y="3307236"/>
                </a:cubicBezTo>
                <a:cubicBezTo>
                  <a:pt x="9148643" y="3303951"/>
                  <a:pt x="9151491" y="3300196"/>
                  <a:pt x="9157185" y="3292687"/>
                </a:cubicBezTo>
                <a:cubicBezTo>
                  <a:pt x="9160983" y="3288932"/>
                  <a:pt x="9172371" y="3277668"/>
                  <a:pt x="9176169" y="3277668"/>
                </a:cubicBezTo>
                <a:lnTo>
                  <a:pt x="9175531" y="3264129"/>
                </a:lnTo>
                <a:lnTo>
                  <a:pt x="9178889" y="3267452"/>
                </a:lnTo>
                <a:cubicBezTo>
                  <a:pt x="9190279" y="3259943"/>
                  <a:pt x="9186483" y="3241169"/>
                  <a:pt x="9190279" y="3229905"/>
                </a:cubicBezTo>
                <a:close/>
                <a:moveTo>
                  <a:pt x="2427530" y="3229904"/>
                </a:moveTo>
                <a:lnTo>
                  <a:pt x="2437871" y="3239529"/>
                </a:lnTo>
                <a:lnTo>
                  <a:pt x="2434299" y="3257485"/>
                </a:lnTo>
                <a:cubicBezTo>
                  <a:pt x="2430502" y="3265464"/>
                  <a:pt x="2424808" y="3272035"/>
                  <a:pt x="2417215" y="3277667"/>
                </a:cubicBezTo>
                <a:cubicBezTo>
                  <a:pt x="2417215" y="3288931"/>
                  <a:pt x="2417215" y="3300195"/>
                  <a:pt x="2417215" y="3311459"/>
                </a:cubicBezTo>
                <a:cubicBezTo>
                  <a:pt x="2417215" y="3318969"/>
                  <a:pt x="2413419" y="3318969"/>
                  <a:pt x="2409622" y="3322723"/>
                </a:cubicBezTo>
                <a:cubicBezTo>
                  <a:pt x="2405826" y="3326478"/>
                  <a:pt x="2402029" y="3322723"/>
                  <a:pt x="2398233" y="3318969"/>
                </a:cubicBezTo>
                <a:cubicBezTo>
                  <a:pt x="2390640" y="3313337"/>
                  <a:pt x="2386844" y="3310521"/>
                  <a:pt x="2386368" y="3307235"/>
                </a:cubicBezTo>
                <a:cubicBezTo>
                  <a:pt x="2385894" y="3303950"/>
                  <a:pt x="2388741" y="3300195"/>
                  <a:pt x="2394436" y="3292686"/>
                </a:cubicBezTo>
                <a:cubicBezTo>
                  <a:pt x="2398233" y="3288931"/>
                  <a:pt x="2409622" y="3277667"/>
                  <a:pt x="2413419" y="3277667"/>
                </a:cubicBezTo>
                <a:lnTo>
                  <a:pt x="2412782" y="3264128"/>
                </a:lnTo>
                <a:lnTo>
                  <a:pt x="2416140" y="3267451"/>
                </a:lnTo>
                <a:cubicBezTo>
                  <a:pt x="2427530" y="3259942"/>
                  <a:pt x="2423734" y="3241168"/>
                  <a:pt x="2427530" y="3229904"/>
                </a:cubicBezTo>
                <a:close/>
                <a:moveTo>
                  <a:pt x="9175093" y="3213128"/>
                </a:moveTo>
                <a:lnTo>
                  <a:pt x="9175093" y="3219648"/>
                </a:lnTo>
                <a:lnTo>
                  <a:pt x="9174269" y="3216184"/>
                </a:lnTo>
                <a:close/>
                <a:moveTo>
                  <a:pt x="2412344" y="3213127"/>
                </a:moveTo>
                <a:lnTo>
                  <a:pt x="2412344" y="3219647"/>
                </a:lnTo>
                <a:lnTo>
                  <a:pt x="2411520" y="3216183"/>
                </a:lnTo>
                <a:close/>
                <a:moveTo>
                  <a:pt x="7852245" y="3203298"/>
                </a:moveTo>
                <a:lnTo>
                  <a:pt x="7858997" y="3216262"/>
                </a:lnTo>
                <a:lnTo>
                  <a:pt x="7855917" y="3225149"/>
                </a:lnTo>
                <a:lnTo>
                  <a:pt x="7845721" y="3215065"/>
                </a:lnTo>
                <a:close/>
                <a:moveTo>
                  <a:pt x="1089495" y="3203297"/>
                </a:moveTo>
                <a:lnTo>
                  <a:pt x="1096247" y="3216261"/>
                </a:lnTo>
                <a:lnTo>
                  <a:pt x="1093167" y="3225148"/>
                </a:lnTo>
                <a:lnTo>
                  <a:pt x="1082971" y="3215064"/>
                </a:lnTo>
                <a:close/>
                <a:moveTo>
                  <a:pt x="8412877" y="3194537"/>
                </a:moveTo>
                <a:lnTo>
                  <a:pt x="8412877" y="3197366"/>
                </a:lnTo>
                <a:cubicBezTo>
                  <a:pt x="8416673" y="3201120"/>
                  <a:pt x="8420471" y="3201120"/>
                  <a:pt x="8424267" y="3200651"/>
                </a:cubicBezTo>
                <a:lnTo>
                  <a:pt x="8429293" y="3200858"/>
                </a:lnTo>
                <a:lnTo>
                  <a:pt x="8429293" y="3219288"/>
                </a:lnTo>
                <a:cubicBezTo>
                  <a:pt x="8429293" y="3226798"/>
                  <a:pt x="8425497" y="3226798"/>
                  <a:pt x="8421701" y="3230552"/>
                </a:cubicBezTo>
                <a:cubicBezTo>
                  <a:pt x="8417905" y="3234307"/>
                  <a:pt x="8414107" y="3230552"/>
                  <a:pt x="8410311" y="3226798"/>
                </a:cubicBezTo>
                <a:cubicBezTo>
                  <a:pt x="8402719" y="3221166"/>
                  <a:pt x="8398921" y="3218350"/>
                  <a:pt x="8398447" y="3215064"/>
                </a:cubicBezTo>
                <a:cubicBezTo>
                  <a:pt x="8397973" y="3211779"/>
                  <a:pt x="8400821" y="3208024"/>
                  <a:pt x="8406515" y="3200515"/>
                </a:cubicBezTo>
                <a:close/>
                <a:moveTo>
                  <a:pt x="1650128" y="3194536"/>
                </a:moveTo>
                <a:lnTo>
                  <a:pt x="1650128" y="3197365"/>
                </a:lnTo>
                <a:cubicBezTo>
                  <a:pt x="1653924" y="3201119"/>
                  <a:pt x="1657721" y="3201119"/>
                  <a:pt x="1661517" y="3200650"/>
                </a:cubicBezTo>
                <a:lnTo>
                  <a:pt x="1666544" y="3200857"/>
                </a:lnTo>
                <a:lnTo>
                  <a:pt x="1666544" y="3219287"/>
                </a:lnTo>
                <a:cubicBezTo>
                  <a:pt x="1666544" y="3226797"/>
                  <a:pt x="1662748" y="3226797"/>
                  <a:pt x="1658951" y="3230551"/>
                </a:cubicBezTo>
                <a:cubicBezTo>
                  <a:pt x="1655155" y="3234306"/>
                  <a:pt x="1651358" y="3230551"/>
                  <a:pt x="1647562" y="3226797"/>
                </a:cubicBezTo>
                <a:cubicBezTo>
                  <a:pt x="1639969" y="3221165"/>
                  <a:pt x="1636172" y="3218349"/>
                  <a:pt x="1635698" y="3215063"/>
                </a:cubicBezTo>
                <a:cubicBezTo>
                  <a:pt x="1635223" y="3211778"/>
                  <a:pt x="1638071" y="3208023"/>
                  <a:pt x="1643765" y="3200514"/>
                </a:cubicBezTo>
                <a:close/>
                <a:moveTo>
                  <a:pt x="5750363" y="3186884"/>
                </a:moveTo>
                <a:lnTo>
                  <a:pt x="5752736" y="3195581"/>
                </a:lnTo>
                <a:cubicBezTo>
                  <a:pt x="5752736" y="3199336"/>
                  <a:pt x="5756533" y="3199336"/>
                  <a:pt x="5760329" y="3199336"/>
                </a:cubicBezTo>
                <a:cubicBezTo>
                  <a:pt x="5767922" y="3210600"/>
                  <a:pt x="5779311" y="3221864"/>
                  <a:pt x="5775515" y="3233129"/>
                </a:cubicBezTo>
                <a:cubicBezTo>
                  <a:pt x="5775515" y="3244393"/>
                  <a:pt x="5771718" y="3259412"/>
                  <a:pt x="5756533" y="3266921"/>
                </a:cubicBezTo>
                <a:cubicBezTo>
                  <a:pt x="5755584" y="3266921"/>
                  <a:pt x="5753448" y="3270910"/>
                  <a:pt x="5750838" y="3276953"/>
                </a:cubicBezTo>
                <a:lnTo>
                  <a:pt x="5744252" y="3294186"/>
                </a:lnTo>
                <a:lnTo>
                  <a:pt x="5750363" y="3250199"/>
                </a:lnTo>
                <a:close/>
                <a:moveTo>
                  <a:pt x="11637003" y="3176791"/>
                </a:moveTo>
                <a:lnTo>
                  <a:pt x="11643677" y="3180563"/>
                </a:lnTo>
                <a:cubicBezTo>
                  <a:pt x="11647473" y="3184318"/>
                  <a:pt x="11647473" y="3188073"/>
                  <a:pt x="11647473" y="3191828"/>
                </a:cubicBezTo>
                <a:cubicBezTo>
                  <a:pt x="11641779" y="3197460"/>
                  <a:pt x="11640829" y="3204969"/>
                  <a:pt x="11640355" y="3212478"/>
                </a:cubicBezTo>
                <a:lnTo>
                  <a:pt x="11637045" y="3228481"/>
                </a:lnTo>
                <a:lnTo>
                  <a:pt x="11636395" y="3190458"/>
                </a:lnTo>
                <a:close/>
                <a:moveTo>
                  <a:pt x="4874254" y="3176790"/>
                </a:moveTo>
                <a:lnTo>
                  <a:pt x="4880927" y="3180562"/>
                </a:lnTo>
                <a:cubicBezTo>
                  <a:pt x="4884723" y="3184317"/>
                  <a:pt x="4884723" y="3188072"/>
                  <a:pt x="4884723" y="3191827"/>
                </a:cubicBezTo>
                <a:cubicBezTo>
                  <a:pt x="4879029" y="3197459"/>
                  <a:pt x="4878080" y="3204968"/>
                  <a:pt x="4877605" y="3212477"/>
                </a:cubicBezTo>
                <a:lnTo>
                  <a:pt x="4874296" y="3228480"/>
                </a:lnTo>
                <a:lnTo>
                  <a:pt x="4873645" y="3190457"/>
                </a:lnTo>
                <a:close/>
                <a:moveTo>
                  <a:pt x="10392817" y="3171625"/>
                </a:moveTo>
                <a:lnTo>
                  <a:pt x="10396461" y="3174087"/>
                </a:lnTo>
                <a:lnTo>
                  <a:pt x="10396461" y="3189386"/>
                </a:lnTo>
                <a:lnTo>
                  <a:pt x="10393503" y="3177853"/>
                </a:lnTo>
                <a:close/>
                <a:moveTo>
                  <a:pt x="3630068" y="3171624"/>
                </a:moveTo>
                <a:lnTo>
                  <a:pt x="3633711" y="3174086"/>
                </a:lnTo>
                <a:lnTo>
                  <a:pt x="3633711" y="3189385"/>
                </a:lnTo>
                <a:lnTo>
                  <a:pt x="3630753" y="3177852"/>
                </a:lnTo>
                <a:close/>
                <a:moveTo>
                  <a:pt x="7874279" y="3156322"/>
                </a:moveTo>
                <a:lnTo>
                  <a:pt x="7883925" y="3176805"/>
                </a:lnTo>
                <a:lnTo>
                  <a:pt x="7876567" y="3185497"/>
                </a:lnTo>
                <a:lnTo>
                  <a:pt x="7876567" y="3191004"/>
                </a:lnTo>
                <a:lnTo>
                  <a:pt x="7868940" y="3192268"/>
                </a:lnTo>
                <a:lnTo>
                  <a:pt x="7861201" y="3193551"/>
                </a:lnTo>
                <a:lnTo>
                  <a:pt x="7863280" y="3191598"/>
                </a:lnTo>
                <a:cubicBezTo>
                  <a:pt x="7867076" y="3188313"/>
                  <a:pt x="7870872" y="3185497"/>
                  <a:pt x="7872771" y="3185497"/>
                </a:cubicBezTo>
                <a:cubicBezTo>
                  <a:pt x="7868974" y="3177987"/>
                  <a:pt x="7869923" y="3171416"/>
                  <a:pt x="7871821" y="3165315"/>
                </a:cubicBezTo>
                <a:close/>
                <a:moveTo>
                  <a:pt x="1111529" y="3156321"/>
                </a:moveTo>
                <a:lnTo>
                  <a:pt x="1121175" y="3176804"/>
                </a:lnTo>
                <a:lnTo>
                  <a:pt x="1113817" y="3185496"/>
                </a:lnTo>
                <a:lnTo>
                  <a:pt x="1113817" y="3191003"/>
                </a:lnTo>
                <a:lnTo>
                  <a:pt x="1106190" y="3192267"/>
                </a:lnTo>
                <a:lnTo>
                  <a:pt x="1098451" y="3193550"/>
                </a:lnTo>
                <a:lnTo>
                  <a:pt x="1100530" y="3191597"/>
                </a:lnTo>
                <a:cubicBezTo>
                  <a:pt x="1104326" y="3188312"/>
                  <a:pt x="1108122" y="3185496"/>
                  <a:pt x="1110021" y="3185496"/>
                </a:cubicBezTo>
                <a:cubicBezTo>
                  <a:pt x="1106224" y="3177986"/>
                  <a:pt x="1107173" y="3171415"/>
                  <a:pt x="1109071" y="3165314"/>
                </a:cubicBezTo>
                <a:close/>
                <a:moveTo>
                  <a:pt x="8704705" y="3121474"/>
                </a:moveTo>
                <a:lnTo>
                  <a:pt x="8709203" y="3131233"/>
                </a:lnTo>
                <a:cubicBezTo>
                  <a:pt x="8720593" y="3142498"/>
                  <a:pt x="8724389" y="3157517"/>
                  <a:pt x="8712999" y="3168781"/>
                </a:cubicBezTo>
                <a:lnTo>
                  <a:pt x="8702069" y="3192652"/>
                </a:lnTo>
                <a:lnTo>
                  <a:pt x="8702069" y="3166917"/>
                </a:lnTo>
                <a:close/>
                <a:moveTo>
                  <a:pt x="1941955" y="3121473"/>
                </a:moveTo>
                <a:lnTo>
                  <a:pt x="1946453" y="3131232"/>
                </a:lnTo>
                <a:cubicBezTo>
                  <a:pt x="1957843" y="3142497"/>
                  <a:pt x="1961639" y="3157516"/>
                  <a:pt x="1950250" y="3168780"/>
                </a:cubicBezTo>
                <a:lnTo>
                  <a:pt x="1939320" y="3192651"/>
                </a:lnTo>
                <a:lnTo>
                  <a:pt x="1939320" y="3166916"/>
                </a:lnTo>
                <a:close/>
                <a:moveTo>
                  <a:pt x="11619889" y="3062759"/>
                </a:moveTo>
                <a:cubicBezTo>
                  <a:pt x="11621123" y="3062759"/>
                  <a:pt x="11621123" y="3062759"/>
                  <a:pt x="11621123" y="3062759"/>
                </a:cubicBezTo>
                <a:cubicBezTo>
                  <a:pt x="11622357" y="3062759"/>
                  <a:pt x="11623591" y="3062759"/>
                  <a:pt x="11623591" y="3066515"/>
                </a:cubicBezTo>
                <a:cubicBezTo>
                  <a:pt x="11623591" y="3070271"/>
                  <a:pt x="11623591" y="3074027"/>
                  <a:pt x="11623591" y="3077782"/>
                </a:cubicBezTo>
                <a:lnTo>
                  <a:pt x="11623591" y="3134854"/>
                </a:lnTo>
                <a:lnTo>
                  <a:pt x="11617487" y="3143274"/>
                </a:lnTo>
                <a:lnTo>
                  <a:pt x="11619889" y="3066515"/>
                </a:lnTo>
                <a:cubicBezTo>
                  <a:pt x="11619889" y="3066515"/>
                  <a:pt x="11619889" y="3062759"/>
                  <a:pt x="11619889" y="3062759"/>
                </a:cubicBezTo>
                <a:close/>
                <a:moveTo>
                  <a:pt x="4857140" y="3062758"/>
                </a:moveTo>
                <a:cubicBezTo>
                  <a:pt x="4858374" y="3062758"/>
                  <a:pt x="4858374" y="3062758"/>
                  <a:pt x="4858374" y="3062758"/>
                </a:cubicBezTo>
                <a:cubicBezTo>
                  <a:pt x="4859608" y="3062758"/>
                  <a:pt x="4860842" y="3062758"/>
                  <a:pt x="4860842" y="3066514"/>
                </a:cubicBezTo>
                <a:cubicBezTo>
                  <a:pt x="4860842" y="3070270"/>
                  <a:pt x="4860842" y="3074026"/>
                  <a:pt x="4860842" y="3077781"/>
                </a:cubicBezTo>
                <a:lnTo>
                  <a:pt x="4860842" y="3134853"/>
                </a:lnTo>
                <a:lnTo>
                  <a:pt x="4854738" y="3143273"/>
                </a:lnTo>
                <a:lnTo>
                  <a:pt x="4857140" y="3066514"/>
                </a:lnTo>
                <a:cubicBezTo>
                  <a:pt x="4857140" y="3066514"/>
                  <a:pt x="4857140" y="3062758"/>
                  <a:pt x="4857140" y="3062758"/>
                </a:cubicBezTo>
                <a:close/>
                <a:moveTo>
                  <a:pt x="11421763" y="3062275"/>
                </a:moveTo>
                <a:lnTo>
                  <a:pt x="11427357" y="3092699"/>
                </a:lnTo>
                <a:cubicBezTo>
                  <a:pt x="11427357" y="3100209"/>
                  <a:pt x="11434949" y="3103963"/>
                  <a:pt x="11442543" y="3103963"/>
                </a:cubicBezTo>
                <a:lnTo>
                  <a:pt x="11444773" y="3102615"/>
                </a:lnTo>
                <a:lnTo>
                  <a:pt x="11442463" y="3116733"/>
                </a:lnTo>
                <a:cubicBezTo>
                  <a:pt x="11442463" y="3184318"/>
                  <a:pt x="11442463" y="3255658"/>
                  <a:pt x="11442463" y="3323243"/>
                </a:cubicBezTo>
                <a:cubicBezTo>
                  <a:pt x="11442463" y="3345771"/>
                  <a:pt x="11438667" y="3364545"/>
                  <a:pt x="11419685" y="3375809"/>
                </a:cubicBezTo>
                <a:cubicBezTo>
                  <a:pt x="11412093" y="3372054"/>
                  <a:pt x="11412093" y="3364545"/>
                  <a:pt x="11408295" y="3360790"/>
                </a:cubicBezTo>
                <a:cubicBezTo>
                  <a:pt x="11404499" y="3349526"/>
                  <a:pt x="11402601" y="3342016"/>
                  <a:pt x="11404499" y="3336384"/>
                </a:cubicBezTo>
                <a:cubicBezTo>
                  <a:pt x="11406397" y="3330752"/>
                  <a:pt x="11412093" y="3326997"/>
                  <a:pt x="11423481" y="3323243"/>
                </a:cubicBezTo>
                <a:cubicBezTo>
                  <a:pt x="11431075" y="3319488"/>
                  <a:pt x="11431075" y="3315734"/>
                  <a:pt x="11427277" y="3311979"/>
                </a:cubicBezTo>
                <a:cubicBezTo>
                  <a:pt x="11419685" y="3300715"/>
                  <a:pt x="11423481" y="3285696"/>
                  <a:pt x="11423481" y="3274432"/>
                </a:cubicBezTo>
                <a:cubicBezTo>
                  <a:pt x="11423481" y="3251903"/>
                  <a:pt x="11423481" y="3233130"/>
                  <a:pt x="11412093" y="3210601"/>
                </a:cubicBezTo>
                <a:cubicBezTo>
                  <a:pt x="11408295" y="3203092"/>
                  <a:pt x="11404499" y="3188073"/>
                  <a:pt x="11408295" y="3184318"/>
                </a:cubicBezTo>
                <a:cubicBezTo>
                  <a:pt x="11419685" y="3169299"/>
                  <a:pt x="11412093" y="3150526"/>
                  <a:pt x="11419685" y="3139262"/>
                </a:cubicBezTo>
                <a:cubicBezTo>
                  <a:pt x="11423481" y="3131752"/>
                  <a:pt x="11423481" y="3124243"/>
                  <a:pt x="11419685" y="3116733"/>
                </a:cubicBezTo>
                <a:cubicBezTo>
                  <a:pt x="11412093" y="3101714"/>
                  <a:pt x="11412093" y="3090450"/>
                  <a:pt x="11419685" y="3075431"/>
                </a:cubicBezTo>
                <a:close/>
                <a:moveTo>
                  <a:pt x="4659014" y="3062274"/>
                </a:moveTo>
                <a:lnTo>
                  <a:pt x="4664607" y="3092698"/>
                </a:lnTo>
                <a:cubicBezTo>
                  <a:pt x="4664607" y="3100208"/>
                  <a:pt x="4672200" y="3103962"/>
                  <a:pt x="4679793" y="3103962"/>
                </a:cubicBezTo>
                <a:lnTo>
                  <a:pt x="4682023" y="3102614"/>
                </a:lnTo>
                <a:lnTo>
                  <a:pt x="4679714" y="3116732"/>
                </a:lnTo>
                <a:cubicBezTo>
                  <a:pt x="4679714" y="3184317"/>
                  <a:pt x="4679714" y="3255657"/>
                  <a:pt x="4679714" y="3323242"/>
                </a:cubicBezTo>
                <a:cubicBezTo>
                  <a:pt x="4679714" y="3345770"/>
                  <a:pt x="4675918" y="3364544"/>
                  <a:pt x="4656936" y="3375808"/>
                </a:cubicBezTo>
                <a:cubicBezTo>
                  <a:pt x="4649344" y="3372053"/>
                  <a:pt x="4649344" y="3364544"/>
                  <a:pt x="4645546" y="3360789"/>
                </a:cubicBezTo>
                <a:cubicBezTo>
                  <a:pt x="4641750" y="3349525"/>
                  <a:pt x="4639851" y="3342015"/>
                  <a:pt x="4641750" y="3336383"/>
                </a:cubicBezTo>
                <a:cubicBezTo>
                  <a:pt x="4643648" y="3330751"/>
                  <a:pt x="4649344" y="3326996"/>
                  <a:pt x="4660732" y="3323242"/>
                </a:cubicBezTo>
                <a:cubicBezTo>
                  <a:pt x="4668325" y="3319487"/>
                  <a:pt x="4668325" y="3315733"/>
                  <a:pt x="4664528" y="3311978"/>
                </a:cubicBezTo>
                <a:cubicBezTo>
                  <a:pt x="4656936" y="3300714"/>
                  <a:pt x="4660732" y="3285695"/>
                  <a:pt x="4660732" y="3274431"/>
                </a:cubicBezTo>
                <a:cubicBezTo>
                  <a:pt x="4660732" y="3251902"/>
                  <a:pt x="4660732" y="3233129"/>
                  <a:pt x="4649344" y="3210600"/>
                </a:cubicBezTo>
                <a:cubicBezTo>
                  <a:pt x="4645546" y="3203091"/>
                  <a:pt x="4641750" y="3188072"/>
                  <a:pt x="4645546" y="3184317"/>
                </a:cubicBezTo>
                <a:cubicBezTo>
                  <a:pt x="4656936" y="3169298"/>
                  <a:pt x="4649344" y="3150525"/>
                  <a:pt x="4656936" y="3139261"/>
                </a:cubicBezTo>
                <a:cubicBezTo>
                  <a:pt x="4660732" y="3131751"/>
                  <a:pt x="4660732" y="3124242"/>
                  <a:pt x="4656936" y="3116732"/>
                </a:cubicBezTo>
                <a:cubicBezTo>
                  <a:pt x="4649344" y="3101713"/>
                  <a:pt x="4649344" y="3090449"/>
                  <a:pt x="4656936" y="3075430"/>
                </a:cubicBezTo>
                <a:close/>
                <a:moveTo>
                  <a:pt x="6510010" y="2989021"/>
                </a:moveTo>
                <a:lnTo>
                  <a:pt x="6510606" y="3000336"/>
                </a:lnTo>
                <a:lnTo>
                  <a:pt x="6510360" y="3002132"/>
                </a:lnTo>
                <a:lnTo>
                  <a:pt x="6510068" y="2995024"/>
                </a:lnTo>
                <a:close/>
                <a:moveTo>
                  <a:pt x="11419763" y="2983812"/>
                </a:moveTo>
                <a:cubicBezTo>
                  <a:pt x="11419763" y="3010095"/>
                  <a:pt x="11419763" y="3028869"/>
                  <a:pt x="11419763" y="3051397"/>
                </a:cubicBezTo>
                <a:lnTo>
                  <a:pt x="11420905" y="3057605"/>
                </a:lnTo>
                <a:lnTo>
                  <a:pt x="11415889" y="3045393"/>
                </a:lnTo>
                <a:lnTo>
                  <a:pt x="11402023" y="3020131"/>
                </a:lnTo>
                <a:lnTo>
                  <a:pt x="11404577" y="3017604"/>
                </a:lnTo>
                <a:cubicBezTo>
                  <a:pt x="11405527" y="3015727"/>
                  <a:pt x="11406477" y="3013850"/>
                  <a:pt x="11408375" y="3013850"/>
                </a:cubicBezTo>
                <a:cubicBezTo>
                  <a:pt x="11415967" y="3006341"/>
                  <a:pt x="11412171" y="2995076"/>
                  <a:pt x="11419763" y="2983812"/>
                </a:cubicBezTo>
                <a:close/>
                <a:moveTo>
                  <a:pt x="4657014" y="2983811"/>
                </a:moveTo>
                <a:cubicBezTo>
                  <a:pt x="4657014" y="3010094"/>
                  <a:pt x="4657014" y="3028868"/>
                  <a:pt x="4657014" y="3051396"/>
                </a:cubicBezTo>
                <a:lnTo>
                  <a:pt x="4658156" y="3057604"/>
                </a:lnTo>
                <a:lnTo>
                  <a:pt x="4653139" y="3045392"/>
                </a:lnTo>
                <a:lnTo>
                  <a:pt x="4639273" y="3020130"/>
                </a:lnTo>
                <a:lnTo>
                  <a:pt x="4641828" y="3017603"/>
                </a:lnTo>
                <a:cubicBezTo>
                  <a:pt x="4642777" y="3015726"/>
                  <a:pt x="4643727" y="3013849"/>
                  <a:pt x="4645625" y="3013849"/>
                </a:cubicBezTo>
                <a:cubicBezTo>
                  <a:pt x="4653218" y="3006340"/>
                  <a:pt x="4649421" y="2995075"/>
                  <a:pt x="4657014" y="2983811"/>
                </a:cubicBezTo>
                <a:close/>
                <a:moveTo>
                  <a:pt x="5748564" y="2975947"/>
                </a:moveTo>
                <a:lnTo>
                  <a:pt x="5752736" y="2996581"/>
                </a:lnTo>
                <a:cubicBezTo>
                  <a:pt x="5752736" y="2996581"/>
                  <a:pt x="5756533" y="3000336"/>
                  <a:pt x="5760329" y="3000336"/>
                </a:cubicBezTo>
                <a:cubicBezTo>
                  <a:pt x="5764126" y="3007845"/>
                  <a:pt x="5767922" y="3011600"/>
                  <a:pt x="5771718" y="3015355"/>
                </a:cubicBezTo>
                <a:cubicBezTo>
                  <a:pt x="5786904" y="3030374"/>
                  <a:pt x="5786904" y="3045392"/>
                  <a:pt x="5775515" y="3064166"/>
                </a:cubicBezTo>
                <a:cubicBezTo>
                  <a:pt x="5771718" y="3067921"/>
                  <a:pt x="5767922" y="3071676"/>
                  <a:pt x="5764126" y="3075430"/>
                </a:cubicBezTo>
                <a:cubicBezTo>
                  <a:pt x="5760329" y="3077307"/>
                  <a:pt x="5753685" y="3085755"/>
                  <a:pt x="5747991" y="3094204"/>
                </a:cubicBezTo>
                <a:lnTo>
                  <a:pt x="5745683" y="3098353"/>
                </a:lnTo>
                <a:lnTo>
                  <a:pt x="5745547" y="3098087"/>
                </a:lnTo>
                <a:cubicBezTo>
                  <a:pt x="5743620" y="3095270"/>
                  <a:pt x="5742657" y="3092453"/>
                  <a:pt x="5746510" y="3088697"/>
                </a:cubicBezTo>
                <a:cubicBezTo>
                  <a:pt x="5758070" y="3077429"/>
                  <a:pt x="5750363" y="3062406"/>
                  <a:pt x="5750363" y="3051139"/>
                </a:cubicBezTo>
                <a:cubicBezTo>
                  <a:pt x="5750363" y="3039871"/>
                  <a:pt x="5754217" y="3024848"/>
                  <a:pt x="5746510" y="3013580"/>
                </a:cubicBezTo>
                <a:cubicBezTo>
                  <a:pt x="5744583" y="3009824"/>
                  <a:pt x="5744583" y="3005129"/>
                  <a:pt x="5745065" y="3000434"/>
                </a:cubicBezTo>
                <a:cubicBezTo>
                  <a:pt x="5745547" y="2995739"/>
                  <a:pt x="5746510" y="2991045"/>
                  <a:pt x="5746510" y="2987289"/>
                </a:cubicBezTo>
                <a:close/>
                <a:moveTo>
                  <a:pt x="8705771" y="2973327"/>
                </a:moveTo>
                <a:lnTo>
                  <a:pt x="8713889" y="2991167"/>
                </a:lnTo>
                <a:lnTo>
                  <a:pt x="8705771" y="2999445"/>
                </a:lnTo>
                <a:close/>
                <a:moveTo>
                  <a:pt x="1943022" y="2973326"/>
                </a:moveTo>
                <a:lnTo>
                  <a:pt x="1951139" y="2991166"/>
                </a:lnTo>
                <a:lnTo>
                  <a:pt x="1943022" y="2999444"/>
                </a:lnTo>
                <a:close/>
                <a:moveTo>
                  <a:pt x="11161603" y="2969522"/>
                </a:moveTo>
                <a:lnTo>
                  <a:pt x="11161603" y="3009424"/>
                </a:lnTo>
                <a:lnTo>
                  <a:pt x="11151957" y="3025325"/>
                </a:lnTo>
                <a:cubicBezTo>
                  <a:pt x="11151957" y="3029080"/>
                  <a:pt x="11144365" y="3029080"/>
                  <a:pt x="11144365" y="3025325"/>
                </a:cubicBezTo>
                <a:cubicBezTo>
                  <a:pt x="11144365" y="3019693"/>
                  <a:pt x="11141517" y="3015938"/>
                  <a:pt x="11139145" y="3012653"/>
                </a:cubicBezTo>
                <a:lnTo>
                  <a:pt x="11138719" y="3010884"/>
                </a:lnTo>
                <a:lnTo>
                  <a:pt x="11150215" y="3001646"/>
                </a:lnTo>
                <a:cubicBezTo>
                  <a:pt x="11153061" y="2996014"/>
                  <a:pt x="11154011" y="2989444"/>
                  <a:pt x="11154011" y="2983812"/>
                </a:cubicBezTo>
                <a:lnTo>
                  <a:pt x="11155413" y="2976880"/>
                </a:lnTo>
                <a:lnTo>
                  <a:pt x="11155753" y="2976514"/>
                </a:lnTo>
                <a:close/>
                <a:moveTo>
                  <a:pt x="4398854" y="2969521"/>
                </a:moveTo>
                <a:lnTo>
                  <a:pt x="4398854" y="3009423"/>
                </a:lnTo>
                <a:lnTo>
                  <a:pt x="4389207" y="3025324"/>
                </a:lnTo>
                <a:cubicBezTo>
                  <a:pt x="4389207" y="3029079"/>
                  <a:pt x="4381615" y="3029079"/>
                  <a:pt x="4381615" y="3025324"/>
                </a:cubicBezTo>
                <a:cubicBezTo>
                  <a:pt x="4381615" y="3019692"/>
                  <a:pt x="4378767" y="3015937"/>
                  <a:pt x="4376395" y="3012652"/>
                </a:cubicBezTo>
                <a:lnTo>
                  <a:pt x="4375969" y="3010883"/>
                </a:lnTo>
                <a:lnTo>
                  <a:pt x="4387465" y="3001645"/>
                </a:lnTo>
                <a:cubicBezTo>
                  <a:pt x="4390312" y="2996013"/>
                  <a:pt x="4391261" y="2989443"/>
                  <a:pt x="4391261" y="2983811"/>
                </a:cubicBezTo>
                <a:lnTo>
                  <a:pt x="4392663" y="2976879"/>
                </a:lnTo>
                <a:lnTo>
                  <a:pt x="4393004" y="2976513"/>
                </a:lnTo>
                <a:close/>
                <a:moveTo>
                  <a:pt x="11400809" y="2964402"/>
                </a:moveTo>
                <a:lnTo>
                  <a:pt x="11400781" y="2965039"/>
                </a:lnTo>
                <a:lnTo>
                  <a:pt x="11397207" y="2986248"/>
                </a:lnTo>
                <a:lnTo>
                  <a:pt x="11396907" y="2974054"/>
                </a:lnTo>
                <a:close/>
                <a:moveTo>
                  <a:pt x="4638060" y="2964401"/>
                </a:moveTo>
                <a:lnTo>
                  <a:pt x="4638032" y="2965038"/>
                </a:lnTo>
                <a:lnTo>
                  <a:pt x="4634457" y="2986247"/>
                </a:lnTo>
                <a:lnTo>
                  <a:pt x="4634157" y="2974053"/>
                </a:lnTo>
                <a:close/>
                <a:moveTo>
                  <a:pt x="11472915" y="2946265"/>
                </a:moveTo>
                <a:lnTo>
                  <a:pt x="11473823" y="2947163"/>
                </a:lnTo>
                <a:lnTo>
                  <a:pt x="11475683" y="2970299"/>
                </a:lnTo>
                <a:cubicBezTo>
                  <a:pt x="11475683" y="2997520"/>
                  <a:pt x="11474733" y="3024742"/>
                  <a:pt x="11476631" y="3052903"/>
                </a:cubicBezTo>
                <a:cubicBezTo>
                  <a:pt x="11476631" y="3052903"/>
                  <a:pt x="11472835" y="3052903"/>
                  <a:pt x="11472835" y="3056658"/>
                </a:cubicBezTo>
                <a:cubicBezTo>
                  <a:pt x="11465243" y="3052903"/>
                  <a:pt x="11469039" y="3049148"/>
                  <a:pt x="11469039" y="3041639"/>
                </a:cubicBezTo>
                <a:cubicBezTo>
                  <a:pt x="11469039" y="3037884"/>
                  <a:pt x="11465243" y="3037884"/>
                  <a:pt x="11465243" y="3037884"/>
                </a:cubicBezTo>
                <a:cubicBezTo>
                  <a:pt x="11461447" y="3037884"/>
                  <a:pt x="11453853" y="3037884"/>
                  <a:pt x="11457649" y="3041639"/>
                </a:cubicBezTo>
                <a:cubicBezTo>
                  <a:pt x="11457649" y="3045393"/>
                  <a:pt x="11450057" y="3049148"/>
                  <a:pt x="11450057" y="3052903"/>
                </a:cubicBezTo>
                <a:lnTo>
                  <a:pt x="11449339" y="3062567"/>
                </a:lnTo>
                <a:lnTo>
                  <a:pt x="11446339" y="3055152"/>
                </a:lnTo>
                <a:cubicBezTo>
                  <a:pt x="11444441" y="3053274"/>
                  <a:pt x="11444441" y="3049519"/>
                  <a:pt x="11444915" y="3045765"/>
                </a:cubicBezTo>
                <a:cubicBezTo>
                  <a:pt x="11445389" y="3042010"/>
                  <a:pt x="11446339" y="3038255"/>
                  <a:pt x="11446339" y="3036378"/>
                </a:cubicBezTo>
                <a:cubicBezTo>
                  <a:pt x="11457729" y="3010095"/>
                  <a:pt x="11469117" y="2983812"/>
                  <a:pt x="11465321" y="2953774"/>
                </a:cubicBezTo>
                <a:cubicBezTo>
                  <a:pt x="11465321" y="2950020"/>
                  <a:pt x="11469117" y="2946265"/>
                  <a:pt x="11472915" y="2946265"/>
                </a:cubicBezTo>
                <a:close/>
                <a:moveTo>
                  <a:pt x="4710165" y="2946264"/>
                </a:moveTo>
                <a:lnTo>
                  <a:pt x="4711073" y="2947162"/>
                </a:lnTo>
                <a:lnTo>
                  <a:pt x="4712934" y="2970298"/>
                </a:lnTo>
                <a:cubicBezTo>
                  <a:pt x="4712934" y="2997519"/>
                  <a:pt x="4711984" y="3024741"/>
                  <a:pt x="4713882" y="3052902"/>
                </a:cubicBezTo>
                <a:cubicBezTo>
                  <a:pt x="4713882" y="3052902"/>
                  <a:pt x="4710086" y="3052902"/>
                  <a:pt x="4710086" y="3056657"/>
                </a:cubicBezTo>
                <a:cubicBezTo>
                  <a:pt x="4702493" y="3052902"/>
                  <a:pt x="4706290" y="3049147"/>
                  <a:pt x="4706290" y="3041638"/>
                </a:cubicBezTo>
                <a:cubicBezTo>
                  <a:pt x="4706290" y="3037883"/>
                  <a:pt x="4702493" y="3037883"/>
                  <a:pt x="4702493" y="3037883"/>
                </a:cubicBezTo>
                <a:cubicBezTo>
                  <a:pt x="4698697" y="3037883"/>
                  <a:pt x="4691104" y="3037883"/>
                  <a:pt x="4694900" y="3041638"/>
                </a:cubicBezTo>
                <a:cubicBezTo>
                  <a:pt x="4694900" y="3045392"/>
                  <a:pt x="4687307" y="3049147"/>
                  <a:pt x="4687307" y="3052902"/>
                </a:cubicBezTo>
                <a:lnTo>
                  <a:pt x="4686589" y="3062566"/>
                </a:lnTo>
                <a:lnTo>
                  <a:pt x="4683589" y="3055151"/>
                </a:lnTo>
                <a:cubicBezTo>
                  <a:pt x="4681691" y="3053273"/>
                  <a:pt x="4681691" y="3049518"/>
                  <a:pt x="4682166" y="3045764"/>
                </a:cubicBezTo>
                <a:cubicBezTo>
                  <a:pt x="4682640" y="3042009"/>
                  <a:pt x="4683589" y="3038254"/>
                  <a:pt x="4683589" y="3036377"/>
                </a:cubicBezTo>
                <a:cubicBezTo>
                  <a:pt x="4694979" y="3010094"/>
                  <a:pt x="4706368" y="2983811"/>
                  <a:pt x="4702572" y="2953773"/>
                </a:cubicBezTo>
                <a:cubicBezTo>
                  <a:pt x="4702572" y="2950019"/>
                  <a:pt x="4706368" y="2946264"/>
                  <a:pt x="4710165" y="2946264"/>
                </a:cubicBezTo>
                <a:close/>
                <a:moveTo>
                  <a:pt x="9904805" y="2925015"/>
                </a:moveTo>
                <a:lnTo>
                  <a:pt x="9905203" y="2932761"/>
                </a:lnTo>
                <a:cubicBezTo>
                  <a:pt x="9908101" y="2940273"/>
                  <a:pt x="9908101" y="2944028"/>
                  <a:pt x="9913895" y="2944028"/>
                </a:cubicBezTo>
                <a:cubicBezTo>
                  <a:pt x="9916793" y="2944028"/>
                  <a:pt x="9922589" y="2940273"/>
                  <a:pt x="9922589" y="2947784"/>
                </a:cubicBezTo>
                <a:cubicBezTo>
                  <a:pt x="9925487" y="2962808"/>
                  <a:pt x="9934181" y="2974076"/>
                  <a:pt x="9934181" y="2989099"/>
                </a:cubicBezTo>
                <a:cubicBezTo>
                  <a:pt x="9934181" y="3004122"/>
                  <a:pt x="9937079" y="3004122"/>
                  <a:pt x="9928383" y="3019146"/>
                </a:cubicBezTo>
                <a:cubicBezTo>
                  <a:pt x="9928383" y="3022902"/>
                  <a:pt x="9928383" y="3022902"/>
                  <a:pt x="9928383" y="3022902"/>
                </a:cubicBezTo>
                <a:cubicBezTo>
                  <a:pt x="9934181" y="3030414"/>
                  <a:pt x="9931283" y="3041681"/>
                  <a:pt x="9934181" y="3049192"/>
                </a:cubicBezTo>
                <a:cubicBezTo>
                  <a:pt x="9939977" y="3071728"/>
                  <a:pt x="9939977" y="3071728"/>
                  <a:pt x="9928383" y="3090507"/>
                </a:cubicBezTo>
                <a:cubicBezTo>
                  <a:pt x="9928383" y="3090507"/>
                  <a:pt x="9928383" y="3098019"/>
                  <a:pt x="9928383" y="3098019"/>
                </a:cubicBezTo>
                <a:cubicBezTo>
                  <a:pt x="9945773" y="3101774"/>
                  <a:pt x="9934181" y="3113042"/>
                  <a:pt x="9934181" y="3124310"/>
                </a:cubicBezTo>
                <a:cubicBezTo>
                  <a:pt x="9931283" y="3128066"/>
                  <a:pt x="9934181" y="3135578"/>
                  <a:pt x="9928383" y="3135578"/>
                </a:cubicBezTo>
                <a:cubicBezTo>
                  <a:pt x="9922589" y="3131822"/>
                  <a:pt x="9925487" y="3128066"/>
                  <a:pt x="9922589" y="3124310"/>
                </a:cubicBezTo>
                <a:cubicBezTo>
                  <a:pt x="9925487" y="3113042"/>
                  <a:pt x="9925487" y="3101774"/>
                  <a:pt x="9913895" y="3098019"/>
                </a:cubicBezTo>
                <a:cubicBezTo>
                  <a:pt x="9913895" y="3101774"/>
                  <a:pt x="9916793" y="3109286"/>
                  <a:pt x="9910997" y="3109286"/>
                </a:cubicBezTo>
                <a:cubicBezTo>
                  <a:pt x="9908101" y="3113042"/>
                  <a:pt x="9905203" y="3109286"/>
                  <a:pt x="9905203" y="3101774"/>
                </a:cubicBezTo>
                <a:cubicBezTo>
                  <a:pt x="9905203" y="3094263"/>
                  <a:pt x="9902305" y="3090507"/>
                  <a:pt x="9899407" y="3090507"/>
                </a:cubicBezTo>
                <a:cubicBezTo>
                  <a:pt x="9896509" y="3086751"/>
                  <a:pt x="9893611" y="3090507"/>
                  <a:pt x="9896509" y="3090507"/>
                </a:cubicBezTo>
                <a:cubicBezTo>
                  <a:pt x="9896509" y="3090507"/>
                  <a:pt x="9896509" y="3094263"/>
                  <a:pt x="9896509" y="3094263"/>
                </a:cubicBezTo>
                <a:cubicBezTo>
                  <a:pt x="9896509" y="3109286"/>
                  <a:pt x="9899407" y="3124310"/>
                  <a:pt x="9896509" y="3139334"/>
                </a:cubicBezTo>
                <a:cubicBezTo>
                  <a:pt x="9890713" y="3150601"/>
                  <a:pt x="9893611" y="3165624"/>
                  <a:pt x="9893611" y="3176892"/>
                </a:cubicBezTo>
                <a:cubicBezTo>
                  <a:pt x="9902305" y="3184404"/>
                  <a:pt x="9893611" y="3199427"/>
                  <a:pt x="9899407" y="3214450"/>
                </a:cubicBezTo>
                <a:cubicBezTo>
                  <a:pt x="9908101" y="3225718"/>
                  <a:pt x="9893611" y="3233230"/>
                  <a:pt x="9893611" y="3248253"/>
                </a:cubicBezTo>
                <a:cubicBezTo>
                  <a:pt x="9893611" y="3248253"/>
                  <a:pt x="9893611" y="3248253"/>
                  <a:pt x="9893611" y="3252009"/>
                </a:cubicBezTo>
                <a:cubicBezTo>
                  <a:pt x="9896509" y="3252009"/>
                  <a:pt x="9899407" y="3248253"/>
                  <a:pt x="9902305" y="3255765"/>
                </a:cubicBezTo>
                <a:cubicBezTo>
                  <a:pt x="9902305" y="3259520"/>
                  <a:pt x="9902305" y="3263276"/>
                  <a:pt x="9896509" y="3263276"/>
                </a:cubicBezTo>
                <a:cubicBezTo>
                  <a:pt x="9896509" y="3267032"/>
                  <a:pt x="9896509" y="3274544"/>
                  <a:pt x="9896509" y="3278300"/>
                </a:cubicBezTo>
                <a:cubicBezTo>
                  <a:pt x="9896509" y="3282056"/>
                  <a:pt x="9896509" y="3285812"/>
                  <a:pt x="9893611" y="3285812"/>
                </a:cubicBezTo>
                <a:cubicBezTo>
                  <a:pt x="9890713" y="3297080"/>
                  <a:pt x="9899407" y="3304591"/>
                  <a:pt x="9902305" y="3315858"/>
                </a:cubicBezTo>
                <a:cubicBezTo>
                  <a:pt x="9905203" y="3315858"/>
                  <a:pt x="9908101" y="3312102"/>
                  <a:pt x="9910997" y="3319614"/>
                </a:cubicBezTo>
                <a:cubicBezTo>
                  <a:pt x="9910997" y="3323370"/>
                  <a:pt x="9910997" y="3330882"/>
                  <a:pt x="9910997" y="3334638"/>
                </a:cubicBezTo>
                <a:cubicBezTo>
                  <a:pt x="9905203" y="3338394"/>
                  <a:pt x="9899407" y="3334638"/>
                  <a:pt x="9893611" y="3338394"/>
                </a:cubicBezTo>
                <a:cubicBezTo>
                  <a:pt x="9887815" y="3338394"/>
                  <a:pt x="9887815" y="3338394"/>
                  <a:pt x="9887815" y="3345906"/>
                </a:cubicBezTo>
                <a:cubicBezTo>
                  <a:pt x="9887815" y="3349662"/>
                  <a:pt x="9887815" y="3353417"/>
                  <a:pt x="9887815" y="3360929"/>
                </a:cubicBezTo>
                <a:cubicBezTo>
                  <a:pt x="9887815" y="3364685"/>
                  <a:pt x="9887815" y="3372196"/>
                  <a:pt x="9887815" y="3375952"/>
                </a:cubicBezTo>
                <a:cubicBezTo>
                  <a:pt x="9887815" y="3379708"/>
                  <a:pt x="9887815" y="3383464"/>
                  <a:pt x="9884917" y="3383464"/>
                </a:cubicBezTo>
                <a:cubicBezTo>
                  <a:pt x="9873325" y="3394732"/>
                  <a:pt x="9873325" y="3394732"/>
                  <a:pt x="9873325" y="3405999"/>
                </a:cubicBezTo>
                <a:cubicBezTo>
                  <a:pt x="9873325" y="3413510"/>
                  <a:pt x="9873325" y="3417266"/>
                  <a:pt x="9871877" y="3418205"/>
                </a:cubicBezTo>
                <a:lnTo>
                  <a:pt x="9870141" y="3417401"/>
                </a:lnTo>
                <a:lnTo>
                  <a:pt x="9874799" y="3357557"/>
                </a:lnTo>
                <a:lnTo>
                  <a:pt x="9878783" y="3287876"/>
                </a:lnTo>
                <a:lnTo>
                  <a:pt x="9888853" y="3284972"/>
                </a:lnTo>
                <a:cubicBezTo>
                  <a:pt x="9888853" y="3273708"/>
                  <a:pt x="9888853" y="3262443"/>
                  <a:pt x="9888853" y="3251179"/>
                </a:cubicBezTo>
                <a:cubicBezTo>
                  <a:pt x="9892649" y="3243670"/>
                  <a:pt x="9885055" y="3232406"/>
                  <a:pt x="9892649" y="3221141"/>
                </a:cubicBezTo>
                <a:cubicBezTo>
                  <a:pt x="9904037" y="3209877"/>
                  <a:pt x="9888853" y="3206123"/>
                  <a:pt x="9888853" y="3194858"/>
                </a:cubicBezTo>
                <a:lnTo>
                  <a:pt x="9887641" y="3164011"/>
                </a:lnTo>
                <a:lnTo>
                  <a:pt x="9892701" y="3111743"/>
                </a:lnTo>
                <a:cubicBezTo>
                  <a:pt x="9894965" y="3099469"/>
                  <a:pt x="9892739" y="3091752"/>
                  <a:pt x="9888779" y="3080253"/>
                </a:cubicBezTo>
                <a:lnTo>
                  <a:pt x="9885055" y="3069513"/>
                </a:lnTo>
                <a:lnTo>
                  <a:pt x="9885055" y="3059688"/>
                </a:lnTo>
                <a:lnTo>
                  <a:pt x="9884081" y="3046591"/>
                </a:lnTo>
                <a:lnTo>
                  <a:pt x="9890609" y="3034056"/>
                </a:lnTo>
                <a:lnTo>
                  <a:pt x="9883057" y="3032805"/>
                </a:lnTo>
                <a:lnTo>
                  <a:pt x="9882683" y="3027773"/>
                </a:lnTo>
                <a:cubicBezTo>
                  <a:pt x="9880311" y="3017447"/>
                  <a:pt x="9875565" y="3007122"/>
                  <a:pt x="9866073" y="2995858"/>
                </a:cubicBezTo>
                <a:cubicBezTo>
                  <a:pt x="9869869" y="2992103"/>
                  <a:pt x="9877463" y="2992103"/>
                  <a:pt x="9877463" y="2988349"/>
                </a:cubicBezTo>
                <a:cubicBezTo>
                  <a:pt x="9886955" y="2980839"/>
                  <a:pt x="9891701" y="2976146"/>
                  <a:pt x="9892175" y="2970513"/>
                </a:cubicBezTo>
                <a:lnTo>
                  <a:pt x="9885627" y="2956434"/>
                </a:lnTo>
                <a:lnTo>
                  <a:pt x="9894273" y="2941663"/>
                </a:lnTo>
                <a:close/>
                <a:moveTo>
                  <a:pt x="3142055" y="2925014"/>
                </a:moveTo>
                <a:lnTo>
                  <a:pt x="3142453" y="2932760"/>
                </a:lnTo>
                <a:cubicBezTo>
                  <a:pt x="3145351" y="2940272"/>
                  <a:pt x="3145351" y="2944027"/>
                  <a:pt x="3151146" y="2944027"/>
                </a:cubicBezTo>
                <a:cubicBezTo>
                  <a:pt x="3154043" y="2944027"/>
                  <a:pt x="3159840" y="2940272"/>
                  <a:pt x="3159840" y="2947783"/>
                </a:cubicBezTo>
                <a:cubicBezTo>
                  <a:pt x="3162738" y="2962807"/>
                  <a:pt x="3171432" y="2974075"/>
                  <a:pt x="3171432" y="2989098"/>
                </a:cubicBezTo>
                <a:cubicBezTo>
                  <a:pt x="3171432" y="3004121"/>
                  <a:pt x="3174329" y="3004121"/>
                  <a:pt x="3165634" y="3019145"/>
                </a:cubicBezTo>
                <a:cubicBezTo>
                  <a:pt x="3165634" y="3022901"/>
                  <a:pt x="3165634" y="3022901"/>
                  <a:pt x="3165634" y="3022901"/>
                </a:cubicBezTo>
                <a:cubicBezTo>
                  <a:pt x="3171432" y="3030413"/>
                  <a:pt x="3168533" y="3041680"/>
                  <a:pt x="3171432" y="3049191"/>
                </a:cubicBezTo>
                <a:cubicBezTo>
                  <a:pt x="3177227" y="3071727"/>
                  <a:pt x="3177227" y="3071727"/>
                  <a:pt x="3165634" y="3090506"/>
                </a:cubicBezTo>
                <a:cubicBezTo>
                  <a:pt x="3165634" y="3090506"/>
                  <a:pt x="3165634" y="3098018"/>
                  <a:pt x="3165634" y="3098018"/>
                </a:cubicBezTo>
                <a:cubicBezTo>
                  <a:pt x="3183023" y="3101773"/>
                  <a:pt x="3171432" y="3113041"/>
                  <a:pt x="3171432" y="3124309"/>
                </a:cubicBezTo>
                <a:cubicBezTo>
                  <a:pt x="3168533" y="3128065"/>
                  <a:pt x="3171432" y="3135577"/>
                  <a:pt x="3165634" y="3135577"/>
                </a:cubicBezTo>
                <a:cubicBezTo>
                  <a:pt x="3159840" y="3131821"/>
                  <a:pt x="3162738" y="3128065"/>
                  <a:pt x="3159840" y="3124309"/>
                </a:cubicBezTo>
                <a:cubicBezTo>
                  <a:pt x="3162738" y="3113041"/>
                  <a:pt x="3162738" y="3101773"/>
                  <a:pt x="3151146" y="3098018"/>
                </a:cubicBezTo>
                <a:cubicBezTo>
                  <a:pt x="3151146" y="3101773"/>
                  <a:pt x="3154043" y="3109285"/>
                  <a:pt x="3148248" y="3109285"/>
                </a:cubicBezTo>
                <a:cubicBezTo>
                  <a:pt x="3145351" y="3113041"/>
                  <a:pt x="3142453" y="3109285"/>
                  <a:pt x="3142453" y="3101773"/>
                </a:cubicBezTo>
                <a:cubicBezTo>
                  <a:pt x="3142453" y="3094262"/>
                  <a:pt x="3139555" y="3090506"/>
                  <a:pt x="3136657" y="3090506"/>
                </a:cubicBezTo>
                <a:cubicBezTo>
                  <a:pt x="3133759" y="3086750"/>
                  <a:pt x="3130861" y="3090506"/>
                  <a:pt x="3133759" y="3090506"/>
                </a:cubicBezTo>
                <a:cubicBezTo>
                  <a:pt x="3133759" y="3090506"/>
                  <a:pt x="3133759" y="3094262"/>
                  <a:pt x="3133759" y="3094262"/>
                </a:cubicBezTo>
                <a:cubicBezTo>
                  <a:pt x="3133759" y="3109285"/>
                  <a:pt x="3136657" y="3124309"/>
                  <a:pt x="3133759" y="3139333"/>
                </a:cubicBezTo>
                <a:cubicBezTo>
                  <a:pt x="3127963" y="3150600"/>
                  <a:pt x="3130861" y="3165623"/>
                  <a:pt x="3130861" y="3176891"/>
                </a:cubicBezTo>
                <a:cubicBezTo>
                  <a:pt x="3139555" y="3184403"/>
                  <a:pt x="3130861" y="3199426"/>
                  <a:pt x="3136657" y="3214449"/>
                </a:cubicBezTo>
                <a:cubicBezTo>
                  <a:pt x="3145351" y="3225717"/>
                  <a:pt x="3130861" y="3233229"/>
                  <a:pt x="3130861" y="3248252"/>
                </a:cubicBezTo>
                <a:cubicBezTo>
                  <a:pt x="3130861" y="3248252"/>
                  <a:pt x="3130861" y="3248252"/>
                  <a:pt x="3130861" y="3252008"/>
                </a:cubicBezTo>
                <a:cubicBezTo>
                  <a:pt x="3133759" y="3252008"/>
                  <a:pt x="3136657" y="3248252"/>
                  <a:pt x="3139555" y="3255764"/>
                </a:cubicBezTo>
                <a:cubicBezTo>
                  <a:pt x="3139555" y="3259519"/>
                  <a:pt x="3139555" y="3263275"/>
                  <a:pt x="3133759" y="3263275"/>
                </a:cubicBezTo>
                <a:cubicBezTo>
                  <a:pt x="3133759" y="3267031"/>
                  <a:pt x="3133759" y="3274543"/>
                  <a:pt x="3133759" y="3278299"/>
                </a:cubicBezTo>
                <a:cubicBezTo>
                  <a:pt x="3133759" y="3282055"/>
                  <a:pt x="3133759" y="3285811"/>
                  <a:pt x="3130861" y="3285811"/>
                </a:cubicBezTo>
                <a:cubicBezTo>
                  <a:pt x="3127963" y="3297079"/>
                  <a:pt x="3136657" y="3304590"/>
                  <a:pt x="3139555" y="3315857"/>
                </a:cubicBezTo>
                <a:cubicBezTo>
                  <a:pt x="3142453" y="3315857"/>
                  <a:pt x="3145351" y="3312101"/>
                  <a:pt x="3148248" y="3319613"/>
                </a:cubicBezTo>
                <a:cubicBezTo>
                  <a:pt x="3148248" y="3323369"/>
                  <a:pt x="3148248" y="3330881"/>
                  <a:pt x="3148248" y="3334637"/>
                </a:cubicBezTo>
                <a:cubicBezTo>
                  <a:pt x="3142453" y="3338393"/>
                  <a:pt x="3136657" y="3334637"/>
                  <a:pt x="3130861" y="3338393"/>
                </a:cubicBezTo>
                <a:cubicBezTo>
                  <a:pt x="3125066" y="3338393"/>
                  <a:pt x="3125066" y="3338393"/>
                  <a:pt x="3125066" y="3345905"/>
                </a:cubicBezTo>
                <a:cubicBezTo>
                  <a:pt x="3125066" y="3349661"/>
                  <a:pt x="3125066" y="3353416"/>
                  <a:pt x="3125066" y="3360928"/>
                </a:cubicBezTo>
                <a:cubicBezTo>
                  <a:pt x="3125066" y="3364684"/>
                  <a:pt x="3125066" y="3372195"/>
                  <a:pt x="3125066" y="3375951"/>
                </a:cubicBezTo>
                <a:cubicBezTo>
                  <a:pt x="3125066" y="3379707"/>
                  <a:pt x="3125066" y="3383463"/>
                  <a:pt x="3122168" y="3383463"/>
                </a:cubicBezTo>
                <a:cubicBezTo>
                  <a:pt x="3110576" y="3394731"/>
                  <a:pt x="3110576" y="3394731"/>
                  <a:pt x="3110576" y="3405998"/>
                </a:cubicBezTo>
                <a:cubicBezTo>
                  <a:pt x="3110576" y="3413509"/>
                  <a:pt x="3110576" y="3417265"/>
                  <a:pt x="3109127" y="3418204"/>
                </a:cubicBezTo>
                <a:lnTo>
                  <a:pt x="3107392" y="3417400"/>
                </a:lnTo>
                <a:lnTo>
                  <a:pt x="3112050" y="3357556"/>
                </a:lnTo>
                <a:lnTo>
                  <a:pt x="3116034" y="3287875"/>
                </a:lnTo>
                <a:lnTo>
                  <a:pt x="3126103" y="3284971"/>
                </a:lnTo>
                <a:cubicBezTo>
                  <a:pt x="3126103" y="3273707"/>
                  <a:pt x="3126103" y="3262442"/>
                  <a:pt x="3126103" y="3251178"/>
                </a:cubicBezTo>
                <a:cubicBezTo>
                  <a:pt x="3129900" y="3243669"/>
                  <a:pt x="3122306" y="3232405"/>
                  <a:pt x="3129900" y="3221140"/>
                </a:cubicBezTo>
                <a:cubicBezTo>
                  <a:pt x="3141288" y="3209876"/>
                  <a:pt x="3126103" y="3206122"/>
                  <a:pt x="3126103" y="3194857"/>
                </a:cubicBezTo>
                <a:lnTo>
                  <a:pt x="3124892" y="3164010"/>
                </a:lnTo>
                <a:lnTo>
                  <a:pt x="3129951" y="3111742"/>
                </a:lnTo>
                <a:cubicBezTo>
                  <a:pt x="3132215" y="3099468"/>
                  <a:pt x="3129989" y="3091751"/>
                  <a:pt x="3126029" y="3080252"/>
                </a:cubicBezTo>
                <a:lnTo>
                  <a:pt x="3122306" y="3069512"/>
                </a:lnTo>
                <a:lnTo>
                  <a:pt x="3122306" y="3059687"/>
                </a:lnTo>
                <a:lnTo>
                  <a:pt x="3121332" y="3046590"/>
                </a:lnTo>
                <a:lnTo>
                  <a:pt x="3127860" y="3034055"/>
                </a:lnTo>
                <a:lnTo>
                  <a:pt x="3120307" y="3032804"/>
                </a:lnTo>
                <a:lnTo>
                  <a:pt x="3119933" y="3027772"/>
                </a:lnTo>
                <a:cubicBezTo>
                  <a:pt x="3117561" y="3017446"/>
                  <a:pt x="3112815" y="3007121"/>
                  <a:pt x="3103324" y="2995857"/>
                </a:cubicBezTo>
                <a:cubicBezTo>
                  <a:pt x="3107120" y="2992102"/>
                  <a:pt x="3114714" y="2992102"/>
                  <a:pt x="3114714" y="2988348"/>
                </a:cubicBezTo>
                <a:cubicBezTo>
                  <a:pt x="3124205" y="2980838"/>
                  <a:pt x="3128951" y="2976145"/>
                  <a:pt x="3129425" y="2970512"/>
                </a:cubicBezTo>
                <a:lnTo>
                  <a:pt x="3122877" y="2956433"/>
                </a:lnTo>
                <a:lnTo>
                  <a:pt x="3131524" y="2941662"/>
                </a:lnTo>
                <a:close/>
                <a:moveTo>
                  <a:pt x="8568623" y="2910087"/>
                </a:moveTo>
                <a:lnTo>
                  <a:pt x="8568533" y="2912007"/>
                </a:lnTo>
                <a:cubicBezTo>
                  <a:pt x="8570431" y="2912007"/>
                  <a:pt x="8574227" y="2914823"/>
                  <a:pt x="8578023" y="2918108"/>
                </a:cubicBezTo>
                <a:lnTo>
                  <a:pt x="8587307" y="2926830"/>
                </a:lnTo>
                <a:lnTo>
                  <a:pt x="8587307" y="2949759"/>
                </a:lnTo>
                <a:lnTo>
                  <a:pt x="8583719" y="2953309"/>
                </a:lnTo>
                <a:lnTo>
                  <a:pt x="8578723" y="2954955"/>
                </a:lnTo>
                <a:lnTo>
                  <a:pt x="8577355" y="2952703"/>
                </a:lnTo>
                <a:lnTo>
                  <a:pt x="8566493" y="2948405"/>
                </a:lnTo>
                <a:lnTo>
                  <a:pt x="8564737" y="2945799"/>
                </a:lnTo>
                <a:lnTo>
                  <a:pt x="8564737" y="2912009"/>
                </a:lnTo>
                <a:close/>
                <a:moveTo>
                  <a:pt x="1805873" y="2910086"/>
                </a:moveTo>
                <a:lnTo>
                  <a:pt x="1805783" y="2912006"/>
                </a:lnTo>
                <a:cubicBezTo>
                  <a:pt x="1807681" y="2912006"/>
                  <a:pt x="1811478" y="2914822"/>
                  <a:pt x="1815274" y="2918107"/>
                </a:cubicBezTo>
                <a:lnTo>
                  <a:pt x="1824557" y="2926829"/>
                </a:lnTo>
                <a:lnTo>
                  <a:pt x="1824557" y="2949758"/>
                </a:lnTo>
                <a:lnTo>
                  <a:pt x="1820969" y="2953308"/>
                </a:lnTo>
                <a:lnTo>
                  <a:pt x="1815973" y="2954954"/>
                </a:lnTo>
                <a:lnTo>
                  <a:pt x="1814606" y="2952702"/>
                </a:lnTo>
                <a:lnTo>
                  <a:pt x="1803743" y="2948404"/>
                </a:lnTo>
                <a:lnTo>
                  <a:pt x="1801987" y="2945798"/>
                </a:lnTo>
                <a:lnTo>
                  <a:pt x="1801987" y="2912008"/>
                </a:lnTo>
                <a:close/>
                <a:moveTo>
                  <a:pt x="11637165" y="2892054"/>
                </a:moveTo>
                <a:lnTo>
                  <a:pt x="11668829" y="2909754"/>
                </a:lnTo>
                <a:cubicBezTo>
                  <a:pt x="11677845" y="2917733"/>
                  <a:pt x="11685437" y="2927119"/>
                  <a:pt x="11693031" y="2936506"/>
                </a:cubicBezTo>
                <a:cubicBezTo>
                  <a:pt x="11696827" y="2940261"/>
                  <a:pt x="11700623" y="2947771"/>
                  <a:pt x="11700623" y="2955280"/>
                </a:cubicBezTo>
                <a:cubicBezTo>
                  <a:pt x="11700623" y="2962790"/>
                  <a:pt x="11700623" y="2974054"/>
                  <a:pt x="11704419" y="2985318"/>
                </a:cubicBezTo>
                <a:cubicBezTo>
                  <a:pt x="11708217" y="2989073"/>
                  <a:pt x="11708217" y="2996582"/>
                  <a:pt x="11704419" y="3004091"/>
                </a:cubicBezTo>
                <a:cubicBezTo>
                  <a:pt x="11696827" y="3007846"/>
                  <a:pt x="11700623" y="3015356"/>
                  <a:pt x="11700623" y="3019110"/>
                </a:cubicBezTo>
                <a:cubicBezTo>
                  <a:pt x="11700623" y="3026620"/>
                  <a:pt x="11696827" y="3030375"/>
                  <a:pt x="11704419" y="3030375"/>
                </a:cubicBezTo>
                <a:cubicBezTo>
                  <a:pt x="11712013" y="3030375"/>
                  <a:pt x="11712013" y="3026620"/>
                  <a:pt x="11712013" y="3019110"/>
                </a:cubicBezTo>
                <a:cubicBezTo>
                  <a:pt x="11712013" y="3007846"/>
                  <a:pt x="11712013" y="2996582"/>
                  <a:pt x="11712013" y="2989073"/>
                </a:cubicBezTo>
                <a:cubicBezTo>
                  <a:pt x="11712013" y="2974054"/>
                  <a:pt x="11723403" y="2970299"/>
                  <a:pt x="11734791" y="2977808"/>
                </a:cubicBezTo>
                <a:cubicBezTo>
                  <a:pt x="11734791" y="2977808"/>
                  <a:pt x="11738589" y="2977808"/>
                  <a:pt x="11742385" y="2977808"/>
                </a:cubicBezTo>
                <a:cubicBezTo>
                  <a:pt x="11765163" y="2989073"/>
                  <a:pt x="11765163" y="2989073"/>
                  <a:pt x="11765163" y="3019110"/>
                </a:cubicBezTo>
                <a:cubicBezTo>
                  <a:pt x="11765163" y="3019110"/>
                  <a:pt x="11765163" y="3022865"/>
                  <a:pt x="11765163" y="3022865"/>
                </a:cubicBezTo>
                <a:cubicBezTo>
                  <a:pt x="11776553" y="3034129"/>
                  <a:pt x="11776553" y="3045393"/>
                  <a:pt x="11765163" y="3056658"/>
                </a:cubicBezTo>
                <a:cubicBezTo>
                  <a:pt x="11765163" y="3064167"/>
                  <a:pt x="11765163" y="3067922"/>
                  <a:pt x="11765163" y="3075431"/>
                </a:cubicBezTo>
                <a:cubicBezTo>
                  <a:pt x="11765163" y="3079186"/>
                  <a:pt x="11768959" y="3086695"/>
                  <a:pt x="11757571" y="3090450"/>
                </a:cubicBezTo>
                <a:cubicBezTo>
                  <a:pt x="11757571" y="3097960"/>
                  <a:pt x="11761367" y="3109224"/>
                  <a:pt x="11757571" y="3116733"/>
                </a:cubicBezTo>
                <a:cubicBezTo>
                  <a:pt x="11757571" y="3131752"/>
                  <a:pt x="11761367" y="3143016"/>
                  <a:pt x="11765163" y="3150526"/>
                </a:cubicBezTo>
                <a:cubicBezTo>
                  <a:pt x="11772757" y="3161790"/>
                  <a:pt x="11772757" y="3173054"/>
                  <a:pt x="11765163" y="3184318"/>
                </a:cubicBezTo>
                <a:cubicBezTo>
                  <a:pt x="11761367" y="3191828"/>
                  <a:pt x="11757571" y="3206847"/>
                  <a:pt x="11757571" y="3218111"/>
                </a:cubicBezTo>
                <a:cubicBezTo>
                  <a:pt x="11761367" y="3221865"/>
                  <a:pt x="11761367" y="3229375"/>
                  <a:pt x="11753773" y="3233130"/>
                </a:cubicBezTo>
                <a:cubicBezTo>
                  <a:pt x="11749977" y="3236884"/>
                  <a:pt x="11749977" y="3240639"/>
                  <a:pt x="11753773" y="3244394"/>
                </a:cubicBezTo>
                <a:cubicBezTo>
                  <a:pt x="11765163" y="3263167"/>
                  <a:pt x="11757571" y="3285696"/>
                  <a:pt x="11757571" y="3304469"/>
                </a:cubicBezTo>
                <a:cubicBezTo>
                  <a:pt x="11765163" y="3304469"/>
                  <a:pt x="11768959" y="3300715"/>
                  <a:pt x="11772757" y="3308224"/>
                </a:cubicBezTo>
                <a:cubicBezTo>
                  <a:pt x="11772757" y="3311979"/>
                  <a:pt x="11772757" y="3319488"/>
                  <a:pt x="11765163" y="3315734"/>
                </a:cubicBezTo>
                <a:cubicBezTo>
                  <a:pt x="11765163" y="3323243"/>
                  <a:pt x="11765163" y="3330752"/>
                  <a:pt x="11765163" y="3338262"/>
                </a:cubicBezTo>
                <a:cubicBezTo>
                  <a:pt x="11768959" y="3338262"/>
                  <a:pt x="11776553" y="3334507"/>
                  <a:pt x="11780349" y="3342017"/>
                </a:cubicBezTo>
                <a:cubicBezTo>
                  <a:pt x="11780349" y="3345771"/>
                  <a:pt x="11776553" y="3349526"/>
                  <a:pt x="11772757" y="3349526"/>
                </a:cubicBezTo>
                <a:cubicBezTo>
                  <a:pt x="11772757" y="3357036"/>
                  <a:pt x="11772757" y="3364545"/>
                  <a:pt x="11772757" y="3368300"/>
                </a:cubicBezTo>
                <a:cubicBezTo>
                  <a:pt x="11776553" y="3372054"/>
                  <a:pt x="11784145" y="3368300"/>
                  <a:pt x="11784145" y="3375809"/>
                </a:cubicBezTo>
                <a:cubicBezTo>
                  <a:pt x="11784145" y="3379564"/>
                  <a:pt x="11787943" y="3387073"/>
                  <a:pt x="11780349" y="3390828"/>
                </a:cubicBezTo>
                <a:cubicBezTo>
                  <a:pt x="11776553" y="3398337"/>
                  <a:pt x="11787943" y="3409602"/>
                  <a:pt x="11784145" y="3417111"/>
                </a:cubicBezTo>
                <a:cubicBezTo>
                  <a:pt x="11776553" y="3428375"/>
                  <a:pt x="11780349" y="3435885"/>
                  <a:pt x="11780349" y="3443394"/>
                </a:cubicBezTo>
                <a:cubicBezTo>
                  <a:pt x="11776553" y="3450904"/>
                  <a:pt x="11780349" y="3454658"/>
                  <a:pt x="11780349" y="3462168"/>
                </a:cubicBezTo>
                <a:cubicBezTo>
                  <a:pt x="11787943" y="3473432"/>
                  <a:pt x="11787943" y="3492206"/>
                  <a:pt x="11780349" y="3507224"/>
                </a:cubicBezTo>
                <a:cubicBezTo>
                  <a:pt x="11780349" y="3518489"/>
                  <a:pt x="11791739" y="3529753"/>
                  <a:pt x="11784145" y="3544772"/>
                </a:cubicBezTo>
                <a:cubicBezTo>
                  <a:pt x="11787943" y="3544772"/>
                  <a:pt x="11799331" y="3556036"/>
                  <a:pt x="11803129" y="3559791"/>
                </a:cubicBezTo>
                <a:cubicBezTo>
                  <a:pt x="11814517" y="3574810"/>
                  <a:pt x="11814517" y="3574810"/>
                  <a:pt x="11799331" y="3586074"/>
                </a:cubicBezTo>
                <a:cubicBezTo>
                  <a:pt x="11795535" y="3589828"/>
                  <a:pt x="11791739" y="3593583"/>
                  <a:pt x="11787943" y="3589828"/>
                </a:cubicBezTo>
                <a:cubicBezTo>
                  <a:pt x="11784145" y="3586074"/>
                  <a:pt x="11780349" y="3586074"/>
                  <a:pt x="11780349" y="3578564"/>
                </a:cubicBezTo>
                <a:cubicBezTo>
                  <a:pt x="11780349" y="3567300"/>
                  <a:pt x="11780349" y="3556036"/>
                  <a:pt x="11780349" y="3544772"/>
                </a:cubicBezTo>
                <a:cubicBezTo>
                  <a:pt x="11765163" y="3533508"/>
                  <a:pt x="11757571" y="3518489"/>
                  <a:pt x="11757571" y="3495960"/>
                </a:cubicBezTo>
                <a:cubicBezTo>
                  <a:pt x="11757571" y="3488451"/>
                  <a:pt x="11757571" y="3480941"/>
                  <a:pt x="11757571" y="3473432"/>
                </a:cubicBezTo>
                <a:cubicBezTo>
                  <a:pt x="11761367" y="3435885"/>
                  <a:pt x="11749977" y="3398337"/>
                  <a:pt x="11746181" y="3360790"/>
                </a:cubicBezTo>
                <a:cubicBezTo>
                  <a:pt x="11746181" y="3357036"/>
                  <a:pt x="11738589" y="3353281"/>
                  <a:pt x="11734791" y="3345771"/>
                </a:cubicBezTo>
                <a:cubicBezTo>
                  <a:pt x="11730995" y="3368300"/>
                  <a:pt x="11730995" y="3390828"/>
                  <a:pt x="11730995" y="3409602"/>
                </a:cubicBezTo>
                <a:cubicBezTo>
                  <a:pt x="11730995" y="3409602"/>
                  <a:pt x="11727199" y="3409602"/>
                  <a:pt x="11727199" y="3409602"/>
                </a:cubicBezTo>
                <a:cubicBezTo>
                  <a:pt x="11727199" y="3387073"/>
                  <a:pt x="11727199" y="3364545"/>
                  <a:pt x="11727199" y="3345771"/>
                </a:cubicBezTo>
                <a:cubicBezTo>
                  <a:pt x="11727199" y="3323243"/>
                  <a:pt x="11727199" y="3304469"/>
                  <a:pt x="11727199" y="3285696"/>
                </a:cubicBezTo>
                <a:cubicBezTo>
                  <a:pt x="11727199" y="3281941"/>
                  <a:pt x="11727199" y="3274432"/>
                  <a:pt x="11723403" y="3270677"/>
                </a:cubicBezTo>
                <a:cubicBezTo>
                  <a:pt x="11715809" y="3263167"/>
                  <a:pt x="11700623" y="3266922"/>
                  <a:pt x="11704419" y="3251903"/>
                </a:cubicBezTo>
                <a:cubicBezTo>
                  <a:pt x="11708217" y="3240639"/>
                  <a:pt x="11696827" y="3233130"/>
                  <a:pt x="11700623" y="3221865"/>
                </a:cubicBezTo>
                <a:cubicBezTo>
                  <a:pt x="11700623" y="3214356"/>
                  <a:pt x="11696827" y="3203092"/>
                  <a:pt x="11704419" y="3195582"/>
                </a:cubicBezTo>
                <a:cubicBezTo>
                  <a:pt x="11708217" y="3191828"/>
                  <a:pt x="11704419" y="3188073"/>
                  <a:pt x="11704419" y="3180563"/>
                </a:cubicBezTo>
                <a:cubicBezTo>
                  <a:pt x="11696827" y="3184318"/>
                  <a:pt x="11693031" y="3191828"/>
                  <a:pt x="11689235" y="3191828"/>
                </a:cubicBezTo>
                <a:cubicBezTo>
                  <a:pt x="11681641" y="3195582"/>
                  <a:pt x="11674049" y="3191828"/>
                  <a:pt x="11674049" y="3184318"/>
                </a:cubicBezTo>
                <a:cubicBezTo>
                  <a:pt x="11674049" y="3176809"/>
                  <a:pt x="11674049" y="3165545"/>
                  <a:pt x="11662659" y="3165545"/>
                </a:cubicBezTo>
                <a:cubicBezTo>
                  <a:pt x="11658863" y="3165545"/>
                  <a:pt x="11658863" y="3158035"/>
                  <a:pt x="11658863" y="3154280"/>
                </a:cubicBezTo>
                <a:cubicBezTo>
                  <a:pt x="11670251" y="3135507"/>
                  <a:pt x="11655065" y="3116733"/>
                  <a:pt x="11655065" y="3101714"/>
                </a:cubicBezTo>
                <a:cubicBezTo>
                  <a:pt x="11651269" y="3097960"/>
                  <a:pt x="11651269" y="3094205"/>
                  <a:pt x="11647473" y="3094205"/>
                </a:cubicBezTo>
                <a:cubicBezTo>
                  <a:pt x="11643677" y="3094205"/>
                  <a:pt x="11639879" y="3097960"/>
                  <a:pt x="11639879" y="3101714"/>
                </a:cubicBezTo>
                <a:lnTo>
                  <a:pt x="11638399" y="3105036"/>
                </a:lnTo>
                <a:lnTo>
                  <a:pt x="11638399" y="3002665"/>
                </a:lnTo>
                <a:cubicBezTo>
                  <a:pt x="11638399" y="2998909"/>
                  <a:pt x="11637475" y="2996092"/>
                  <a:pt x="11636857" y="2993275"/>
                </a:cubicBezTo>
                <a:cubicBezTo>
                  <a:pt x="11636241" y="2990458"/>
                  <a:pt x="11635931" y="2987642"/>
                  <a:pt x="11637165" y="2983886"/>
                </a:cubicBezTo>
                <a:cubicBezTo>
                  <a:pt x="11640867" y="2972618"/>
                  <a:pt x="11638399" y="2957595"/>
                  <a:pt x="11638399" y="2946327"/>
                </a:cubicBezTo>
                <a:cubicBezTo>
                  <a:pt x="11638399" y="2935060"/>
                  <a:pt x="11639633" y="2920036"/>
                  <a:pt x="11637165" y="2908769"/>
                </a:cubicBezTo>
                <a:close/>
                <a:moveTo>
                  <a:pt x="4874416" y="2892053"/>
                </a:moveTo>
                <a:lnTo>
                  <a:pt x="4906079" y="2909753"/>
                </a:lnTo>
                <a:cubicBezTo>
                  <a:pt x="4915095" y="2917732"/>
                  <a:pt x="4922688" y="2927118"/>
                  <a:pt x="4930281" y="2936505"/>
                </a:cubicBezTo>
                <a:cubicBezTo>
                  <a:pt x="4934077" y="2940260"/>
                  <a:pt x="4937874" y="2947770"/>
                  <a:pt x="4937874" y="2955279"/>
                </a:cubicBezTo>
                <a:cubicBezTo>
                  <a:pt x="4937874" y="2962789"/>
                  <a:pt x="4937874" y="2974053"/>
                  <a:pt x="4941670" y="2985317"/>
                </a:cubicBezTo>
                <a:cubicBezTo>
                  <a:pt x="4945467" y="2989072"/>
                  <a:pt x="4945467" y="2996581"/>
                  <a:pt x="4941670" y="3004090"/>
                </a:cubicBezTo>
                <a:cubicBezTo>
                  <a:pt x="4934077" y="3007845"/>
                  <a:pt x="4937874" y="3015355"/>
                  <a:pt x="4937874" y="3019109"/>
                </a:cubicBezTo>
                <a:cubicBezTo>
                  <a:pt x="4937874" y="3026619"/>
                  <a:pt x="4934077" y="3030374"/>
                  <a:pt x="4941670" y="3030374"/>
                </a:cubicBezTo>
                <a:cubicBezTo>
                  <a:pt x="4949263" y="3030374"/>
                  <a:pt x="4949263" y="3026619"/>
                  <a:pt x="4949263" y="3019109"/>
                </a:cubicBezTo>
                <a:cubicBezTo>
                  <a:pt x="4949263" y="3007845"/>
                  <a:pt x="4949263" y="2996581"/>
                  <a:pt x="4949263" y="2989072"/>
                </a:cubicBezTo>
                <a:cubicBezTo>
                  <a:pt x="4949263" y="2974053"/>
                  <a:pt x="4960653" y="2970298"/>
                  <a:pt x="4972042" y="2977807"/>
                </a:cubicBezTo>
                <a:cubicBezTo>
                  <a:pt x="4972042" y="2977807"/>
                  <a:pt x="4975839" y="2977807"/>
                  <a:pt x="4979635" y="2977807"/>
                </a:cubicBezTo>
                <a:cubicBezTo>
                  <a:pt x="5002414" y="2989072"/>
                  <a:pt x="5002414" y="2989072"/>
                  <a:pt x="5002414" y="3019109"/>
                </a:cubicBezTo>
                <a:cubicBezTo>
                  <a:pt x="5002414" y="3019109"/>
                  <a:pt x="5002414" y="3022864"/>
                  <a:pt x="5002414" y="3022864"/>
                </a:cubicBezTo>
                <a:cubicBezTo>
                  <a:pt x="5013804" y="3034128"/>
                  <a:pt x="5013804" y="3045392"/>
                  <a:pt x="5002414" y="3056657"/>
                </a:cubicBezTo>
                <a:cubicBezTo>
                  <a:pt x="5002414" y="3064166"/>
                  <a:pt x="5002414" y="3067921"/>
                  <a:pt x="5002414" y="3075430"/>
                </a:cubicBezTo>
                <a:cubicBezTo>
                  <a:pt x="5002414" y="3079185"/>
                  <a:pt x="5006210" y="3086694"/>
                  <a:pt x="4994821" y="3090449"/>
                </a:cubicBezTo>
                <a:cubicBezTo>
                  <a:pt x="4994821" y="3097959"/>
                  <a:pt x="4998617" y="3109223"/>
                  <a:pt x="4994821" y="3116732"/>
                </a:cubicBezTo>
                <a:cubicBezTo>
                  <a:pt x="4994821" y="3131751"/>
                  <a:pt x="4998617" y="3143015"/>
                  <a:pt x="5002414" y="3150525"/>
                </a:cubicBezTo>
                <a:cubicBezTo>
                  <a:pt x="5010007" y="3161789"/>
                  <a:pt x="5010007" y="3173053"/>
                  <a:pt x="5002414" y="3184317"/>
                </a:cubicBezTo>
                <a:cubicBezTo>
                  <a:pt x="4998617" y="3191827"/>
                  <a:pt x="4994821" y="3206846"/>
                  <a:pt x="4994821" y="3218110"/>
                </a:cubicBezTo>
                <a:cubicBezTo>
                  <a:pt x="4998617" y="3221864"/>
                  <a:pt x="4998617" y="3229374"/>
                  <a:pt x="4991024" y="3233129"/>
                </a:cubicBezTo>
                <a:cubicBezTo>
                  <a:pt x="4987228" y="3236883"/>
                  <a:pt x="4987228" y="3240638"/>
                  <a:pt x="4991024" y="3244393"/>
                </a:cubicBezTo>
                <a:cubicBezTo>
                  <a:pt x="5002414" y="3263166"/>
                  <a:pt x="4994821" y="3285695"/>
                  <a:pt x="4994821" y="3304468"/>
                </a:cubicBezTo>
                <a:cubicBezTo>
                  <a:pt x="5002414" y="3304468"/>
                  <a:pt x="5006210" y="3300714"/>
                  <a:pt x="5010007" y="3308223"/>
                </a:cubicBezTo>
                <a:cubicBezTo>
                  <a:pt x="5010007" y="3311978"/>
                  <a:pt x="5010007" y="3319487"/>
                  <a:pt x="5002414" y="3315733"/>
                </a:cubicBezTo>
                <a:cubicBezTo>
                  <a:pt x="5002414" y="3323242"/>
                  <a:pt x="5002414" y="3330751"/>
                  <a:pt x="5002414" y="3338261"/>
                </a:cubicBezTo>
                <a:cubicBezTo>
                  <a:pt x="5006210" y="3338261"/>
                  <a:pt x="5013804" y="3334506"/>
                  <a:pt x="5017600" y="3342016"/>
                </a:cubicBezTo>
                <a:cubicBezTo>
                  <a:pt x="5017600" y="3345770"/>
                  <a:pt x="5013804" y="3349525"/>
                  <a:pt x="5010007" y="3349525"/>
                </a:cubicBezTo>
                <a:cubicBezTo>
                  <a:pt x="5010007" y="3357035"/>
                  <a:pt x="5010007" y="3364544"/>
                  <a:pt x="5010007" y="3368299"/>
                </a:cubicBezTo>
                <a:cubicBezTo>
                  <a:pt x="5013804" y="3372053"/>
                  <a:pt x="5021396" y="3368299"/>
                  <a:pt x="5021396" y="3375808"/>
                </a:cubicBezTo>
                <a:cubicBezTo>
                  <a:pt x="5021396" y="3379563"/>
                  <a:pt x="5025193" y="3387072"/>
                  <a:pt x="5017600" y="3390827"/>
                </a:cubicBezTo>
                <a:cubicBezTo>
                  <a:pt x="5013804" y="3398336"/>
                  <a:pt x="5025193" y="3409601"/>
                  <a:pt x="5021396" y="3417110"/>
                </a:cubicBezTo>
                <a:cubicBezTo>
                  <a:pt x="5013804" y="3428374"/>
                  <a:pt x="5017600" y="3435884"/>
                  <a:pt x="5017600" y="3443393"/>
                </a:cubicBezTo>
                <a:cubicBezTo>
                  <a:pt x="5013804" y="3450903"/>
                  <a:pt x="5017600" y="3454657"/>
                  <a:pt x="5017600" y="3462167"/>
                </a:cubicBezTo>
                <a:cubicBezTo>
                  <a:pt x="5025193" y="3473431"/>
                  <a:pt x="5025193" y="3492205"/>
                  <a:pt x="5017600" y="3507223"/>
                </a:cubicBezTo>
                <a:cubicBezTo>
                  <a:pt x="5017600" y="3518488"/>
                  <a:pt x="5028989" y="3529752"/>
                  <a:pt x="5021396" y="3544771"/>
                </a:cubicBezTo>
                <a:cubicBezTo>
                  <a:pt x="5025193" y="3544771"/>
                  <a:pt x="5036582" y="3556035"/>
                  <a:pt x="5040379" y="3559790"/>
                </a:cubicBezTo>
                <a:cubicBezTo>
                  <a:pt x="5051768" y="3574809"/>
                  <a:pt x="5051768" y="3574809"/>
                  <a:pt x="5036582" y="3586073"/>
                </a:cubicBezTo>
                <a:cubicBezTo>
                  <a:pt x="5032786" y="3589827"/>
                  <a:pt x="5028989" y="3593582"/>
                  <a:pt x="5025193" y="3589827"/>
                </a:cubicBezTo>
                <a:cubicBezTo>
                  <a:pt x="5021396" y="3586073"/>
                  <a:pt x="5017600" y="3586073"/>
                  <a:pt x="5017600" y="3578563"/>
                </a:cubicBezTo>
                <a:cubicBezTo>
                  <a:pt x="5017600" y="3567299"/>
                  <a:pt x="5017600" y="3556035"/>
                  <a:pt x="5017600" y="3544771"/>
                </a:cubicBezTo>
                <a:cubicBezTo>
                  <a:pt x="5002414" y="3533507"/>
                  <a:pt x="4994821" y="3518488"/>
                  <a:pt x="4994821" y="3495959"/>
                </a:cubicBezTo>
                <a:cubicBezTo>
                  <a:pt x="4994821" y="3488450"/>
                  <a:pt x="4994821" y="3480940"/>
                  <a:pt x="4994821" y="3473431"/>
                </a:cubicBezTo>
                <a:cubicBezTo>
                  <a:pt x="4998617" y="3435884"/>
                  <a:pt x="4987228" y="3398336"/>
                  <a:pt x="4983432" y="3360789"/>
                </a:cubicBezTo>
                <a:cubicBezTo>
                  <a:pt x="4983432" y="3357035"/>
                  <a:pt x="4975839" y="3353280"/>
                  <a:pt x="4972042" y="3345770"/>
                </a:cubicBezTo>
                <a:cubicBezTo>
                  <a:pt x="4968246" y="3368299"/>
                  <a:pt x="4968246" y="3390827"/>
                  <a:pt x="4968246" y="3409601"/>
                </a:cubicBezTo>
                <a:cubicBezTo>
                  <a:pt x="4968246" y="3409601"/>
                  <a:pt x="4964449" y="3409601"/>
                  <a:pt x="4964449" y="3409601"/>
                </a:cubicBezTo>
                <a:cubicBezTo>
                  <a:pt x="4964449" y="3387072"/>
                  <a:pt x="4964449" y="3364544"/>
                  <a:pt x="4964449" y="3345770"/>
                </a:cubicBezTo>
                <a:cubicBezTo>
                  <a:pt x="4964449" y="3323242"/>
                  <a:pt x="4964449" y="3304468"/>
                  <a:pt x="4964449" y="3285695"/>
                </a:cubicBezTo>
                <a:cubicBezTo>
                  <a:pt x="4964449" y="3281940"/>
                  <a:pt x="4964449" y="3274431"/>
                  <a:pt x="4960653" y="3270676"/>
                </a:cubicBezTo>
                <a:cubicBezTo>
                  <a:pt x="4953060" y="3263166"/>
                  <a:pt x="4937874" y="3266921"/>
                  <a:pt x="4941670" y="3251902"/>
                </a:cubicBezTo>
                <a:cubicBezTo>
                  <a:pt x="4945467" y="3240638"/>
                  <a:pt x="4934077" y="3233129"/>
                  <a:pt x="4937874" y="3221864"/>
                </a:cubicBezTo>
                <a:cubicBezTo>
                  <a:pt x="4937874" y="3214355"/>
                  <a:pt x="4934077" y="3203091"/>
                  <a:pt x="4941670" y="3195581"/>
                </a:cubicBezTo>
                <a:cubicBezTo>
                  <a:pt x="4945467" y="3191827"/>
                  <a:pt x="4941670" y="3188072"/>
                  <a:pt x="4941670" y="3180562"/>
                </a:cubicBezTo>
                <a:cubicBezTo>
                  <a:pt x="4934077" y="3184317"/>
                  <a:pt x="4930281" y="3191827"/>
                  <a:pt x="4926485" y="3191827"/>
                </a:cubicBezTo>
                <a:cubicBezTo>
                  <a:pt x="4918892" y="3195581"/>
                  <a:pt x="4911299" y="3191827"/>
                  <a:pt x="4911299" y="3184317"/>
                </a:cubicBezTo>
                <a:cubicBezTo>
                  <a:pt x="4911299" y="3176808"/>
                  <a:pt x="4911299" y="3165544"/>
                  <a:pt x="4899909" y="3165544"/>
                </a:cubicBezTo>
                <a:cubicBezTo>
                  <a:pt x="4896113" y="3165544"/>
                  <a:pt x="4896113" y="3158034"/>
                  <a:pt x="4896113" y="3154279"/>
                </a:cubicBezTo>
                <a:cubicBezTo>
                  <a:pt x="4907502" y="3135506"/>
                  <a:pt x="4892316" y="3116732"/>
                  <a:pt x="4892316" y="3101713"/>
                </a:cubicBezTo>
                <a:cubicBezTo>
                  <a:pt x="4888520" y="3097959"/>
                  <a:pt x="4888520" y="3094204"/>
                  <a:pt x="4884723" y="3094204"/>
                </a:cubicBezTo>
                <a:cubicBezTo>
                  <a:pt x="4880927" y="3094204"/>
                  <a:pt x="4877130" y="3097959"/>
                  <a:pt x="4877130" y="3101713"/>
                </a:cubicBezTo>
                <a:lnTo>
                  <a:pt x="4875650" y="3105035"/>
                </a:lnTo>
                <a:lnTo>
                  <a:pt x="4875650" y="3002664"/>
                </a:lnTo>
                <a:cubicBezTo>
                  <a:pt x="4875650" y="2998908"/>
                  <a:pt x="4874725" y="2996091"/>
                  <a:pt x="4874108" y="2993274"/>
                </a:cubicBezTo>
                <a:cubicBezTo>
                  <a:pt x="4873491" y="2990457"/>
                  <a:pt x="4873182" y="2987641"/>
                  <a:pt x="4874416" y="2983885"/>
                </a:cubicBezTo>
                <a:cubicBezTo>
                  <a:pt x="4878118" y="2972617"/>
                  <a:pt x="4875650" y="2957594"/>
                  <a:pt x="4875650" y="2946326"/>
                </a:cubicBezTo>
                <a:cubicBezTo>
                  <a:pt x="4875650" y="2935059"/>
                  <a:pt x="4876884" y="2920035"/>
                  <a:pt x="4874416" y="2908768"/>
                </a:cubicBezTo>
                <a:close/>
                <a:moveTo>
                  <a:pt x="6510640" y="2885171"/>
                </a:moveTo>
                <a:lnTo>
                  <a:pt x="6512504" y="2906467"/>
                </a:lnTo>
                <a:lnTo>
                  <a:pt x="6508795" y="2948849"/>
                </a:lnTo>
                <a:lnTo>
                  <a:pt x="6507600" y="2931175"/>
                </a:lnTo>
                <a:cubicBezTo>
                  <a:pt x="6507600" y="2931175"/>
                  <a:pt x="6507600" y="2927419"/>
                  <a:pt x="6508834" y="2923663"/>
                </a:cubicBezTo>
                <a:close/>
                <a:moveTo>
                  <a:pt x="5758070" y="2849912"/>
                </a:moveTo>
                <a:lnTo>
                  <a:pt x="5760329" y="2853902"/>
                </a:lnTo>
                <a:cubicBezTo>
                  <a:pt x="5775515" y="2872675"/>
                  <a:pt x="5775515" y="2883939"/>
                  <a:pt x="5760329" y="2906468"/>
                </a:cubicBezTo>
                <a:lnTo>
                  <a:pt x="5755921" y="2918461"/>
                </a:lnTo>
                <a:lnTo>
                  <a:pt x="5754217" y="2914519"/>
                </a:lnTo>
                <a:cubicBezTo>
                  <a:pt x="5752290" y="2912172"/>
                  <a:pt x="5750363" y="2910294"/>
                  <a:pt x="5750363" y="2908416"/>
                </a:cubicBezTo>
                <a:cubicBezTo>
                  <a:pt x="5754217" y="2900904"/>
                  <a:pt x="5758070" y="2893393"/>
                  <a:pt x="5758070" y="2885881"/>
                </a:cubicBezTo>
                <a:close/>
                <a:moveTo>
                  <a:pt x="8565805" y="2833370"/>
                </a:moveTo>
                <a:lnTo>
                  <a:pt x="8570431" y="2850523"/>
                </a:lnTo>
                <a:lnTo>
                  <a:pt x="8569523" y="2854338"/>
                </a:lnTo>
                <a:lnTo>
                  <a:pt x="8569289" y="2853202"/>
                </a:lnTo>
                <a:lnTo>
                  <a:pt x="8564387" y="2838983"/>
                </a:lnTo>
                <a:close/>
                <a:moveTo>
                  <a:pt x="1803056" y="2833369"/>
                </a:moveTo>
                <a:lnTo>
                  <a:pt x="1807681" y="2850522"/>
                </a:lnTo>
                <a:lnTo>
                  <a:pt x="1806774" y="2854337"/>
                </a:lnTo>
                <a:lnTo>
                  <a:pt x="1806539" y="2853201"/>
                </a:lnTo>
                <a:lnTo>
                  <a:pt x="1801638" y="2838982"/>
                </a:lnTo>
                <a:close/>
                <a:moveTo>
                  <a:pt x="9900619" y="2826107"/>
                </a:moveTo>
                <a:lnTo>
                  <a:pt x="9902305" y="2831353"/>
                </a:lnTo>
                <a:cubicBezTo>
                  <a:pt x="9903753" y="2836986"/>
                  <a:pt x="9905927" y="2842620"/>
                  <a:pt x="9906651" y="2848254"/>
                </a:cubicBezTo>
                <a:lnTo>
                  <a:pt x="9903797" y="2859352"/>
                </a:lnTo>
                <a:lnTo>
                  <a:pt x="9895957" y="2843520"/>
                </a:lnTo>
                <a:lnTo>
                  <a:pt x="9890539" y="2836431"/>
                </a:lnTo>
                <a:close/>
                <a:moveTo>
                  <a:pt x="3137869" y="2826106"/>
                </a:moveTo>
                <a:lnTo>
                  <a:pt x="3139555" y="2831352"/>
                </a:lnTo>
                <a:cubicBezTo>
                  <a:pt x="3141004" y="2836985"/>
                  <a:pt x="3143178" y="2842619"/>
                  <a:pt x="3143902" y="2848253"/>
                </a:cubicBezTo>
                <a:lnTo>
                  <a:pt x="3141048" y="2859351"/>
                </a:lnTo>
                <a:lnTo>
                  <a:pt x="3133207" y="2843519"/>
                </a:lnTo>
                <a:lnTo>
                  <a:pt x="3127790" y="2836430"/>
                </a:lnTo>
                <a:close/>
                <a:moveTo>
                  <a:pt x="11518471" y="2818604"/>
                </a:moveTo>
                <a:lnTo>
                  <a:pt x="11524711" y="2827147"/>
                </a:lnTo>
                <a:lnTo>
                  <a:pt x="11524871" y="2837407"/>
                </a:lnTo>
                <a:cubicBezTo>
                  <a:pt x="11524871" y="2837407"/>
                  <a:pt x="11524871" y="2841163"/>
                  <a:pt x="11524871" y="2844919"/>
                </a:cubicBezTo>
                <a:cubicBezTo>
                  <a:pt x="11524871" y="2852431"/>
                  <a:pt x="11523637" y="2863698"/>
                  <a:pt x="11526105" y="2867454"/>
                </a:cubicBezTo>
                <a:lnTo>
                  <a:pt x="11527921" y="2900632"/>
                </a:lnTo>
                <a:lnTo>
                  <a:pt x="11526065" y="2897454"/>
                </a:lnTo>
                <a:cubicBezTo>
                  <a:pt x="11529861" y="2889944"/>
                  <a:pt x="11518471" y="2882435"/>
                  <a:pt x="11518471" y="2874925"/>
                </a:cubicBezTo>
                <a:cubicBezTo>
                  <a:pt x="11518471" y="2859906"/>
                  <a:pt x="11518471" y="2841133"/>
                  <a:pt x="11518471" y="2818604"/>
                </a:cubicBezTo>
                <a:close/>
                <a:moveTo>
                  <a:pt x="4755722" y="2818603"/>
                </a:moveTo>
                <a:lnTo>
                  <a:pt x="4761961" y="2827146"/>
                </a:lnTo>
                <a:lnTo>
                  <a:pt x="4762121" y="2837406"/>
                </a:lnTo>
                <a:cubicBezTo>
                  <a:pt x="4762121" y="2837406"/>
                  <a:pt x="4762121" y="2841162"/>
                  <a:pt x="4762121" y="2844918"/>
                </a:cubicBezTo>
                <a:cubicBezTo>
                  <a:pt x="4762121" y="2852430"/>
                  <a:pt x="4760887" y="2863697"/>
                  <a:pt x="4763355" y="2867453"/>
                </a:cubicBezTo>
                <a:lnTo>
                  <a:pt x="4765172" y="2900631"/>
                </a:lnTo>
                <a:lnTo>
                  <a:pt x="4763315" y="2897453"/>
                </a:lnTo>
                <a:cubicBezTo>
                  <a:pt x="4767112" y="2889943"/>
                  <a:pt x="4755722" y="2882434"/>
                  <a:pt x="4755722" y="2874924"/>
                </a:cubicBezTo>
                <a:cubicBezTo>
                  <a:pt x="4755722" y="2859905"/>
                  <a:pt x="4755722" y="2841132"/>
                  <a:pt x="4755722" y="2818603"/>
                </a:cubicBezTo>
                <a:close/>
                <a:moveTo>
                  <a:pt x="9977649" y="2788646"/>
                </a:moveTo>
                <a:lnTo>
                  <a:pt x="9980207" y="2798896"/>
                </a:lnTo>
                <a:cubicBezTo>
                  <a:pt x="9979845" y="2805469"/>
                  <a:pt x="9979121" y="2812980"/>
                  <a:pt x="9982019" y="2820492"/>
                </a:cubicBezTo>
                <a:cubicBezTo>
                  <a:pt x="9990711" y="2831760"/>
                  <a:pt x="9976223" y="2839272"/>
                  <a:pt x="9976223" y="2854295"/>
                </a:cubicBezTo>
                <a:cubicBezTo>
                  <a:pt x="9976223" y="2854295"/>
                  <a:pt x="9976223" y="2854295"/>
                  <a:pt x="9976223" y="2858051"/>
                </a:cubicBezTo>
                <a:cubicBezTo>
                  <a:pt x="9979121" y="2858051"/>
                  <a:pt x="9982019" y="2854295"/>
                  <a:pt x="9984917" y="2861807"/>
                </a:cubicBezTo>
                <a:cubicBezTo>
                  <a:pt x="9984917" y="2865562"/>
                  <a:pt x="9984917" y="2869318"/>
                  <a:pt x="9979121" y="2869318"/>
                </a:cubicBezTo>
                <a:cubicBezTo>
                  <a:pt x="9979121" y="2873074"/>
                  <a:pt x="9979121" y="2880586"/>
                  <a:pt x="9979121" y="2884342"/>
                </a:cubicBezTo>
                <a:cubicBezTo>
                  <a:pt x="9979121" y="2888098"/>
                  <a:pt x="9979121" y="2891854"/>
                  <a:pt x="9976223" y="2891854"/>
                </a:cubicBezTo>
                <a:cubicBezTo>
                  <a:pt x="9973325" y="2903122"/>
                  <a:pt x="9982019" y="2910633"/>
                  <a:pt x="9984917" y="2921900"/>
                </a:cubicBezTo>
                <a:cubicBezTo>
                  <a:pt x="9987813" y="2921900"/>
                  <a:pt x="9990711" y="2918144"/>
                  <a:pt x="9993609" y="2925656"/>
                </a:cubicBezTo>
                <a:cubicBezTo>
                  <a:pt x="9993609" y="2929412"/>
                  <a:pt x="9993609" y="2936924"/>
                  <a:pt x="9993609" y="2940680"/>
                </a:cubicBezTo>
                <a:cubicBezTo>
                  <a:pt x="9987813" y="2944436"/>
                  <a:pt x="9982019" y="2940680"/>
                  <a:pt x="9976223" y="2944436"/>
                </a:cubicBezTo>
                <a:cubicBezTo>
                  <a:pt x="9970427" y="2944436"/>
                  <a:pt x="9970427" y="2944436"/>
                  <a:pt x="9970427" y="2951948"/>
                </a:cubicBezTo>
                <a:cubicBezTo>
                  <a:pt x="9970427" y="2955704"/>
                  <a:pt x="9970427" y="2959459"/>
                  <a:pt x="9970427" y="2966971"/>
                </a:cubicBezTo>
                <a:cubicBezTo>
                  <a:pt x="9970427" y="2970727"/>
                  <a:pt x="9970427" y="2978238"/>
                  <a:pt x="9970427" y="2981994"/>
                </a:cubicBezTo>
                <a:cubicBezTo>
                  <a:pt x="9970427" y="2985750"/>
                  <a:pt x="9970427" y="2989506"/>
                  <a:pt x="9967529" y="2989506"/>
                </a:cubicBezTo>
                <a:lnTo>
                  <a:pt x="9964115" y="2993300"/>
                </a:lnTo>
                <a:lnTo>
                  <a:pt x="9963975" y="2992854"/>
                </a:lnTo>
                <a:cubicBezTo>
                  <a:pt x="9962979" y="2989098"/>
                  <a:pt x="9962435" y="2985342"/>
                  <a:pt x="9963161" y="2981587"/>
                </a:cubicBezTo>
                <a:cubicBezTo>
                  <a:pt x="9966057" y="2977832"/>
                  <a:pt x="9963161" y="2970320"/>
                  <a:pt x="9966057" y="2970320"/>
                </a:cubicBezTo>
                <a:cubicBezTo>
                  <a:pt x="9971853" y="2959052"/>
                  <a:pt x="9968955" y="2951540"/>
                  <a:pt x="9968955" y="2940273"/>
                </a:cubicBezTo>
                <a:cubicBezTo>
                  <a:pt x="9968955" y="2925250"/>
                  <a:pt x="9966057" y="2906470"/>
                  <a:pt x="9968955" y="2891446"/>
                </a:cubicBezTo>
                <a:cubicBezTo>
                  <a:pt x="9971853" y="2876423"/>
                  <a:pt x="9974751" y="2865156"/>
                  <a:pt x="9971853" y="2853888"/>
                </a:cubicBezTo>
                <a:cubicBezTo>
                  <a:pt x="9971853" y="2842620"/>
                  <a:pt x="9977649" y="2831353"/>
                  <a:pt x="9977649" y="2820086"/>
                </a:cubicBezTo>
                <a:close/>
                <a:moveTo>
                  <a:pt x="3214899" y="2788645"/>
                </a:moveTo>
                <a:lnTo>
                  <a:pt x="3217458" y="2798895"/>
                </a:lnTo>
                <a:cubicBezTo>
                  <a:pt x="3217095" y="2805468"/>
                  <a:pt x="3216371" y="2812979"/>
                  <a:pt x="3219269" y="2820491"/>
                </a:cubicBezTo>
                <a:cubicBezTo>
                  <a:pt x="3227962" y="2831759"/>
                  <a:pt x="3213473" y="2839271"/>
                  <a:pt x="3213473" y="2854294"/>
                </a:cubicBezTo>
                <a:cubicBezTo>
                  <a:pt x="3213473" y="2854294"/>
                  <a:pt x="3213473" y="2854294"/>
                  <a:pt x="3213473" y="2858050"/>
                </a:cubicBezTo>
                <a:cubicBezTo>
                  <a:pt x="3216371" y="2858050"/>
                  <a:pt x="3219269" y="2854294"/>
                  <a:pt x="3222167" y="2861806"/>
                </a:cubicBezTo>
                <a:cubicBezTo>
                  <a:pt x="3222167" y="2865561"/>
                  <a:pt x="3222167" y="2869317"/>
                  <a:pt x="3216371" y="2869317"/>
                </a:cubicBezTo>
                <a:cubicBezTo>
                  <a:pt x="3216371" y="2873073"/>
                  <a:pt x="3216371" y="2880585"/>
                  <a:pt x="3216371" y="2884341"/>
                </a:cubicBezTo>
                <a:cubicBezTo>
                  <a:pt x="3216371" y="2888097"/>
                  <a:pt x="3216371" y="2891853"/>
                  <a:pt x="3213473" y="2891853"/>
                </a:cubicBezTo>
                <a:cubicBezTo>
                  <a:pt x="3210576" y="2903121"/>
                  <a:pt x="3219269" y="2910632"/>
                  <a:pt x="3222167" y="2921899"/>
                </a:cubicBezTo>
                <a:cubicBezTo>
                  <a:pt x="3225064" y="2921899"/>
                  <a:pt x="3227962" y="2918143"/>
                  <a:pt x="3230860" y="2925655"/>
                </a:cubicBezTo>
                <a:cubicBezTo>
                  <a:pt x="3230860" y="2929411"/>
                  <a:pt x="3230860" y="2936923"/>
                  <a:pt x="3230860" y="2940679"/>
                </a:cubicBezTo>
                <a:cubicBezTo>
                  <a:pt x="3225064" y="2944435"/>
                  <a:pt x="3219269" y="2940679"/>
                  <a:pt x="3213473" y="2944435"/>
                </a:cubicBezTo>
                <a:cubicBezTo>
                  <a:pt x="3207678" y="2944435"/>
                  <a:pt x="3207678" y="2944435"/>
                  <a:pt x="3207678" y="2951947"/>
                </a:cubicBezTo>
                <a:cubicBezTo>
                  <a:pt x="3207678" y="2955703"/>
                  <a:pt x="3207678" y="2959458"/>
                  <a:pt x="3207678" y="2966970"/>
                </a:cubicBezTo>
                <a:cubicBezTo>
                  <a:pt x="3207678" y="2970726"/>
                  <a:pt x="3207678" y="2978237"/>
                  <a:pt x="3207678" y="2981993"/>
                </a:cubicBezTo>
                <a:cubicBezTo>
                  <a:pt x="3207678" y="2985749"/>
                  <a:pt x="3207678" y="2989505"/>
                  <a:pt x="3204780" y="2989505"/>
                </a:cubicBezTo>
                <a:lnTo>
                  <a:pt x="3201365" y="2993299"/>
                </a:lnTo>
                <a:lnTo>
                  <a:pt x="3201225" y="2992853"/>
                </a:lnTo>
                <a:cubicBezTo>
                  <a:pt x="3200229" y="2989097"/>
                  <a:pt x="3199686" y="2985341"/>
                  <a:pt x="3200411" y="2981586"/>
                </a:cubicBezTo>
                <a:cubicBezTo>
                  <a:pt x="3203307" y="2977831"/>
                  <a:pt x="3200411" y="2970319"/>
                  <a:pt x="3203307" y="2970319"/>
                </a:cubicBezTo>
                <a:cubicBezTo>
                  <a:pt x="3209103" y="2959051"/>
                  <a:pt x="3206205" y="2951539"/>
                  <a:pt x="3206205" y="2940272"/>
                </a:cubicBezTo>
                <a:cubicBezTo>
                  <a:pt x="3206205" y="2925249"/>
                  <a:pt x="3203307" y="2906469"/>
                  <a:pt x="3206205" y="2891445"/>
                </a:cubicBezTo>
                <a:cubicBezTo>
                  <a:pt x="3209103" y="2876422"/>
                  <a:pt x="3212001" y="2865155"/>
                  <a:pt x="3209103" y="2853887"/>
                </a:cubicBezTo>
                <a:cubicBezTo>
                  <a:pt x="3209103" y="2842619"/>
                  <a:pt x="3214899" y="2831352"/>
                  <a:pt x="3214899" y="2820085"/>
                </a:cubicBezTo>
                <a:close/>
                <a:moveTo>
                  <a:pt x="9907729" y="2769337"/>
                </a:moveTo>
                <a:lnTo>
                  <a:pt x="9909187" y="2776893"/>
                </a:lnTo>
                <a:cubicBezTo>
                  <a:pt x="9908823" y="2784404"/>
                  <a:pt x="9906651" y="2791916"/>
                  <a:pt x="9902305" y="2797550"/>
                </a:cubicBezTo>
                <a:lnTo>
                  <a:pt x="9900717" y="2802489"/>
                </a:lnTo>
                <a:lnTo>
                  <a:pt x="9897395" y="2796857"/>
                </a:lnTo>
                <a:lnTo>
                  <a:pt x="9896475" y="2785948"/>
                </a:lnTo>
                <a:lnTo>
                  <a:pt x="9899967" y="2783248"/>
                </a:lnTo>
                <a:close/>
                <a:moveTo>
                  <a:pt x="3144980" y="2769336"/>
                </a:moveTo>
                <a:lnTo>
                  <a:pt x="3146437" y="2776892"/>
                </a:lnTo>
                <a:cubicBezTo>
                  <a:pt x="3146074" y="2784403"/>
                  <a:pt x="3143901" y="2791915"/>
                  <a:pt x="3139555" y="2797549"/>
                </a:cubicBezTo>
                <a:lnTo>
                  <a:pt x="3137967" y="2802488"/>
                </a:lnTo>
                <a:lnTo>
                  <a:pt x="3134645" y="2796856"/>
                </a:lnTo>
                <a:lnTo>
                  <a:pt x="3133726" y="2785947"/>
                </a:lnTo>
                <a:lnTo>
                  <a:pt x="3137218" y="2783247"/>
                </a:lnTo>
                <a:close/>
                <a:moveTo>
                  <a:pt x="7032740" y="2740085"/>
                </a:moveTo>
                <a:lnTo>
                  <a:pt x="7036220" y="2802743"/>
                </a:lnTo>
                <a:cubicBezTo>
                  <a:pt x="7037729" y="2810925"/>
                  <a:pt x="7038305" y="2818992"/>
                  <a:pt x="7037636" y="2826903"/>
                </a:cubicBezTo>
                <a:lnTo>
                  <a:pt x="7032647" y="2846044"/>
                </a:lnTo>
                <a:lnTo>
                  <a:pt x="7032647" y="2749711"/>
                </a:lnTo>
                <a:close/>
                <a:moveTo>
                  <a:pt x="269990" y="2740084"/>
                </a:moveTo>
                <a:lnTo>
                  <a:pt x="273470" y="2802742"/>
                </a:lnTo>
                <a:cubicBezTo>
                  <a:pt x="274979" y="2810924"/>
                  <a:pt x="275555" y="2818991"/>
                  <a:pt x="274886" y="2826902"/>
                </a:cubicBezTo>
                <a:lnTo>
                  <a:pt x="269897" y="2846043"/>
                </a:lnTo>
                <a:lnTo>
                  <a:pt x="269897" y="2749710"/>
                </a:lnTo>
                <a:close/>
                <a:moveTo>
                  <a:pt x="10006037" y="2724604"/>
                </a:moveTo>
                <a:lnTo>
                  <a:pt x="10008441" y="2734904"/>
                </a:lnTo>
                <a:lnTo>
                  <a:pt x="10009521" y="2739533"/>
                </a:lnTo>
                <a:lnTo>
                  <a:pt x="10007013" y="2735986"/>
                </a:lnTo>
                <a:lnTo>
                  <a:pt x="10005367" y="2730869"/>
                </a:lnTo>
                <a:close/>
                <a:moveTo>
                  <a:pt x="3243288" y="2724603"/>
                </a:moveTo>
                <a:lnTo>
                  <a:pt x="3245692" y="2734903"/>
                </a:lnTo>
                <a:lnTo>
                  <a:pt x="3246772" y="2739532"/>
                </a:lnTo>
                <a:lnTo>
                  <a:pt x="3244263" y="2735985"/>
                </a:lnTo>
                <a:lnTo>
                  <a:pt x="3242618" y="2730868"/>
                </a:lnTo>
                <a:close/>
                <a:moveTo>
                  <a:pt x="9988095" y="2709054"/>
                </a:moveTo>
                <a:lnTo>
                  <a:pt x="9989359" y="2710139"/>
                </a:lnTo>
                <a:lnTo>
                  <a:pt x="9991231" y="2715608"/>
                </a:lnTo>
                <a:lnTo>
                  <a:pt x="9989625" y="2715797"/>
                </a:lnTo>
                <a:close/>
                <a:moveTo>
                  <a:pt x="3225346" y="2709053"/>
                </a:moveTo>
                <a:lnTo>
                  <a:pt x="3226610" y="2710138"/>
                </a:lnTo>
                <a:lnTo>
                  <a:pt x="3228481" y="2715607"/>
                </a:lnTo>
                <a:lnTo>
                  <a:pt x="3226875" y="2715796"/>
                </a:lnTo>
                <a:close/>
                <a:moveTo>
                  <a:pt x="9978203" y="2700571"/>
                </a:moveTo>
                <a:lnTo>
                  <a:pt x="9979173" y="2701402"/>
                </a:lnTo>
                <a:lnTo>
                  <a:pt x="9980207" y="2722840"/>
                </a:lnTo>
                <a:cubicBezTo>
                  <a:pt x="9980571" y="2730352"/>
                  <a:pt x="9980571" y="2737864"/>
                  <a:pt x="9979121" y="2745376"/>
                </a:cubicBezTo>
                <a:lnTo>
                  <a:pt x="9977649" y="2753007"/>
                </a:lnTo>
                <a:lnTo>
                  <a:pt x="9977649" y="2733700"/>
                </a:lnTo>
                <a:close/>
                <a:moveTo>
                  <a:pt x="3215454" y="2700570"/>
                </a:moveTo>
                <a:lnTo>
                  <a:pt x="3216424" y="2701401"/>
                </a:lnTo>
                <a:lnTo>
                  <a:pt x="3217458" y="2722839"/>
                </a:lnTo>
                <a:cubicBezTo>
                  <a:pt x="3217821" y="2730351"/>
                  <a:pt x="3217821" y="2737863"/>
                  <a:pt x="3216371" y="2745375"/>
                </a:cubicBezTo>
                <a:lnTo>
                  <a:pt x="3214899" y="2753006"/>
                </a:lnTo>
                <a:lnTo>
                  <a:pt x="3214899" y="2733699"/>
                </a:lnTo>
                <a:close/>
                <a:moveTo>
                  <a:pt x="5758507" y="2697894"/>
                </a:moveTo>
                <a:lnTo>
                  <a:pt x="5765549" y="2717323"/>
                </a:lnTo>
                <a:cubicBezTo>
                  <a:pt x="5766024" y="2728118"/>
                  <a:pt x="5764126" y="2739382"/>
                  <a:pt x="5760329" y="2745015"/>
                </a:cubicBezTo>
                <a:lnTo>
                  <a:pt x="5758114" y="2748770"/>
                </a:lnTo>
                <a:close/>
                <a:moveTo>
                  <a:pt x="6913229" y="2624282"/>
                </a:moveTo>
                <a:lnTo>
                  <a:pt x="6913753" y="2670505"/>
                </a:lnTo>
                <a:lnTo>
                  <a:pt x="6911673" y="2667061"/>
                </a:lnTo>
                <a:cubicBezTo>
                  <a:pt x="6910416" y="2660659"/>
                  <a:pt x="6910713" y="2653201"/>
                  <a:pt x="6911693" y="2645329"/>
                </a:cubicBezTo>
                <a:close/>
                <a:moveTo>
                  <a:pt x="150479" y="2624281"/>
                </a:moveTo>
                <a:lnTo>
                  <a:pt x="151003" y="2670504"/>
                </a:lnTo>
                <a:lnTo>
                  <a:pt x="148923" y="2667060"/>
                </a:lnTo>
                <a:cubicBezTo>
                  <a:pt x="147666" y="2660658"/>
                  <a:pt x="147963" y="2653200"/>
                  <a:pt x="148943" y="2645328"/>
                </a:cubicBezTo>
                <a:close/>
                <a:moveTo>
                  <a:pt x="6560841" y="2606626"/>
                </a:moveTo>
                <a:lnTo>
                  <a:pt x="6562814" y="2614764"/>
                </a:lnTo>
                <a:cubicBezTo>
                  <a:pt x="6562814" y="2618518"/>
                  <a:pt x="6565047" y="2618518"/>
                  <a:pt x="6566163" y="2622273"/>
                </a:cubicBezTo>
                <a:lnTo>
                  <a:pt x="6565358" y="2627534"/>
                </a:lnTo>
                <a:lnTo>
                  <a:pt x="6561383" y="2632373"/>
                </a:lnTo>
                <a:lnTo>
                  <a:pt x="6562954" y="2643247"/>
                </a:lnTo>
                <a:lnTo>
                  <a:pt x="6561280" y="2654188"/>
                </a:lnTo>
                <a:cubicBezTo>
                  <a:pt x="6560582" y="2664513"/>
                  <a:pt x="6560582" y="2674839"/>
                  <a:pt x="6560582" y="2686103"/>
                </a:cubicBezTo>
                <a:cubicBezTo>
                  <a:pt x="6560582" y="2701122"/>
                  <a:pt x="6560582" y="2712386"/>
                  <a:pt x="6560582" y="2727405"/>
                </a:cubicBezTo>
                <a:cubicBezTo>
                  <a:pt x="6561698" y="2757443"/>
                  <a:pt x="6558349" y="2787481"/>
                  <a:pt x="6559465" y="2821273"/>
                </a:cubicBezTo>
                <a:cubicBezTo>
                  <a:pt x="6559465" y="2832537"/>
                  <a:pt x="6555000" y="2836292"/>
                  <a:pt x="6558349" y="2847557"/>
                </a:cubicBezTo>
                <a:cubicBezTo>
                  <a:pt x="6560582" y="2858820"/>
                  <a:pt x="6558349" y="2870085"/>
                  <a:pt x="6559465" y="2877594"/>
                </a:cubicBezTo>
                <a:cubicBezTo>
                  <a:pt x="6559465" y="2888858"/>
                  <a:pt x="6559465" y="2900122"/>
                  <a:pt x="6559465" y="2911387"/>
                </a:cubicBezTo>
                <a:cubicBezTo>
                  <a:pt x="6561698" y="2918896"/>
                  <a:pt x="6563930" y="2911387"/>
                  <a:pt x="6566163" y="2915142"/>
                </a:cubicBezTo>
                <a:cubicBezTo>
                  <a:pt x="6570628" y="2926405"/>
                  <a:pt x="6571745" y="2941425"/>
                  <a:pt x="6569512" y="2960198"/>
                </a:cubicBezTo>
                <a:cubicBezTo>
                  <a:pt x="6569512" y="2963953"/>
                  <a:pt x="6568396" y="2963953"/>
                  <a:pt x="6568396" y="2971462"/>
                </a:cubicBezTo>
                <a:cubicBezTo>
                  <a:pt x="6568396" y="2975217"/>
                  <a:pt x="6569512" y="2978972"/>
                  <a:pt x="6571745" y="2978972"/>
                </a:cubicBezTo>
                <a:cubicBezTo>
                  <a:pt x="6572861" y="2978972"/>
                  <a:pt x="6575093" y="2978972"/>
                  <a:pt x="6575093" y="2971462"/>
                </a:cubicBezTo>
                <a:cubicBezTo>
                  <a:pt x="6573977" y="2960198"/>
                  <a:pt x="6575093" y="2948934"/>
                  <a:pt x="6573977" y="2941425"/>
                </a:cubicBezTo>
                <a:cubicBezTo>
                  <a:pt x="6573977" y="2926405"/>
                  <a:pt x="6576210" y="2918896"/>
                  <a:pt x="6576210" y="2907632"/>
                </a:cubicBezTo>
                <a:cubicBezTo>
                  <a:pt x="6577326" y="2900122"/>
                  <a:pt x="6580675" y="2896368"/>
                  <a:pt x="6582908" y="2896368"/>
                </a:cubicBezTo>
                <a:cubicBezTo>
                  <a:pt x="6586256" y="2888858"/>
                  <a:pt x="6587373" y="2888858"/>
                  <a:pt x="6585140" y="2877594"/>
                </a:cubicBezTo>
                <a:cubicBezTo>
                  <a:pt x="6584024" y="2862575"/>
                  <a:pt x="6582908" y="2847557"/>
                  <a:pt x="6580675" y="2832537"/>
                </a:cubicBezTo>
                <a:cubicBezTo>
                  <a:pt x="6579559" y="2828783"/>
                  <a:pt x="6580675" y="2821273"/>
                  <a:pt x="6580675" y="2813764"/>
                </a:cubicBezTo>
                <a:cubicBezTo>
                  <a:pt x="6580675" y="2810009"/>
                  <a:pt x="6582908" y="2810009"/>
                  <a:pt x="6584024" y="2806255"/>
                </a:cubicBezTo>
                <a:cubicBezTo>
                  <a:pt x="6586256" y="2798745"/>
                  <a:pt x="6587373" y="2806255"/>
                  <a:pt x="6589605" y="2810009"/>
                </a:cubicBezTo>
                <a:lnTo>
                  <a:pt x="6590314" y="2813584"/>
                </a:lnTo>
                <a:lnTo>
                  <a:pt x="6587958" y="2838883"/>
                </a:lnTo>
                <a:cubicBezTo>
                  <a:pt x="6587958" y="2857656"/>
                  <a:pt x="6587958" y="2880185"/>
                  <a:pt x="6587958" y="2898958"/>
                </a:cubicBezTo>
                <a:lnTo>
                  <a:pt x="6591112" y="2922354"/>
                </a:lnTo>
                <a:lnTo>
                  <a:pt x="6588364" y="2947769"/>
                </a:lnTo>
                <a:cubicBezTo>
                  <a:pt x="6587248" y="2962789"/>
                  <a:pt x="6590597" y="2977807"/>
                  <a:pt x="6590597" y="2996581"/>
                </a:cubicBezTo>
                <a:cubicBezTo>
                  <a:pt x="6590597" y="2996581"/>
                  <a:pt x="6591713" y="3000336"/>
                  <a:pt x="6592830" y="3000336"/>
                </a:cubicBezTo>
                <a:cubicBezTo>
                  <a:pt x="6593946" y="3007845"/>
                  <a:pt x="6595062" y="3011600"/>
                  <a:pt x="6596178" y="3015355"/>
                </a:cubicBezTo>
                <a:lnTo>
                  <a:pt x="6596813" y="3043093"/>
                </a:lnTo>
                <a:lnTo>
                  <a:pt x="6595551" y="3045392"/>
                </a:lnTo>
                <a:cubicBezTo>
                  <a:pt x="6587958" y="3056657"/>
                  <a:pt x="6587958" y="3064166"/>
                  <a:pt x="6591755" y="3075430"/>
                </a:cubicBezTo>
                <a:lnTo>
                  <a:pt x="6592898" y="3079577"/>
                </a:lnTo>
                <a:lnTo>
                  <a:pt x="6589202" y="3094204"/>
                </a:lnTo>
                <a:cubicBezTo>
                  <a:pt x="6587528" y="3102652"/>
                  <a:pt x="6586132" y="3111100"/>
                  <a:pt x="6586132" y="3112978"/>
                </a:cubicBezTo>
                <a:cubicBezTo>
                  <a:pt x="6588364" y="3124242"/>
                  <a:pt x="6583899" y="3127996"/>
                  <a:pt x="6585015" y="3139261"/>
                </a:cubicBezTo>
                <a:cubicBezTo>
                  <a:pt x="6586132" y="3158035"/>
                  <a:pt x="6590597" y="3173053"/>
                  <a:pt x="6590597" y="3195581"/>
                </a:cubicBezTo>
                <a:cubicBezTo>
                  <a:pt x="6590597" y="3199336"/>
                  <a:pt x="6591713" y="3199336"/>
                  <a:pt x="6592830" y="3199336"/>
                </a:cubicBezTo>
                <a:lnTo>
                  <a:pt x="6595814" y="3221917"/>
                </a:lnTo>
                <a:lnTo>
                  <a:pt x="6589382" y="3242515"/>
                </a:lnTo>
                <a:cubicBezTo>
                  <a:pt x="6587958" y="3252841"/>
                  <a:pt x="6587958" y="3263166"/>
                  <a:pt x="6587958" y="3274431"/>
                </a:cubicBezTo>
                <a:lnTo>
                  <a:pt x="6588692" y="3288941"/>
                </a:lnTo>
                <a:lnTo>
                  <a:pt x="6587657" y="3298152"/>
                </a:lnTo>
                <a:lnTo>
                  <a:pt x="6584162" y="3311978"/>
                </a:lnTo>
                <a:cubicBezTo>
                  <a:pt x="6582264" y="3313855"/>
                  <a:pt x="6581315" y="3315733"/>
                  <a:pt x="6581789" y="3317610"/>
                </a:cubicBezTo>
                <a:lnTo>
                  <a:pt x="6585554" y="3321046"/>
                </a:lnTo>
                <a:lnTo>
                  <a:pt x="6585434" y="3322362"/>
                </a:lnTo>
                <a:cubicBezTo>
                  <a:pt x="6584946" y="3328874"/>
                  <a:pt x="6584736" y="3333567"/>
                  <a:pt x="6585015" y="3334506"/>
                </a:cubicBezTo>
                <a:cubicBezTo>
                  <a:pt x="6586690" y="3343893"/>
                  <a:pt x="6587527" y="3355157"/>
                  <a:pt x="6588504" y="3366421"/>
                </a:cubicBezTo>
                <a:lnTo>
                  <a:pt x="6589395" y="3372996"/>
                </a:lnTo>
                <a:lnTo>
                  <a:pt x="6573247" y="3353749"/>
                </a:lnTo>
                <a:cubicBezTo>
                  <a:pt x="6569925" y="3344831"/>
                  <a:pt x="6568976" y="3334506"/>
                  <a:pt x="6568976" y="3323242"/>
                </a:cubicBezTo>
                <a:cubicBezTo>
                  <a:pt x="6568976" y="3255657"/>
                  <a:pt x="6568976" y="3184317"/>
                  <a:pt x="6568976" y="3116732"/>
                </a:cubicBezTo>
                <a:cubicBezTo>
                  <a:pt x="6568976" y="3094204"/>
                  <a:pt x="6557587" y="3075430"/>
                  <a:pt x="6561383" y="3052902"/>
                </a:cubicBezTo>
                <a:cubicBezTo>
                  <a:pt x="6561383" y="3049147"/>
                  <a:pt x="6553790" y="3045392"/>
                  <a:pt x="6553790" y="3041638"/>
                </a:cubicBezTo>
                <a:cubicBezTo>
                  <a:pt x="6557587" y="3037883"/>
                  <a:pt x="6549994" y="3037883"/>
                  <a:pt x="6546197" y="3037883"/>
                </a:cubicBezTo>
                <a:cubicBezTo>
                  <a:pt x="6546197" y="3037883"/>
                  <a:pt x="6542401" y="3037883"/>
                  <a:pt x="6542401" y="3041638"/>
                </a:cubicBezTo>
                <a:cubicBezTo>
                  <a:pt x="6542401" y="3049147"/>
                  <a:pt x="6546197" y="3052902"/>
                  <a:pt x="6538604" y="3056657"/>
                </a:cubicBezTo>
                <a:cubicBezTo>
                  <a:pt x="6538604" y="3052902"/>
                  <a:pt x="6534808" y="3052902"/>
                  <a:pt x="6534808" y="3052902"/>
                </a:cubicBezTo>
                <a:cubicBezTo>
                  <a:pt x="6538604" y="2996581"/>
                  <a:pt x="6531011" y="2944015"/>
                  <a:pt x="6542401" y="2887694"/>
                </a:cubicBezTo>
                <a:cubicBezTo>
                  <a:pt x="6546197" y="2868920"/>
                  <a:pt x="6546197" y="2850147"/>
                  <a:pt x="6542401" y="2831373"/>
                </a:cubicBezTo>
                <a:cubicBezTo>
                  <a:pt x="6538604" y="2812600"/>
                  <a:pt x="6553790" y="2793826"/>
                  <a:pt x="6542401" y="2775052"/>
                </a:cubicBezTo>
                <a:cubicBezTo>
                  <a:pt x="6542401" y="2771298"/>
                  <a:pt x="6542401" y="2767543"/>
                  <a:pt x="6542401" y="2767543"/>
                </a:cubicBezTo>
                <a:cubicBezTo>
                  <a:pt x="6553790" y="2756279"/>
                  <a:pt x="6549994" y="2741260"/>
                  <a:pt x="6549994" y="2726241"/>
                </a:cubicBezTo>
                <a:cubicBezTo>
                  <a:pt x="6549994" y="2703713"/>
                  <a:pt x="6549994" y="2681184"/>
                  <a:pt x="6549994" y="2654901"/>
                </a:cubicBezTo>
                <a:cubicBezTo>
                  <a:pt x="6549994" y="2647392"/>
                  <a:pt x="6553790" y="2639882"/>
                  <a:pt x="6557587" y="2632373"/>
                </a:cubicBezTo>
                <a:cubicBezTo>
                  <a:pt x="6555688" y="2626741"/>
                  <a:pt x="6557587" y="2622047"/>
                  <a:pt x="6559485" y="2617354"/>
                </a:cubicBezTo>
                <a:close/>
                <a:moveTo>
                  <a:pt x="6784033" y="2605694"/>
                </a:moveTo>
                <a:cubicBezTo>
                  <a:pt x="6786403" y="2608238"/>
                  <a:pt x="6787285" y="2613844"/>
                  <a:pt x="6786927" y="2621794"/>
                </a:cubicBezTo>
                <a:lnTo>
                  <a:pt x="6787216" y="2625228"/>
                </a:lnTo>
                <a:lnTo>
                  <a:pt x="6788182" y="2699958"/>
                </a:lnTo>
                <a:cubicBezTo>
                  <a:pt x="6789298" y="2722486"/>
                  <a:pt x="6790415" y="2745014"/>
                  <a:pt x="6790415" y="2778807"/>
                </a:cubicBezTo>
                <a:cubicBezTo>
                  <a:pt x="6792647" y="2760033"/>
                  <a:pt x="6795996" y="2748769"/>
                  <a:pt x="6795996" y="2737505"/>
                </a:cubicBezTo>
                <a:cubicBezTo>
                  <a:pt x="6794880" y="2718731"/>
                  <a:pt x="6798229" y="2699958"/>
                  <a:pt x="6792647" y="2684939"/>
                </a:cubicBezTo>
                <a:cubicBezTo>
                  <a:pt x="6791531" y="2681184"/>
                  <a:pt x="6791531" y="2673675"/>
                  <a:pt x="6791531" y="2666165"/>
                </a:cubicBezTo>
                <a:lnTo>
                  <a:pt x="6791531" y="2651752"/>
                </a:lnTo>
                <a:lnTo>
                  <a:pt x="6798681" y="2649240"/>
                </a:lnTo>
                <a:cubicBezTo>
                  <a:pt x="6801661" y="2645614"/>
                  <a:pt x="6805886" y="2642143"/>
                  <a:pt x="6807641" y="2648358"/>
                </a:cubicBezTo>
                <a:lnTo>
                  <a:pt x="6807515" y="2651146"/>
                </a:lnTo>
                <a:lnTo>
                  <a:pt x="6803810" y="2651146"/>
                </a:lnTo>
                <a:lnTo>
                  <a:pt x="6802938" y="2680497"/>
                </a:lnTo>
                <a:lnTo>
                  <a:pt x="6801152" y="2687772"/>
                </a:lnTo>
                <a:cubicBezTo>
                  <a:pt x="6800451" y="2695929"/>
                  <a:pt x="6800654" y="2704448"/>
                  <a:pt x="6800796" y="2713460"/>
                </a:cubicBezTo>
                <a:cubicBezTo>
                  <a:pt x="6802467" y="2740650"/>
                  <a:pt x="6799653" y="2765782"/>
                  <a:pt x="6793537" y="2789503"/>
                </a:cubicBezTo>
                <a:lnTo>
                  <a:pt x="6778985" y="2825837"/>
                </a:lnTo>
                <a:lnTo>
                  <a:pt x="6780368" y="2786316"/>
                </a:lnTo>
                <a:cubicBezTo>
                  <a:pt x="6780368" y="2756279"/>
                  <a:pt x="6780368" y="2726241"/>
                  <a:pt x="6780368" y="2696203"/>
                </a:cubicBezTo>
                <a:cubicBezTo>
                  <a:pt x="6780368" y="2684939"/>
                  <a:pt x="6782601" y="2677429"/>
                  <a:pt x="6781484" y="2669920"/>
                </a:cubicBezTo>
                <a:lnTo>
                  <a:pt x="6775895" y="2607260"/>
                </a:lnTo>
                <a:close/>
                <a:moveTo>
                  <a:pt x="7034947" y="2580356"/>
                </a:moveTo>
                <a:lnTo>
                  <a:pt x="7035795" y="2582839"/>
                </a:lnTo>
                <a:cubicBezTo>
                  <a:pt x="7040040" y="2589364"/>
                  <a:pt x="7040304" y="2597392"/>
                  <a:pt x="7036588" y="2606922"/>
                </a:cubicBezTo>
                <a:lnTo>
                  <a:pt x="7033854" y="2624842"/>
                </a:lnTo>
                <a:lnTo>
                  <a:pt x="7033881" y="2622011"/>
                </a:lnTo>
                <a:cubicBezTo>
                  <a:pt x="7033881" y="2610744"/>
                  <a:pt x="7032647" y="2595720"/>
                  <a:pt x="7035115" y="2584453"/>
                </a:cubicBezTo>
                <a:close/>
                <a:moveTo>
                  <a:pt x="272197" y="2580355"/>
                </a:moveTo>
                <a:lnTo>
                  <a:pt x="273045" y="2582838"/>
                </a:lnTo>
                <a:cubicBezTo>
                  <a:pt x="277290" y="2589363"/>
                  <a:pt x="277554" y="2597391"/>
                  <a:pt x="273838" y="2606921"/>
                </a:cubicBezTo>
                <a:lnTo>
                  <a:pt x="271104" y="2624841"/>
                </a:lnTo>
                <a:lnTo>
                  <a:pt x="271131" y="2622010"/>
                </a:lnTo>
                <a:cubicBezTo>
                  <a:pt x="271131" y="2610743"/>
                  <a:pt x="269897" y="2595719"/>
                  <a:pt x="272365" y="2584452"/>
                </a:cubicBezTo>
                <a:close/>
                <a:moveTo>
                  <a:pt x="6562030" y="2571232"/>
                </a:moveTo>
                <a:lnTo>
                  <a:pt x="6561698" y="2573462"/>
                </a:lnTo>
                <a:lnTo>
                  <a:pt x="6561567" y="2574420"/>
                </a:lnTo>
                <a:lnTo>
                  <a:pt x="6561383" y="2572297"/>
                </a:lnTo>
                <a:close/>
                <a:moveTo>
                  <a:pt x="9908055" y="2561252"/>
                </a:moveTo>
                <a:lnTo>
                  <a:pt x="9904841" y="2583466"/>
                </a:lnTo>
                <a:cubicBezTo>
                  <a:pt x="9904477" y="2590978"/>
                  <a:pt x="9905203" y="2598490"/>
                  <a:pt x="9908101" y="2606002"/>
                </a:cubicBezTo>
                <a:cubicBezTo>
                  <a:pt x="9910997" y="2609757"/>
                  <a:pt x="9910997" y="2613513"/>
                  <a:pt x="9910997" y="2613513"/>
                </a:cubicBezTo>
                <a:lnTo>
                  <a:pt x="9909437" y="2617794"/>
                </a:lnTo>
                <a:lnTo>
                  <a:pt x="9909037" y="2612296"/>
                </a:lnTo>
                <a:lnTo>
                  <a:pt x="9907769" y="2609703"/>
                </a:lnTo>
                <a:lnTo>
                  <a:pt x="9907835" y="2609121"/>
                </a:lnTo>
                <a:lnTo>
                  <a:pt x="9906761" y="2607640"/>
                </a:lnTo>
                <a:lnTo>
                  <a:pt x="9896949" y="2587570"/>
                </a:lnTo>
                <a:cubicBezTo>
                  <a:pt x="9901067" y="2582560"/>
                  <a:pt x="9904489" y="2575138"/>
                  <a:pt x="9907123" y="2566316"/>
                </a:cubicBezTo>
                <a:close/>
                <a:moveTo>
                  <a:pt x="3145305" y="2561251"/>
                </a:moveTo>
                <a:lnTo>
                  <a:pt x="3142091" y="2583465"/>
                </a:lnTo>
                <a:cubicBezTo>
                  <a:pt x="3141728" y="2590977"/>
                  <a:pt x="3142453" y="2598489"/>
                  <a:pt x="3145351" y="2606001"/>
                </a:cubicBezTo>
                <a:cubicBezTo>
                  <a:pt x="3148248" y="2609756"/>
                  <a:pt x="3148248" y="2613512"/>
                  <a:pt x="3148248" y="2613512"/>
                </a:cubicBezTo>
                <a:lnTo>
                  <a:pt x="3146688" y="2617793"/>
                </a:lnTo>
                <a:lnTo>
                  <a:pt x="3146288" y="2612295"/>
                </a:lnTo>
                <a:lnTo>
                  <a:pt x="3145020" y="2609702"/>
                </a:lnTo>
                <a:lnTo>
                  <a:pt x="3145086" y="2609120"/>
                </a:lnTo>
                <a:lnTo>
                  <a:pt x="3144012" y="2607639"/>
                </a:lnTo>
                <a:lnTo>
                  <a:pt x="3134200" y="2587569"/>
                </a:lnTo>
                <a:cubicBezTo>
                  <a:pt x="3138318" y="2582559"/>
                  <a:pt x="3141739" y="2575137"/>
                  <a:pt x="3144373" y="2566315"/>
                </a:cubicBezTo>
                <a:close/>
                <a:moveTo>
                  <a:pt x="9910563" y="2547601"/>
                </a:moveTo>
                <a:lnTo>
                  <a:pt x="9910997" y="2549664"/>
                </a:lnTo>
                <a:lnTo>
                  <a:pt x="9908145" y="2560759"/>
                </a:lnTo>
                <a:close/>
                <a:moveTo>
                  <a:pt x="3147814" y="2547600"/>
                </a:moveTo>
                <a:lnTo>
                  <a:pt x="3148248" y="2549663"/>
                </a:lnTo>
                <a:lnTo>
                  <a:pt x="3145396" y="2560758"/>
                </a:lnTo>
                <a:close/>
                <a:moveTo>
                  <a:pt x="9907133" y="2470410"/>
                </a:moveTo>
                <a:lnTo>
                  <a:pt x="9908101" y="2474546"/>
                </a:lnTo>
                <a:cubicBezTo>
                  <a:pt x="9910997" y="2485814"/>
                  <a:pt x="9910997" y="2497082"/>
                  <a:pt x="9910997" y="2508349"/>
                </a:cubicBezTo>
                <a:lnTo>
                  <a:pt x="9910311" y="2511616"/>
                </a:lnTo>
                <a:lnTo>
                  <a:pt x="9907123" y="2476378"/>
                </a:lnTo>
                <a:close/>
                <a:moveTo>
                  <a:pt x="3144384" y="2470409"/>
                </a:moveTo>
                <a:lnTo>
                  <a:pt x="3145351" y="2474545"/>
                </a:lnTo>
                <a:cubicBezTo>
                  <a:pt x="3148248" y="2485813"/>
                  <a:pt x="3148248" y="2497081"/>
                  <a:pt x="3148248" y="2508348"/>
                </a:cubicBezTo>
                <a:lnTo>
                  <a:pt x="3147561" y="2511615"/>
                </a:lnTo>
                <a:lnTo>
                  <a:pt x="3144373" y="2476377"/>
                </a:lnTo>
                <a:close/>
                <a:moveTo>
                  <a:pt x="0" y="0"/>
                </a:moveTo>
                <a:lnTo>
                  <a:pt x="3" y="0"/>
                </a:lnTo>
                <a:lnTo>
                  <a:pt x="3" y="1874760"/>
                </a:lnTo>
                <a:lnTo>
                  <a:pt x="1" y="1874798"/>
                </a:lnTo>
                <a:lnTo>
                  <a:pt x="1" y="1980514"/>
                </a:lnTo>
                <a:lnTo>
                  <a:pt x="3" y="1980522"/>
                </a:lnTo>
                <a:lnTo>
                  <a:pt x="3" y="2054923"/>
                </a:lnTo>
                <a:lnTo>
                  <a:pt x="1" y="2054928"/>
                </a:lnTo>
                <a:lnTo>
                  <a:pt x="1" y="2074693"/>
                </a:lnTo>
                <a:lnTo>
                  <a:pt x="3" y="2074711"/>
                </a:lnTo>
                <a:lnTo>
                  <a:pt x="3" y="2379618"/>
                </a:lnTo>
                <a:lnTo>
                  <a:pt x="1" y="2379625"/>
                </a:lnTo>
                <a:lnTo>
                  <a:pt x="1" y="2424764"/>
                </a:lnTo>
                <a:lnTo>
                  <a:pt x="3" y="2424785"/>
                </a:lnTo>
                <a:lnTo>
                  <a:pt x="3" y="2444783"/>
                </a:lnTo>
                <a:lnTo>
                  <a:pt x="2170" y="2444783"/>
                </a:lnTo>
                <a:lnTo>
                  <a:pt x="4830" y="2464988"/>
                </a:lnTo>
                <a:cubicBezTo>
                  <a:pt x="5283" y="2474038"/>
                  <a:pt x="4741" y="2483465"/>
                  <a:pt x="2271" y="2493150"/>
                </a:cubicBezTo>
                <a:cubicBezTo>
                  <a:pt x="-1445" y="2502680"/>
                  <a:pt x="1800" y="2507082"/>
                  <a:pt x="6780" y="2507702"/>
                </a:cubicBezTo>
                <a:cubicBezTo>
                  <a:pt x="10515" y="2508167"/>
                  <a:pt x="13005" y="2508478"/>
                  <a:pt x="15495" y="2508788"/>
                </a:cubicBezTo>
                <a:cubicBezTo>
                  <a:pt x="29435" y="2508525"/>
                  <a:pt x="29190" y="2510493"/>
                  <a:pt x="20759" y="2527431"/>
                </a:cubicBezTo>
                <a:lnTo>
                  <a:pt x="1" y="2581905"/>
                </a:lnTo>
                <a:lnTo>
                  <a:pt x="1" y="2610297"/>
                </a:lnTo>
                <a:lnTo>
                  <a:pt x="2656" y="2611867"/>
                </a:lnTo>
                <a:cubicBezTo>
                  <a:pt x="4927" y="2611400"/>
                  <a:pt x="7351" y="2609704"/>
                  <a:pt x="9463" y="2607968"/>
                </a:cubicBezTo>
                <a:cubicBezTo>
                  <a:pt x="20649" y="2599369"/>
                  <a:pt x="24893" y="2605893"/>
                  <a:pt x="24177" y="2621793"/>
                </a:cubicBezTo>
                <a:cubicBezTo>
                  <a:pt x="24687" y="2627852"/>
                  <a:pt x="26442" y="2634067"/>
                  <a:pt x="25706" y="2639971"/>
                </a:cubicBezTo>
                <a:cubicBezTo>
                  <a:pt x="23990" y="2653748"/>
                  <a:pt x="27480" y="2656181"/>
                  <a:pt x="35931" y="2649239"/>
                </a:cubicBezTo>
                <a:cubicBezTo>
                  <a:pt x="38911" y="2645613"/>
                  <a:pt x="43136" y="2642142"/>
                  <a:pt x="44891" y="2648357"/>
                </a:cubicBezTo>
                <a:cubicBezTo>
                  <a:pt x="48136" y="2652758"/>
                  <a:pt x="46155" y="2658507"/>
                  <a:pt x="44175" y="2664257"/>
                </a:cubicBezTo>
                <a:cubicBezTo>
                  <a:pt x="37234" y="2679381"/>
                  <a:pt x="37763" y="2695436"/>
                  <a:pt x="38046" y="2713459"/>
                </a:cubicBezTo>
                <a:cubicBezTo>
                  <a:pt x="41388" y="2767839"/>
                  <a:pt x="26789" y="2813988"/>
                  <a:pt x="3721" y="2857083"/>
                </a:cubicBezTo>
                <a:lnTo>
                  <a:pt x="1" y="2863081"/>
                </a:lnTo>
                <a:lnTo>
                  <a:pt x="1" y="2875655"/>
                </a:lnTo>
                <a:lnTo>
                  <a:pt x="9230" y="2873759"/>
                </a:lnTo>
                <a:cubicBezTo>
                  <a:pt x="22170" y="2871373"/>
                  <a:pt x="28660" y="2880176"/>
                  <a:pt x="28944" y="2898199"/>
                </a:cubicBezTo>
                <a:cubicBezTo>
                  <a:pt x="30305" y="2958328"/>
                  <a:pt x="31666" y="3018457"/>
                  <a:pt x="33026" y="3078585"/>
                </a:cubicBezTo>
                <a:cubicBezTo>
                  <a:pt x="32820" y="3100545"/>
                  <a:pt x="28878" y="3122039"/>
                  <a:pt x="31162" y="3144308"/>
                </a:cubicBezTo>
                <a:cubicBezTo>
                  <a:pt x="33181" y="3158550"/>
                  <a:pt x="35936" y="3166888"/>
                  <a:pt x="47631" y="3164347"/>
                </a:cubicBezTo>
                <a:cubicBezTo>
                  <a:pt x="61571" y="3164085"/>
                  <a:pt x="67080" y="3180760"/>
                  <a:pt x="58404" y="3199666"/>
                </a:cubicBezTo>
                <a:cubicBezTo>
                  <a:pt x="51463" y="3214791"/>
                  <a:pt x="51237" y="3226754"/>
                  <a:pt x="54501" y="3241151"/>
                </a:cubicBezTo>
                <a:cubicBezTo>
                  <a:pt x="58500" y="3249644"/>
                  <a:pt x="57520" y="3257517"/>
                  <a:pt x="51314" y="3266737"/>
                </a:cubicBezTo>
                <a:cubicBezTo>
                  <a:pt x="43863" y="3275802"/>
                  <a:pt x="41148" y="3287456"/>
                  <a:pt x="43412" y="3299730"/>
                </a:cubicBezTo>
                <a:cubicBezTo>
                  <a:pt x="43676" y="3307757"/>
                  <a:pt x="46186" y="3318063"/>
                  <a:pt x="45205" y="3325935"/>
                </a:cubicBezTo>
                <a:cubicBezTo>
                  <a:pt x="43734" y="3337744"/>
                  <a:pt x="46979" y="3342145"/>
                  <a:pt x="52959" y="3344889"/>
                </a:cubicBezTo>
                <a:cubicBezTo>
                  <a:pt x="64674" y="3352344"/>
                  <a:pt x="65428" y="3356435"/>
                  <a:pt x="55507" y="3375186"/>
                </a:cubicBezTo>
                <a:cubicBezTo>
                  <a:pt x="49056" y="3386374"/>
                  <a:pt x="41360" y="3397407"/>
                  <a:pt x="37154" y="3410874"/>
                </a:cubicBezTo>
                <a:cubicBezTo>
                  <a:pt x="38399" y="3411029"/>
                  <a:pt x="38154" y="3412997"/>
                  <a:pt x="39399" y="3413152"/>
                </a:cubicBezTo>
                <a:cubicBezTo>
                  <a:pt x="57790" y="3397455"/>
                  <a:pt x="57790" y="3397455"/>
                  <a:pt x="73259" y="3415371"/>
                </a:cubicBezTo>
                <a:cubicBezTo>
                  <a:pt x="75504" y="3417649"/>
                  <a:pt x="77749" y="3419928"/>
                  <a:pt x="78749" y="3422051"/>
                </a:cubicBezTo>
                <a:cubicBezTo>
                  <a:pt x="97953" y="3440432"/>
                  <a:pt x="98747" y="3464514"/>
                  <a:pt x="84619" y="3496732"/>
                </a:cubicBezTo>
                <a:cubicBezTo>
                  <a:pt x="76188" y="3513669"/>
                  <a:pt x="78452" y="3525943"/>
                  <a:pt x="90657" y="3529462"/>
                </a:cubicBezTo>
                <a:cubicBezTo>
                  <a:pt x="96637" y="3532205"/>
                  <a:pt x="102862" y="3532981"/>
                  <a:pt x="109332" y="3531788"/>
                </a:cubicBezTo>
                <a:cubicBezTo>
                  <a:pt x="127498" y="3528055"/>
                  <a:pt x="135665" y="3503090"/>
                  <a:pt x="126911" y="3482013"/>
                </a:cubicBezTo>
                <a:cubicBezTo>
                  <a:pt x="120157" y="3465183"/>
                  <a:pt x="118383" y="3448972"/>
                  <a:pt x="118099" y="3430949"/>
                </a:cubicBezTo>
                <a:cubicBezTo>
                  <a:pt x="119061" y="3413081"/>
                  <a:pt x="117286" y="3396871"/>
                  <a:pt x="110042" y="3383977"/>
                </a:cubicBezTo>
                <a:cubicBezTo>
                  <a:pt x="97308" y="3364403"/>
                  <a:pt x="97289" y="3354408"/>
                  <a:pt x="112436" y="3334309"/>
                </a:cubicBezTo>
                <a:cubicBezTo>
                  <a:pt x="121867" y="3319495"/>
                  <a:pt x="126073" y="3306028"/>
                  <a:pt x="126034" y="3286037"/>
                </a:cubicBezTo>
                <a:cubicBezTo>
                  <a:pt x="126712" y="3250146"/>
                  <a:pt x="120919" y="3215447"/>
                  <a:pt x="120106" y="3181369"/>
                </a:cubicBezTo>
                <a:cubicBezTo>
                  <a:pt x="118803" y="3151227"/>
                  <a:pt x="122480" y="3121706"/>
                  <a:pt x="136872" y="3097516"/>
                </a:cubicBezTo>
                <a:cubicBezTo>
                  <a:pt x="146058" y="3084670"/>
                  <a:pt x="144549" y="3076487"/>
                  <a:pt x="138550" y="3063748"/>
                </a:cubicBezTo>
                <a:cubicBezTo>
                  <a:pt x="110553" y="3004299"/>
                  <a:pt x="100967" y="2939148"/>
                  <a:pt x="131693" y="2865028"/>
                </a:cubicBezTo>
                <a:cubicBezTo>
                  <a:pt x="136899" y="2853685"/>
                  <a:pt x="135634" y="2843534"/>
                  <a:pt x="134370" y="2833384"/>
                </a:cubicBezTo>
                <a:cubicBezTo>
                  <a:pt x="132616" y="2827169"/>
                  <a:pt x="128616" y="2818676"/>
                  <a:pt x="133332" y="2811269"/>
                </a:cubicBezTo>
                <a:cubicBezTo>
                  <a:pt x="139292" y="2804017"/>
                  <a:pt x="143537" y="2810542"/>
                  <a:pt x="148272" y="2813130"/>
                </a:cubicBezTo>
                <a:lnTo>
                  <a:pt x="151932" y="2813943"/>
                </a:lnTo>
                <a:lnTo>
                  <a:pt x="152666" y="2858629"/>
                </a:lnTo>
                <a:cubicBezTo>
                  <a:pt x="153900" y="2884920"/>
                  <a:pt x="153900" y="2911211"/>
                  <a:pt x="153900" y="2937502"/>
                </a:cubicBezTo>
                <a:cubicBezTo>
                  <a:pt x="153900" y="2937502"/>
                  <a:pt x="153900" y="2941258"/>
                  <a:pt x="153900" y="2945014"/>
                </a:cubicBezTo>
                <a:cubicBezTo>
                  <a:pt x="153900" y="2952526"/>
                  <a:pt x="152666" y="2963793"/>
                  <a:pt x="155134" y="2967549"/>
                </a:cubicBezTo>
                <a:cubicBezTo>
                  <a:pt x="155134" y="2982573"/>
                  <a:pt x="157602" y="2997596"/>
                  <a:pt x="157602" y="3012620"/>
                </a:cubicBezTo>
                <a:cubicBezTo>
                  <a:pt x="157602" y="3020131"/>
                  <a:pt x="157602" y="3023887"/>
                  <a:pt x="158837" y="3031399"/>
                </a:cubicBezTo>
                <a:cubicBezTo>
                  <a:pt x="160071" y="3038911"/>
                  <a:pt x="158837" y="3046422"/>
                  <a:pt x="158837" y="3057690"/>
                </a:cubicBezTo>
                <a:cubicBezTo>
                  <a:pt x="158837" y="3065202"/>
                  <a:pt x="161304" y="3072713"/>
                  <a:pt x="161304" y="3083981"/>
                </a:cubicBezTo>
                <a:cubicBezTo>
                  <a:pt x="161304" y="3087737"/>
                  <a:pt x="160071" y="3091493"/>
                  <a:pt x="158837" y="3099004"/>
                </a:cubicBezTo>
                <a:cubicBezTo>
                  <a:pt x="158837" y="3106516"/>
                  <a:pt x="162539" y="3102760"/>
                  <a:pt x="162539" y="3106516"/>
                </a:cubicBezTo>
                <a:cubicBezTo>
                  <a:pt x="162539" y="3110272"/>
                  <a:pt x="162539" y="3110272"/>
                  <a:pt x="162539" y="3114028"/>
                </a:cubicBezTo>
                <a:cubicBezTo>
                  <a:pt x="162539" y="3132807"/>
                  <a:pt x="163773" y="3155342"/>
                  <a:pt x="165007" y="3174122"/>
                </a:cubicBezTo>
                <a:cubicBezTo>
                  <a:pt x="165007" y="3189145"/>
                  <a:pt x="166241" y="3204168"/>
                  <a:pt x="167475" y="3219192"/>
                </a:cubicBezTo>
                <a:cubicBezTo>
                  <a:pt x="168709" y="3241727"/>
                  <a:pt x="168709" y="3241727"/>
                  <a:pt x="167475" y="3264262"/>
                </a:cubicBezTo>
                <a:cubicBezTo>
                  <a:pt x="166241" y="3271774"/>
                  <a:pt x="165007" y="3279286"/>
                  <a:pt x="169943" y="3279286"/>
                </a:cubicBezTo>
                <a:cubicBezTo>
                  <a:pt x="172411" y="3279286"/>
                  <a:pt x="173645" y="3290553"/>
                  <a:pt x="172411" y="3298065"/>
                </a:cubicBezTo>
                <a:cubicBezTo>
                  <a:pt x="168709" y="3313088"/>
                  <a:pt x="171177" y="3324356"/>
                  <a:pt x="171177" y="3339379"/>
                </a:cubicBezTo>
                <a:cubicBezTo>
                  <a:pt x="169943" y="3346891"/>
                  <a:pt x="174879" y="3361914"/>
                  <a:pt x="177347" y="3358159"/>
                </a:cubicBezTo>
                <a:cubicBezTo>
                  <a:pt x="183517" y="3358159"/>
                  <a:pt x="187219" y="3361914"/>
                  <a:pt x="187219" y="3373182"/>
                </a:cubicBezTo>
                <a:cubicBezTo>
                  <a:pt x="187219" y="3388205"/>
                  <a:pt x="189687" y="3399473"/>
                  <a:pt x="189687" y="3414496"/>
                </a:cubicBezTo>
                <a:cubicBezTo>
                  <a:pt x="189687" y="3429520"/>
                  <a:pt x="188453" y="3444543"/>
                  <a:pt x="189687" y="3463323"/>
                </a:cubicBezTo>
                <a:cubicBezTo>
                  <a:pt x="190921" y="3478346"/>
                  <a:pt x="190921" y="3493369"/>
                  <a:pt x="189687" y="3508393"/>
                </a:cubicBezTo>
                <a:cubicBezTo>
                  <a:pt x="188453" y="3519660"/>
                  <a:pt x="192155" y="3523416"/>
                  <a:pt x="194623" y="3527172"/>
                </a:cubicBezTo>
                <a:cubicBezTo>
                  <a:pt x="198325" y="3538440"/>
                  <a:pt x="200793" y="3534684"/>
                  <a:pt x="200793" y="3519660"/>
                </a:cubicBezTo>
                <a:cubicBezTo>
                  <a:pt x="200793" y="3515905"/>
                  <a:pt x="200793" y="3508393"/>
                  <a:pt x="200793" y="3500881"/>
                </a:cubicBezTo>
                <a:cubicBezTo>
                  <a:pt x="202027" y="3493369"/>
                  <a:pt x="202027" y="3482102"/>
                  <a:pt x="204495" y="3482102"/>
                </a:cubicBezTo>
                <a:cubicBezTo>
                  <a:pt x="210665" y="3482102"/>
                  <a:pt x="210665" y="3470834"/>
                  <a:pt x="210665" y="3459567"/>
                </a:cubicBezTo>
                <a:cubicBezTo>
                  <a:pt x="210665" y="3444543"/>
                  <a:pt x="210665" y="3433276"/>
                  <a:pt x="214367" y="3425764"/>
                </a:cubicBezTo>
                <a:cubicBezTo>
                  <a:pt x="216835" y="3418252"/>
                  <a:pt x="216835" y="3403229"/>
                  <a:pt x="214367" y="3391961"/>
                </a:cubicBezTo>
                <a:cubicBezTo>
                  <a:pt x="210665" y="3376938"/>
                  <a:pt x="213133" y="3358159"/>
                  <a:pt x="213133" y="3339379"/>
                </a:cubicBezTo>
                <a:cubicBezTo>
                  <a:pt x="213133" y="3335623"/>
                  <a:pt x="214367" y="3335623"/>
                  <a:pt x="214367" y="3331868"/>
                </a:cubicBezTo>
                <a:cubicBezTo>
                  <a:pt x="216835" y="3328112"/>
                  <a:pt x="218069" y="3331868"/>
                  <a:pt x="218069" y="3335623"/>
                </a:cubicBezTo>
                <a:cubicBezTo>
                  <a:pt x="218069" y="3346891"/>
                  <a:pt x="218069" y="3354403"/>
                  <a:pt x="220537" y="3358159"/>
                </a:cubicBezTo>
                <a:cubicBezTo>
                  <a:pt x="224239" y="3369426"/>
                  <a:pt x="226707" y="3365670"/>
                  <a:pt x="229175" y="3365670"/>
                </a:cubicBezTo>
                <a:cubicBezTo>
                  <a:pt x="229175" y="3354403"/>
                  <a:pt x="230409" y="3343135"/>
                  <a:pt x="230409" y="3328112"/>
                </a:cubicBezTo>
                <a:cubicBezTo>
                  <a:pt x="231643" y="3335623"/>
                  <a:pt x="231643" y="3339379"/>
                  <a:pt x="231643" y="3343135"/>
                </a:cubicBezTo>
                <a:cubicBezTo>
                  <a:pt x="231643" y="3354403"/>
                  <a:pt x="232877" y="3365670"/>
                  <a:pt x="231643" y="3376938"/>
                </a:cubicBezTo>
                <a:cubicBezTo>
                  <a:pt x="230409" y="3391961"/>
                  <a:pt x="234111" y="3395717"/>
                  <a:pt x="235345" y="3410741"/>
                </a:cubicBezTo>
                <a:cubicBezTo>
                  <a:pt x="236579" y="3425764"/>
                  <a:pt x="237813" y="3425764"/>
                  <a:pt x="242749" y="3418252"/>
                </a:cubicBezTo>
                <a:cubicBezTo>
                  <a:pt x="246451" y="3414496"/>
                  <a:pt x="247685" y="3406985"/>
                  <a:pt x="246451" y="3399473"/>
                </a:cubicBezTo>
                <a:cubicBezTo>
                  <a:pt x="243983" y="3388205"/>
                  <a:pt x="245217" y="3376938"/>
                  <a:pt x="245217" y="3369426"/>
                </a:cubicBezTo>
                <a:cubicBezTo>
                  <a:pt x="243983" y="3346891"/>
                  <a:pt x="246451" y="3328112"/>
                  <a:pt x="242749" y="3305577"/>
                </a:cubicBezTo>
                <a:cubicBezTo>
                  <a:pt x="242749" y="3305577"/>
                  <a:pt x="242749" y="3301821"/>
                  <a:pt x="243983" y="3298065"/>
                </a:cubicBezTo>
                <a:cubicBezTo>
                  <a:pt x="246451" y="3279286"/>
                  <a:pt x="246451" y="3264262"/>
                  <a:pt x="246451" y="3245483"/>
                </a:cubicBezTo>
                <a:cubicBezTo>
                  <a:pt x="247685" y="3219192"/>
                  <a:pt x="250153" y="3192901"/>
                  <a:pt x="248919" y="3166610"/>
                </a:cubicBezTo>
                <a:cubicBezTo>
                  <a:pt x="248919" y="3166610"/>
                  <a:pt x="248919" y="3162854"/>
                  <a:pt x="248919" y="3162854"/>
                </a:cubicBezTo>
                <a:cubicBezTo>
                  <a:pt x="250153" y="3162854"/>
                  <a:pt x="250153" y="3162854"/>
                  <a:pt x="250153" y="3162854"/>
                </a:cubicBezTo>
                <a:cubicBezTo>
                  <a:pt x="251387" y="3162854"/>
                  <a:pt x="252621" y="3162854"/>
                  <a:pt x="252621" y="3166610"/>
                </a:cubicBezTo>
                <a:cubicBezTo>
                  <a:pt x="252621" y="3170366"/>
                  <a:pt x="252621" y="3174122"/>
                  <a:pt x="252621" y="3177877"/>
                </a:cubicBezTo>
                <a:cubicBezTo>
                  <a:pt x="252621" y="3200413"/>
                  <a:pt x="252621" y="3222948"/>
                  <a:pt x="252621" y="3245483"/>
                </a:cubicBezTo>
                <a:cubicBezTo>
                  <a:pt x="252621" y="3249239"/>
                  <a:pt x="252621" y="3256750"/>
                  <a:pt x="255089" y="3256750"/>
                </a:cubicBezTo>
                <a:cubicBezTo>
                  <a:pt x="260025" y="3252995"/>
                  <a:pt x="260025" y="3268018"/>
                  <a:pt x="260025" y="3275530"/>
                </a:cubicBezTo>
                <a:cubicBezTo>
                  <a:pt x="260025" y="3290553"/>
                  <a:pt x="260025" y="3305577"/>
                  <a:pt x="260025" y="3320600"/>
                </a:cubicBezTo>
                <a:cubicBezTo>
                  <a:pt x="260025" y="3331868"/>
                  <a:pt x="261259" y="3343135"/>
                  <a:pt x="262493" y="3354403"/>
                </a:cubicBezTo>
                <a:cubicBezTo>
                  <a:pt x="264961" y="3350647"/>
                  <a:pt x="266195" y="3343135"/>
                  <a:pt x="266195" y="3335623"/>
                </a:cubicBezTo>
                <a:cubicBezTo>
                  <a:pt x="266195" y="3305577"/>
                  <a:pt x="263727" y="3275530"/>
                  <a:pt x="267429" y="3245483"/>
                </a:cubicBezTo>
                <a:cubicBezTo>
                  <a:pt x="267429" y="3196657"/>
                  <a:pt x="267429" y="3147831"/>
                  <a:pt x="267429" y="3102760"/>
                </a:cubicBezTo>
                <a:cubicBezTo>
                  <a:pt x="267429" y="3095248"/>
                  <a:pt x="263727" y="3091493"/>
                  <a:pt x="266195" y="3083981"/>
                </a:cubicBezTo>
                <a:cubicBezTo>
                  <a:pt x="269897" y="3072713"/>
                  <a:pt x="267429" y="3057690"/>
                  <a:pt x="267429" y="3046422"/>
                </a:cubicBezTo>
                <a:cubicBezTo>
                  <a:pt x="267429" y="3035155"/>
                  <a:pt x="268663" y="3020131"/>
                  <a:pt x="266195" y="3008864"/>
                </a:cubicBezTo>
                <a:cubicBezTo>
                  <a:pt x="264961" y="3001352"/>
                  <a:pt x="266195" y="2990084"/>
                  <a:pt x="266195" y="2982573"/>
                </a:cubicBezTo>
                <a:cubicBezTo>
                  <a:pt x="268663" y="2963793"/>
                  <a:pt x="269897" y="2941258"/>
                  <a:pt x="269897" y="2918723"/>
                </a:cubicBezTo>
                <a:lnTo>
                  <a:pt x="267926" y="2906723"/>
                </a:lnTo>
                <a:lnTo>
                  <a:pt x="271947" y="2916475"/>
                </a:lnTo>
                <a:cubicBezTo>
                  <a:pt x="278437" y="2925278"/>
                  <a:pt x="282191" y="2935739"/>
                  <a:pt x="280720" y="2947547"/>
                </a:cubicBezTo>
                <a:cubicBezTo>
                  <a:pt x="276817" y="2989032"/>
                  <a:pt x="282120" y="3027667"/>
                  <a:pt x="284932" y="3065992"/>
                </a:cubicBezTo>
                <a:cubicBezTo>
                  <a:pt x="288235" y="3100380"/>
                  <a:pt x="290293" y="3134613"/>
                  <a:pt x="282145" y="3169574"/>
                </a:cubicBezTo>
                <a:cubicBezTo>
                  <a:pt x="279184" y="3183195"/>
                  <a:pt x="280694" y="3191378"/>
                  <a:pt x="286183" y="3198058"/>
                </a:cubicBezTo>
                <a:cubicBezTo>
                  <a:pt x="292673" y="3206861"/>
                  <a:pt x="300162" y="3217787"/>
                  <a:pt x="295711" y="3233221"/>
                </a:cubicBezTo>
                <a:cubicBezTo>
                  <a:pt x="286564" y="3266059"/>
                  <a:pt x="291847" y="3294698"/>
                  <a:pt x="303845" y="3320176"/>
                </a:cubicBezTo>
                <a:cubicBezTo>
                  <a:pt x="320598" y="3358238"/>
                  <a:pt x="322675" y="3402467"/>
                  <a:pt x="308077" y="3448616"/>
                </a:cubicBezTo>
                <a:cubicBezTo>
                  <a:pt x="303380" y="3466019"/>
                  <a:pt x="305135" y="3472233"/>
                  <a:pt x="316340" y="3473629"/>
                </a:cubicBezTo>
                <a:cubicBezTo>
                  <a:pt x="320075" y="3474094"/>
                  <a:pt x="323810" y="3474560"/>
                  <a:pt x="326055" y="3476838"/>
                </a:cubicBezTo>
                <a:cubicBezTo>
                  <a:pt x="349014" y="3505680"/>
                  <a:pt x="370727" y="3534367"/>
                  <a:pt x="370333" y="3588281"/>
                </a:cubicBezTo>
                <a:cubicBezTo>
                  <a:pt x="370108" y="3600245"/>
                  <a:pt x="374088" y="3598742"/>
                  <a:pt x="379558" y="3595426"/>
                </a:cubicBezTo>
                <a:cubicBezTo>
                  <a:pt x="382293" y="3593768"/>
                  <a:pt x="385274" y="3590142"/>
                  <a:pt x="388254" y="3586516"/>
                </a:cubicBezTo>
                <a:cubicBezTo>
                  <a:pt x="394215" y="3579264"/>
                  <a:pt x="398930" y="3571856"/>
                  <a:pt x="405420" y="3580659"/>
                </a:cubicBezTo>
                <a:cubicBezTo>
                  <a:pt x="412154" y="3587494"/>
                  <a:pt x="405949" y="3596714"/>
                  <a:pt x="403478" y="3606400"/>
                </a:cubicBezTo>
                <a:cubicBezTo>
                  <a:pt x="397291" y="3625616"/>
                  <a:pt x="390860" y="3646800"/>
                  <a:pt x="396369" y="3663475"/>
                </a:cubicBezTo>
                <a:cubicBezTo>
                  <a:pt x="402633" y="3684242"/>
                  <a:pt x="397672" y="3693617"/>
                  <a:pt x="385996" y="3706153"/>
                </a:cubicBezTo>
                <a:cubicBezTo>
                  <a:pt x="383015" y="3709779"/>
                  <a:pt x="380035" y="3713406"/>
                  <a:pt x="378055" y="3719155"/>
                </a:cubicBezTo>
                <a:cubicBezTo>
                  <a:pt x="373584" y="3724594"/>
                  <a:pt x="371604" y="3730343"/>
                  <a:pt x="375603" y="3738836"/>
                </a:cubicBezTo>
                <a:cubicBezTo>
                  <a:pt x="378603" y="3745205"/>
                  <a:pt x="383583" y="3745826"/>
                  <a:pt x="388054" y="3740387"/>
                </a:cubicBezTo>
                <a:cubicBezTo>
                  <a:pt x="393769" y="3735103"/>
                  <a:pt x="398994" y="3733755"/>
                  <a:pt x="403710" y="3726348"/>
                </a:cubicBezTo>
                <a:cubicBezTo>
                  <a:pt x="405445" y="3722566"/>
                  <a:pt x="407180" y="3718785"/>
                  <a:pt x="410670" y="3721219"/>
                </a:cubicBezTo>
                <a:cubicBezTo>
                  <a:pt x="412915" y="3723497"/>
                  <a:pt x="410935" y="3729246"/>
                  <a:pt x="410444" y="3733182"/>
                </a:cubicBezTo>
                <a:cubicBezTo>
                  <a:pt x="409709" y="3739087"/>
                  <a:pt x="409219" y="3743023"/>
                  <a:pt x="406238" y="3746649"/>
                </a:cubicBezTo>
                <a:cubicBezTo>
                  <a:pt x="403258" y="3750275"/>
                  <a:pt x="402768" y="3754211"/>
                  <a:pt x="404768" y="3758458"/>
                </a:cubicBezTo>
                <a:cubicBezTo>
                  <a:pt x="415766" y="3781813"/>
                  <a:pt x="418804" y="3808173"/>
                  <a:pt x="413882" y="3837540"/>
                </a:cubicBezTo>
                <a:cubicBezTo>
                  <a:pt x="410921" y="3851162"/>
                  <a:pt x="409205" y="3864938"/>
                  <a:pt x="408735" y="3878870"/>
                </a:cubicBezTo>
                <a:cubicBezTo>
                  <a:pt x="407754" y="3886743"/>
                  <a:pt x="406283" y="3898551"/>
                  <a:pt x="412018" y="3903263"/>
                </a:cubicBezTo>
                <a:cubicBezTo>
                  <a:pt x="416753" y="3905851"/>
                  <a:pt x="421714" y="3896476"/>
                  <a:pt x="426184" y="3891037"/>
                </a:cubicBezTo>
                <a:cubicBezTo>
                  <a:pt x="429164" y="3887411"/>
                  <a:pt x="430900" y="3883630"/>
                  <a:pt x="433880" y="3880003"/>
                </a:cubicBezTo>
                <a:cubicBezTo>
                  <a:pt x="436860" y="3876377"/>
                  <a:pt x="440576" y="3866847"/>
                  <a:pt x="445066" y="3871404"/>
                </a:cubicBezTo>
                <a:cubicBezTo>
                  <a:pt x="449801" y="3873992"/>
                  <a:pt x="448575" y="3883832"/>
                  <a:pt x="446349" y="3891550"/>
                </a:cubicBezTo>
                <a:cubicBezTo>
                  <a:pt x="444143" y="3909263"/>
                  <a:pt x="444917" y="3923350"/>
                  <a:pt x="447691" y="3941683"/>
                </a:cubicBezTo>
                <a:cubicBezTo>
                  <a:pt x="455238" y="3982596"/>
                  <a:pt x="446317" y="4003470"/>
                  <a:pt x="419455" y="4016113"/>
                </a:cubicBezTo>
                <a:cubicBezTo>
                  <a:pt x="408760" y="4020777"/>
                  <a:pt x="402554" y="4029997"/>
                  <a:pt x="401838" y="4045897"/>
                </a:cubicBezTo>
                <a:cubicBezTo>
                  <a:pt x="425493" y="4048843"/>
                  <a:pt x="447903" y="4051635"/>
                  <a:pt x="471559" y="4054581"/>
                </a:cubicBezTo>
                <a:cubicBezTo>
                  <a:pt x="476236" y="4027183"/>
                  <a:pt x="483196" y="4022054"/>
                  <a:pt x="493421" y="4031322"/>
                </a:cubicBezTo>
                <a:cubicBezTo>
                  <a:pt x="496911" y="4033755"/>
                  <a:pt x="498420" y="4041938"/>
                  <a:pt x="502645" y="4038467"/>
                </a:cubicBezTo>
                <a:cubicBezTo>
                  <a:pt x="507116" y="4033028"/>
                  <a:pt x="506851" y="4025000"/>
                  <a:pt x="506342" y="4018941"/>
                </a:cubicBezTo>
                <a:cubicBezTo>
                  <a:pt x="507077" y="4013036"/>
                  <a:pt x="506322" y="4008945"/>
                  <a:pt x="505568" y="4004854"/>
                </a:cubicBezTo>
                <a:cubicBezTo>
                  <a:pt x="504549" y="3992735"/>
                  <a:pt x="506529" y="3986986"/>
                  <a:pt x="515489" y="3986103"/>
                </a:cubicBezTo>
                <a:cubicBezTo>
                  <a:pt x="520714" y="3984755"/>
                  <a:pt x="528920" y="3979781"/>
                  <a:pt x="526411" y="3969476"/>
                </a:cubicBezTo>
                <a:cubicBezTo>
                  <a:pt x="524391" y="3955234"/>
                  <a:pt x="526107" y="3941457"/>
                  <a:pt x="526578" y="3927525"/>
                </a:cubicBezTo>
                <a:cubicBezTo>
                  <a:pt x="526804" y="3915561"/>
                  <a:pt x="526030" y="3901475"/>
                  <a:pt x="530236" y="3888008"/>
                </a:cubicBezTo>
                <a:cubicBezTo>
                  <a:pt x="534197" y="3876509"/>
                  <a:pt x="538403" y="3863043"/>
                  <a:pt x="549627" y="3874434"/>
                </a:cubicBezTo>
                <a:cubicBezTo>
                  <a:pt x="552872" y="3878836"/>
                  <a:pt x="555853" y="3875209"/>
                  <a:pt x="558078" y="3867492"/>
                </a:cubicBezTo>
                <a:cubicBezTo>
                  <a:pt x="561755" y="3837970"/>
                  <a:pt x="558001" y="3827510"/>
                  <a:pt x="539571" y="3823215"/>
                </a:cubicBezTo>
                <a:cubicBezTo>
                  <a:pt x="533346" y="3822440"/>
                  <a:pt x="528611" y="3819852"/>
                  <a:pt x="527101" y="3811669"/>
                </a:cubicBezTo>
                <a:cubicBezTo>
                  <a:pt x="525082" y="3797427"/>
                  <a:pt x="524308" y="3783340"/>
                  <a:pt x="528759" y="3767905"/>
                </a:cubicBezTo>
                <a:cubicBezTo>
                  <a:pt x="529250" y="3763969"/>
                  <a:pt x="534475" y="3762621"/>
                  <a:pt x="536720" y="3764900"/>
                </a:cubicBezTo>
                <a:cubicBezTo>
                  <a:pt x="540455" y="3765365"/>
                  <a:pt x="545435" y="3765985"/>
                  <a:pt x="548415" y="3762359"/>
                </a:cubicBezTo>
                <a:cubicBezTo>
                  <a:pt x="552886" y="3756920"/>
                  <a:pt x="562581" y="3750133"/>
                  <a:pt x="555846" y="3743298"/>
                </a:cubicBezTo>
                <a:cubicBezTo>
                  <a:pt x="544112" y="3725848"/>
                  <a:pt x="546564" y="3706167"/>
                  <a:pt x="549260" y="3684517"/>
                </a:cubicBezTo>
                <a:cubicBezTo>
                  <a:pt x="549486" y="3672554"/>
                  <a:pt x="549712" y="3660590"/>
                  <a:pt x="544713" y="3649974"/>
                </a:cubicBezTo>
                <a:cubicBezTo>
                  <a:pt x="526960" y="3609788"/>
                  <a:pt x="531882" y="3580422"/>
                  <a:pt x="562704" y="3556280"/>
                </a:cubicBezTo>
                <a:cubicBezTo>
                  <a:pt x="571155" y="3549338"/>
                  <a:pt x="574871" y="3539807"/>
                  <a:pt x="568626" y="3529036"/>
                </a:cubicBezTo>
                <a:cubicBezTo>
                  <a:pt x="556628" y="3503558"/>
                  <a:pt x="555325" y="3473416"/>
                  <a:pt x="558002" y="3441772"/>
                </a:cubicBezTo>
                <a:cubicBezTo>
                  <a:pt x="558718" y="3425872"/>
                  <a:pt x="561924" y="3410282"/>
                  <a:pt x="562885" y="3392414"/>
                </a:cubicBezTo>
                <a:cubicBezTo>
                  <a:pt x="564073" y="3362582"/>
                  <a:pt x="567259" y="3336997"/>
                  <a:pt x="591140" y="3327979"/>
                </a:cubicBezTo>
                <a:cubicBezTo>
                  <a:pt x="582425" y="3326894"/>
                  <a:pt x="575955" y="3328087"/>
                  <a:pt x="569220" y="3321252"/>
                </a:cubicBezTo>
                <a:cubicBezTo>
                  <a:pt x="559996" y="3314107"/>
                  <a:pt x="557977" y="3299865"/>
                  <a:pt x="559693" y="3286088"/>
                </a:cubicBezTo>
                <a:cubicBezTo>
                  <a:pt x="562899" y="3270498"/>
                  <a:pt x="570388" y="3281424"/>
                  <a:pt x="575613" y="3280077"/>
                </a:cubicBezTo>
                <a:cubicBezTo>
                  <a:pt x="583329" y="3279039"/>
                  <a:pt x="589289" y="3271787"/>
                  <a:pt x="587025" y="3259513"/>
                </a:cubicBezTo>
                <a:cubicBezTo>
                  <a:pt x="584006" y="3243148"/>
                  <a:pt x="585722" y="3229371"/>
                  <a:pt x="589173" y="3211813"/>
                </a:cubicBezTo>
                <a:cubicBezTo>
                  <a:pt x="595605" y="3190629"/>
                  <a:pt x="598301" y="3168980"/>
                  <a:pt x="590793" y="3148058"/>
                </a:cubicBezTo>
                <a:cubicBezTo>
                  <a:pt x="586038" y="3135474"/>
                  <a:pt x="588754" y="3123821"/>
                  <a:pt x="596205" y="3114755"/>
                </a:cubicBezTo>
                <a:cubicBezTo>
                  <a:pt x="600675" y="3109316"/>
                  <a:pt x="605146" y="3103877"/>
                  <a:pt x="608126" y="3100251"/>
                </a:cubicBezTo>
                <a:cubicBezTo>
                  <a:pt x="614332" y="3091031"/>
                  <a:pt x="623782" y="3086212"/>
                  <a:pt x="622763" y="3074093"/>
                </a:cubicBezTo>
                <a:cubicBezTo>
                  <a:pt x="621744" y="3061975"/>
                  <a:pt x="612784" y="3062857"/>
                  <a:pt x="606559" y="3062082"/>
                </a:cubicBezTo>
                <a:cubicBezTo>
                  <a:pt x="600334" y="3061306"/>
                  <a:pt x="603804" y="3053744"/>
                  <a:pt x="603295" y="3047685"/>
                </a:cubicBezTo>
                <a:cubicBezTo>
                  <a:pt x="604030" y="3041780"/>
                  <a:pt x="604765" y="3035876"/>
                  <a:pt x="609500" y="3038464"/>
                </a:cubicBezTo>
                <a:cubicBezTo>
                  <a:pt x="622705" y="3044107"/>
                  <a:pt x="627911" y="3032763"/>
                  <a:pt x="631362" y="3015205"/>
                </a:cubicBezTo>
                <a:lnTo>
                  <a:pt x="631708" y="3014443"/>
                </a:lnTo>
                <a:lnTo>
                  <a:pt x="643055" y="3039061"/>
                </a:lnTo>
                <a:cubicBezTo>
                  <a:pt x="654445" y="3050326"/>
                  <a:pt x="658241" y="3065345"/>
                  <a:pt x="646852" y="3076609"/>
                </a:cubicBezTo>
                <a:cubicBezTo>
                  <a:pt x="635462" y="3091628"/>
                  <a:pt x="631666" y="3110401"/>
                  <a:pt x="635462" y="3129175"/>
                </a:cubicBezTo>
                <a:cubicBezTo>
                  <a:pt x="635462" y="3136684"/>
                  <a:pt x="635462" y="3147948"/>
                  <a:pt x="635462" y="3159213"/>
                </a:cubicBezTo>
                <a:cubicBezTo>
                  <a:pt x="635462" y="3166722"/>
                  <a:pt x="635462" y="3170477"/>
                  <a:pt x="639259" y="3174232"/>
                </a:cubicBezTo>
                <a:cubicBezTo>
                  <a:pt x="650648" y="3185496"/>
                  <a:pt x="646852" y="3200515"/>
                  <a:pt x="646852" y="3215534"/>
                </a:cubicBezTo>
                <a:cubicBezTo>
                  <a:pt x="646852" y="3219288"/>
                  <a:pt x="643055" y="3226798"/>
                  <a:pt x="650648" y="3230552"/>
                </a:cubicBezTo>
                <a:lnTo>
                  <a:pt x="656780" y="3236030"/>
                </a:lnTo>
                <a:lnTo>
                  <a:pt x="656972" y="3256233"/>
                </a:lnTo>
                <a:cubicBezTo>
                  <a:pt x="658755" y="3277441"/>
                  <a:pt x="662529" y="3297897"/>
                  <a:pt x="669538" y="3317758"/>
                </a:cubicBezTo>
                <a:cubicBezTo>
                  <a:pt x="678046" y="3340803"/>
                  <a:pt x="691025" y="3358408"/>
                  <a:pt x="705495" y="3374201"/>
                </a:cubicBezTo>
                <a:cubicBezTo>
                  <a:pt x="688838" y="3386117"/>
                  <a:pt x="686368" y="3395802"/>
                  <a:pt x="696366" y="3417034"/>
                </a:cubicBezTo>
                <a:cubicBezTo>
                  <a:pt x="699366" y="3423404"/>
                  <a:pt x="705101" y="3428115"/>
                  <a:pt x="711571" y="3426922"/>
                </a:cubicBezTo>
                <a:cubicBezTo>
                  <a:pt x="723021" y="3426350"/>
                  <a:pt x="725040" y="3440592"/>
                  <a:pt x="724569" y="3454524"/>
                </a:cubicBezTo>
                <a:cubicBezTo>
                  <a:pt x="725343" y="3468611"/>
                  <a:pt x="718383" y="3473740"/>
                  <a:pt x="711422" y="3478869"/>
                </a:cubicBezTo>
                <a:cubicBezTo>
                  <a:pt x="704707" y="3482029"/>
                  <a:pt x="697237" y="3481099"/>
                  <a:pt x="688296" y="3491977"/>
                </a:cubicBezTo>
                <a:cubicBezTo>
                  <a:pt x="703972" y="3487934"/>
                  <a:pt x="706236" y="3500208"/>
                  <a:pt x="706765" y="3516263"/>
                </a:cubicBezTo>
                <a:cubicBezTo>
                  <a:pt x="706294" y="3530195"/>
                  <a:pt x="710558" y="3546715"/>
                  <a:pt x="718273" y="3545677"/>
                </a:cubicBezTo>
                <a:cubicBezTo>
                  <a:pt x="732458" y="3543447"/>
                  <a:pt x="746399" y="3543184"/>
                  <a:pt x="759320" y="3530803"/>
                </a:cubicBezTo>
                <a:cubicBezTo>
                  <a:pt x="766526" y="3523706"/>
                  <a:pt x="768751" y="3515989"/>
                  <a:pt x="769222" y="3502057"/>
                </a:cubicBezTo>
                <a:cubicBezTo>
                  <a:pt x="767958" y="3491906"/>
                  <a:pt x="765958" y="3487660"/>
                  <a:pt x="758243" y="3488698"/>
                </a:cubicBezTo>
                <a:cubicBezTo>
                  <a:pt x="753263" y="3488077"/>
                  <a:pt x="751508" y="3481863"/>
                  <a:pt x="752243" y="3475959"/>
                </a:cubicBezTo>
                <a:cubicBezTo>
                  <a:pt x="756430" y="3452496"/>
                  <a:pt x="750676" y="3437789"/>
                  <a:pt x="743677" y="3422927"/>
                </a:cubicBezTo>
                <a:cubicBezTo>
                  <a:pt x="737923" y="3408220"/>
                  <a:pt x="737394" y="3392165"/>
                  <a:pt x="747825" y="3379473"/>
                </a:cubicBezTo>
                <a:cubicBezTo>
                  <a:pt x="755276" y="3370408"/>
                  <a:pt x="753276" y="3366162"/>
                  <a:pt x="745561" y="3367200"/>
                </a:cubicBezTo>
                <a:cubicBezTo>
                  <a:pt x="740581" y="3366579"/>
                  <a:pt x="739826" y="3362488"/>
                  <a:pt x="738317" y="3354305"/>
                </a:cubicBezTo>
                <a:cubicBezTo>
                  <a:pt x="736665" y="3337111"/>
                  <a:pt x="736943" y="3319658"/>
                  <a:pt x="739088" y="3302437"/>
                </a:cubicBezTo>
                <a:lnTo>
                  <a:pt x="744695" y="3278803"/>
                </a:lnTo>
                <a:lnTo>
                  <a:pt x="745085" y="3278894"/>
                </a:lnTo>
                <a:cubicBezTo>
                  <a:pt x="754102" y="3283118"/>
                  <a:pt x="760746" y="3290628"/>
                  <a:pt x="760746" y="3305647"/>
                </a:cubicBezTo>
                <a:cubicBezTo>
                  <a:pt x="760746" y="3316911"/>
                  <a:pt x="772135" y="3328175"/>
                  <a:pt x="783525" y="3328175"/>
                </a:cubicBezTo>
                <a:cubicBezTo>
                  <a:pt x="794914" y="3331930"/>
                  <a:pt x="802507" y="3335685"/>
                  <a:pt x="813896" y="3343194"/>
                </a:cubicBezTo>
                <a:cubicBezTo>
                  <a:pt x="817693" y="3343194"/>
                  <a:pt x="821489" y="3343194"/>
                  <a:pt x="821489" y="3343194"/>
                </a:cubicBezTo>
                <a:cubicBezTo>
                  <a:pt x="840471" y="3324420"/>
                  <a:pt x="859454" y="3309402"/>
                  <a:pt x="859454" y="3286873"/>
                </a:cubicBezTo>
                <a:lnTo>
                  <a:pt x="859454" y="3241913"/>
                </a:lnTo>
                <a:lnTo>
                  <a:pt x="859954" y="3240544"/>
                </a:lnTo>
                <a:lnTo>
                  <a:pt x="859454" y="3239909"/>
                </a:lnTo>
                <a:lnTo>
                  <a:pt x="859454" y="3199498"/>
                </a:lnTo>
                <a:lnTo>
                  <a:pt x="863451" y="3182019"/>
                </a:lnTo>
                <a:lnTo>
                  <a:pt x="872145" y="3112219"/>
                </a:lnTo>
                <a:lnTo>
                  <a:pt x="872267" y="3114156"/>
                </a:lnTo>
                <a:cubicBezTo>
                  <a:pt x="873691" y="3121665"/>
                  <a:pt x="876538" y="3129175"/>
                  <a:pt x="882233" y="3136684"/>
                </a:cubicBezTo>
                <a:cubicBezTo>
                  <a:pt x="916401" y="3170477"/>
                  <a:pt x="927790" y="3215534"/>
                  <a:pt x="931587" y="3264345"/>
                </a:cubicBezTo>
                <a:cubicBezTo>
                  <a:pt x="931587" y="3286873"/>
                  <a:pt x="927790" y="3313156"/>
                  <a:pt x="935383" y="3339439"/>
                </a:cubicBezTo>
                <a:cubicBezTo>
                  <a:pt x="942976" y="3354458"/>
                  <a:pt x="939180" y="3373232"/>
                  <a:pt x="935383" y="3388251"/>
                </a:cubicBezTo>
                <a:cubicBezTo>
                  <a:pt x="935383" y="3403270"/>
                  <a:pt x="946773" y="3418289"/>
                  <a:pt x="942976" y="3433307"/>
                </a:cubicBezTo>
                <a:cubicBezTo>
                  <a:pt x="942976" y="3440817"/>
                  <a:pt x="935383" y="3455836"/>
                  <a:pt x="950569" y="3452081"/>
                </a:cubicBezTo>
                <a:cubicBezTo>
                  <a:pt x="961958" y="3452081"/>
                  <a:pt x="954365" y="3440817"/>
                  <a:pt x="958162" y="3433307"/>
                </a:cubicBezTo>
                <a:cubicBezTo>
                  <a:pt x="961958" y="3388251"/>
                  <a:pt x="950569" y="3346949"/>
                  <a:pt x="950569" y="3301892"/>
                </a:cubicBezTo>
                <a:cubicBezTo>
                  <a:pt x="950569" y="3279364"/>
                  <a:pt x="969551" y="3268100"/>
                  <a:pt x="973348" y="3245571"/>
                </a:cubicBezTo>
                <a:cubicBezTo>
                  <a:pt x="973348" y="3245571"/>
                  <a:pt x="977144" y="3245571"/>
                  <a:pt x="980941" y="3245571"/>
                </a:cubicBezTo>
                <a:cubicBezTo>
                  <a:pt x="984737" y="3245571"/>
                  <a:pt x="992330" y="3241817"/>
                  <a:pt x="996127" y="3249326"/>
                </a:cubicBezTo>
                <a:cubicBezTo>
                  <a:pt x="996127" y="3260590"/>
                  <a:pt x="996127" y="3271854"/>
                  <a:pt x="996127" y="3283119"/>
                </a:cubicBezTo>
                <a:cubicBezTo>
                  <a:pt x="996127" y="3294383"/>
                  <a:pt x="1003719" y="3298137"/>
                  <a:pt x="1003719" y="3305647"/>
                </a:cubicBezTo>
                <a:cubicBezTo>
                  <a:pt x="1003719" y="3309402"/>
                  <a:pt x="1007516" y="3309402"/>
                  <a:pt x="1011313" y="3309402"/>
                </a:cubicBezTo>
                <a:cubicBezTo>
                  <a:pt x="1015109" y="3309402"/>
                  <a:pt x="1015109" y="3305647"/>
                  <a:pt x="1015109" y="3301892"/>
                </a:cubicBezTo>
                <a:cubicBezTo>
                  <a:pt x="1015109" y="3290628"/>
                  <a:pt x="1015109" y="3279364"/>
                  <a:pt x="1015109" y="3268100"/>
                </a:cubicBezTo>
                <a:cubicBezTo>
                  <a:pt x="1015109" y="3264345"/>
                  <a:pt x="1015109" y="3256835"/>
                  <a:pt x="1022702" y="3256835"/>
                </a:cubicBezTo>
                <a:cubicBezTo>
                  <a:pt x="1026498" y="3256835"/>
                  <a:pt x="1026498" y="3264345"/>
                  <a:pt x="1030295" y="3264345"/>
                </a:cubicBezTo>
                <a:cubicBezTo>
                  <a:pt x="1041684" y="3279364"/>
                  <a:pt x="1049277" y="3294383"/>
                  <a:pt x="1049277" y="3309402"/>
                </a:cubicBezTo>
                <a:cubicBezTo>
                  <a:pt x="1049277" y="3335685"/>
                  <a:pt x="1068260" y="3354458"/>
                  <a:pt x="1064463" y="3380741"/>
                </a:cubicBezTo>
                <a:cubicBezTo>
                  <a:pt x="1064463" y="3380741"/>
                  <a:pt x="1068260" y="3380741"/>
                  <a:pt x="1068260" y="3380741"/>
                </a:cubicBezTo>
                <a:cubicBezTo>
                  <a:pt x="1072056" y="3380741"/>
                  <a:pt x="1072056" y="3380741"/>
                  <a:pt x="1075852" y="3380741"/>
                </a:cubicBezTo>
                <a:cubicBezTo>
                  <a:pt x="1075852" y="3376987"/>
                  <a:pt x="1075852" y="3369477"/>
                  <a:pt x="1075852" y="3365722"/>
                </a:cubicBezTo>
                <a:cubicBezTo>
                  <a:pt x="1077751" y="3358213"/>
                  <a:pt x="1079649" y="3354458"/>
                  <a:pt x="1082971" y="3353050"/>
                </a:cubicBezTo>
                <a:lnTo>
                  <a:pt x="1091227" y="3353792"/>
                </a:lnTo>
                <a:lnTo>
                  <a:pt x="1092842" y="3370483"/>
                </a:lnTo>
                <a:cubicBezTo>
                  <a:pt x="1100751" y="3469401"/>
                  <a:pt x="1100944" y="3569357"/>
                  <a:pt x="1112833" y="3666773"/>
                </a:cubicBezTo>
                <a:cubicBezTo>
                  <a:pt x="1113097" y="3674801"/>
                  <a:pt x="1111626" y="3686609"/>
                  <a:pt x="1117851" y="3687385"/>
                </a:cubicBezTo>
                <a:cubicBezTo>
                  <a:pt x="1123831" y="3690128"/>
                  <a:pt x="1127547" y="3680598"/>
                  <a:pt x="1132017" y="3675159"/>
                </a:cubicBezTo>
                <a:cubicBezTo>
                  <a:pt x="1135243" y="3669565"/>
                  <a:pt x="1138713" y="3662002"/>
                  <a:pt x="1143203" y="3666559"/>
                </a:cubicBezTo>
                <a:cubicBezTo>
                  <a:pt x="1149183" y="3669302"/>
                  <a:pt x="1150693" y="3677485"/>
                  <a:pt x="1150957" y="3685512"/>
                </a:cubicBezTo>
                <a:cubicBezTo>
                  <a:pt x="1150222" y="3691417"/>
                  <a:pt x="1149486" y="3697321"/>
                  <a:pt x="1148751" y="3703225"/>
                </a:cubicBezTo>
                <a:cubicBezTo>
                  <a:pt x="1146564" y="3730934"/>
                  <a:pt x="1154563" y="3747919"/>
                  <a:pt x="1171993" y="3750090"/>
                </a:cubicBezTo>
                <a:cubicBezTo>
                  <a:pt x="1178218" y="3750866"/>
                  <a:pt x="1184443" y="3751641"/>
                  <a:pt x="1191159" y="3748480"/>
                </a:cubicBezTo>
                <a:cubicBezTo>
                  <a:pt x="1198874" y="3747443"/>
                  <a:pt x="1201628" y="3755780"/>
                  <a:pt x="1197667" y="3767279"/>
                </a:cubicBezTo>
                <a:cubicBezTo>
                  <a:pt x="1191236" y="3788463"/>
                  <a:pt x="1180050" y="3797063"/>
                  <a:pt x="1162865" y="3792923"/>
                </a:cubicBezTo>
                <a:cubicBezTo>
                  <a:pt x="1171109" y="3807941"/>
                  <a:pt x="1178599" y="3818867"/>
                  <a:pt x="1187823" y="3826012"/>
                </a:cubicBezTo>
                <a:cubicBezTo>
                  <a:pt x="1197048" y="3833157"/>
                  <a:pt x="1220194" y="3830044"/>
                  <a:pt x="1229380" y="3817197"/>
                </a:cubicBezTo>
                <a:cubicBezTo>
                  <a:pt x="1240301" y="3800570"/>
                  <a:pt x="1236282" y="3782082"/>
                  <a:pt x="1233018" y="3767684"/>
                </a:cubicBezTo>
                <a:cubicBezTo>
                  <a:pt x="1227999" y="3747073"/>
                  <a:pt x="1225716" y="3724804"/>
                  <a:pt x="1228658" y="3701186"/>
                </a:cubicBezTo>
                <a:cubicBezTo>
                  <a:pt x="1230373" y="3687409"/>
                  <a:pt x="1232335" y="3671665"/>
                  <a:pt x="1234296" y="3655920"/>
                </a:cubicBezTo>
                <a:cubicBezTo>
                  <a:pt x="1240363" y="3607208"/>
                  <a:pt x="1242790" y="3559169"/>
                  <a:pt x="1233708" y="3515035"/>
                </a:cubicBezTo>
                <a:lnTo>
                  <a:pt x="1229435" y="3501219"/>
                </a:lnTo>
                <a:lnTo>
                  <a:pt x="1228660" y="3494322"/>
                </a:lnTo>
                <a:cubicBezTo>
                  <a:pt x="1230558" y="3486812"/>
                  <a:pt x="1235304" y="3480241"/>
                  <a:pt x="1242897" y="3474609"/>
                </a:cubicBezTo>
                <a:cubicBezTo>
                  <a:pt x="1250490" y="3470855"/>
                  <a:pt x="1258083" y="3478364"/>
                  <a:pt x="1265676" y="3470855"/>
                </a:cubicBezTo>
                <a:cubicBezTo>
                  <a:pt x="1265676" y="3459591"/>
                  <a:pt x="1265676" y="3448326"/>
                  <a:pt x="1265676" y="3437062"/>
                </a:cubicBezTo>
                <a:cubicBezTo>
                  <a:pt x="1269472" y="3429553"/>
                  <a:pt x="1261879" y="3418289"/>
                  <a:pt x="1269472" y="3407024"/>
                </a:cubicBezTo>
                <a:cubicBezTo>
                  <a:pt x="1280861" y="3395760"/>
                  <a:pt x="1265676" y="3392006"/>
                  <a:pt x="1265676" y="3380741"/>
                </a:cubicBezTo>
                <a:lnTo>
                  <a:pt x="1264081" y="3340138"/>
                </a:lnTo>
                <a:lnTo>
                  <a:pt x="1272744" y="3326935"/>
                </a:lnTo>
                <a:cubicBezTo>
                  <a:pt x="1275724" y="3323309"/>
                  <a:pt x="1279195" y="3315747"/>
                  <a:pt x="1282930" y="3316212"/>
                </a:cubicBezTo>
                <a:cubicBezTo>
                  <a:pt x="1296625" y="3317918"/>
                  <a:pt x="1307624" y="3341273"/>
                  <a:pt x="1302682" y="3360644"/>
                </a:cubicBezTo>
                <a:cubicBezTo>
                  <a:pt x="1292799" y="3399386"/>
                  <a:pt x="1291877" y="3437245"/>
                  <a:pt x="1298424" y="3476034"/>
                </a:cubicBezTo>
                <a:cubicBezTo>
                  <a:pt x="1299198" y="3490121"/>
                  <a:pt x="1299972" y="3504208"/>
                  <a:pt x="1292276" y="3515242"/>
                </a:cubicBezTo>
                <a:cubicBezTo>
                  <a:pt x="1287316" y="3524617"/>
                  <a:pt x="1288071" y="3528708"/>
                  <a:pt x="1295296" y="3531607"/>
                </a:cubicBezTo>
                <a:cubicBezTo>
                  <a:pt x="1305010" y="3534815"/>
                  <a:pt x="1310010" y="3545431"/>
                  <a:pt x="1310539" y="3561486"/>
                </a:cubicBezTo>
                <a:cubicBezTo>
                  <a:pt x="1312312" y="3577696"/>
                  <a:pt x="1313842" y="3595875"/>
                  <a:pt x="1315370" y="3614053"/>
                </a:cubicBezTo>
                <a:cubicBezTo>
                  <a:pt x="1315899" y="3630108"/>
                  <a:pt x="1322634" y="3636943"/>
                  <a:pt x="1332839" y="3636215"/>
                </a:cubicBezTo>
                <a:cubicBezTo>
                  <a:pt x="1334084" y="3636370"/>
                  <a:pt x="1336574" y="3636680"/>
                  <a:pt x="1339309" y="3635022"/>
                </a:cubicBezTo>
                <a:cubicBezTo>
                  <a:pt x="1345534" y="3635798"/>
                  <a:pt x="1349779" y="3642322"/>
                  <a:pt x="1348553" y="3652163"/>
                </a:cubicBezTo>
                <a:cubicBezTo>
                  <a:pt x="1348818" y="3660191"/>
                  <a:pt x="1342593" y="3659415"/>
                  <a:pt x="1337613" y="3658795"/>
                </a:cubicBezTo>
                <a:cubicBezTo>
                  <a:pt x="1332387" y="3660143"/>
                  <a:pt x="1327407" y="3659523"/>
                  <a:pt x="1324691" y="3671176"/>
                </a:cubicBezTo>
                <a:cubicBezTo>
                  <a:pt x="1322485" y="3688889"/>
                  <a:pt x="1332974" y="3706185"/>
                  <a:pt x="1344670" y="3703644"/>
                </a:cubicBezTo>
                <a:cubicBezTo>
                  <a:pt x="1348405" y="3704110"/>
                  <a:pt x="1351385" y="3700483"/>
                  <a:pt x="1354630" y="3704885"/>
                </a:cubicBezTo>
                <a:cubicBezTo>
                  <a:pt x="1353894" y="3710789"/>
                  <a:pt x="1350159" y="3710324"/>
                  <a:pt x="1348424" y="3714105"/>
                </a:cubicBezTo>
                <a:cubicBezTo>
                  <a:pt x="1339728" y="3723015"/>
                  <a:pt x="1338748" y="3730888"/>
                  <a:pt x="1346482" y="3739846"/>
                </a:cubicBezTo>
                <a:cubicBezTo>
                  <a:pt x="1358952" y="3751392"/>
                  <a:pt x="1366951" y="3768377"/>
                  <a:pt x="1373705" y="3785208"/>
                </a:cubicBezTo>
                <a:cubicBezTo>
                  <a:pt x="1382704" y="3804316"/>
                  <a:pt x="1393192" y="3821612"/>
                  <a:pt x="1410378" y="3825751"/>
                </a:cubicBezTo>
                <a:cubicBezTo>
                  <a:pt x="1416358" y="3828495"/>
                  <a:pt x="1423337" y="3833361"/>
                  <a:pt x="1424602" y="3843512"/>
                </a:cubicBezTo>
                <a:cubicBezTo>
                  <a:pt x="1432149" y="3884425"/>
                  <a:pt x="1460559" y="3899955"/>
                  <a:pt x="1470841" y="3939210"/>
                </a:cubicBezTo>
                <a:cubicBezTo>
                  <a:pt x="1474595" y="3949671"/>
                  <a:pt x="1481066" y="3948478"/>
                  <a:pt x="1487781" y="3945317"/>
                </a:cubicBezTo>
                <a:cubicBezTo>
                  <a:pt x="1494741" y="3940188"/>
                  <a:pt x="1492232" y="3929883"/>
                  <a:pt x="1489233" y="3923513"/>
                </a:cubicBezTo>
                <a:cubicBezTo>
                  <a:pt x="1484478" y="3910929"/>
                  <a:pt x="1487194" y="3899276"/>
                  <a:pt x="1493645" y="3888087"/>
                </a:cubicBezTo>
                <a:cubicBezTo>
                  <a:pt x="1501586" y="3875086"/>
                  <a:pt x="1506037" y="3859651"/>
                  <a:pt x="1508244" y="3841938"/>
                </a:cubicBezTo>
                <a:cubicBezTo>
                  <a:pt x="1510675" y="3812261"/>
                  <a:pt x="1498941" y="3794811"/>
                  <a:pt x="1480531" y="3800512"/>
                </a:cubicBezTo>
                <a:cubicBezTo>
                  <a:pt x="1476551" y="3802015"/>
                  <a:pt x="1471325" y="3803363"/>
                  <a:pt x="1467590" y="3802898"/>
                </a:cubicBezTo>
                <a:cubicBezTo>
                  <a:pt x="1466345" y="3802743"/>
                  <a:pt x="1464855" y="3804556"/>
                  <a:pt x="1464855" y="3804556"/>
                </a:cubicBezTo>
                <a:cubicBezTo>
                  <a:pt x="1465100" y="3802588"/>
                  <a:pt x="1465100" y="3802588"/>
                  <a:pt x="1466590" y="3800774"/>
                </a:cubicBezTo>
                <a:cubicBezTo>
                  <a:pt x="1467571" y="3792902"/>
                  <a:pt x="1468306" y="3786998"/>
                  <a:pt x="1468042" y="3778970"/>
                </a:cubicBezTo>
                <a:cubicBezTo>
                  <a:pt x="1466474" y="3740801"/>
                  <a:pt x="1471680" y="3729457"/>
                  <a:pt x="1496807" y="3720595"/>
                </a:cubicBezTo>
                <a:cubicBezTo>
                  <a:pt x="1508502" y="3718055"/>
                  <a:pt x="1512463" y="3706556"/>
                  <a:pt x="1512179" y="3688533"/>
                </a:cubicBezTo>
                <a:cubicBezTo>
                  <a:pt x="1512650" y="3674601"/>
                  <a:pt x="1508650" y="3666108"/>
                  <a:pt x="1500916" y="3657150"/>
                </a:cubicBezTo>
                <a:cubicBezTo>
                  <a:pt x="1478712" y="3632399"/>
                  <a:pt x="1466694" y="3596926"/>
                  <a:pt x="1466107" y="3550884"/>
                </a:cubicBezTo>
                <a:cubicBezTo>
                  <a:pt x="1463295" y="3512559"/>
                  <a:pt x="1463295" y="3512559"/>
                  <a:pt x="1487215" y="3523533"/>
                </a:cubicBezTo>
                <a:cubicBezTo>
                  <a:pt x="1500420" y="3529175"/>
                  <a:pt x="1507135" y="3526014"/>
                  <a:pt x="1514321" y="3508922"/>
                </a:cubicBezTo>
                <a:cubicBezTo>
                  <a:pt x="1496381" y="3500691"/>
                  <a:pt x="1493382" y="3494322"/>
                  <a:pt x="1495814" y="3464645"/>
                </a:cubicBezTo>
                <a:lnTo>
                  <a:pt x="1497542" y="3451858"/>
                </a:lnTo>
                <a:lnTo>
                  <a:pt x="1503296" y="3452080"/>
                </a:lnTo>
                <a:cubicBezTo>
                  <a:pt x="1514686" y="3452080"/>
                  <a:pt x="1507093" y="3440816"/>
                  <a:pt x="1510889" y="3433306"/>
                </a:cubicBezTo>
                <a:lnTo>
                  <a:pt x="1508924" y="3378893"/>
                </a:lnTo>
                <a:lnTo>
                  <a:pt x="1530236" y="3370999"/>
                </a:lnTo>
                <a:cubicBezTo>
                  <a:pt x="1538951" y="3372084"/>
                  <a:pt x="1547666" y="3373170"/>
                  <a:pt x="1553362" y="3357890"/>
                </a:cubicBezTo>
                <a:cubicBezTo>
                  <a:pt x="1554852" y="3356077"/>
                  <a:pt x="1558078" y="3350483"/>
                  <a:pt x="1554343" y="3350018"/>
                </a:cubicBezTo>
                <a:cubicBezTo>
                  <a:pt x="1544628" y="3346809"/>
                  <a:pt x="1545099" y="3332877"/>
                  <a:pt x="1542835" y="3320603"/>
                </a:cubicBezTo>
                <a:cubicBezTo>
                  <a:pt x="1540816" y="3306362"/>
                  <a:pt x="1535571" y="3297714"/>
                  <a:pt x="1525366" y="3298441"/>
                </a:cubicBezTo>
                <a:cubicBezTo>
                  <a:pt x="1519641" y="3298727"/>
                  <a:pt x="1514844" y="3296631"/>
                  <a:pt x="1511102" y="3292417"/>
                </a:cubicBezTo>
                <a:lnTo>
                  <a:pt x="1508675" y="3286693"/>
                </a:lnTo>
                <a:lnTo>
                  <a:pt x="1513262" y="3273731"/>
                </a:lnTo>
                <a:cubicBezTo>
                  <a:pt x="1518482" y="3265282"/>
                  <a:pt x="1524177" y="3256834"/>
                  <a:pt x="1526075" y="3245570"/>
                </a:cubicBezTo>
                <a:cubicBezTo>
                  <a:pt x="1526075" y="3245570"/>
                  <a:pt x="1529872" y="3245570"/>
                  <a:pt x="1533668" y="3245570"/>
                </a:cubicBezTo>
                <a:cubicBezTo>
                  <a:pt x="1537464" y="3245570"/>
                  <a:pt x="1545057" y="3241816"/>
                  <a:pt x="1548854" y="3249325"/>
                </a:cubicBezTo>
                <a:cubicBezTo>
                  <a:pt x="1548854" y="3260589"/>
                  <a:pt x="1548854" y="3271853"/>
                  <a:pt x="1548854" y="3283118"/>
                </a:cubicBezTo>
                <a:cubicBezTo>
                  <a:pt x="1548854" y="3294382"/>
                  <a:pt x="1556447" y="3298136"/>
                  <a:pt x="1556447" y="3305646"/>
                </a:cubicBezTo>
                <a:cubicBezTo>
                  <a:pt x="1556447" y="3309401"/>
                  <a:pt x="1560243" y="3309401"/>
                  <a:pt x="1564040" y="3309401"/>
                </a:cubicBezTo>
                <a:cubicBezTo>
                  <a:pt x="1567836" y="3309401"/>
                  <a:pt x="1567836" y="3305646"/>
                  <a:pt x="1567836" y="3301891"/>
                </a:cubicBezTo>
                <a:cubicBezTo>
                  <a:pt x="1567836" y="3290627"/>
                  <a:pt x="1567836" y="3279363"/>
                  <a:pt x="1567836" y="3268099"/>
                </a:cubicBezTo>
                <a:cubicBezTo>
                  <a:pt x="1567836" y="3264344"/>
                  <a:pt x="1567836" y="3256834"/>
                  <a:pt x="1575429" y="3256834"/>
                </a:cubicBezTo>
                <a:cubicBezTo>
                  <a:pt x="1579226" y="3256834"/>
                  <a:pt x="1579226" y="3264344"/>
                  <a:pt x="1583022" y="3264344"/>
                </a:cubicBezTo>
                <a:cubicBezTo>
                  <a:pt x="1594412" y="3279363"/>
                  <a:pt x="1602004" y="3294382"/>
                  <a:pt x="1602004" y="3309401"/>
                </a:cubicBezTo>
                <a:cubicBezTo>
                  <a:pt x="1602004" y="3335684"/>
                  <a:pt x="1620987" y="3354457"/>
                  <a:pt x="1617190" y="3380740"/>
                </a:cubicBezTo>
                <a:cubicBezTo>
                  <a:pt x="1617190" y="3380740"/>
                  <a:pt x="1620987" y="3380740"/>
                  <a:pt x="1620987" y="3380740"/>
                </a:cubicBezTo>
                <a:cubicBezTo>
                  <a:pt x="1624783" y="3380740"/>
                  <a:pt x="1624783" y="3380740"/>
                  <a:pt x="1628580" y="3380740"/>
                </a:cubicBezTo>
                <a:cubicBezTo>
                  <a:pt x="1628580" y="3376986"/>
                  <a:pt x="1628580" y="3369476"/>
                  <a:pt x="1628580" y="3365721"/>
                </a:cubicBezTo>
                <a:cubicBezTo>
                  <a:pt x="1632376" y="3350703"/>
                  <a:pt x="1636172" y="3350703"/>
                  <a:pt x="1651358" y="3354457"/>
                </a:cubicBezTo>
                <a:cubicBezTo>
                  <a:pt x="1655155" y="3358212"/>
                  <a:pt x="1658951" y="3358212"/>
                  <a:pt x="1662748" y="3350703"/>
                </a:cubicBezTo>
                <a:cubicBezTo>
                  <a:pt x="1666544" y="3339438"/>
                  <a:pt x="1666544" y="3328174"/>
                  <a:pt x="1674137" y="3316910"/>
                </a:cubicBezTo>
                <a:cubicBezTo>
                  <a:pt x="1674137" y="3328174"/>
                  <a:pt x="1674137" y="3335684"/>
                  <a:pt x="1674137" y="3343193"/>
                </a:cubicBezTo>
                <a:cubicBezTo>
                  <a:pt x="1674137" y="3350703"/>
                  <a:pt x="1681730" y="3350703"/>
                  <a:pt x="1685527" y="3346948"/>
                </a:cubicBezTo>
                <a:cubicBezTo>
                  <a:pt x="1689323" y="3346948"/>
                  <a:pt x="1689323" y="3339438"/>
                  <a:pt x="1693120" y="3346948"/>
                </a:cubicBezTo>
                <a:cubicBezTo>
                  <a:pt x="1693120" y="3346948"/>
                  <a:pt x="1696916" y="3350703"/>
                  <a:pt x="1693120" y="3350703"/>
                </a:cubicBezTo>
                <a:cubicBezTo>
                  <a:pt x="1685527" y="3361967"/>
                  <a:pt x="1689323" y="3376986"/>
                  <a:pt x="1689323" y="3388250"/>
                </a:cubicBezTo>
                <a:cubicBezTo>
                  <a:pt x="1689323" y="3392005"/>
                  <a:pt x="1689323" y="3395759"/>
                  <a:pt x="1693120" y="3395759"/>
                </a:cubicBezTo>
                <a:cubicBezTo>
                  <a:pt x="1696916" y="3395759"/>
                  <a:pt x="1696916" y="3395759"/>
                  <a:pt x="1700713" y="3392005"/>
                </a:cubicBezTo>
                <a:cubicBezTo>
                  <a:pt x="1708305" y="3384495"/>
                  <a:pt x="1708305" y="3373231"/>
                  <a:pt x="1715898" y="3369476"/>
                </a:cubicBezTo>
                <a:cubicBezTo>
                  <a:pt x="1723491" y="3365721"/>
                  <a:pt x="1727288" y="3358212"/>
                  <a:pt x="1734881" y="3365721"/>
                </a:cubicBezTo>
                <a:cubicBezTo>
                  <a:pt x="1738677" y="3369476"/>
                  <a:pt x="1746270" y="3369476"/>
                  <a:pt x="1746270" y="3373231"/>
                </a:cubicBezTo>
                <a:cubicBezTo>
                  <a:pt x="1746270" y="3380740"/>
                  <a:pt x="1750067" y="3388250"/>
                  <a:pt x="1746270" y="3392005"/>
                </a:cubicBezTo>
                <a:cubicBezTo>
                  <a:pt x="1738677" y="3407023"/>
                  <a:pt x="1734881" y="3422042"/>
                  <a:pt x="1731084" y="3437061"/>
                </a:cubicBezTo>
                <a:cubicBezTo>
                  <a:pt x="1723491" y="3448325"/>
                  <a:pt x="1727288" y="3448325"/>
                  <a:pt x="1738677" y="3455835"/>
                </a:cubicBezTo>
                <a:cubicBezTo>
                  <a:pt x="1746270" y="3455835"/>
                  <a:pt x="1757660" y="3459590"/>
                  <a:pt x="1761456" y="3467099"/>
                </a:cubicBezTo>
                <a:cubicBezTo>
                  <a:pt x="1761456" y="3478363"/>
                  <a:pt x="1769049" y="3485873"/>
                  <a:pt x="1769049" y="3500892"/>
                </a:cubicBezTo>
                <a:cubicBezTo>
                  <a:pt x="1765252" y="3508401"/>
                  <a:pt x="1769049" y="3519665"/>
                  <a:pt x="1765252" y="3530929"/>
                </a:cubicBezTo>
                <a:cubicBezTo>
                  <a:pt x="1765252" y="3538439"/>
                  <a:pt x="1772845" y="3538439"/>
                  <a:pt x="1776642" y="3538439"/>
                </a:cubicBezTo>
                <a:cubicBezTo>
                  <a:pt x="1784235" y="3538439"/>
                  <a:pt x="1788031" y="3534684"/>
                  <a:pt x="1788031" y="3530929"/>
                </a:cubicBezTo>
                <a:cubicBezTo>
                  <a:pt x="1788031" y="3523420"/>
                  <a:pt x="1784235" y="3523420"/>
                  <a:pt x="1784235" y="3519665"/>
                </a:cubicBezTo>
                <a:cubicBezTo>
                  <a:pt x="1776642" y="3500892"/>
                  <a:pt x="1780438" y="3485873"/>
                  <a:pt x="1795624" y="3474608"/>
                </a:cubicBezTo>
                <a:cubicBezTo>
                  <a:pt x="1803217" y="3470854"/>
                  <a:pt x="1810810" y="3478363"/>
                  <a:pt x="1818403" y="3470854"/>
                </a:cubicBezTo>
                <a:cubicBezTo>
                  <a:pt x="1818403" y="3459590"/>
                  <a:pt x="1818403" y="3448325"/>
                  <a:pt x="1818403" y="3437061"/>
                </a:cubicBezTo>
                <a:cubicBezTo>
                  <a:pt x="1822199" y="3429552"/>
                  <a:pt x="1814606" y="3418288"/>
                  <a:pt x="1822199" y="3407023"/>
                </a:cubicBezTo>
                <a:cubicBezTo>
                  <a:pt x="1833589" y="3395759"/>
                  <a:pt x="1818403" y="3392005"/>
                  <a:pt x="1818403" y="3380740"/>
                </a:cubicBezTo>
                <a:cubicBezTo>
                  <a:pt x="1822199" y="3346948"/>
                  <a:pt x="1810810" y="3316910"/>
                  <a:pt x="1814606" y="3286872"/>
                </a:cubicBezTo>
                <a:cubicBezTo>
                  <a:pt x="1814606" y="3271853"/>
                  <a:pt x="1814606" y="3260589"/>
                  <a:pt x="1814606" y="3245570"/>
                </a:cubicBezTo>
                <a:cubicBezTo>
                  <a:pt x="1814606" y="3223042"/>
                  <a:pt x="1814606" y="3204268"/>
                  <a:pt x="1795624" y="3181740"/>
                </a:cubicBezTo>
                <a:cubicBezTo>
                  <a:pt x="1799420" y="3177985"/>
                  <a:pt x="1807013" y="3177985"/>
                  <a:pt x="1807013" y="3174231"/>
                </a:cubicBezTo>
                <a:cubicBezTo>
                  <a:pt x="1825996" y="3159212"/>
                  <a:pt x="1825996" y="3155457"/>
                  <a:pt x="1810810" y="3132929"/>
                </a:cubicBezTo>
                <a:cubicBezTo>
                  <a:pt x="1803217" y="3125419"/>
                  <a:pt x="1795624" y="3114155"/>
                  <a:pt x="1795624" y="3102891"/>
                </a:cubicBezTo>
                <a:cubicBezTo>
                  <a:pt x="1791828" y="3091627"/>
                  <a:pt x="1784235" y="3084117"/>
                  <a:pt x="1788031" y="3076608"/>
                </a:cubicBezTo>
                <a:lnTo>
                  <a:pt x="1788470" y="3075261"/>
                </a:lnTo>
                <a:lnTo>
                  <a:pt x="1790123" y="3075806"/>
                </a:lnTo>
                <a:cubicBezTo>
                  <a:pt x="1792495" y="3075336"/>
                  <a:pt x="1794394" y="3073459"/>
                  <a:pt x="1794394" y="3069704"/>
                </a:cubicBezTo>
                <a:lnTo>
                  <a:pt x="1794394" y="3057100"/>
                </a:lnTo>
                <a:lnTo>
                  <a:pt x="1796909" y="3049390"/>
                </a:lnTo>
                <a:lnTo>
                  <a:pt x="1801512" y="3060317"/>
                </a:lnTo>
                <a:cubicBezTo>
                  <a:pt x="1802936" y="3065949"/>
                  <a:pt x="1803885" y="3071581"/>
                  <a:pt x="1805783" y="3077214"/>
                </a:cubicBezTo>
                <a:cubicBezTo>
                  <a:pt x="1809580" y="3084723"/>
                  <a:pt x="1813376" y="3084723"/>
                  <a:pt x="1817172" y="3080968"/>
                </a:cubicBezTo>
                <a:lnTo>
                  <a:pt x="1826373" y="3080141"/>
                </a:lnTo>
                <a:lnTo>
                  <a:pt x="1827025" y="3121845"/>
                </a:lnTo>
                <a:cubicBezTo>
                  <a:pt x="1827025" y="3121845"/>
                  <a:pt x="1827025" y="3125601"/>
                  <a:pt x="1827025" y="3129357"/>
                </a:cubicBezTo>
                <a:cubicBezTo>
                  <a:pt x="1827025" y="3136869"/>
                  <a:pt x="1825791" y="3148136"/>
                  <a:pt x="1828259" y="3151892"/>
                </a:cubicBezTo>
                <a:cubicBezTo>
                  <a:pt x="1828259" y="3166916"/>
                  <a:pt x="1830727" y="3181939"/>
                  <a:pt x="1830727" y="3196963"/>
                </a:cubicBezTo>
                <a:cubicBezTo>
                  <a:pt x="1830727" y="3204474"/>
                  <a:pt x="1830727" y="3208230"/>
                  <a:pt x="1831961" y="3215742"/>
                </a:cubicBezTo>
                <a:cubicBezTo>
                  <a:pt x="1833195" y="3223254"/>
                  <a:pt x="1831961" y="3230765"/>
                  <a:pt x="1831961" y="3242033"/>
                </a:cubicBezTo>
                <a:cubicBezTo>
                  <a:pt x="1831961" y="3249545"/>
                  <a:pt x="1834429" y="3257056"/>
                  <a:pt x="1834429" y="3268324"/>
                </a:cubicBezTo>
                <a:cubicBezTo>
                  <a:pt x="1834429" y="3272080"/>
                  <a:pt x="1833195" y="3275836"/>
                  <a:pt x="1831961" y="3283347"/>
                </a:cubicBezTo>
                <a:cubicBezTo>
                  <a:pt x="1831961" y="3290859"/>
                  <a:pt x="1835663" y="3287103"/>
                  <a:pt x="1835663" y="3290859"/>
                </a:cubicBezTo>
                <a:cubicBezTo>
                  <a:pt x="1835663" y="3294615"/>
                  <a:pt x="1835663" y="3294615"/>
                  <a:pt x="1835663" y="3298371"/>
                </a:cubicBezTo>
                <a:cubicBezTo>
                  <a:pt x="1835663" y="3317150"/>
                  <a:pt x="1836897" y="3339685"/>
                  <a:pt x="1838131" y="3358465"/>
                </a:cubicBezTo>
                <a:cubicBezTo>
                  <a:pt x="1838131" y="3373488"/>
                  <a:pt x="1839365" y="3388511"/>
                  <a:pt x="1840600" y="3403535"/>
                </a:cubicBezTo>
                <a:cubicBezTo>
                  <a:pt x="1841834" y="3426070"/>
                  <a:pt x="1841834" y="3426070"/>
                  <a:pt x="1840600" y="3448605"/>
                </a:cubicBezTo>
                <a:cubicBezTo>
                  <a:pt x="1839365" y="3456117"/>
                  <a:pt x="1838131" y="3463629"/>
                  <a:pt x="1843068" y="3463629"/>
                </a:cubicBezTo>
                <a:cubicBezTo>
                  <a:pt x="1845536" y="3463629"/>
                  <a:pt x="1846770" y="3474896"/>
                  <a:pt x="1845536" y="3482408"/>
                </a:cubicBezTo>
                <a:cubicBezTo>
                  <a:pt x="1841834" y="3497431"/>
                  <a:pt x="1844302" y="3508699"/>
                  <a:pt x="1844302" y="3523722"/>
                </a:cubicBezTo>
                <a:cubicBezTo>
                  <a:pt x="1843068" y="3531234"/>
                  <a:pt x="1848003" y="3546257"/>
                  <a:pt x="1850472" y="3542502"/>
                </a:cubicBezTo>
                <a:cubicBezTo>
                  <a:pt x="1856641" y="3542502"/>
                  <a:pt x="1860344" y="3546257"/>
                  <a:pt x="1860344" y="3557525"/>
                </a:cubicBezTo>
                <a:cubicBezTo>
                  <a:pt x="1860344" y="3572548"/>
                  <a:pt x="1862812" y="3583816"/>
                  <a:pt x="1862812" y="3598839"/>
                </a:cubicBezTo>
                <a:cubicBezTo>
                  <a:pt x="1862812" y="3613863"/>
                  <a:pt x="1861578" y="3628886"/>
                  <a:pt x="1862812" y="3647666"/>
                </a:cubicBezTo>
                <a:cubicBezTo>
                  <a:pt x="1864046" y="3662690"/>
                  <a:pt x="1864046" y="3677713"/>
                  <a:pt x="1862812" y="3692736"/>
                </a:cubicBezTo>
                <a:cubicBezTo>
                  <a:pt x="1861578" y="3704004"/>
                  <a:pt x="1865280" y="3707760"/>
                  <a:pt x="1867748" y="3711516"/>
                </a:cubicBezTo>
                <a:cubicBezTo>
                  <a:pt x="1871450" y="3722783"/>
                  <a:pt x="1873918" y="3719027"/>
                  <a:pt x="1873918" y="3704004"/>
                </a:cubicBezTo>
                <a:cubicBezTo>
                  <a:pt x="1873918" y="3700248"/>
                  <a:pt x="1873918" y="3692736"/>
                  <a:pt x="1873918" y="3685225"/>
                </a:cubicBezTo>
                <a:cubicBezTo>
                  <a:pt x="1875152" y="3677713"/>
                  <a:pt x="1875152" y="3666445"/>
                  <a:pt x="1877620" y="3666445"/>
                </a:cubicBezTo>
                <a:cubicBezTo>
                  <a:pt x="1883790" y="3666445"/>
                  <a:pt x="1883790" y="3655178"/>
                  <a:pt x="1883790" y="3643910"/>
                </a:cubicBezTo>
                <a:cubicBezTo>
                  <a:pt x="1883790" y="3628886"/>
                  <a:pt x="1883790" y="3617619"/>
                  <a:pt x="1887492" y="3610107"/>
                </a:cubicBezTo>
                <a:cubicBezTo>
                  <a:pt x="1889960" y="3602595"/>
                  <a:pt x="1889960" y="3587572"/>
                  <a:pt x="1887492" y="3576304"/>
                </a:cubicBezTo>
                <a:cubicBezTo>
                  <a:pt x="1883790" y="3561281"/>
                  <a:pt x="1886258" y="3542502"/>
                  <a:pt x="1886258" y="3523722"/>
                </a:cubicBezTo>
                <a:cubicBezTo>
                  <a:pt x="1886258" y="3519966"/>
                  <a:pt x="1887492" y="3519966"/>
                  <a:pt x="1887492" y="3516211"/>
                </a:cubicBezTo>
                <a:cubicBezTo>
                  <a:pt x="1889960" y="3512455"/>
                  <a:pt x="1891194" y="3516211"/>
                  <a:pt x="1891194" y="3519966"/>
                </a:cubicBezTo>
                <a:cubicBezTo>
                  <a:pt x="1891194" y="3531234"/>
                  <a:pt x="1891194" y="3538746"/>
                  <a:pt x="1893662" y="3542502"/>
                </a:cubicBezTo>
                <a:cubicBezTo>
                  <a:pt x="1897364" y="3553769"/>
                  <a:pt x="1899832" y="3550013"/>
                  <a:pt x="1902300" y="3550013"/>
                </a:cubicBezTo>
                <a:cubicBezTo>
                  <a:pt x="1902300" y="3538746"/>
                  <a:pt x="1903534" y="3527478"/>
                  <a:pt x="1903534" y="3512455"/>
                </a:cubicBezTo>
                <a:cubicBezTo>
                  <a:pt x="1904768" y="3519966"/>
                  <a:pt x="1904768" y="3523722"/>
                  <a:pt x="1904768" y="3527478"/>
                </a:cubicBezTo>
                <a:cubicBezTo>
                  <a:pt x="1904768" y="3538746"/>
                  <a:pt x="1906002" y="3550013"/>
                  <a:pt x="1904768" y="3561281"/>
                </a:cubicBezTo>
                <a:cubicBezTo>
                  <a:pt x="1903534" y="3576304"/>
                  <a:pt x="1907236" y="3580060"/>
                  <a:pt x="1908470" y="3595084"/>
                </a:cubicBezTo>
                <a:cubicBezTo>
                  <a:pt x="1909704" y="3610107"/>
                  <a:pt x="1910938" y="3610107"/>
                  <a:pt x="1915874" y="3602595"/>
                </a:cubicBezTo>
                <a:cubicBezTo>
                  <a:pt x="1919576" y="3598839"/>
                  <a:pt x="1920810" y="3591328"/>
                  <a:pt x="1919576" y="3583816"/>
                </a:cubicBezTo>
                <a:cubicBezTo>
                  <a:pt x="1917108" y="3572548"/>
                  <a:pt x="1918342" y="3561281"/>
                  <a:pt x="1918342" y="3553769"/>
                </a:cubicBezTo>
                <a:cubicBezTo>
                  <a:pt x="1917108" y="3531234"/>
                  <a:pt x="1919576" y="3512455"/>
                  <a:pt x="1915874" y="3489920"/>
                </a:cubicBezTo>
                <a:cubicBezTo>
                  <a:pt x="1915874" y="3489920"/>
                  <a:pt x="1915874" y="3486164"/>
                  <a:pt x="1917108" y="3482408"/>
                </a:cubicBezTo>
                <a:cubicBezTo>
                  <a:pt x="1919576" y="3463629"/>
                  <a:pt x="1919576" y="3448605"/>
                  <a:pt x="1919576" y="3429826"/>
                </a:cubicBezTo>
                <a:cubicBezTo>
                  <a:pt x="1920810" y="3403535"/>
                  <a:pt x="1923278" y="3377244"/>
                  <a:pt x="1922044" y="3350953"/>
                </a:cubicBezTo>
                <a:cubicBezTo>
                  <a:pt x="1922044" y="3350953"/>
                  <a:pt x="1922044" y="3347197"/>
                  <a:pt x="1922044" y="3347197"/>
                </a:cubicBezTo>
                <a:cubicBezTo>
                  <a:pt x="1923278" y="3347197"/>
                  <a:pt x="1923278" y="3347197"/>
                  <a:pt x="1923278" y="3347197"/>
                </a:cubicBezTo>
                <a:cubicBezTo>
                  <a:pt x="1924512" y="3347197"/>
                  <a:pt x="1925746" y="3347197"/>
                  <a:pt x="1925746" y="3350953"/>
                </a:cubicBezTo>
                <a:cubicBezTo>
                  <a:pt x="1925746" y="3354709"/>
                  <a:pt x="1925746" y="3358465"/>
                  <a:pt x="1925746" y="3362220"/>
                </a:cubicBezTo>
                <a:cubicBezTo>
                  <a:pt x="1925746" y="3384756"/>
                  <a:pt x="1925746" y="3407291"/>
                  <a:pt x="1925746" y="3429826"/>
                </a:cubicBezTo>
                <a:cubicBezTo>
                  <a:pt x="1925746" y="3433582"/>
                  <a:pt x="1925746" y="3441093"/>
                  <a:pt x="1928214" y="3441093"/>
                </a:cubicBezTo>
                <a:cubicBezTo>
                  <a:pt x="1933150" y="3437338"/>
                  <a:pt x="1933150" y="3452361"/>
                  <a:pt x="1933150" y="3459873"/>
                </a:cubicBezTo>
                <a:cubicBezTo>
                  <a:pt x="1933150" y="3474896"/>
                  <a:pt x="1933150" y="3489920"/>
                  <a:pt x="1933150" y="3504943"/>
                </a:cubicBezTo>
                <a:cubicBezTo>
                  <a:pt x="1933150" y="3516211"/>
                  <a:pt x="1934384" y="3527478"/>
                  <a:pt x="1935618" y="3538746"/>
                </a:cubicBezTo>
                <a:cubicBezTo>
                  <a:pt x="1938086" y="3534990"/>
                  <a:pt x="1939320" y="3527478"/>
                  <a:pt x="1939320" y="3519966"/>
                </a:cubicBezTo>
                <a:cubicBezTo>
                  <a:pt x="1939320" y="3489920"/>
                  <a:pt x="1936852" y="3459873"/>
                  <a:pt x="1940554" y="3429826"/>
                </a:cubicBezTo>
                <a:cubicBezTo>
                  <a:pt x="1940554" y="3381000"/>
                  <a:pt x="1940554" y="3332174"/>
                  <a:pt x="1940554" y="3287103"/>
                </a:cubicBezTo>
                <a:cubicBezTo>
                  <a:pt x="1940554" y="3279591"/>
                  <a:pt x="1936852" y="3275836"/>
                  <a:pt x="1939320" y="3268324"/>
                </a:cubicBezTo>
                <a:lnTo>
                  <a:pt x="1940455" y="3257693"/>
                </a:lnTo>
                <a:lnTo>
                  <a:pt x="1942657" y="3266403"/>
                </a:lnTo>
                <a:cubicBezTo>
                  <a:pt x="1954046" y="3277667"/>
                  <a:pt x="1950250" y="3292686"/>
                  <a:pt x="1950250" y="3307705"/>
                </a:cubicBezTo>
                <a:cubicBezTo>
                  <a:pt x="1950250" y="3311459"/>
                  <a:pt x="1946453" y="3318969"/>
                  <a:pt x="1954046" y="3322723"/>
                </a:cubicBezTo>
                <a:cubicBezTo>
                  <a:pt x="1973029" y="3341497"/>
                  <a:pt x="1992011" y="3360271"/>
                  <a:pt x="2018586" y="3364025"/>
                </a:cubicBezTo>
                <a:cubicBezTo>
                  <a:pt x="2037568" y="3367780"/>
                  <a:pt x="2064144" y="3367780"/>
                  <a:pt x="2064144" y="3397818"/>
                </a:cubicBezTo>
                <a:cubicBezTo>
                  <a:pt x="2064144" y="3409082"/>
                  <a:pt x="2075533" y="3420346"/>
                  <a:pt x="2086923" y="3420346"/>
                </a:cubicBezTo>
                <a:cubicBezTo>
                  <a:pt x="2098312" y="3424101"/>
                  <a:pt x="2105905" y="3427856"/>
                  <a:pt x="2117294" y="3435365"/>
                </a:cubicBezTo>
                <a:cubicBezTo>
                  <a:pt x="2121091" y="3435365"/>
                  <a:pt x="2124887" y="3435365"/>
                  <a:pt x="2124887" y="3435365"/>
                </a:cubicBezTo>
                <a:cubicBezTo>
                  <a:pt x="2143869" y="3416591"/>
                  <a:pt x="2162852" y="3401573"/>
                  <a:pt x="2162852" y="3379044"/>
                </a:cubicBezTo>
                <a:lnTo>
                  <a:pt x="2162852" y="3232597"/>
                </a:lnTo>
                <a:lnTo>
                  <a:pt x="2172218" y="3223332"/>
                </a:lnTo>
                <a:lnTo>
                  <a:pt x="2176628" y="3208503"/>
                </a:lnTo>
                <a:lnTo>
                  <a:pt x="2180760" y="3217845"/>
                </a:lnTo>
                <a:lnTo>
                  <a:pt x="2180760" y="3278715"/>
                </a:lnTo>
                <a:cubicBezTo>
                  <a:pt x="2180760" y="3286225"/>
                  <a:pt x="2188353" y="3289979"/>
                  <a:pt x="2192149" y="3289979"/>
                </a:cubicBezTo>
                <a:cubicBezTo>
                  <a:pt x="2199743" y="3289979"/>
                  <a:pt x="2203539" y="3286225"/>
                  <a:pt x="2203539" y="3278715"/>
                </a:cubicBezTo>
                <a:cubicBezTo>
                  <a:pt x="2203539" y="3273083"/>
                  <a:pt x="2202590" y="3266512"/>
                  <a:pt x="2202115" y="3260410"/>
                </a:cubicBezTo>
                <a:lnTo>
                  <a:pt x="2202994" y="3250841"/>
                </a:lnTo>
                <a:lnTo>
                  <a:pt x="2207223" y="3256194"/>
                </a:lnTo>
                <a:cubicBezTo>
                  <a:pt x="2213155" y="3265933"/>
                  <a:pt x="2217901" y="3276259"/>
                  <a:pt x="2221696" y="3287053"/>
                </a:cubicBezTo>
                <a:lnTo>
                  <a:pt x="2222521" y="3291363"/>
                </a:lnTo>
                <a:lnTo>
                  <a:pt x="2222521" y="3293734"/>
                </a:lnTo>
                <a:cubicBezTo>
                  <a:pt x="2222521" y="3297489"/>
                  <a:pt x="2221572" y="3301243"/>
                  <a:pt x="2221572" y="3304059"/>
                </a:cubicBezTo>
                <a:lnTo>
                  <a:pt x="2225738" y="3308180"/>
                </a:lnTo>
                <a:lnTo>
                  <a:pt x="2234984" y="3356516"/>
                </a:lnTo>
                <a:cubicBezTo>
                  <a:pt x="2234984" y="3379044"/>
                  <a:pt x="2231188" y="3405327"/>
                  <a:pt x="2238781" y="3431610"/>
                </a:cubicBezTo>
                <a:cubicBezTo>
                  <a:pt x="2246374" y="3446629"/>
                  <a:pt x="2242578" y="3465403"/>
                  <a:pt x="2238781" y="3480422"/>
                </a:cubicBezTo>
                <a:cubicBezTo>
                  <a:pt x="2238781" y="3495441"/>
                  <a:pt x="2250170" y="3510460"/>
                  <a:pt x="2246374" y="3525478"/>
                </a:cubicBezTo>
                <a:cubicBezTo>
                  <a:pt x="2246374" y="3532988"/>
                  <a:pt x="2238781" y="3548007"/>
                  <a:pt x="2253966" y="3544252"/>
                </a:cubicBezTo>
                <a:cubicBezTo>
                  <a:pt x="2265356" y="3544252"/>
                  <a:pt x="2257764" y="3532988"/>
                  <a:pt x="2261560" y="3525478"/>
                </a:cubicBezTo>
                <a:cubicBezTo>
                  <a:pt x="2265356" y="3480422"/>
                  <a:pt x="2253966" y="3439120"/>
                  <a:pt x="2253966" y="3394063"/>
                </a:cubicBezTo>
                <a:cubicBezTo>
                  <a:pt x="2253966" y="3371535"/>
                  <a:pt x="2272949" y="3360271"/>
                  <a:pt x="2276746" y="3337742"/>
                </a:cubicBezTo>
                <a:cubicBezTo>
                  <a:pt x="2276746" y="3337742"/>
                  <a:pt x="2280542" y="3337742"/>
                  <a:pt x="2284338" y="3337742"/>
                </a:cubicBezTo>
                <a:cubicBezTo>
                  <a:pt x="2288135" y="3337742"/>
                  <a:pt x="2295728" y="3333988"/>
                  <a:pt x="2299524" y="3341497"/>
                </a:cubicBezTo>
                <a:cubicBezTo>
                  <a:pt x="2299524" y="3352761"/>
                  <a:pt x="2299524" y="3364025"/>
                  <a:pt x="2299524" y="3375290"/>
                </a:cubicBezTo>
                <a:cubicBezTo>
                  <a:pt x="2299524" y="3386554"/>
                  <a:pt x="2307117" y="3390308"/>
                  <a:pt x="2307117" y="3397818"/>
                </a:cubicBezTo>
                <a:cubicBezTo>
                  <a:pt x="2307117" y="3401573"/>
                  <a:pt x="2310914" y="3401573"/>
                  <a:pt x="2314710" y="3401573"/>
                </a:cubicBezTo>
                <a:cubicBezTo>
                  <a:pt x="2318506" y="3401573"/>
                  <a:pt x="2318506" y="3397818"/>
                  <a:pt x="2318506" y="3394063"/>
                </a:cubicBezTo>
                <a:cubicBezTo>
                  <a:pt x="2318506" y="3382799"/>
                  <a:pt x="2318506" y="3371535"/>
                  <a:pt x="2318506" y="3360271"/>
                </a:cubicBezTo>
                <a:cubicBezTo>
                  <a:pt x="2318506" y="3356516"/>
                  <a:pt x="2318506" y="3349006"/>
                  <a:pt x="2326100" y="3349006"/>
                </a:cubicBezTo>
                <a:cubicBezTo>
                  <a:pt x="2329896" y="3349006"/>
                  <a:pt x="2329896" y="3356516"/>
                  <a:pt x="2333692" y="3356516"/>
                </a:cubicBezTo>
                <a:cubicBezTo>
                  <a:pt x="2345082" y="3371535"/>
                  <a:pt x="2352675" y="3386554"/>
                  <a:pt x="2352675" y="3401573"/>
                </a:cubicBezTo>
                <a:cubicBezTo>
                  <a:pt x="2352675" y="3427856"/>
                  <a:pt x="2371658" y="3446629"/>
                  <a:pt x="2367861" y="3472912"/>
                </a:cubicBezTo>
                <a:cubicBezTo>
                  <a:pt x="2367861" y="3472912"/>
                  <a:pt x="2371658" y="3472912"/>
                  <a:pt x="2371658" y="3472912"/>
                </a:cubicBezTo>
                <a:cubicBezTo>
                  <a:pt x="2375454" y="3472912"/>
                  <a:pt x="2375454" y="3472912"/>
                  <a:pt x="2379250" y="3472912"/>
                </a:cubicBezTo>
                <a:cubicBezTo>
                  <a:pt x="2379250" y="3469158"/>
                  <a:pt x="2379250" y="3461648"/>
                  <a:pt x="2379250" y="3457893"/>
                </a:cubicBezTo>
                <a:cubicBezTo>
                  <a:pt x="2383047" y="3442875"/>
                  <a:pt x="2386843" y="3442875"/>
                  <a:pt x="2402029" y="3446629"/>
                </a:cubicBezTo>
                <a:cubicBezTo>
                  <a:pt x="2405826" y="3450384"/>
                  <a:pt x="2409622" y="3450384"/>
                  <a:pt x="2413419" y="3442875"/>
                </a:cubicBezTo>
                <a:cubicBezTo>
                  <a:pt x="2417215" y="3431610"/>
                  <a:pt x="2417215" y="3420346"/>
                  <a:pt x="2424808" y="3409082"/>
                </a:cubicBezTo>
                <a:cubicBezTo>
                  <a:pt x="2424808" y="3420346"/>
                  <a:pt x="2424808" y="3427856"/>
                  <a:pt x="2424808" y="3435365"/>
                </a:cubicBezTo>
                <a:cubicBezTo>
                  <a:pt x="2424808" y="3442875"/>
                  <a:pt x="2432401" y="3442875"/>
                  <a:pt x="2436197" y="3439120"/>
                </a:cubicBezTo>
                <a:cubicBezTo>
                  <a:pt x="2439994" y="3439120"/>
                  <a:pt x="2439994" y="3431610"/>
                  <a:pt x="2443791" y="3439120"/>
                </a:cubicBezTo>
                <a:cubicBezTo>
                  <a:pt x="2443791" y="3439120"/>
                  <a:pt x="2447587" y="3442875"/>
                  <a:pt x="2443791" y="3442875"/>
                </a:cubicBezTo>
                <a:cubicBezTo>
                  <a:pt x="2436197" y="3454139"/>
                  <a:pt x="2439994" y="3469158"/>
                  <a:pt x="2439994" y="3480422"/>
                </a:cubicBezTo>
                <a:cubicBezTo>
                  <a:pt x="2439994" y="3484177"/>
                  <a:pt x="2439994" y="3487931"/>
                  <a:pt x="2443791" y="3487931"/>
                </a:cubicBezTo>
                <a:cubicBezTo>
                  <a:pt x="2447587" y="3487931"/>
                  <a:pt x="2447587" y="3487931"/>
                  <a:pt x="2451383" y="3484177"/>
                </a:cubicBezTo>
                <a:cubicBezTo>
                  <a:pt x="2458976" y="3476667"/>
                  <a:pt x="2458976" y="3465403"/>
                  <a:pt x="2466569" y="3461648"/>
                </a:cubicBezTo>
                <a:cubicBezTo>
                  <a:pt x="2474162" y="3457893"/>
                  <a:pt x="2477959" y="3450384"/>
                  <a:pt x="2485551" y="3457893"/>
                </a:cubicBezTo>
                <a:cubicBezTo>
                  <a:pt x="2489348" y="3461648"/>
                  <a:pt x="2496941" y="3461648"/>
                  <a:pt x="2496941" y="3465403"/>
                </a:cubicBezTo>
                <a:cubicBezTo>
                  <a:pt x="2496941" y="3472912"/>
                  <a:pt x="2500737" y="3480422"/>
                  <a:pt x="2496941" y="3484177"/>
                </a:cubicBezTo>
                <a:cubicBezTo>
                  <a:pt x="2489348" y="3499195"/>
                  <a:pt x="2485551" y="3514214"/>
                  <a:pt x="2481755" y="3529233"/>
                </a:cubicBezTo>
                <a:cubicBezTo>
                  <a:pt x="2474162" y="3540497"/>
                  <a:pt x="2477959" y="3540497"/>
                  <a:pt x="2489348" y="3548007"/>
                </a:cubicBezTo>
                <a:cubicBezTo>
                  <a:pt x="2496941" y="3548007"/>
                  <a:pt x="2508330" y="3551762"/>
                  <a:pt x="2512126" y="3559271"/>
                </a:cubicBezTo>
                <a:cubicBezTo>
                  <a:pt x="2512126" y="3570535"/>
                  <a:pt x="2519720" y="3578045"/>
                  <a:pt x="2519720" y="3593064"/>
                </a:cubicBezTo>
                <a:cubicBezTo>
                  <a:pt x="2515923" y="3600573"/>
                  <a:pt x="2519720" y="3611837"/>
                  <a:pt x="2515923" y="3623101"/>
                </a:cubicBezTo>
                <a:cubicBezTo>
                  <a:pt x="2515923" y="3630611"/>
                  <a:pt x="2523516" y="3630611"/>
                  <a:pt x="2527312" y="3630611"/>
                </a:cubicBezTo>
                <a:cubicBezTo>
                  <a:pt x="2534906" y="3630611"/>
                  <a:pt x="2538702" y="3626856"/>
                  <a:pt x="2538702" y="3623101"/>
                </a:cubicBezTo>
                <a:cubicBezTo>
                  <a:pt x="2538702" y="3615592"/>
                  <a:pt x="2534906" y="3615592"/>
                  <a:pt x="2534906" y="3611837"/>
                </a:cubicBezTo>
                <a:cubicBezTo>
                  <a:pt x="2527312" y="3593064"/>
                  <a:pt x="2531109" y="3578045"/>
                  <a:pt x="2546295" y="3566780"/>
                </a:cubicBezTo>
                <a:cubicBezTo>
                  <a:pt x="2553888" y="3563026"/>
                  <a:pt x="2561481" y="3570535"/>
                  <a:pt x="2569074" y="3563026"/>
                </a:cubicBezTo>
                <a:cubicBezTo>
                  <a:pt x="2569074" y="3551762"/>
                  <a:pt x="2569074" y="3540497"/>
                  <a:pt x="2569074" y="3529233"/>
                </a:cubicBezTo>
                <a:cubicBezTo>
                  <a:pt x="2572870" y="3521724"/>
                  <a:pt x="2565277" y="3510460"/>
                  <a:pt x="2572870" y="3499195"/>
                </a:cubicBezTo>
                <a:cubicBezTo>
                  <a:pt x="2584260" y="3487931"/>
                  <a:pt x="2569074" y="3484177"/>
                  <a:pt x="2569074" y="3472912"/>
                </a:cubicBezTo>
                <a:cubicBezTo>
                  <a:pt x="2572870" y="3439120"/>
                  <a:pt x="2561481" y="3409082"/>
                  <a:pt x="2565277" y="3379044"/>
                </a:cubicBezTo>
                <a:cubicBezTo>
                  <a:pt x="2565277" y="3364025"/>
                  <a:pt x="2565277" y="3352761"/>
                  <a:pt x="2565277" y="3337742"/>
                </a:cubicBezTo>
                <a:cubicBezTo>
                  <a:pt x="2565277" y="3315214"/>
                  <a:pt x="2565277" y="3296440"/>
                  <a:pt x="2546295" y="3273912"/>
                </a:cubicBezTo>
                <a:cubicBezTo>
                  <a:pt x="2550091" y="3270157"/>
                  <a:pt x="2557684" y="3270157"/>
                  <a:pt x="2557684" y="3266403"/>
                </a:cubicBezTo>
                <a:cubicBezTo>
                  <a:pt x="2576667" y="3251384"/>
                  <a:pt x="2576667" y="3247629"/>
                  <a:pt x="2561481" y="3225101"/>
                </a:cubicBezTo>
                <a:lnTo>
                  <a:pt x="2554490" y="3215987"/>
                </a:lnTo>
                <a:lnTo>
                  <a:pt x="2571797" y="3188602"/>
                </a:lnTo>
                <a:cubicBezTo>
                  <a:pt x="2571797" y="3184847"/>
                  <a:pt x="2571797" y="3177338"/>
                  <a:pt x="2571797" y="3169828"/>
                </a:cubicBezTo>
                <a:cubicBezTo>
                  <a:pt x="2571797" y="3158564"/>
                  <a:pt x="2571797" y="3143545"/>
                  <a:pt x="2571797" y="3132281"/>
                </a:cubicBezTo>
                <a:lnTo>
                  <a:pt x="2571797" y="3113424"/>
                </a:lnTo>
                <a:lnTo>
                  <a:pt x="2582361" y="3102602"/>
                </a:lnTo>
                <a:lnTo>
                  <a:pt x="2583219" y="3095181"/>
                </a:lnTo>
                <a:lnTo>
                  <a:pt x="2584609" y="3113507"/>
                </a:lnTo>
                <a:cubicBezTo>
                  <a:pt x="2584134" y="3120078"/>
                  <a:pt x="2583185" y="3126649"/>
                  <a:pt x="2583185" y="3132281"/>
                </a:cubicBezTo>
                <a:cubicBezTo>
                  <a:pt x="2586982" y="3136036"/>
                  <a:pt x="2583185" y="3139790"/>
                  <a:pt x="2586982" y="3143545"/>
                </a:cubicBezTo>
                <a:cubicBezTo>
                  <a:pt x="2590778" y="3143545"/>
                  <a:pt x="2594575" y="3143545"/>
                  <a:pt x="2594575" y="3143545"/>
                </a:cubicBezTo>
                <a:cubicBezTo>
                  <a:pt x="2598371" y="3124772"/>
                  <a:pt x="2613557" y="3132281"/>
                  <a:pt x="2624946" y="3132281"/>
                </a:cubicBezTo>
                <a:lnTo>
                  <a:pt x="2624946" y="3127972"/>
                </a:lnTo>
                <a:lnTo>
                  <a:pt x="2628291" y="3135251"/>
                </a:lnTo>
                <a:cubicBezTo>
                  <a:pt x="2632563" y="3139475"/>
                  <a:pt x="2638257" y="3142291"/>
                  <a:pt x="2643952" y="3142291"/>
                </a:cubicBezTo>
                <a:lnTo>
                  <a:pt x="2645877" y="3143243"/>
                </a:lnTo>
                <a:lnTo>
                  <a:pt x="2643929" y="3154809"/>
                </a:lnTo>
                <a:cubicBezTo>
                  <a:pt x="2643929" y="3158564"/>
                  <a:pt x="2643929" y="3162319"/>
                  <a:pt x="2651521" y="3166073"/>
                </a:cubicBezTo>
                <a:cubicBezTo>
                  <a:pt x="2655317" y="3166073"/>
                  <a:pt x="2655317" y="3158564"/>
                  <a:pt x="2659115" y="3158564"/>
                </a:cubicBezTo>
                <a:lnTo>
                  <a:pt x="2662156" y="3151293"/>
                </a:lnTo>
                <a:lnTo>
                  <a:pt x="2670503" y="3155421"/>
                </a:lnTo>
                <a:lnTo>
                  <a:pt x="2670503" y="3159311"/>
                </a:lnTo>
                <a:lnTo>
                  <a:pt x="2667600" y="3177075"/>
                </a:lnTo>
                <a:cubicBezTo>
                  <a:pt x="2666220" y="3182493"/>
                  <a:pt x="2663909" y="3186778"/>
                  <a:pt x="2659051" y="3188383"/>
                </a:cubicBezTo>
                <a:cubicBezTo>
                  <a:pt x="2655317" y="3188848"/>
                  <a:pt x="2658543" y="3194442"/>
                  <a:pt x="2660032" y="3196255"/>
                </a:cubicBezTo>
                <a:cubicBezTo>
                  <a:pt x="2662881" y="3203895"/>
                  <a:pt x="2666483" y="3207443"/>
                  <a:pt x="2670463" y="3208946"/>
                </a:cubicBezTo>
                <a:lnTo>
                  <a:pt x="2672879" y="3209026"/>
                </a:lnTo>
                <a:lnTo>
                  <a:pt x="2678097" y="3237413"/>
                </a:lnTo>
                <a:cubicBezTo>
                  <a:pt x="2678097" y="3244923"/>
                  <a:pt x="2685689" y="3248677"/>
                  <a:pt x="2693282" y="3248677"/>
                </a:cubicBezTo>
                <a:cubicBezTo>
                  <a:pt x="2700875" y="3248677"/>
                  <a:pt x="2704672" y="3241168"/>
                  <a:pt x="2704672" y="3229904"/>
                </a:cubicBezTo>
                <a:lnTo>
                  <a:pt x="2703772" y="3216999"/>
                </a:lnTo>
                <a:lnTo>
                  <a:pt x="2704863" y="3217403"/>
                </a:lnTo>
                <a:cubicBezTo>
                  <a:pt x="2711076" y="3222875"/>
                  <a:pt x="2716226" y="3231228"/>
                  <a:pt x="2720186" y="3242726"/>
                </a:cubicBezTo>
                <a:cubicBezTo>
                  <a:pt x="2720432" y="3244694"/>
                  <a:pt x="2720677" y="3246662"/>
                  <a:pt x="2719432" y="3246817"/>
                </a:cubicBezTo>
                <a:cubicBezTo>
                  <a:pt x="2708698" y="3262145"/>
                  <a:pt x="2715129" y="3283329"/>
                  <a:pt x="2717581" y="3303010"/>
                </a:cubicBezTo>
                <a:cubicBezTo>
                  <a:pt x="2720013" y="3332687"/>
                  <a:pt x="2717013" y="3339056"/>
                  <a:pt x="2699073" y="3347287"/>
                </a:cubicBezTo>
                <a:cubicBezTo>
                  <a:pt x="2706260" y="3364379"/>
                  <a:pt x="2712975" y="3367540"/>
                  <a:pt x="2726180" y="3361898"/>
                </a:cubicBezTo>
                <a:cubicBezTo>
                  <a:pt x="2750099" y="3350924"/>
                  <a:pt x="2750099" y="3350924"/>
                  <a:pt x="2747287" y="3389249"/>
                </a:cubicBezTo>
                <a:cubicBezTo>
                  <a:pt x="2746701" y="3435291"/>
                  <a:pt x="2734683" y="3470764"/>
                  <a:pt x="2712479" y="3495515"/>
                </a:cubicBezTo>
                <a:cubicBezTo>
                  <a:pt x="2704745" y="3504473"/>
                  <a:pt x="2700745" y="3512966"/>
                  <a:pt x="2701215" y="3526897"/>
                </a:cubicBezTo>
                <a:cubicBezTo>
                  <a:pt x="2700932" y="3544921"/>
                  <a:pt x="2704893" y="3556419"/>
                  <a:pt x="2716588" y="3558960"/>
                </a:cubicBezTo>
                <a:cubicBezTo>
                  <a:pt x="2741714" y="3567822"/>
                  <a:pt x="2746920" y="3579165"/>
                  <a:pt x="2745352" y="3617335"/>
                </a:cubicBezTo>
                <a:cubicBezTo>
                  <a:pt x="2745088" y="3625362"/>
                  <a:pt x="2745823" y="3631267"/>
                  <a:pt x="2746804" y="3639139"/>
                </a:cubicBezTo>
                <a:cubicBezTo>
                  <a:pt x="2748294" y="3640952"/>
                  <a:pt x="2748294" y="3640952"/>
                  <a:pt x="2748540" y="3642920"/>
                </a:cubicBezTo>
                <a:cubicBezTo>
                  <a:pt x="2748540" y="3642920"/>
                  <a:pt x="2747049" y="3641107"/>
                  <a:pt x="2745804" y="3641262"/>
                </a:cubicBezTo>
                <a:cubicBezTo>
                  <a:pt x="2742069" y="3641727"/>
                  <a:pt x="2736844" y="3640380"/>
                  <a:pt x="2732864" y="3638877"/>
                </a:cubicBezTo>
                <a:cubicBezTo>
                  <a:pt x="2714453" y="3633175"/>
                  <a:pt x="2702719" y="3650626"/>
                  <a:pt x="2705151" y="3680303"/>
                </a:cubicBezTo>
                <a:cubicBezTo>
                  <a:pt x="2707357" y="3698016"/>
                  <a:pt x="2711808" y="3713451"/>
                  <a:pt x="2719749" y="3726452"/>
                </a:cubicBezTo>
                <a:cubicBezTo>
                  <a:pt x="2726201" y="3737641"/>
                  <a:pt x="2728916" y="3749294"/>
                  <a:pt x="2724162" y="3761878"/>
                </a:cubicBezTo>
                <a:cubicBezTo>
                  <a:pt x="2721162" y="3768248"/>
                  <a:pt x="2718653" y="3778553"/>
                  <a:pt x="2725614" y="3783682"/>
                </a:cubicBezTo>
                <a:cubicBezTo>
                  <a:pt x="2732329" y="3786843"/>
                  <a:pt x="2738798" y="3788036"/>
                  <a:pt x="2742554" y="3777575"/>
                </a:cubicBezTo>
                <a:cubicBezTo>
                  <a:pt x="2752836" y="3738320"/>
                  <a:pt x="2781245" y="3722790"/>
                  <a:pt x="2788793" y="3681877"/>
                </a:cubicBezTo>
                <a:cubicBezTo>
                  <a:pt x="2790057" y="3671726"/>
                  <a:pt x="2797037" y="3666860"/>
                  <a:pt x="2803017" y="3664116"/>
                </a:cubicBezTo>
                <a:cubicBezTo>
                  <a:pt x="2820202" y="3659977"/>
                  <a:pt x="2830691" y="3642681"/>
                  <a:pt x="2839690" y="3623572"/>
                </a:cubicBezTo>
                <a:cubicBezTo>
                  <a:pt x="2846444" y="3606742"/>
                  <a:pt x="2854443" y="3589756"/>
                  <a:pt x="2866912" y="3578210"/>
                </a:cubicBezTo>
                <a:cubicBezTo>
                  <a:pt x="2874647" y="3569252"/>
                  <a:pt x="2873666" y="3561380"/>
                  <a:pt x="2864970" y="3552470"/>
                </a:cubicBezTo>
                <a:cubicBezTo>
                  <a:pt x="2863235" y="3548688"/>
                  <a:pt x="2859500" y="3549154"/>
                  <a:pt x="2858765" y="3543249"/>
                </a:cubicBezTo>
                <a:cubicBezTo>
                  <a:pt x="2862010" y="3538848"/>
                  <a:pt x="2864989" y="3542474"/>
                  <a:pt x="2868725" y="3542009"/>
                </a:cubicBezTo>
                <a:cubicBezTo>
                  <a:pt x="2880420" y="3544549"/>
                  <a:pt x="2890909" y="3527254"/>
                  <a:pt x="2888703" y="3509541"/>
                </a:cubicBezTo>
                <a:cubicBezTo>
                  <a:pt x="2885987" y="3497887"/>
                  <a:pt x="2881007" y="3498508"/>
                  <a:pt x="2875782" y="3497160"/>
                </a:cubicBezTo>
                <a:cubicBezTo>
                  <a:pt x="2870802" y="3497780"/>
                  <a:pt x="2864577" y="3498555"/>
                  <a:pt x="2864841" y="3490528"/>
                </a:cubicBezTo>
                <a:cubicBezTo>
                  <a:pt x="2863616" y="3480687"/>
                  <a:pt x="2867860" y="3474163"/>
                  <a:pt x="2874085" y="3473387"/>
                </a:cubicBezTo>
                <a:cubicBezTo>
                  <a:pt x="2876820" y="3475045"/>
                  <a:pt x="2879311" y="3474735"/>
                  <a:pt x="2880556" y="3474580"/>
                </a:cubicBezTo>
                <a:cubicBezTo>
                  <a:pt x="2890761" y="3475308"/>
                  <a:pt x="2897496" y="3468473"/>
                  <a:pt x="2898024" y="3452418"/>
                </a:cubicBezTo>
                <a:cubicBezTo>
                  <a:pt x="2899553" y="3434240"/>
                  <a:pt x="2901082" y="3416061"/>
                  <a:pt x="2902856" y="3399851"/>
                </a:cubicBezTo>
                <a:cubicBezTo>
                  <a:pt x="2903385" y="3383796"/>
                  <a:pt x="2908384" y="3373180"/>
                  <a:pt x="2918099" y="3369972"/>
                </a:cubicBezTo>
                <a:cubicBezTo>
                  <a:pt x="2925324" y="3367073"/>
                  <a:pt x="2926079" y="3362982"/>
                  <a:pt x="2921118" y="3353607"/>
                </a:cubicBezTo>
                <a:cubicBezTo>
                  <a:pt x="2913422" y="3342573"/>
                  <a:pt x="2914196" y="3328486"/>
                  <a:pt x="2914970" y="3314399"/>
                </a:cubicBezTo>
                <a:cubicBezTo>
                  <a:pt x="2921518" y="3275610"/>
                  <a:pt x="2920595" y="3237751"/>
                  <a:pt x="2910713" y="3199009"/>
                </a:cubicBezTo>
                <a:cubicBezTo>
                  <a:pt x="2908242" y="3189323"/>
                  <a:pt x="2909756" y="3178642"/>
                  <a:pt x="2913600" y="3170168"/>
                </a:cubicBezTo>
                <a:lnTo>
                  <a:pt x="2920246" y="3164024"/>
                </a:lnTo>
                <a:lnTo>
                  <a:pt x="2924120" y="3176318"/>
                </a:lnTo>
                <a:cubicBezTo>
                  <a:pt x="2925365" y="3182185"/>
                  <a:pt x="2925840" y="3188286"/>
                  <a:pt x="2924890" y="3194857"/>
                </a:cubicBezTo>
                <a:cubicBezTo>
                  <a:pt x="2924890" y="3194857"/>
                  <a:pt x="2928687" y="3194857"/>
                  <a:pt x="2928687" y="3194857"/>
                </a:cubicBezTo>
                <a:cubicBezTo>
                  <a:pt x="2932484" y="3194857"/>
                  <a:pt x="2932484" y="3194857"/>
                  <a:pt x="2936280" y="3194857"/>
                </a:cubicBezTo>
                <a:cubicBezTo>
                  <a:pt x="2936280" y="3191103"/>
                  <a:pt x="2936280" y="3183593"/>
                  <a:pt x="2936280" y="3179838"/>
                </a:cubicBezTo>
                <a:lnTo>
                  <a:pt x="2942695" y="3168417"/>
                </a:lnTo>
                <a:lnTo>
                  <a:pt x="2957622" y="3191167"/>
                </a:lnTo>
                <a:cubicBezTo>
                  <a:pt x="2960933" y="3201248"/>
                  <a:pt x="2961720" y="3212642"/>
                  <a:pt x="2959455" y="3224916"/>
                </a:cubicBezTo>
                <a:cubicBezTo>
                  <a:pt x="2957700" y="3231130"/>
                  <a:pt x="2958191" y="3235066"/>
                  <a:pt x="2962416" y="3238537"/>
                </a:cubicBezTo>
                <a:cubicBezTo>
                  <a:pt x="2965396" y="3242164"/>
                  <a:pt x="2968886" y="3239730"/>
                  <a:pt x="2970886" y="3235484"/>
                </a:cubicBezTo>
                <a:cubicBezTo>
                  <a:pt x="2972131" y="3235329"/>
                  <a:pt x="2971886" y="3233361"/>
                  <a:pt x="2973131" y="3233206"/>
                </a:cubicBezTo>
                <a:cubicBezTo>
                  <a:pt x="2976376" y="3228804"/>
                  <a:pt x="2975659" y="3212904"/>
                  <a:pt x="2983356" y="3223937"/>
                </a:cubicBezTo>
                <a:cubicBezTo>
                  <a:pt x="2990806" y="3233003"/>
                  <a:pt x="2986807" y="3241495"/>
                  <a:pt x="2981317" y="3248175"/>
                </a:cubicBezTo>
                <a:cubicBezTo>
                  <a:pt x="2980317" y="3250298"/>
                  <a:pt x="2978073" y="3252577"/>
                  <a:pt x="2975828" y="3254855"/>
                </a:cubicBezTo>
                <a:cubicBezTo>
                  <a:pt x="2973582" y="3257133"/>
                  <a:pt x="2971583" y="3261379"/>
                  <a:pt x="2972318" y="3267284"/>
                </a:cubicBezTo>
                <a:cubicBezTo>
                  <a:pt x="2974299" y="3273033"/>
                  <a:pt x="2977544" y="3268631"/>
                  <a:pt x="2980279" y="3270289"/>
                </a:cubicBezTo>
                <a:cubicBezTo>
                  <a:pt x="2996444" y="3278269"/>
                  <a:pt x="3001650" y="3289613"/>
                  <a:pt x="2992897" y="3310689"/>
                </a:cubicBezTo>
                <a:cubicBezTo>
                  <a:pt x="2969390" y="3365582"/>
                  <a:pt x="2971009" y="3429337"/>
                  <a:pt x="2979099" y="3494284"/>
                </a:cubicBezTo>
                <a:cubicBezTo>
                  <a:pt x="2981060" y="3510029"/>
                  <a:pt x="2983021" y="3525774"/>
                  <a:pt x="2984737" y="3539551"/>
                </a:cubicBezTo>
                <a:cubicBezTo>
                  <a:pt x="2987678" y="3563168"/>
                  <a:pt x="2985395" y="3585437"/>
                  <a:pt x="2980376" y="3606049"/>
                </a:cubicBezTo>
                <a:cubicBezTo>
                  <a:pt x="2977112" y="3620446"/>
                  <a:pt x="2973093" y="3638934"/>
                  <a:pt x="2984015" y="3655562"/>
                </a:cubicBezTo>
                <a:cubicBezTo>
                  <a:pt x="2993201" y="3668409"/>
                  <a:pt x="3016346" y="3671522"/>
                  <a:pt x="3025571" y="3664377"/>
                </a:cubicBezTo>
                <a:cubicBezTo>
                  <a:pt x="3034795" y="3657232"/>
                  <a:pt x="3042285" y="3646306"/>
                  <a:pt x="3050530" y="3631288"/>
                </a:cubicBezTo>
                <a:cubicBezTo>
                  <a:pt x="3033344" y="3635427"/>
                  <a:pt x="3022159" y="3626827"/>
                  <a:pt x="3015727" y="3605643"/>
                </a:cubicBezTo>
                <a:cubicBezTo>
                  <a:pt x="3011766" y="3594145"/>
                  <a:pt x="3014521" y="3585807"/>
                  <a:pt x="3022236" y="3586845"/>
                </a:cubicBezTo>
                <a:cubicBezTo>
                  <a:pt x="3028951" y="3590006"/>
                  <a:pt x="3035176" y="3589230"/>
                  <a:pt x="3041401" y="3588455"/>
                </a:cubicBezTo>
                <a:cubicBezTo>
                  <a:pt x="3058831" y="3586284"/>
                  <a:pt x="3066831" y="3569298"/>
                  <a:pt x="3064644" y="3541590"/>
                </a:cubicBezTo>
                <a:cubicBezTo>
                  <a:pt x="3063908" y="3535685"/>
                  <a:pt x="3063173" y="3529781"/>
                  <a:pt x="3062438" y="3523877"/>
                </a:cubicBezTo>
                <a:cubicBezTo>
                  <a:pt x="3062702" y="3515849"/>
                  <a:pt x="3064212" y="3507667"/>
                  <a:pt x="3070191" y="3504923"/>
                </a:cubicBezTo>
                <a:cubicBezTo>
                  <a:pt x="3074681" y="3500367"/>
                  <a:pt x="3078152" y="3507929"/>
                  <a:pt x="3081378" y="3513523"/>
                </a:cubicBezTo>
                <a:cubicBezTo>
                  <a:pt x="3085848" y="3518962"/>
                  <a:pt x="3089563" y="3528493"/>
                  <a:pt x="3095543" y="3525749"/>
                </a:cubicBezTo>
                <a:cubicBezTo>
                  <a:pt x="3101768" y="3524974"/>
                  <a:pt x="3100298" y="3513165"/>
                  <a:pt x="3100562" y="3505138"/>
                </a:cubicBezTo>
                <a:lnTo>
                  <a:pt x="3105396" y="3443032"/>
                </a:lnTo>
                <a:lnTo>
                  <a:pt x="3112025" y="3446374"/>
                </a:lnTo>
                <a:cubicBezTo>
                  <a:pt x="3116373" y="3448252"/>
                  <a:pt x="3120719" y="3449191"/>
                  <a:pt x="3125066" y="3447313"/>
                </a:cubicBezTo>
                <a:cubicBezTo>
                  <a:pt x="3125066" y="3447313"/>
                  <a:pt x="3127963" y="3447313"/>
                  <a:pt x="3130861" y="3451069"/>
                </a:cubicBezTo>
                <a:cubicBezTo>
                  <a:pt x="3116371" y="3466092"/>
                  <a:pt x="3122168" y="3484871"/>
                  <a:pt x="3122168" y="3503651"/>
                </a:cubicBezTo>
                <a:cubicBezTo>
                  <a:pt x="3119270" y="3511162"/>
                  <a:pt x="3122168" y="3518674"/>
                  <a:pt x="3122168" y="3529941"/>
                </a:cubicBezTo>
                <a:cubicBezTo>
                  <a:pt x="3125066" y="3529941"/>
                  <a:pt x="3125066" y="3533697"/>
                  <a:pt x="3125066" y="3533697"/>
                </a:cubicBezTo>
                <a:cubicBezTo>
                  <a:pt x="3119270" y="3541209"/>
                  <a:pt x="3122168" y="3552477"/>
                  <a:pt x="3116371" y="3559989"/>
                </a:cubicBezTo>
                <a:cubicBezTo>
                  <a:pt x="3113474" y="3575012"/>
                  <a:pt x="3119270" y="3590035"/>
                  <a:pt x="3130861" y="3593791"/>
                </a:cubicBezTo>
                <a:cubicBezTo>
                  <a:pt x="3133759" y="3593791"/>
                  <a:pt x="3136657" y="3597547"/>
                  <a:pt x="3136657" y="3601303"/>
                </a:cubicBezTo>
                <a:cubicBezTo>
                  <a:pt x="3139555" y="3605059"/>
                  <a:pt x="3139555" y="3608815"/>
                  <a:pt x="3133759" y="3608815"/>
                </a:cubicBezTo>
                <a:cubicBezTo>
                  <a:pt x="3133759" y="3623838"/>
                  <a:pt x="3142453" y="3631349"/>
                  <a:pt x="3145351" y="3642617"/>
                </a:cubicBezTo>
                <a:cubicBezTo>
                  <a:pt x="3151146" y="3642617"/>
                  <a:pt x="3154043" y="3646373"/>
                  <a:pt x="3151146" y="3653885"/>
                </a:cubicBezTo>
                <a:cubicBezTo>
                  <a:pt x="3151146" y="3668909"/>
                  <a:pt x="3159840" y="3683931"/>
                  <a:pt x="3156942" y="3698955"/>
                </a:cubicBezTo>
                <a:cubicBezTo>
                  <a:pt x="3156942" y="3702711"/>
                  <a:pt x="3159840" y="3702711"/>
                  <a:pt x="3162738" y="3702711"/>
                </a:cubicBezTo>
                <a:cubicBezTo>
                  <a:pt x="3162738" y="3702711"/>
                  <a:pt x="3165634" y="3702711"/>
                  <a:pt x="3165634" y="3698955"/>
                </a:cubicBezTo>
                <a:cubicBezTo>
                  <a:pt x="3165634" y="3691443"/>
                  <a:pt x="3165634" y="3687687"/>
                  <a:pt x="3165634" y="3683931"/>
                </a:cubicBezTo>
                <a:cubicBezTo>
                  <a:pt x="3165634" y="3680176"/>
                  <a:pt x="3165634" y="3676420"/>
                  <a:pt x="3168533" y="3672664"/>
                </a:cubicBezTo>
                <a:cubicBezTo>
                  <a:pt x="3177227" y="3668909"/>
                  <a:pt x="3180125" y="3657641"/>
                  <a:pt x="3180125" y="3646373"/>
                </a:cubicBezTo>
                <a:cubicBezTo>
                  <a:pt x="3180125" y="3638861"/>
                  <a:pt x="3180125" y="3631349"/>
                  <a:pt x="3180125" y="3620082"/>
                </a:cubicBezTo>
                <a:cubicBezTo>
                  <a:pt x="3171432" y="3620082"/>
                  <a:pt x="3177227" y="3608815"/>
                  <a:pt x="3174329" y="3605059"/>
                </a:cubicBezTo>
                <a:cubicBezTo>
                  <a:pt x="3174329" y="3582523"/>
                  <a:pt x="3174329" y="3556233"/>
                  <a:pt x="3174329" y="3533697"/>
                </a:cubicBezTo>
                <a:cubicBezTo>
                  <a:pt x="3171432" y="3533697"/>
                  <a:pt x="3168533" y="3529941"/>
                  <a:pt x="3171432" y="3526185"/>
                </a:cubicBezTo>
                <a:cubicBezTo>
                  <a:pt x="3171432" y="3522430"/>
                  <a:pt x="3171432" y="3522430"/>
                  <a:pt x="3174329" y="3522430"/>
                </a:cubicBezTo>
                <a:cubicBezTo>
                  <a:pt x="3177227" y="3522430"/>
                  <a:pt x="3180125" y="3522430"/>
                  <a:pt x="3183023" y="3522430"/>
                </a:cubicBezTo>
                <a:cubicBezTo>
                  <a:pt x="3180125" y="3492383"/>
                  <a:pt x="3188818" y="3466092"/>
                  <a:pt x="3188818" y="3436045"/>
                </a:cubicBezTo>
                <a:cubicBezTo>
                  <a:pt x="3183023" y="3428533"/>
                  <a:pt x="3183023" y="3421021"/>
                  <a:pt x="3188818" y="3413510"/>
                </a:cubicBezTo>
                <a:cubicBezTo>
                  <a:pt x="3188818" y="3383463"/>
                  <a:pt x="3188818" y="3349661"/>
                  <a:pt x="3188818" y="3319613"/>
                </a:cubicBezTo>
                <a:cubicBezTo>
                  <a:pt x="3185920" y="3319613"/>
                  <a:pt x="3183023" y="3319613"/>
                  <a:pt x="3183023" y="3319613"/>
                </a:cubicBezTo>
                <a:cubicBezTo>
                  <a:pt x="3183023" y="3300834"/>
                  <a:pt x="3183023" y="3285811"/>
                  <a:pt x="3183023" y="3270787"/>
                </a:cubicBezTo>
                <a:cubicBezTo>
                  <a:pt x="3183023" y="3270787"/>
                  <a:pt x="3185920" y="3267031"/>
                  <a:pt x="3188818" y="3267031"/>
                </a:cubicBezTo>
                <a:cubicBezTo>
                  <a:pt x="3188818" y="3263275"/>
                  <a:pt x="3185920" y="3252008"/>
                  <a:pt x="3188818" y="3252008"/>
                </a:cubicBezTo>
                <a:cubicBezTo>
                  <a:pt x="3197512" y="3248252"/>
                  <a:pt x="3197512" y="3240741"/>
                  <a:pt x="3197512" y="3236985"/>
                </a:cubicBezTo>
                <a:cubicBezTo>
                  <a:pt x="3191716" y="3221961"/>
                  <a:pt x="3191716" y="3210693"/>
                  <a:pt x="3194614" y="3195670"/>
                </a:cubicBezTo>
                <a:cubicBezTo>
                  <a:pt x="3197512" y="3191915"/>
                  <a:pt x="3197512" y="3184403"/>
                  <a:pt x="3194614" y="3180647"/>
                </a:cubicBezTo>
                <a:cubicBezTo>
                  <a:pt x="3188818" y="3169379"/>
                  <a:pt x="3191716" y="3158111"/>
                  <a:pt x="3194614" y="3146844"/>
                </a:cubicBezTo>
                <a:cubicBezTo>
                  <a:pt x="3206205" y="3143088"/>
                  <a:pt x="3200411" y="3131821"/>
                  <a:pt x="3200411" y="3124309"/>
                </a:cubicBezTo>
                <a:cubicBezTo>
                  <a:pt x="3203307" y="3105529"/>
                  <a:pt x="3200411" y="3090506"/>
                  <a:pt x="3200411" y="3075483"/>
                </a:cubicBezTo>
                <a:lnTo>
                  <a:pt x="3200411" y="3052831"/>
                </a:lnTo>
                <a:lnTo>
                  <a:pt x="3207678" y="3053355"/>
                </a:lnTo>
                <a:cubicBezTo>
                  <a:pt x="3207678" y="3053355"/>
                  <a:pt x="3210576" y="3053355"/>
                  <a:pt x="3213473" y="3057111"/>
                </a:cubicBezTo>
                <a:cubicBezTo>
                  <a:pt x="3198984" y="3072134"/>
                  <a:pt x="3204780" y="3090913"/>
                  <a:pt x="3204780" y="3109693"/>
                </a:cubicBezTo>
                <a:cubicBezTo>
                  <a:pt x="3201882" y="3117204"/>
                  <a:pt x="3204780" y="3124716"/>
                  <a:pt x="3204780" y="3135983"/>
                </a:cubicBezTo>
                <a:cubicBezTo>
                  <a:pt x="3207678" y="3135983"/>
                  <a:pt x="3207678" y="3139739"/>
                  <a:pt x="3207678" y="3139739"/>
                </a:cubicBezTo>
                <a:cubicBezTo>
                  <a:pt x="3201882" y="3147251"/>
                  <a:pt x="3204780" y="3158519"/>
                  <a:pt x="3198984" y="3166031"/>
                </a:cubicBezTo>
                <a:cubicBezTo>
                  <a:pt x="3196085" y="3181054"/>
                  <a:pt x="3201882" y="3196077"/>
                  <a:pt x="3213473" y="3199833"/>
                </a:cubicBezTo>
                <a:cubicBezTo>
                  <a:pt x="3216371" y="3199833"/>
                  <a:pt x="3219269" y="3203589"/>
                  <a:pt x="3219269" y="3207345"/>
                </a:cubicBezTo>
                <a:cubicBezTo>
                  <a:pt x="3222167" y="3211101"/>
                  <a:pt x="3222167" y="3214857"/>
                  <a:pt x="3216371" y="3214857"/>
                </a:cubicBezTo>
                <a:cubicBezTo>
                  <a:pt x="3216371" y="3229880"/>
                  <a:pt x="3225064" y="3237391"/>
                  <a:pt x="3227962" y="3248659"/>
                </a:cubicBezTo>
                <a:cubicBezTo>
                  <a:pt x="3233758" y="3248659"/>
                  <a:pt x="3236656" y="3252415"/>
                  <a:pt x="3233758" y="3259927"/>
                </a:cubicBezTo>
                <a:cubicBezTo>
                  <a:pt x="3233758" y="3274951"/>
                  <a:pt x="3242453" y="3289973"/>
                  <a:pt x="3239553" y="3304997"/>
                </a:cubicBezTo>
                <a:cubicBezTo>
                  <a:pt x="3239553" y="3308753"/>
                  <a:pt x="3242453" y="3308753"/>
                  <a:pt x="3245350" y="3308753"/>
                </a:cubicBezTo>
                <a:cubicBezTo>
                  <a:pt x="3245350" y="3308753"/>
                  <a:pt x="3248247" y="3308753"/>
                  <a:pt x="3248247" y="3304997"/>
                </a:cubicBezTo>
                <a:cubicBezTo>
                  <a:pt x="3248247" y="3297485"/>
                  <a:pt x="3248247" y="3293729"/>
                  <a:pt x="3248247" y="3289973"/>
                </a:cubicBezTo>
                <a:cubicBezTo>
                  <a:pt x="3248247" y="3286218"/>
                  <a:pt x="3248247" y="3282462"/>
                  <a:pt x="3251145" y="3278706"/>
                </a:cubicBezTo>
                <a:cubicBezTo>
                  <a:pt x="3259839" y="3274951"/>
                  <a:pt x="3262736" y="3263683"/>
                  <a:pt x="3262736" y="3252415"/>
                </a:cubicBezTo>
                <a:cubicBezTo>
                  <a:pt x="3262736" y="3244903"/>
                  <a:pt x="3262736" y="3237391"/>
                  <a:pt x="3262736" y="3226124"/>
                </a:cubicBezTo>
                <a:cubicBezTo>
                  <a:pt x="3254043" y="3226124"/>
                  <a:pt x="3259839" y="3214857"/>
                  <a:pt x="3256941" y="3211101"/>
                </a:cubicBezTo>
                <a:cubicBezTo>
                  <a:pt x="3256941" y="3188565"/>
                  <a:pt x="3256941" y="3162275"/>
                  <a:pt x="3256941" y="3139739"/>
                </a:cubicBezTo>
                <a:cubicBezTo>
                  <a:pt x="3254043" y="3139739"/>
                  <a:pt x="3251145" y="3135983"/>
                  <a:pt x="3254043" y="3132227"/>
                </a:cubicBezTo>
                <a:cubicBezTo>
                  <a:pt x="3254043" y="3128472"/>
                  <a:pt x="3254043" y="3128472"/>
                  <a:pt x="3256941" y="3128472"/>
                </a:cubicBezTo>
                <a:cubicBezTo>
                  <a:pt x="3259839" y="3128472"/>
                  <a:pt x="3262736" y="3128472"/>
                  <a:pt x="3265635" y="3128472"/>
                </a:cubicBezTo>
                <a:cubicBezTo>
                  <a:pt x="3262736" y="3098425"/>
                  <a:pt x="3271430" y="3072134"/>
                  <a:pt x="3271430" y="3042087"/>
                </a:cubicBezTo>
                <a:cubicBezTo>
                  <a:pt x="3265635" y="3034575"/>
                  <a:pt x="3265635" y="3027063"/>
                  <a:pt x="3271430" y="3019552"/>
                </a:cubicBezTo>
                <a:cubicBezTo>
                  <a:pt x="3271430" y="2989505"/>
                  <a:pt x="3271430" y="2955703"/>
                  <a:pt x="3271430" y="2925655"/>
                </a:cubicBezTo>
                <a:cubicBezTo>
                  <a:pt x="3268532" y="2925655"/>
                  <a:pt x="3265635" y="2925655"/>
                  <a:pt x="3265635" y="2925655"/>
                </a:cubicBezTo>
                <a:cubicBezTo>
                  <a:pt x="3265635" y="2906876"/>
                  <a:pt x="3265635" y="2891853"/>
                  <a:pt x="3265635" y="2876829"/>
                </a:cubicBezTo>
                <a:cubicBezTo>
                  <a:pt x="3265635" y="2876829"/>
                  <a:pt x="3268532" y="2873073"/>
                  <a:pt x="3271430" y="2873073"/>
                </a:cubicBezTo>
                <a:cubicBezTo>
                  <a:pt x="3271430" y="2871195"/>
                  <a:pt x="3270706" y="2867439"/>
                  <a:pt x="3270344" y="2864153"/>
                </a:cubicBezTo>
                <a:lnTo>
                  <a:pt x="3270952" y="2860738"/>
                </a:lnTo>
                <a:lnTo>
                  <a:pt x="3272386" y="2877383"/>
                </a:lnTo>
                <a:cubicBezTo>
                  <a:pt x="3276239" y="2899919"/>
                  <a:pt x="3272386" y="2926209"/>
                  <a:pt x="3272386" y="2952501"/>
                </a:cubicBezTo>
                <a:cubicBezTo>
                  <a:pt x="3272386" y="2978792"/>
                  <a:pt x="3272386" y="3001326"/>
                  <a:pt x="3276239" y="3027617"/>
                </a:cubicBezTo>
                <a:cubicBezTo>
                  <a:pt x="3280092" y="3053909"/>
                  <a:pt x="3280092" y="3080200"/>
                  <a:pt x="3280092" y="3106491"/>
                </a:cubicBezTo>
                <a:cubicBezTo>
                  <a:pt x="3280092" y="3106491"/>
                  <a:pt x="3280092" y="3110247"/>
                  <a:pt x="3280092" y="3114003"/>
                </a:cubicBezTo>
                <a:cubicBezTo>
                  <a:pt x="3280092" y="3121514"/>
                  <a:pt x="3276239" y="3132782"/>
                  <a:pt x="3283946" y="3136538"/>
                </a:cubicBezTo>
                <a:cubicBezTo>
                  <a:pt x="3283946" y="3151561"/>
                  <a:pt x="3291653" y="3166585"/>
                  <a:pt x="3291653" y="3181608"/>
                </a:cubicBezTo>
                <a:cubicBezTo>
                  <a:pt x="3291653" y="3189120"/>
                  <a:pt x="3291653" y="3192876"/>
                  <a:pt x="3295506" y="3200387"/>
                </a:cubicBezTo>
                <a:cubicBezTo>
                  <a:pt x="3299359" y="3207899"/>
                  <a:pt x="3295506" y="3215411"/>
                  <a:pt x="3295506" y="3226678"/>
                </a:cubicBezTo>
                <a:cubicBezTo>
                  <a:pt x="3295506" y="3234190"/>
                  <a:pt x="3303213" y="3241701"/>
                  <a:pt x="3303213" y="3252969"/>
                </a:cubicBezTo>
                <a:cubicBezTo>
                  <a:pt x="3303213" y="3256725"/>
                  <a:pt x="3299359" y="3260481"/>
                  <a:pt x="3295506" y="3267993"/>
                </a:cubicBezTo>
                <a:cubicBezTo>
                  <a:pt x="3295506" y="3275504"/>
                  <a:pt x="3307067" y="3271749"/>
                  <a:pt x="3307067" y="3275504"/>
                </a:cubicBezTo>
                <a:cubicBezTo>
                  <a:pt x="3307067" y="3279260"/>
                  <a:pt x="3307067" y="3279260"/>
                  <a:pt x="3307067" y="3283016"/>
                </a:cubicBezTo>
                <a:cubicBezTo>
                  <a:pt x="3307067" y="3301795"/>
                  <a:pt x="3310919" y="3324330"/>
                  <a:pt x="3314772" y="3343110"/>
                </a:cubicBezTo>
                <a:cubicBezTo>
                  <a:pt x="3314772" y="3358133"/>
                  <a:pt x="3318627" y="3373157"/>
                  <a:pt x="3322480" y="3388180"/>
                </a:cubicBezTo>
                <a:cubicBezTo>
                  <a:pt x="3326334" y="3410715"/>
                  <a:pt x="3326334" y="3410715"/>
                  <a:pt x="3322480" y="3433250"/>
                </a:cubicBezTo>
                <a:cubicBezTo>
                  <a:pt x="3318627" y="3440762"/>
                  <a:pt x="3314772" y="3448274"/>
                  <a:pt x="3330187" y="3448274"/>
                </a:cubicBezTo>
                <a:cubicBezTo>
                  <a:pt x="3337894" y="3448274"/>
                  <a:pt x="3341747" y="3459541"/>
                  <a:pt x="3337894" y="3467053"/>
                </a:cubicBezTo>
                <a:cubicBezTo>
                  <a:pt x="3326334" y="3482076"/>
                  <a:pt x="3334039" y="3493344"/>
                  <a:pt x="3334039" y="3508368"/>
                </a:cubicBezTo>
                <a:cubicBezTo>
                  <a:pt x="3330187" y="3515879"/>
                  <a:pt x="3345601" y="3530903"/>
                  <a:pt x="3353307" y="3527147"/>
                </a:cubicBezTo>
                <a:cubicBezTo>
                  <a:pt x="3372574" y="3527147"/>
                  <a:pt x="3384134" y="3530903"/>
                  <a:pt x="3384134" y="3542170"/>
                </a:cubicBezTo>
                <a:cubicBezTo>
                  <a:pt x="3384134" y="3557194"/>
                  <a:pt x="3391842" y="3568461"/>
                  <a:pt x="3391842" y="3583485"/>
                </a:cubicBezTo>
                <a:cubicBezTo>
                  <a:pt x="3391842" y="3598508"/>
                  <a:pt x="3387987" y="3613532"/>
                  <a:pt x="3391842" y="3632311"/>
                </a:cubicBezTo>
                <a:cubicBezTo>
                  <a:pt x="3395696" y="3647334"/>
                  <a:pt x="3395696" y="3662358"/>
                  <a:pt x="3391842" y="3677381"/>
                </a:cubicBezTo>
                <a:cubicBezTo>
                  <a:pt x="3387987" y="3688649"/>
                  <a:pt x="3399549" y="3692405"/>
                  <a:pt x="3407254" y="3696160"/>
                </a:cubicBezTo>
                <a:cubicBezTo>
                  <a:pt x="3418816" y="3707428"/>
                  <a:pt x="3426521" y="3703672"/>
                  <a:pt x="3426521" y="3688649"/>
                </a:cubicBezTo>
                <a:cubicBezTo>
                  <a:pt x="3426521" y="3684893"/>
                  <a:pt x="3426521" y="3677381"/>
                  <a:pt x="3426521" y="3669870"/>
                </a:cubicBezTo>
                <a:cubicBezTo>
                  <a:pt x="3430375" y="3662358"/>
                  <a:pt x="3430375" y="3651090"/>
                  <a:pt x="3438082" y="3651090"/>
                </a:cubicBezTo>
                <a:cubicBezTo>
                  <a:pt x="3457349" y="3651090"/>
                  <a:pt x="3457349" y="3639822"/>
                  <a:pt x="3457349" y="3628555"/>
                </a:cubicBezTo>
                <a:cubicBezTo>
                  <a:pt x="3457349" y="3613532"/>
                  <a:pt x="3457349" y="3602264"/>
                  <a:pt x="3468909" y="3594752"/>
                </a:cubicBezTo>
                <a:cubicBezTo>
                  <a:pt x="3476616" y="3587241"/>
                  <a:pt x="3476616" y="3572217"/>
                  <a:pt x="3468909" y="3560949"/>
                </a:cubicBezTo>
                <a:cubicBezTo>
                  <a:pt x="3457349" y="3545926"/>
                  <a:pt x="3465056" y="3527147"/>
                  <a:pt x="3465056" y="3508368"/>
                </a:cubicBezTo>
                <a:cubicBezTo>
                  <a:pt x="3465056" y="3504612"/>
                  <a:pt x="3468909" y="3504612"/>
                  <a:pt x="3468909" y="3500856"/>
                </a:cubicBezTo>
                <a:cubicBezTo>
                  <a:pt x="3476616" y="3497100"/>
                  <a:pt x="3480470" y="3500856"/>
                  <a:pt x="3480470" y="3504612"/>
                </a:cubicBezTo>
                <a:cubicBezTo>
                  <a:pt x="3480470" y="3515879"/>
                  <a:pt x="3480470" y="3523391"/>
                  <a:pt x="3488176" y="3527147"/>
                </a:cubicBezTo>
                <a:cubicBezTo>
                  <a:pt x="3499737" y="3538414"/>
                  <a:pt x="3507443" y="3534658"/>
                  <a:pt x="3515150" y="3534658"/>
                </a:cubicBezTo>
                <a:cubicBezTo>
                  <a:pt x="3515150" y="3523391"/>
                  <a:pt x="3519004" y="3512124"/>
                  <a:pt x="3519004" y="3497100"/>
                </a:cubicBezTo>
                <a:cubicBezTo>
                  <a:pt x="3522857" y="3504612"/>
                  <a:pt x="3522857" y="3508368"/>
                  <a:pt x="3522857" y="3512124"/>
                </a:cubicBezTo>
                <a:cubicBezTo>
                  <a:pt x="3522857" y="3523391"/>
                  <a:pt x="3526711" y="3534658"/>
                  <a:pt x="3522857" y="3545926"/>
                </a:cubicBezTo>
                <a:cubicBezTo>
                  <a:pt x="3519004" y="3560949"/>
                  <a:pt x="3530564" y="3564706"/>
                  <a:pt x="3534417" y="3579729"/>
                </a:cubicBezTo>
                <a:cubicBezTo>
                  <a:pt x="3538271" y="3594752"/>
                  <a:pt x="3542124" y="3594752"/>
                  <a:pt x="3557538" y="3587241"/>
                </a:cubicBezTo>
                <a:cubicBezTo>
                  <a:pt x="3569098" y="3583485"/>
                  <a:pt x="3572952" y="3575973"/>
                  <a:pt x="3569098" y="3568461"/>
                </a:cubicBezTo>
                <a:cubicBezTo>
                  <a:pt x="3561391" y="3557194"/>
                  <a:pt x="3565245" y="3545926"/>
                  <a:pt x="3565245" y="3538414"/>
                </a:cubicBezTo>
                <a:cubicBezTo>
                  <a:pt x="3561391" y="3515879"/>
                  <a:pt x="3569098" y="3497100"/>
                  <a:pt x="3557538" y="3474565"/>
                </a:cubicBezTo>
                <a:cubicBezTo>
                  <a:pt x="3557538" y="3474565"/>
                  <a:pt x="3557538" y="3470809"/>
                  <a:pt x="3561391" y="3467053"/>
                </a:cubicBezTo>
                <a:cubicBezTo>
                  <a:pt x="3569098" y="3448274"/>
                  <a:pt x="3569098" y="3433250"/>
                  <a:pt x="3569098" y="3414471"/>
                </a:cubicBezTo>
                <a:cubicBezTo>
                  <a:pt x="3572952" y="3388180"/>
                  <a:pt x="3580658" y="3361889"/>
                  <a:pt x="3576805" y="3335598"/>
                </a:cubicBezTo>
                <a:cubicBezTo>
                  <a:pt x="3576805" y="3335598"/>
                  <a:pt x="3576805" y="3331842"/>
                  <a:pt x="3576805" y="3331842"/>
                </a:cubicBezTo>
                <a:cubicBezTo>
                  <a:pt x="3580658" y="3331842"/>
                  <a:pt x="3580658" y="3331842"/>
                  <a:pt x="3580658" y="3331842"/>
                </a:cubicBezTo>
                <a:cubicBezTo>
                  <a:pt x="3584512" y="3331842"/>
                  <a:pt x="3588365" y="3331842"/>
                  <a:pt x="3588365" y="3335598"/>
                </a:cubicBezTo>
                <a:cubicBezTo>
                  <a:pt x="3588365" y="3339354"/>
                  <a:pt x="3588365" y="3343110"/>
                  <a:pt x="3588365" y="3346866"/>
                </a:cubicBezTo>
                <a:cubicBezTo>
                  <a:pt x="3588365" y="3369401"/>
                  <a:pt x="3588365" y="3391936"/>
                  <a:pt x="3588365" y="3414471"/>
                </a:cubicBezTo>
                <a:cubicBezTo>
                  <a:pt x="3588365" y="3418227"/>
                  <a:pt x="3588365" y="3425739"/>
                  <a:pt x="3596072" y="3425739"/>
                </a:cubicBezTo>
                <a:cubicBezTo>
                  <a:pt x="3611486" y="3421983"/>
                  <a:pt x="3611486" y="3437006"/>
                  <a:pt x="3611486" y="3444518"/>
                </a:cubicBezTo>
                <a:cubicBezTo>
                  <a:pt x="3611486" y="3459541"/>
                  <a:pt x="3611486" y="3474565"/>
                  <a:pt x="3611486" y="3489588"/>
                </a:cubicBezTo>
                <a:cubicBezTo>
                  <a:pt x="3611486" y="3500856"/>
                  <a:pt x="3615339" y="3512124"/>
                  <a:pt x="3619193" y="3523391"/>
                </a:cubicBezTo>
                <a:cubicBezTo>
                  <a:pt x="3626899" y="3519635"/>
                  <a:pt x="3630753" y="3512124"/>
                  <a:pt x="3630753" y="3504612"/>
                </a:cubicBezTo>
                <a:cubicBezTo>
                  <a:pt x="3630753" y="3474565"/>
                  <a:pt x="3623046" y="3444518"/>
                  <a:pt x="3634606" y="3414471"/>
                </a:cubicBezTo>
                <a:cubicBezTo>
                  <a:pt x="3634606" y="3365645"/>
                  <a:pt x="3634606" y="3316819"/>
                  <a:pt x="3634606" y="3271749"/>
                </a:cubicBezTo>
                <a:cubicBezTo>
                  <a:pt x="3634606" y="3264237"/>
                  <a:pt x="3623046" y="3260481"/>
                  <a:pt x="3630753" y="3252969"/>
                </a:cubicBezTo>
                <a:cubicBezTo>
                  <a:pt x="3642313" y="3241701"/>
                  <a:pt x="3634606" y="3226678"/>
                  <a:pt x="3634606" y="3215411"/>
                </a:cubicBezTo>
                <a:lnTo>
                  <a:pt x="3634916" y="3209370"/>
                </a:lnTo>
                <a:lnTo>
                  <a:pt x="3635847" y="3215583"/>
                </a:lnTo>
                <a:cubicBezTo>
                  <a:pt x="3637507" y="3220100"/>
                  <a:pt x="3640355" y="3224324"/>
                  <a:pt x="3645100" y="3228079"/>
                </a:cubicBezTo>
                <a:lnTo>
                  <a:pt x="3648932" y="3219551"/>
                </a:lnTo>
                <a:lnTo>
                  <a:pt x="3650508" y="3230779"/>
                </a:lnTo>
                <a:cubicBezTo>
                  <a:pt x="3651469" y="3248647"/>
                  <a:pt x="3654676" y="3264237"/>
                  <a:pt x="3655392" y="3280137"/>
                </a:cubicBezTo>
                <a:cubicBezTo>
                  <a:pt x="3658069" y="3311781"/>
                  <a:pt x="3656766" y="3341923"/>
                  <a:pt x="3644767" y="3367401"/>
                </a:cubicBezTo>
                <a:cubicBezTo>
                  <a:pt x="3638523" y="3378172"/>
                  <a:pt x="3642239" y="3387703"/>
                  <a:pt x="3650689" y="3394645"/>
                </a:cubicBezTo>
                <a:cubicBezTo>
                  <a:pt x="3681511" y="3418787"/>
                  <a:pt x="3686434" y="3448153"/>
                  <a:pt x="3668681" y="3488339"/>
                </a:cubicBezTo>
                <a:cubicBezTo>
                  <a:pt x="3663682" y="3498954"/>
                  <a:pt x="3663907" y="3510918"/>
                  <a:pt x="3664133" y="3522882"/>
                </a:cubicBezTo>
                <a:cubicBezTo>
                  <a:pt x="3666830" y="3544531"/>
                  <a:pt x="3669281" y="3564212"/>
                  <a:pt x="3657547" y="3581663"/>
                </a:cubicBezTo>
                <a:cubicBezTo>
                  <a:pt x="3650812" y="3588498"/>
                  <a:pt x="3660508" y="3595285"/>
                  <a:pt x="3664979" y="3600724"/>
                </a:cubicBezTo>
                <a:cubicBezTo>
                  <a:pt x="3667959" y="3604350"/>
                  <a:pt x="3672939" y="3603729"/>
                  <a:pt x="3676674" y="3603264"/>
                </a:cubicBezTo>
                <a:cubicBezTo>
                  <a:pt x="3678919" y="3600986"/>
                  <a:pt x="3684144" y="3602334"/>
                  <a:pt x="3684634" y="3606270"/>
                </a:cubicBezTo>
                <a:cubicBezTo>
                  <a:pt x="3689085" y="3621705"/>
                  <a:pt x="3688311" y="3635792"/>
                  <a:pt x="3686292" y="3650034"/>
                </a:cubicBezTo>
                <a:cubicBezTo>
                  <a:pt x="3684783" y="3658217"/>
                  <a:pt x="3680048" y="3660805"/>
                  <a:pt x="3673823" y="3661580"/>
                </a:cubicBezTo>
                <a:cubicBezTo>
                  <a:pt x="3655393" y="3665875"/>
                  <a:pt x="3651638" y="3676335"/>
                  <a:pt x="3655316" y="3705857"/>
                </a:cubicBezTo>
                <a:cubicBezTo>
                  <a:pt x="3657541" y="3713574"/>
                  <a:pt x="3660521" y="3717201"/>
                  <a:pt x="3663766" y="3712799"/>
                </a:cubicBezTo>
                <a:cubicBezTo>
                  <a:pt x="3674991" y="3701408"/>
                  <a:pt x="3679197" y="3714874"/>
                  <a:pt x="3683157" y="3726373"/>
                </a:cubicBezTo>
                <a:cubicBezTo>
                  <a:pt x="3687363" y="3739840"/>
                  <a:pt x="3686589" y="3753926"/>
                  <a:pt x="3686815" y="3765890"/>
                </a:cubicBezTo>
                <a:cubicBezTo>
                  <a:pt x="3687286" y="3779822"/>
                  <a:pt x="3689002" y="3793599"/>
                  <a:pt x="3686983" y="3807841"/>
                </a:cubicBezTo>
                <a:cubicBezTo>
                  <a:pt x="3684474" y="3818146"/>
                  <a:pt x="3692679" y="3823120"/>
                  <a:pt x="3697904" y="3824468"/>
                </a:cubicBezTo>
                <a:cubicBezTo>
                  <a:pt x="3706865" y="3825351"/>
                  <a:pt x="3708845" y="3831100"/>
                  <a:pt x="3707826" y="3843219"/>
                </a:cubicBezTo>
                <a:cubicBezTo>
                  <a:pt x="3707071" y="3847310"/>
                  <a:pt x="3706316" y="3851401"/>
                  <a:pt x="3707052" y="3857306"/>
                </a:cubicBezTo>
                <a:cubicBezTo>
                  <a:pt x="3706542" y="3863365"/>
                  <a:pt x="3706278" y="3871393"/>
                  <a:pt x="3710748" y="3876832"/>
                </a:cubicBezTo>
                <a:cubicBezTo>
                  <a:pt x="3714974" y="3880303"/>
                  <a:pt x="3716483" y="3872120"/>
                  <a:pt x="3719973" y="3869687"/>
                </a:cubicBezTo>
                <a:cubicBezTo>
                  <a:pt x="3730197" y="3860419"/>
                  <a:pt x="3737158" y="3865548"/>
                  <a:pt x="3741835" y="3892946"/>
                </a:cubicBezTo>
                <a:cubicBezTo>
                  <a:pt x="3765490" y="3890000"/>
                  <a:pt x="3787900" y="3887208"/>
                  <a:pt x="3811556" y="3884262"/>
                </a:cubicBezTo>
                <a:cubicBezTo>
                  <a:pt x="3810840" y="3868362"/>
                  <a:pt x="3804634" y="3859142"/>
                  <a:pt x="3793938" y="3854478"/>
                </a:cubicBezTo>
                <a:cubicBezTo>
                  <a:pt x="3767077" y="3841835"/>
                  <a:pt x="3758155" y="3820961"/>
                  <a:pt x="3765703" y="3780048"/>
                </a:cubicBezTo>
                <a:cubicBezTo>
                  <a:pt x="3768477" y="3761715"/>
                  <a:pt x="3769251" y="3747628"/>
                  <a:pt x="3767044" y="3729915"/>
                </a:cubicBezTo>
                <a:cubicBezTo>
                  <a:pt x="3764819" y="3722197"/>
                  <a:pt x="3763593" y="3712357"/>
                  <a:pt x="3768328" y="3709769"/>
                </a:cubicBezTo>
                <a:cubicBezTo>
                  <a:pt x="3772818" y="3705212"/>
                  <a:pt x="3776534" y="3714742"/>
                  <a:pt x="3779514" y="3718368"/>
                </a:cubicBezTo>
                <a:cubicBezTo>
                  <a:pt x="3782494" y="3721995"/>
                  <a:pt x="3784229" y="3725776"/>
                  <a:pt x="3787210" y="3729402"/>
                </a:cubicBezTo>
                <a:cubicBezTo>
                  <a:pt x="3791680" y="3734841"/>
                  <a:pt x="3796641" y="3744216"/>
                  <a:pt x="3801376" y="3741628"/>
                </a:cubicBezTo>
                <a:cubicBezTo>
                  <a:pt x="3807111" y="3736916"/>
                  <a:pt x="3805640" y="3725108"/>
                  <a:pt x="3804659" y="3717235"/>
                </a:cubicBezTo>
                <a:cubicBezTo>
                  <a:pt x="3804188" y="3703303"/>
                  <a:pt x="3802472" y="3689527"/>
                  <a:pt x="3799511" y="3675905"/>
                </a:cubicBezTo>
                <a:cubicBezTo>
                  <a:pt x="3794589" y="3646538"/>
                  <a:pt x="3797628" y="3620177"/>
                  <a:pt x="3808626" y="3596822"/>
                </a:cubicBezTo>
                <a:cubicBezTo>
                  <a:pt x="3810626" y="3592576"/>
                  <a:pt x="3810136" y="3588639"/>
                  <a:pt x="3807155" y="3585013"/>
                </a:cubicBezTo>
                <a:cubicBezTo>
                  <a:pt x="3804175" y="3581387"/>
                  <a:pt x="3803685" y="3577451"/>
                  <a:pt x="3802949" y="3571547"/>
                </a:cubicBezTo>
                <a:cubicBezTo>
                  <a:pt x="3802459" y="3567611"/>
                  <a:pt x="3800479" y="3561861"/>
                  <a:pt x="3802723" y="3559583"/>
                </a:cubicBezTo>
                <a:cubicBezTo>
                  <a:pt x="3806213" y="3557150"/>
                  <a:pt x="3807949" y="3560931"/>
                  <a:pt x="3809684" y="3564712"/>
                </a:cubicBezTo>
                <a:cubicBezTo>
                  <a:pt x="3814400" y="3572119"/>
                  <a:pt x="3819625" y="3573467"/>
                  <a:pt x="3825340" y="3578751"/>
                </a:cubicBezTo>
                <a:cubicBezTo>
                  <a:pt x="3829811" y="3584190"/>
                  <a:pt x="3834791" y="3583570"/>
                  <a:pt x="3837790" y="3577200"/>
                </a:cubicBezTo>
                <a:cubicBezTo>
                  <a:pt x="3841790" y="3568708"/>
                  <a:pt x="3839809" y="3562958"/>
                  <a:pt x="3835339" y="3557519"/>
                </a:cubicBezTo>
                <a:cubicBezTo>
                  <a:pt x="3833358" y="3551770"/>
                  <a:pt x="3830378" y="3548144"/>
                  <a:pt x="3827398" y="3544518"/>
                </a:cubicBezTo>
                <a:cubicBezTo>
                  <a:pt x="3815722" y="3531982"/>
                  <a:pt x="3810761" y="3522606"/>
                  <a:pt x="3817025" y="3501840"/>
                </a:cubicBezTo>
                <a:cubicBezTo>
                  <a:pt x="3822534" y="3485165"/>
                  <a:pt x="3816102" y="3463981"/>
                  <a:pt x="3809916" y="3444765"/>
                </a:cubicBezTo>
                <a:cubicBezTo>
                  <a:pt x="3807445" y="3435079"/>
                  <a:pt x="3801239" y="3425859"/>
                  <a:pt x="3807974" y="3419024"/>
                </a:cubicBezTo>
                <a:cubicBezTo>
                  <a:pt x="3814464" y="3410221"/>
                  <a:pt x="3819179" y="3417629"/>
                  <a:pt x="3825140" y="3424881"/>
                </a:cubicBezTo>
                <a:cubicBezTo>
                  <a:pt x="3828120" y="3428507"/>
                  <a:pt x="3831100" y="3432133"/>
                  <a:pt x="3833835" y="3433791"/>
                </a:cubicBezTo>
                <a:cubicBezTo>
                  <a:pt x="3839306" y="3437107"/>
                  <a:pt x="3843286" y="3438610"/>
                  <a:pt x="3843060" y="3426646"/>
                </a:cubicBezTo>
                <a:cubicBezTo>
                  <a:pt x="3842667" y="3372732"/>
                  <a:pt x="3864380" y="3344045"/>
                  <a:pt x="3887338" y="3315203"/>
                </a:cubicBezTo>
                <a:cubicBezTo>
                  <a:pt x="3889583" y="3312925"/>
                  <a:pt x="3893318" y="3312459"/>
                  <a:pt x="3897054" y="3311994"/>
                </a:cubicBezTo>
                <a:cubicBezTo>
                  <a:pt x="3908259" y="3310598"/>
                  <a:pt x="3910013" y="3304384"/>
                  <a:pt x="3905317" y="3286981"/>
                </a:cubicBezTo>
                <a:lnTo>
                  <a:pt x="3898381" y="3238599"/>
                </a:lnTo>
                <a:lnTo>
                  <a:pt x="3899464" y="3224325"/>
                </a:lnTo>
                <a:cubicBezTo>
                  <a:pt x="3899464" y="3224325"/>
                  <a:pt x="3903260" y="3220570"/>
                  <a:pt x="3907057" y="3220570"/>
                </a:cubicBezTo>
                <a:cubicBezTo>
                  <a:pt x="3907057" y="3224325"/>
                  <a:pt x="3910853" y="3224325"/>
                  <a:pt x="3910853" y="3224325"/>
                </a:cubicBezTo>
                <a:cubicBezTo>
                  <a:pt x="3910853" y="3235589"/>
                  <a:pt x="3910853" y="3250608"/>
                  <a:pt x="3910853" y="3261872"/>
                </a:cubicBezTo>
                <a:cubicBezTo>
                  <a:pt x="3910853" y="3273136"/>
                  <a:pt x="3910853" y="3288155"/>
                  <a:pt x="3910853" y="3299419"/>
                </a:cubicBezTo>
                <a:cubicBezTo>
                  <a:pt x="3910853" y="3306929"/>
                  <a:pt x="3910853" y="3314438"/>
                  <a:pt x="3910853" y="3318193"/>
                </a:cubicBezTo>
                <a:cubicBezTo>
                  <a:pt x="3918446" y="3329457"/>
                  <a:pt x="3926039" y="3336966"/>
                  <a:pt x="3929835" y="3348231"/>
                </a:cubicBezTo>
                <a:cubicBezTo>
                  <a:pt x="3933632" y="3363250"/>
                  <a:pt x="3941225" y="3378268"/>
                  <a:pt x="3945021" y="3393287"/>
                </a:cubicBezTo>
                <a:cubicBezTo>
                  <a:pt x="3945021" y="3404551"/>
                  <a:pt x="3948818" y="3404551"/>
                  <a:pt x="3956411" y="3404551"/>
                </a:cubicBezTo>
                <a:cubicBezTo>
                  <a:pt x="3964004" y="3404551"/>
                  <a:pt x="3964004" y="3400797"/>
                  <a:pt x="3964004" y="3393287"/>
                </a:cubicBezTo>
                <a:cubicBezTo>
                  <a:pt x="3967800" y="3382023"/>
                  <a:pt x="3967800" y="3382023"/>
                  <a:pt x="3975393" y="3389533"/>
                </a:cubicBezTo>
                <a:cubicBezTo>
                  <a:pt x="3982986" y="3393287"/>
                  <a:pt x="3986782" y="3404551"/>
                  <a:pt x="3990579" y="3385778"/>
                </a:cubicBezTo>
                <a:cubicBezTo>
                  <a:pt x="3990579" y="3382023"/>
                  <a:pt x="3998172" y="3385778"/>
                  <a:pt x="4001968" y="3385778"/>
                </a:cubicBezTo>
                <a:cubicBezTo>
                  <a:pt x="4001968" y="3385778"/>
                  <a:pt x="4001968" y="3385778"/>
                  <a:pt x="4001968" y="3389533"/>
                </a:cubicBezTo>
                <a:cubicBezTo>
                  <a:pt x="4017154" y="3400797"/>
                  <a:pt x="4017154" y="3400797"/>
                  <a:pt x="4028543" y="3389533"/>
                </a:cubicBezTo>
                <a:cubicBezTo>
                  <a:pt x="4036136" y="3382023"/>
                  <a:pt x="4039933" y="3367004"/>
                  <a:pt x="4055119" y="3359495"/>
                </a:cubicBezTo>
                <a:cubicBezTo>
                  <a:pt x="4058915" y="3370759"/>
                  <a:pt x="4055119" y="3389533"/>
                  <a:pt x="4066508" y="3397042"/>
                </a:cubicBezTo>
                <a:cubicBezTo>
                  <a:pt x="4066508" y="3397042"/>
                  <a:pt x="4070305" y="3397042"/>
                  <a:pt x="4070305" y="3393287"/>
                </a:cubicBezTo>
                <a:cubicBezTo>
                  <a:pt x="4070305" y="3344476"/>
                  <a:pt x="4070305" y="3295664"/>
                  <a:pt x="4070305" y="3243098"/>
                </a:cubicBezTo>
                <a:cubicBezTo>
                  <a:pt x="4074101" y="3239344"/>
                  <a:pt x="4074101" y="3246853"/>
                  <a:pt x="4074101" y="3239344"/>
                </a:cubicBezTo>
                <a:cubicBezTo>
                  <a:pt x="4074101" y="3246853"/>
                  <a:pt x="4074101" y="3254363"/>
                  <a:pt x="4077897" y="3258117"/>
                </a:cubicBezTo>
                <a:cubicBezTo>
                  <a:pt x="4077897" y="3263749"/>
                  <a:pt x="4078847" y="3270319"/>
                  <a:pt x="4081694" y="3275951"/>
                </a:cubicBezTo>
                <a:lnTo>
                  <a:pt x="4092632" y="3284741"/>
                </a:lnTo>
                <a:lnTo>
                  <a:pt x="4086483" y="3320378"/>
                </a:lnTo>
                <a:cubicBezTo>
                  <a:pt x="4077729" y="3341455"/>
                  <a:pt x="4085896" y="3366420"/>
                  <a:pt x="4104061" y="3370153"/>
                </a:cubicBezTo>
                <a:cubicBezTo>
                  <a:pt x="4110532" y="3371346"/>
                  <a:pt x="4116757" y="3370570"/>
                  <a:pt x="4122737" y="3367827"/>
                </a:cubicBezTo>
                <a:cubicBezTo>
                  <a:pt x="4134942" y="3364308"/>
                  <a:pt x="4137206" y="3352034"/>
                  <a:pt x="4128775" y="3335097"/>
                </a:cubicBezTo>
                <a:lnTo>
                  <a:pt x="4127252" y="3328324"/>
                </a:lnTo>
                <a:lnTo>
                  <a:pt x="4127252" y="3275816"/>
                </a:lnTo>
                <a:lnTo>
                  <a:pt x="4134645" y="3260416"/>
                </a:lnTo>
                <a:cubicBezTo>
                  <a:pt x="4135644" y="3258293"/>
                  <a:pt x="4137889" y="3256014"/>
                  <a:pt x="4140134" y="3253736"/>
                </a:cubicBezTo>
                <a:lnTo>
                  <a:pt x="4150087" y="3245116"/>
                </a:lnTo>
                <a:lnTo>
                  <a:pt x="4153827" y="3254363"/>
                </a:lnTo>
                <a:cubicBezTo>
                  <a:pt x="4153827" y="3269381"/>
                  <a:pt x="4165216" y="3280646"/>
                  <a:pt x="4161420" y="3295664"/>
                </a:cubicBezTo>
                <a:cubicBezTo>
                  <a:pt x="4176606" y="3306929"/>
                  <a:pt x="4161420" y="3325702"/>
                  <a:pt x="4176606" y="3336966"/>
                </a:cubicBezTo>
                <a:cubicBezTo>
                  <a:pt x="4176606" y="3351985"/>
                  <a:pt x="4176606" y="3367004"/>
                  <a:pt x="4176606" y="3382023"/>
                </a:cubicBezTo>
                <a:cubicBezTo>
                  <a:pt x="4176606" y="3393287"/>
                  <a:pt x="4176606" y="3404551"/>
                  <a:pt x="4172809" y="3415816"/>
                </a:cubicBezTo>
                <a:cubicBezTo>
                  <a:pt x="4172809" y="3423325"/>
                  <a:pt x="4180402" y="3427080"/>
                  <a:pt x="4184198" y="3430835"/>
                </a:cubicBezTo>
                <a:cubicBezTo>
                  <a:pt x="4187995" y="3430835"/>
                  <a:pt x="4191791" y="3430835"/>
                  <a:pt x="4195588" y="3427080"/>
                </a:cubicBezTo>
                <a:cubicBezTo>
                  <a:pt x="4195588" y="3419570"/>
                  <a:pt x="4195588" y="3415816"/>
                  <a:pt x="4195588" y="3408306"/>
                </a:cubicBezTo>
                <a:cubicBezTo>
                  <a:pt x="4195588" y="3393287"/>
                  <a:pt x="4199384" y="3374514"/>
                  <a:pt x="4191791" y="3359495"/>
                </a:cubicBezTo>
                <a:cubicBezTo>
                  <a:pt x="4184198" y="3340721"/>
                  <a:pt x="4199384" y="3325702"/>
                  <a:pt x="4195588" y="3310683"/>
                </a:cubicBezTo>
                <a:cubicBezTo>
                  <a:pt x="4191791" y="3306929"/>
                  <a:pt x="4191791" y="3299419"/>
                  <a:pt x="4199384" y="3295664"/>
                </a:cubicBezTo>
                <a:cubicBezTo>
                  <a:pt x="4203181" y="3325702"/>
                  <a:pt x="4210775" y="3359495"/>
                  <a:pt x="4206977" y="3393287"/>
                </a:cubicBezTo>
                <a:cubicBezTo>
                  <a:pt x="4206977" y="3397042"/>
                  <a:pt x="4210775" y="3404551"/>
                  <a:pt x="4206977" y="3408306"/>
                </a:cubicBezTo>
                <a:cubicBezTo>
                  <a:pt x="4203181" y="3415816"/>
                  <a:pt x="4218367" y="3419570"/>
                  <a:pt x="4214570" y="3427080"/>
                </a:cubicBezTo>
                <a:cubicBezTo>
                  <a:pt x="4214570" y="3430835"/>
                  <a:pt x="4222163" y="3430835"/>
                  <a:pt x="4225960" y="3430835"/>
                </a:cubicBezTo>
                <a:cubicBezTo>
                  <a:pt x="4233552" y="3430835"/>
                  <a:pt x="4233552" y="3427080"/>
                  <a:pt x="4233552" y="3423325"/>
                </a:cubicBezTo>
                <a:cubicBezTo>
                  <a:pt x="4233552" y="3404551"/>
                  <a:pt x="4233552" y="3385778"/>
                  <a:pt x="4233552" y="3367004"/>
                </a:cubicBezTo>
                <a:cubicBezTo>
                  <a:pt x="4237349" y="3385778"/>
                  <a:pt x="4248738" y="3404551"/>
                  <a:pt x="4248738" y="3427080"/>
                </a:cubicBezTo>
                <a:cubicBezTo>
                  <a:pt x="4244942" y="3430835"/>
                  <a:pt x="4244942" y="3438344"/>
                  <a:pt x="4256331" y="3438344"/>
                </a:cubicBezTo>
                <a:cubicBezTo>
                  <a:pt x="4263924" y="3438344"/>
                  <a:pt x="4260129" y="3430835"/>
                  <a:pt x="4260129" y="3423325"/>
                </a:cubicBezTo>
                <a:cubicBezTo>
                  <a:pt x="4260129" y="3393287"/>
                  <a:pt x="4260129" y="3363250"/>
                  <a:pt x="4260129" y="3329457"/>
                </a:cubicBezTo>
                <a:cubicBezTo>
                  <a:pt x="4260129" y="3325702"/>
                  <a:pt x="4256331" y="3318193"/>
                  <a:pt x="4267721" y="3314438"/>
                </a:cubicBezTo>
                <a:cubicBezTo>
                  <a:pt x="4267721" y="3321948"/>
                  <a:pt x="4263924" y="3336966"/>
                  <a:pt x="4267721" y="3340721"/>
                </a:cubicBezTo>
                <a:cubicBezTo>
                  <a:pt x="4279110" y="3351985"/>
                  <a:pt x="4271517" y="3363250"/>
                  <a:pt x="4279110" y="3374514"/>
                </a:cubicBezTo>
                <a:cubicBezTo>
                  <a:pt x="4282906" y="3382023"/>
                  <a:pt x="4279110" y="3397042"/>
                  <a:pt x="4279110" y="3408306"/>
                </a:cubicBezTo>
                <a:cubicBezTo>
                  <a:pt x="4279110" y="3415816"/>
                  <a:pt x="4282906" y="3419570"/>
                  <a:pt x="4290499" y="3419570"/>
                </a:cubicBezTo>
                <a:cubicBezTo>
                  <a:pt x="4294296" y="3419570"/>
                  <a:pt x="4301889" y="3415816"/>
                  <a:pt x="4301889" y="3408306"/>
                </a:cubicBezTo>
                <a:cubicBezTo>
                  <a:pt x="4298092" y="3382023"/>
                  <a:pt x="4298092" y="3355740"/>
                  <a:pt x="4301889" y="3329457"/>
                </a:cubicBezTo>
                <a:cubicBezTo>
                  <a:pt x="4301889" y="3318193"/>
                  <a:pt x="4298092" y="3310683"/>
                  <a:pt x="4305685" y="3295664"/>
                </a:cubicBezTo>
                <a:cubicBezTo>
                  <a:pt x="4305685" y="3314438"/>
                  <a:pt x="4309483" y="3325702"/>
                  <a:pt x="4305685" y="3336966"/>
                </a:cubicBezTo>
                <a:cubicBezTo>
                  <a:pt x="4305685" y="3351985"/>
                  <a:pt x="4313278" y="3355740"/>
                  <a:pt x="4320871" y="3363250"/>
                </a:cubicBezTo>
                <a:cubicBezTo>
                  <a:pt x="4324668" y="3367004"/>
                  <a:pt x="4328464" y="3367004"/>
                  <a:pt x="4332261" y="3363250"/>
                </a:cubicBezTo>
                <a:cubicBezTo>
                  <a:pt x="4336057" y="3359495"/>
                  <a:pt x="4339853" y="3355740"/>
                  <a:pt x="4339853" y="3348231"/>
                </a:cubicBezTo>
                <a:cubicBezTo>
                  <a:pt x="4336057" y="3329457"/>
                  <a:pt x="4339853" y="3314438"/>
                  <a:pt x="4347446" y="3299419"/>
                </a:cubicBezTo>
                <a:cubicBezTo>
                  <a:pt x="4355039" y="3276891"/>
                  <a:pt x="4351243" y="3258117"/>
                  <a:pt x="4351243" y="3235589"/>
                </a:cubicBezTo>
                <a:cubicBezTo>
                  <a:pt x="4351243" y="3201796"/>
                  <a:pt x="4351243" y="3168004"/>
                  <a:pt x="4351243" y="3130457"/>
                </a:cubicBezTo>
                <a:cubicBezTo>
                  <a:pt x="4355039" y="3126702"/>
                  <a:pt x="4347446" y="3115438"/>
                  <a:pt x="4355039" y="3111683"/>
                </a:cubicBezTo>
                <a:cubicBezTo>
                  <a:pt x="4358836" y="3115438"/>
                  <a:pt x="4362632" y="3122947"/>
                  <a:pt x="4370225" y="3122947"/>
                </a:cubicBezTo>
                <a:cubicBezTo>
                  <a:pt x="4385411" y="3126702"/>
                  <a:pt x="4385411" y="3137966"/>
                  <a:pt x="4385411" y="3152985"/>
                </a:cubicBezTo>
                <a:cubicBezTo>
                  <a:pt x="4385411" y="3160494"/>
                  <a:pt x="4381615" y="3171759"/>
                  <a:pt x="4393004" y="3183023"/>
                </a:cubicBezTo>
                <a:cubicBezTo>
                  <a:pt x="4389207" y="3201796"/>
                  <a:pt x="4396800" y="3224325"/>
                  <a:pt x="4389207" y="3243098"/>
                </a:cubicBezTo>
                <a:cubicBezTo>
                  <a:pt x="4381615" y="3254363"/>
                  <a:pt x="4385411" y="3265627"/>
                  <a:pt x="4385411" y="3276891"/>
                </a:cubicBezTo>
                <a:cubicBezTo>
                  <a:pt x="4385411" y="3280646"/>
                  <a:pt x="4393004" y="3288155"/>
                  <a:pt x="4400597" y="3288155"/>
                </a:cubicBezTo>
                <a:cubicBezTo>
                  <a:pt x="4408190" y="3284400"/>
                  <a:pt x="4404393" y="3280646"/>
                  <a:pt x="4404393" y="3273136"/>
                </a:cubicBezTo>
                <a:cubicBezTo>
                  <a:pt x="4408190" y="3228079"/>
                  <a:pt x="4404393" y="3183023"/>
                  <a:pt x="4411986" y="3137966"/>
                </a:cubicBezTo>
                <a:lnTo>
                  <a:pt x="4412999" y="3092566"/>
                </a:lnTo>
                <a:lnTo>
                  <a:pt x="4414040" y="3085189"/>
                </a:lnTo>
                <a:cubicBezTo>
                  <a:pt x="4429226" y="3092698"/>
                  <a:pt x="4433023" y="3107717"/>
                  <a:pt x="4440616" y="3115227"/>
                </a:cubicBezTo>
                <a:lnTo>
                  <a:pt x="4443383" y="3117197"/>
                </a:lnTo>
                <a:lnTo>
                  <a:pt x="4443410" y="3117687"/>
                </a:lnTo>
                <a:cubicBezTo>
                  <a:pt x="4443410" y="3125198"/>
                  <a:pt x="4443410" y="3128954"/>
                  <a:pt x="4444644" y="3136466"/>
                </a:cubicBezTo>
                <a:cubicBezTo>
                  <a:pt x="4445878" y="3143978"/>
                  <a:pt x="4444644" y="3151489"/>
                  <a:pt x="4444644" y="3162757"/>
                </a:cubicBezTo>
                <a:cubicBezTo>
                  <a:pt x="4444644" y="3170269"/>
                  <a:pt x="4447112" y="3177780"/>
                  <a:pt x="4447112" y="3189048"/>
                </a:cubicBezTo>
                <a:cubicBezTo>
                  <a:pt x="4447112" y="3192804"/>
                  <a:pt x="4445878" y="3196560"/>
                  <a:pt x="4444644" y="3204071"/>
                </a:cubicBezTo>
                <a:cubicBezTo>
                  <a:pt x="4444644" y="3211583"/>
                  <a:pt x="4448346" y="3207827"/>
                  <a:pt x="4448346" y="3211583"/>
                </a:cubicBezTo>
                <a:cubicBezTo>
                  <a:pt x="4448346" y="3215339"/>
                  <a:pt x="4448346" y="3215339"/>
                  <a:pt x="4448346" y="3219095"/>
                </a:cubicBezTo>
                <a:cubicBezTo>
                  <a:pt x="4448346" y="3237874"/>
                  <a:pt x="4449580" y="3260409"/>
                  <a:pt x="4450814" y="3279189"/>
                </a:cubicBezTo>
                <a:cubicBezTo>
                  <a:pt x="4450814" y="3294212"/>
                  <a:pt x="4452048" y="3309235"/>
                  <a:pt x="4453282" y="3324259"/>
                </a:cubicBezTo>
                <a:cubicBezTo>
                  <a:pt x="4454516" y="3346794"/>
                  <a:pt x="4454516" y="3346794"/>
                  <a:pt x="4453282" y="3369329"/>
                </a:cubicBezTo>
                <a:cubicBezTo>
                  <a:pt x="4452048" y="3376841"/>
                  <a:pt x="4450814" y="3384353"/>
                  <a:pt x="4455750" y="3384353"/>
                </a:cubicBezTo>
                <a:cubicBezTo>
                  <a:pt x="4458218" y="3384353"/>
                  <a:pt x="4459452" y="3395620"/>
                  <a:pt x="4458218" y="3403132"/>
                </a:cubicBezTo>
                <a:cubicBezTo>
                  <a:pt x="4454516" y="3418155"/>
                  <a:pt x="4456984" y="3429423"/>
                  <a:pt x="4456984" y="3444446"/>
                </a:cubicBezTo>
                <a:cubicBezTo>
                  <a:pt x="4455750" y="3451958"/>
                  <a:pt x="4460686" y="3466981"/>
                  <a:pt x="4463155" y="3463226"/>
                </a:cubicBezTo>
                <a:cubicBezTo>
                  <a:pt x="4469325" y="3463226"/>
                  <a:pt x="4473027" y="3466981"/>
                  <a:pt x="4473027" y="3478249"/>
                </a:cubicBezTo>
                <a:cubicBezTo>
                  <a:pt x="4473027" y="3493272"/>
                  <a:pt x="4475495" y="3504540"/>
                  <a:pt x="4475495" y="3519563"/>
                </a:cubicBezTo>
                <a:cubicBezTo>
                  <a:pt x="4475495" y="3534587"/>
                  <a:pt x="4474261" y="3549610"/>
                  <a:pt x="4475495" y="3568390"/>
                </a:cubicBezTo>
                <a:cubicBezTo>
                  <a:pt x="4476729" y="3583413"/>
                  <a:pt x="4476729" y="3598436"/>
                  <a:pt x="4475495" y="3613460"/>
                </a:cubicBezTo>
                <a:cubicBezTo>
                  <a:pt x="4474261" y="3624727"/>
                  <a:pt x="4477963" y="3628483"/>
                  <a:pt x="4480431" y="3632239"/>
                </a:cubicBezTo>
                <a:cubicBezTo>
                  <a:pt x="4484133" y="3643507"/>
                  <a:pt x="4486601" y="3639751"/>
                  <a:pt x="4486601" y="3624727"/>
                </a:cubicBezTo>
                <a:cubicBezTo>
                  <a:pt x="4486601" y="3620972"/>
                  <a:pt x="4486601" y="3613460"/>
                  <a:pt x="4486601" y="3605948"/>
                </a:cubicBezTo>
                <a:cubicBezTo>
                  <a:pt x="4487835" y="3598436"/>
                  <a:pt x="4487835" y="3587169"/>
                  <a:pt x="4490303" y="3587169"/>
                </a:cubicBezTo>
                <a:cubicBezTo>
                  <a:pt x="4496473" y="3587169"/>
                  <a:pt x="4496473" y="3575901"/>
                  <a:pt x="4496473" y="3564634"/>
                </a:cubicBezTo>
                <a:cubicBezTo>
                  <a:pt x="4496473" y="3549610"/>
                  <a:pt x="4496473" y="3538343"/>
                  <a:pt x="4500175" y="3530831"/>
                </a:cubicBezTo>
                <a:cubicBezTo>
                  <a:pt x="4502643" y="3523319"/>
                  <a:pt x="4502643" y="3508296"/>
                  <a:pt x="4500175" y="3497028"/>
                </a:cubicBezTo>
                <a:cubicBezTo>
                  <a:pt x="4496473" y="3482005"/>
                  <a:pt x="4498941" y="3463226"/>
                  <a:pt x="4498941" y="3444446"/>
                </a:cubicBezTo>
                <a:cubicBezTo>
                  <a:pt x="4498941" y="3440690"/>
                  <a:pt x="4500175" y="3440690"/>
                  <a:pt x="4500175" y="3436935"/>
                </a:cubicBezTo>
                <a:cubicBezTo>
                  <a:pt x="4502643" y="3433179"/>
                  <a:pt x="4503877" y="3436935"/>
                  <a:pt x="4503877" y="3440690"/>
                </a:cubicBezTo>
                <a:cubicBezTo>
                  <a:pt x="4503877" y="3451958"/>
                  <a:pt x="4503877" y="3459470"/>
                  <a:pt x="4506345" y="3463226"/>
                </a:cubicBezTo>
                <a:cubicBezTo>
                  <a:pt x="4510047" y="3474493"/>
                  <a:pt x="4512515" y="3470737"/>
                  <a:pt x="4514983" y="3470737"/>
                </a:cubicBezTo>
                <a:cubicBezTo>
                  <a:pt x="4514983" y="3459470"/>
                  <a:pt x="4516217" y="3448202"/>
                  <a:pt x="4516217" y="3433179"/>
                </a:cubicBezTo>
                <a:cubicBezTo>
                  <a:pt x="4517451" y="3440690"/>
                  <a:pt x="4517451" y="3444446"/>
                  <a:pt x="4517451" y="3448202"/>
                </a:cubicBezTo>
                <a:cubicBezTo>
                  <a:pt x="4517451" y="3459470"/>
                  <a:pt x="4518685" y="3470737"/>
                  <a:pt x="4517451" y="3482005"/>
                </a:cubicBezTo>
                <a:cubicBezTo>
                  <a:pt x="4516217" y="3497028"/>
                  <a:pt x="4519919" y="3500784"/>
                  <a:pt x="4521153" y="3515808"/>
                </a:cubicBezTo>
                <a:cubicBezTo>
                  <a:pt x="4522387" y="3530831"/>
                  <a:pt x="4523621" y="3530831"/>
                  <a:pt x="4528557" y="3523319"/>
                </a:cubicBezTo>
                <a:cubicBezTo>
                  <a:pt x="4532259" y="3519563"/>
                  <a:pt x="4533493" y="3512052"/>
                  <a:pt x="4532259" y="3504540"/>
                </a:cubicBezTo>
                <a:cubicBezTo>
                  <a:pt x="4529791" y="3493272"/>
                  <a:pt x="4531026" y="3482005"/>
                  <a:pt x="4531026" y="3474493"/>
                </a:cubicBezTo>
                <a:cubicBezTo>
                  <a:pt x="4529791" y="3451958"/>
                  <a:pt x="4532259" y="3433179"/>
                  <a:pt x="4528557" y="3410644"/>
                </a:cubicBezTo>
                <a:cubicBezTo>
                  <a:pt x="4528557" y="3410644"/>
                  <a:pt x="4528557" y="3406888"/>
                  <a:pt x="4529791" y="3403132"/>
                </a:cubicBezTo>
                <a:cubicBezTo>
                  <a:pt x="4532259" y="3384353"/>
                  <a:pt x="4532259" y="3369329"/>
                  <a:pt x="4532259" y="3350550"/>
                </a:cubicBezTo>
                <a:cubicBezTo>
                  <a:pt x="4533493" y="3324259"/>
                  <a:pt x="4535961" y="3297968"/>
                  <a:pt x="4534727" y="3271677"/>
                </a:cubicBezTo>
                <a:cubicBezTo>
                  <a:pt x="4534727" y="3271677"/>
                  <a:pt x="4534727" y="3267921"/>
                  <a:pt x="4534727" y="3267921"/>
                </a:cubicBezTo>
                <a:cubicBezTo>
                  <a:pt x="4535961" y="3267921"/>
                  <a:pt x="4535961" y="3267921"/>
                  <a:pt x="4535961" y="3267921"/>
                </a:cubicBezTo>
                <a:cubicBezTo>
                  <a:pt x="4537195" y="3267921"/>
                  <a:pt x="4538429" y="3267921"/>
                  <a:pt x="4538429" y="3271677"/>
                </a:cubicBezTo>
                <a:cubicBezTo>
                  <a:pt x="4538429" y="3275433"/>
                  <a:pt x="4538429" y="3279189"/>
                  <a:pt x="4538429" y="3282944"/>
                </a:cubicBezTo>
                <a:cubicBezTo>
                  <a:pt x="4538429" y="3305480"/>
                  <a:pt x="4538429" y="3328015"/>
                  <a:pt x="4538429" y="3350550"/>
                </a:cubicBezTo>
                <a:cubicBezTo>
                  <a:pt x="4538429" y="3354306"/>
                  <a:pt x="4538429" y="3361817"/>
                  <a:pt x="4540897" y="3361817"/>
                </a:cubicBezTo>
                <a:cubicBezTo>
                  <a:pt x="4545833" y="3358062"/>
                  <a:pt x="4545833" y="3373085"/>
                  <a:pt x="4545833" y="3380597"/>
                </a:cubicBezTo>
                <a:cubicBezTo>
                  <a:pt x="4545833" y="3395620"/>
                  <a:pt x="4545833" y="3410644"/>
                  <a:pt x="4545833" y="3425667"/>
                </a:cubicBezTo>
                <a:cubicBezTo>
                  <a:pt x="4545833" y="3436935"/>
                  <a:pt x="4547067" y="3448202"/>
                  <a:pt x="4548301" y="3459470"/>
                </a:cubicBezTo>
                <a:cubicBezTo>
                  <a:pt x="4550769" y="3455714"/>
                  <a:pt x="4552003" y="3448202"/>
                  <a:pt x="4552003" y="3440690"/>
                </a:cubicBezTo>
                <a:cubicBezTo>
                  <a:pt x="4552003" y="3410644"/>
                  <a:pt x="4549535" y="3380597"/>
                  <a:pt x="4553237" y="3350550"/>
                </a:cubicBezTo>
                <a:cubicBezTo>
                  <a:pt x="4553237" y="3301724"/>
                  <a:pt x="4553237" y="3252898"/>
                  <a:pt x="4553237" y="3207827"/>
                </a:cubicBezTo>
                <a:cubicBezTo>
                  <a:pt x="4553237" y="3200315"/>
                  <a:pt x="4549535" y="3196560"/>
                  <a:pt x="4552003" y="3189048"/>
                </a:cubicBezTo>
                <a:cubicBezTo>
                  <a:pt x="4555705" y="3177780"/>
                  <a:pt x="4553237" y="3162757"/>
                  <a:pt x="4553237" y="3151489"/>
                </a:cubicBezTo>
                <a:cubicBezTo>
                  <a:pt x="4553237" y="3140222"/>
                  <a:pt x="4554471" y="3125198"/>
                  <a:pt x="4552003" y="3113931"/>
                </a:cubicBezTo>
                <a:cubicBezTo>
                  <a:pt x="4550769" y="3106419"/>
                  <a:pt x="4552003" y="3095151"/>
                  <a:pt x="4552003" y="3087640"/>
                </a:cubicBezTo>
                <a:lnTo>
                  <a:pt x="4554160" y="3050448"/>
                </a:lnTo>
                <a:lnTo>
                  <a:pt x="4558306" y="3043887"/>
                </a:lnTo>
                <a:cubicBezTo>
                  <a:pt x="4558306" y="3040132"/>
                  <a:pt x="4558306" y="3032623"/>
                  <a:pt x="4558306" y="3025113"/>
                </a:cubicBezTo>
                <a:cubicBezTo>
                  <a:pt x="4558306" y="3013849"/>
                  <a:pt x="4558306" y="2998830"/>
                  <a:pt x="4558306" y="2987566"/>
                </a:cubicBezTo>
                <a:cubicBezTo>
                  <a:pt x="4558306" y="2976302"/>
                  <a:pt x="4558306" y="2961283"/>
                  <a:pt x="4558306" y="2950019"/>
                </a:cubicBezTo>
                <a:cubicBezTo>
                  <a:pt x="4558306" y="2950019"/>
                  <a:pt x="4562103" y="2950019"/>
                  <a:pt x="4562103" y="2946264"/>
                </a:cubicBezTo>
                <a:cubicBezTo>
                  <a:pt x="4565899" y="2946264"/>
                  <a:pt x="4569696" y="2950019"/>
                  <a:pt x="4569696" y="2950019"/>
                </a:cubicBezTo>
                <a:cubicBezTo>
                  <a:pt x="4573492" y="2961283"/>
                  <a:pt x="4569696" y="2976302"/>
                  <a:pt x="4569696" y="2987566"/>
                </a:cubicBezTo>
                <a:cubicBezTo>
                  <a:pt x="4573492" y="2991321"/>
                  <a:pt x="4569696" y="2995075"/>
                  <a:pt x="4573492" y="2998830"/>
                </a:cubicBezTo>
                <a:cubicBezTo>
                  <a:pt x="4577289" y="2998830"/>
                  <a:pt x="4581085" y="2998830"/>
                  <a:pt x="4581085" y="2998830"/>
                </a:cubicBezTo>
                <a:cubicBezTo>
                  <a:pt x="4582983" y="2989443"/>
                  <a:pt x="4587729" y="2986627"/>
                  <a:pt x="4593423" y="2986158"/>
                </a:cubicBezTo>
                <a:lnTo>
                  <a:pt x="4599989" y="2986670"/>
                </a:lnTo>
                <a:lnTo>
                  <a:pt x="4599989" y="3000336"/>
                </a:lnTo>
                <a:cubicBezTo>
                  <a:pt x="4596192" y="3015355"/>
                  <a:pt x="4607581" y="3026619"/>
                  <a:pt x="4607581" y="3045392"/>
                </a:cubicBezTo>
                <a:cubicBezTo>
                  <a:pt x="4603785" y="3056657"/>
                  <a:pt x="4607581" y="3071676"/>
                  <a:pt x="4607581" y="3086694"/>
                </a:cubicBezTo>
                <a:cubicBezTo>
                  <a:pt x="4607581" y="3090449"/>
                  <a:pt x="4607581" y="3090449"/>
                  <a:pt x="4607581" y="3094204"/>
                </a:cubicBezTo>
                <a:cubicBezTo>
                  <a:pt x="4626564" y="3109223"/>
                  <a:pt x="4622767" y="3127996"/>
                  <a:pt x="4615174" y="3146770"/>
                </a:cubicBezTo>
                <a:cubicBezTo>
                  <a:pt x="4607581" y="3161789"/>
                  <a:pt x="4611378" y="3176808"/>
                  <a:pt x="4599989" y="3191827"/>
                </a:cubicBezTo>
                <a:cubicBezTo>
                  <a:pt x="4599989" y="3191827"/>
                  <a:pt x="4599989" y="3195581"/>
                  <a:pt x="4603785" y="3199336"/>
                </a:cubicBezTo>
                <a:cubicBezTo>
                  <a:pt x="4607581" y="3203091"/>
                  <a:pt x="4607581" y="3206846"/>
                  <a:pt x="4607581" y="3210600"/>
                </a:cubicBezTo>
                <a:cubicBezTo>
                  <a:pt x="4603785" y="3248148"/>
                  <a:pt x="4618971" y="3285695"/>
                  <a:pt x="4611378" y="3323242"/>
                </a:cubicBezTo>
                <a:cubicBezTo>
                  <a:pt x="4611378" y="3338261"/>
                  <a:pt x="4622767" y="3345770"/>
                  <a:pt x="4618971" y="3357035"/>
                </a:cubicBezTo>
                <a:cubicBezTo>
                  <a:pt x="4618971" y="3368299"/>
                  <a:pt x="4618971" y="3383318"/>
                  <a:pt x="4618971" y="3394582"/>
                </a:cubicBezTo>
                <a:cubicBezTo>
                  <a:pt x="4622767" y="3417110"/>
                  <a:pt x="4607581" y="3435884"/>
                  <a:pt x="4615174" y="3454657"/>
                </a:cubicBezTo>
                <a:cubicBezTo>
                  <a:pt x="4615174" y="3462167"/>
                  <a:pt x="4615174" y="3465922"/>
                  <a:pt x="4615174" y="3469676"/>
                </a:cubicBezTo>
                <a:cubicBezTo>
                  <a:pt x="4615174" y="3473431"/>
                  <a:pt x="4611378" y="3477186"/>
                  <a:pt x="4618971" y="3480940"/>
                </a:cubicBezTo>
                <a:cubicBezTo>
                  <a:pt x="4622767" y="3480940"/>
                  <a:pt x="4630360" y="3477186"/>
                  <a:pt x="4630360" y="3473431"/>
                </a:cubicBezTo>
                <a:cubicBezTo>
                  <a:pt x="4634157" y="3462167"/>
                  <a:pt x="4645546" y="3450903"/>
                  <a:pt x="4645546" y="3435884"/>
                </a:cubicBezTo>
                <a:cubicBezTo>
                  <a:pt x="4645546" y="3428374"/>
                  <a:pt x="4653139" y="3428374"/>
                  <a:pt x="4656936" y="3420865"/>
                </a:cubicBezTo>
                <a:cubicBezTo>
                  <a:pt x="4668325" y="3439638"/>
                  <a:pt x="4668325" y="3458412"/>
                  <a:pt x="4672121" y="3477186"/>
                </a:cubicBezTo>
                <a:cubicBezTo>
                  <a:pt x="4675918" y="3492205"/>
                  <a:pt x="4683511" y="3503469"/>
                  <a:pt x="4687307" y="3518488"/>
                </a:cubicBezTo>
                <a:cubicBezTo>
                  <a:pt x="4687307" y="3522242"/>
                  <a:pt x="4694900" y="3529752"/>
                  <a:pt x="4702493" y="3525997"/>
                </a:cubicBezTo>
                <a:cubicBezTo>
                  <a:pt x="4710086" y="3522242"/>
                  <a:pt x="4706290" y="3514733"/>
                  <a:pt x="4706290" y="3510978"/>
                </a:cubicBezTo>
                <a:cubicBezTo>
                  <a:pt x="4706290" y="3484695"/>
                  <a:pt x="4706290" y="3462167"/>
                  <a:pt x="4706290" y="3435884"/>
                </a:cubicBezTo>
                <a:cubicBezTo>
                  <a:pt x="4706290" y="3390827"/>
                  <a:pt x="4717679" y="3345770"/>
                  <a:pt x="4740458" y="3304468"/>
                </a:cubicBezTo>
                <a:cubicBezTo>
                  <a:pt x="4748051" y="3289449"/>
                  <a:pt x="4744254" y="3270676"/>
                  <a:pt x="4751847" y="3255657"/>
                </a:cubicBezTo>
                <a:cubicBezTo>
                  <a:pt x="4755644" y="3240638"/>
                  <a:pt x="4751847" y="3221864"/>
                  <a:pt x="4748051" y="3203091"/>
                </a:cubicBezTo>
                <a:cubicBezTo>
                  <a:pt x="4740458" y="3188072"/>
                  <a:pt x="4736661" y="3165544"/>
                  <a:pt x="4736661" y="3146770"/>
                </a:cubicBezTo>
                <a:cubicBezTo>
                  <a:pt x="4740458" y="3116732"/>
                  <a:pt x="4732865" y="3086694"/>
                  <a:pt x="4744254" y="3056657"/>
                </a:cubicBezTo>
                <a:cubicBezTo>
                  <a:pt x="4748051" y="3052902"/>
                  <a:pt x="4748051" y="3049147"/>
                  <a:pt x="4744254" y="3045392"/>
                </a:cubicBezTo>
                <a:lnTo>
                  <a:pt x="4738923" y="3006453"/>
                </a:lnTo>
                <a:lnTo>
                  <a:pt x="4745757" y="3006809"/>
                </a:lnTo>
                <a:cubicBezTo>
                  <a:pt x="4748129" y="3005401"/>
                  <a:pt x="4750027" y="3002585"/>
                  <a:pt x="4751926" y="2998830"/>
                </a:cubicBezTo>
                <a:cubicBezTo>
                  <a:pt x="4755722" y="2991321"/>
                  <a:pt x="4755722" y="2991321"/>
                  <a:pt x="4763315" y="2998830"/>
                </a:cubicBezTo>
                <a:cubicBezTo>
                  <a:pt x="4767112" y="3004462"/>
                  <a:pt x="4769010" y="3007278"/>
                  <a:pt x="4770434" y="3007278"/>
                </a:cubicBezTo>
                <a:lnTo>
                  <a:pt x="4770759" y="3006634"/>
                </a:lnTo>
                <a:lnTo>
                  <a:pt x="4770759" y="3013932"/>
                </a:lnTo>
                <a:cubicBezTo>
                  <a:pt x="4770759" y="3032711"/>
                  <a:pt x="4771993" y="3055246"/>
                  <a:pt x="4773228" y="3074026"/>
                </a:cubicBezTo>
                <a:cubicBezTo>
                  <a:pt x="4773228" y="3089049"/>
                  <a:pt x="4774461" y="3104072"/>
                  <a:pt x="4775695" y="3119096"/>
                </a:cubicBezTo>
                <a:cubicBezTo>
                  <a:pt x="4776929" y="3141631"/>
                  <a:pt x="4776929" y="3141631"/>
                  <a:pt x="4775695" y="3164166"/>
                </a:cubicBezTo>
                <a:cubicBezTo>
                  <a:pt x="4774461" y="3171678"/>
                  <a:pt x="4773228" y="3179190"/>
                  <a:pt x="4778163" y="3179190"/>
                </a:cubicBezTo>
                <a:cubicBezTo>
                  <a:pt x="4780631" y="3179190"/>
                  <a:pt x="4781865" y="3190457"/>
                  <a:pt x="4780631" y="3197969"/>
                </a:cubicBezTo>
                <a:cubicBezTo>
                  <a:pt x="4776929" y="3212992"/>
                  <a:pt x="4779397" y="3224260"/>
                  <a:pt x="4779397" y="3239283"/>
                </a:cubicBezTo>
                <a:cubicBezTo>
                  <a:pt x="4778163" y="3246795"/>
                  <a:pt x="4783099" y="3261818"/>
                  <a:pt x="4785568" y="3258063"/>
                </a:cubicBezTo>
                <a:cubicBezTo>
                  <a:pt x="4791738" y="3258063"/>
                  <a:pt x="4795440" y="3261818"/>
                  <a:pt x="4795440" y="3273086"/>
                </a:cubicBezTo>
                <a:cubicBezTo>
                  <a:pt x="4795440" y="3288109"/>
                  <a:pt x="4797908" y="3299377"/>
                  <a:pt x="4797908" y="3314400"/>
                </a:cubicBezTo>
                <a:cubicBezTo>
                  <a:pt x="4797908" y="3329424"/>
                  <a:pt x="4796674" y="3344447"/>
                  <a:pt x="4797908" y="3363227"/>
                </a:cubicBezTo>
                <a:cubicBezTo>
                  <a:pt x="4799142" y="3378250"/>
                  <a:pt x="4799142" y="3393273"/>
                  <a:pt x="4797908" y="3408297"/>
                </a:cubicBezTo>
                <a:cubicBezTo>
                  <a:pt x="4796674" y="3419564"/>
                  <a:pt x="4800376" y="3423320"/>
                  <a:pt x="4802844" y="3427076"/>
                </a:cubicBezTo>
                <a:cubicBezTo>
                  <a:pt x="4806546" y="3438344"/>
                  <a:pt x="4809014" y="3434588"/>
                  <a:pt x="4809014" y="3419564"/>
                </a:cubicBezTo>
                <a:cubicBezTo>
                  <a:pt x="4809014" y="3415809"/>
                  <a:pt x="4809014" y="3408297"/>
                  <a:pt x="4809014" y="3400785"/>
                </a:cubicBezTo>
                <a:cubicBezTo>
                  <a:pt x="4810249" y="3393273"/>
                  <a:pt x="4810249" y="3382006"/>
                  <a:pt x="4812716" y="3382006"/>
                </a:cubicBezTo>
                <a:cubicBezTo>
                  <a:pt x="4818886" y="3382006"/>
                  <a:pt x="4818886" y="3370738"/>
                  <a:pt x="4818886" y="3359471"/>
                </a:cubicBezTo>
                <a:cubicBezTo>
                  <a:pt x="4818886" y="3344447"/>
                  <a:pt x="4818886" y="3333180"/>
                  <a:pt x="4822588" y="3325668"/>
                </a:cubicBezTo>
                <a:cubicBezTo>
                  <a:pt x="4825056" y="3318156"/>
                  <a:pt x="4825056" y="3303133"/>
                  <a:pt x="4822588" y="3291865"/>
                </a:cubicBezTo>
                <a:cubicBezTo>
                  <a:pt x="4818886" y="3276842"/>
                  <a:pt x="4821354" y="3258063"/>
                  <a:pt x="4821354" y="3239283"/>
                </a:cubicBezTo>
                <a:cubicBezTo>
                  <a:pt x="4821354" y="3235527"/>
                  <a:pt x="4822588" y="3235527"/>
                  <a:pt x="4822588" y="3231772"/>
                </a:cubicBezTo>
                <a:cubicBezTo>
                  <a:pt x="4825056" y="3228016"/>
                  <a:pt x="4826290" y="3231772"/>
                  <a:pt x="4826290" y="3235527"/>
                </a:cubicBezTo>
                <a:cubicBezTo>
                  <a:pt x="4826290" y="3246795"/>
                  <a:pt x="4826290" y="3254307"/>
                  <a:pt x="4828758" y="3258063"/>
                </a:cubicBezTo>
                <a:cubicBezTo>
                  <a:pt x="4832460" y="3269330"/>
                  <a:pt x="4834928" y="3265574"/>
                  <a:pt x="4837396" y="3265574"/>
                </a:cubicBezTo>
                <a:cubicBezTo>
                  <a:pt x="4837396" y="3254307"/>
                  <a:pt x="4838630" y="3243039"/>
                  <a:pt x="4838630" y="3228016"/>
                </a:cubicBezTo>
                <a:cubicBezTo>
                  <a:pt x="4839864" y="3235527"/>
                  <a:pt x="4839864" y="3239283"/>
                  <a:pt x="4839864" y="3243039"/>
                </a:cubicBezTo>
                <a:cubicBezTo>
                  <a:pt x="4839864" y="3254307"/>
                  <a:pt x="4841098" y="3265574"/>
                  <a:pt x="4839864" y="3276842"/>
                </a:cubicBezTo>
                <a:cubicBezTo>
                  <a:pt x="4838630" y="3291865"/>
                  <a:pt x="4842332" y="3295621"/>
                  <a:pt x="4843566" y="3310645"/>
                </a:cubicBezTo>
                <a:cubicBezTo>
                  <a:pt x="4844800" y="3325668"/>
                  <a:pt x="4846034" y="3325668"/>
                  <a:pt x="4850970" y="3318156"/>
                </a:cubicBezTo>
                <a:cubicBezTo>
                  <a:pt x="4854672" y="3314400"/>
                  <a:pt x="4855907" y="3306889"/>
                  <a:pt x="4854672" y="3299377"/>
                </a:cubicBezTo>
                <a:cubicBezTo>
                  <a:pt x="4852204" y="3288109"/>
                  <a:pt x="4853438" y="3276842"/>
                  <a:pt x="4853438" y="3269330"/>
                </a:cubicBezTo>
                <a:cubicBezTo>
                  <a:pt x="4852204" y="3246795"/>
                  <a:pt x="4854672" y="3228016"/>
                  <a:pt x="4850970" y="3205481"/>
                </a:cubicBezTo>
                <a:cubicBezTo>
                  <a:pt x="4850970" y="3205481"/>
                  <a:pt x="4850970" y="3201725"/>
                  <a:pt x="4852204" y="3197969"/>
                </a:cubicBezTo>
                <a:lnTo>
                  <a:pt x="4853738" y="3165283"/>
                </a:lnTo>
                <a:lnTo>
                  <a:pt x="4854352" y="3165544"/>
                </a:lnTo>
                <a:lnTo>
                  <a:pt x="4868151" y="3173342"/>
                </a:lnTo>
                <a:lnTo>
                  <a:pt x="4868246" y="3175434"/>
                </a:lnTo>
                <a:cubicBezTo>
                  <a:pt x="4868246" y="3190457"/>
                  <a:pt x="4868246" y="3205481"/>
                  <a:pt x="4868246" y="3220504"/>
                </a:cubicBezTo>
                <a:lnTo>
                  <a:pt x="4870567" y="3252287"/>
                </a:lnTo>
                <a:lnTo>
                  <a:pt x="4869538" y="3259412"/>
                </a:lnTo>
                <a:cubicBezTo>
                  <a:pt x="4869538" y="3266921"/>
                  <a:pt x="4880927" y="3270676"/>
                  <a:pt x="4888520" y="3274431"/>
                </a:cubicBezTo>
                <a:cubicBezTo>
                  <a:pt x="4899909" y="3281940"/>
                  <a:pt x="4903706" y="3296959"/>
                  <a:pt x="4888520" y="3304468"/>
                </a:cubicBezTo>
                <a:cubicBezTo>
                  <a:pt x="4880927" y="3304468"/>
                  <a:pt x="4877130" y="3308223"/>
                  <a:pt x="4869538" y="3311978"/>
                </a:cubicBezTo>
                <a:cubicBezTo>
                  <a:pt x="4861945" y="3311978"/>
                  <a:pt x="4858148" y="3319487"/>
                  <a:pt x="4858148" y="3330751"/>
                </a:cubicBezTo>
                <a:cubicBezTo>
                  <a:pt x="4858148" y="3338261"/>
                  <a:pt x="4858148" y="3345770"/>
                  <a:pt x="4850555" y="3353280"/>
                </a:cubicBezTo>
                <a:cubicBezTo>
                  <a:pt x="4846759" y="3364544"/>
                  <a:pt x="4854352" y="3375808"/>
                  <a:pt x="4865741" y="3383318"/>
                </a:cubicBezTo>
                <a:cubicBezTo>
                  <a:pt x="4888520" y="3394582"/>
                  <a:pt x="4888520" y="3417110"/>
                  <a:pt x="4896113" y="3435884"/>
                </a:cubicBezTo>
                <a:cubicBezTo>
                  <a:pt x="4899909" y="3443393"/>
                  <a:pt x="4892316" y="3450903"/>
                  <a:pt x="4888520" y="3462167"/>
                </a:cubicBezTo>
                <a:cubicBezTo>
                  <a:pt x="4888520" y="3473431"/>
                  <a:pt x="4880927" y="3484695"/>
                  <a:pt x="4873334" y="3492205"/>
                </a:cubicBezTo>
                <a:cubicBezTo>
                  <a:pt x="4858148" y="3514733"/>
                  <a:pt x="4858148" y="3518488"/>
                  <a:pt x="4877130" y="3533507"/>
                </a:cubicBezTo>
                <a:cubicBezTo>
                  <a:pt x="4877130" y="3537261"/>
                  <a:pt x="4884723" y="3537261"/>
                  <a:pt x="4888520" y="3541016"/>
                </a:cubicBezTo>
                <a:cubicBezTo>
                  <a:pt x="4869538" y="3563544"/>
                  <a:pt x="4869538" y="3582318"/>
                  <a:pt x="4869538" y="3604846"/>
                </a:cubicBezTo>
                <a:cubicBezTo>
                  <a:pt x="4869538" y="3619865"/>
                  <a:pt x="4869538" y="3631129"/>
                  <a:pt x="4869538" y="3646149"/>
                </a:cubicBezTo>
                <a:cubicBezTo>
                  <a:pt x="4873334" y="3676187"/>
                  <a:pt x="4861945" y="3706224"/>
                  <a:pt x="4865741" y="3740017"/>
                </a:cubicBezTo>
                <a:cubicBezTo>
                  <a:pt x="4865741" y="3751281"/>
                  <a:pt x="4850555" y="3755036"/>
                  <a:pt x="4861945" y="3766300"/>
                </a:cubicBezTo>
                <a:cubicBezTo>
                  <a:pt x="4869538" y="3777564"/>
                  <a:pt x="4861945" y="3788828"/>
                  <a:pt x="4865741" y="3796338"/>
                </a:cubicBezTo>
                <a:cubicBezTo>
                  <a:pt x="4865741" y="3807602"/>
                  <a:pt x="4865741" y="3818866"/>
                  <a:pt x="4865741" y="3830130"/>
                </a:cubicBezTo>
                <a:cubicBezTo>
                  <a:pt x="4873334" y="3837640"/>
                  <a:pt x="4880927" y="3830130"/>
                  <a:pt x="4888520" y="3833885"/>
                </a:cubicBezTo>
                <a:cubicBezTo>
                  <a:pt x="4903706" y="3845149"/>
                  <a:pt x="4907502" y="3860168"/>
                  <a:pt x="4899909" y="3878942"/>
                </a:cubicBezTo>
                <a:cubicBezTo>
                  <a:pt x="4899909" y="3882696"/>
                  <a:pt x="4896113" y="3882696"/>
                  <a:pt x="4896113" y="3890206"/>
                </a:cubicBezTo>
                <a:cubicBezTo>
                  <a:pt x="4896113" y="3893961"/>
                  <a:pt x="4899909" y="3897715"/>
                  <a:pt x="4907502" y="3897715"/>
                </a:cubicBezTo>
                <a:cubicBezTo>
                  <a:pt x="4911299" y="3897715"/>
                  <a:pt x="4918892" y="3897715"/>
                  <a:pt x="4918892" y="3890206"/>
                </a:cubicBezTo>
                <a:cubicBezTo>
                  <a:pt x="4915095" y="3878942"/>
                  <a:pt x="4918892" y="3867677"/>
                  <a:pt x="4915095" y="3860168"/>
                </a:cubicBezTo>
                <a:cubicBezTo>
                  <a:pt x="4915095" y="3845149"/>
                  <a:pt x="4922688" y="3837640"/>
                  <a:pt x="4922688" y="3826375"/>
                </a:cubicBezTo>
                <a:cubicBezTo>
                  <a:pt x="4926485" y="3818866"/>
                  <a:pt x="4937874" y="3815111"/>
                  <a:pt x="4945467" y="3815111"/>
                </a:cubicBezTo>
                <a:cubicBezTo>
                  <a:pt x="4956856" y="3807602"/>
                  <a:pt x="4960653" y="3807602"/>
                  <a:pt x="4953060" y="3796338"/>
                </a:cubicBezTo>
                <a:cubicBezTo>
                  <a:pt x="4949263" y="3781319"/>
                  <a:pt x="4945467" y="3766300"/>
                  <a:pt x="4937874" y="3751281"/>
                </a:cubicBezTo>
                <a:cubicBezTo>
                  <a:pt x="4934077" y="3747526"/>
                  <a:pt x="4937874" y="3740017"/>
                  <a:pt x="4937874" y="3732507"/>
                </a:cubicBezTo>
                <a:cubicBezTo>
                  <a:pt x="4937874" y="3728753"/>
                  <a:pt x="4945467" y="3728753"/>
                  <a:pt x="4949263" y="3724998"/>
                </a:cubicBezTo>
                <a:cubicBezTo>
                  <a:pt x="4956856" y="3717488"/>
                  <a:pt x="4960653" y="3724998"/>
                  <a:pt x="4968246" y="3728753"/>
                </a:cubicBezTo>
                <a:cubicBezTo>
                  <a:pt x="4975839" y="3732507"/>
                  <a:pt x="4975839" y="3743772"/>
                  <a:pt x="4983432" y="3751281"/>
                </a:cubicBezTo>
                <a:cubicBezTo>
                  <a:pt x="4987228" y="3755036"/>
                  <a:pt x="4987228" y="3755036"/>
                  <a:pt x="4991024" y="3755036"/>
                </a:cubicBezTo>
                <a:cubicBezTo>
                  <a:pt x="4994821" y="3755036"/>
                  <a:pt x="4994821" y="3751281"/>
                  <a:pt x="4994821" y="3747526"/>
                </a:cubicBezTo>
                <a:cubicBezTo>
                  <a:pt x="4994821" y="3736262"/>
                  <a:pt x="4998617" y="3721243"/>
                  <a:pt x="4991024" y="3709979"/>
                </a:cubicBezTo>
                <a:cubicBezTo>
                  <a:pt x="4987228" y="3709979"/>
                  <a:pt x="4991024" y="3706224"/>
                  <a:pt x="4991024" y="3706224"/>
                </a:cubicBezTo>
                <a:cubicBezTo>
                  <a:pt x="4994821" y="3698715"/>
                  <a:pt x="4994821" y="3706224"/>
                  <a:pt x="4998617" y="3706224"/>
                </a:cubicBezTo>
                <a:cubicBezTo>
                  <a:pt x="5002414" y="3709979"/>
                  <a:pt x="5010007" y="3709979"/>
                  <a:pt x="5010007" y="3702470"/>
                </a:cubicBezTo>
                <a:cubicBezTo>
                  <a:pt x="5010007" y="3694960"/>
                  <a:pt x="5010007" y="3687451"/>
                  <a:pt x="5010007" y="3676187"/>
                </a:cubicBezTo>
                <a:cubicBezTo>
                  <a:pt x="5017600" y="3687451"/>
                  <a:pt x="5017600" y="3698715"/>
                  <a:pt x="5021396" y="3709979"/>
                </a:cubicBezTo>
                <a:cubicBezTo>
                  <a:pt x="5025193" y="3717488"/>
                  <a:pt x="5028989" y="3717488"/>
                  <a:pt x="5032786" y="3713734"/>
                </a:cubicBezTo>
                <a:cubicBezTo>
                  <a:pt x="5047971" y="3709979"/>
                  <a:pt x="5051768" y="3709979"/>
                  <a:pt x="5055564" y="3724998"/>
                </a:cubicBezTo>
                <a:cubicBezTo>
                  <a:pt x="5055564" y="3728753"/>
                  <a:pt x="5055564" y="3736262"/>
                  <a:pt x="5055564" y="3740017"/>
                </a:cubicBezTo>
                <a:cubicBezTo>
                  <a:pt x="5059361" y="3740017"/>
                  <a:pt x="5059361" y="3740017"/>
                  <a:pt x="5063158" y="3740017"/>
                </a:cubicBezTo>
                <a:cubicBezTo>
                  <a:pt x="5063158" y="3740017"/>
                  <a:pt x="5066954" y="3740017"/>
                  <a:pt x="5066954" y="3740017"/>
                </a:cubicBezTo>
                <a:cubicBezTo>
                  <a:pt x="5063158" y="3713734"/>
                  <a:pt x="5082140" y="3694960"/>
                  <a:pt x="5082140" y="3668677"/>
                </a:cubicBezTo>
                <a:cubicBezTo>
                  <a:pt x="5082140" y="3653658"/>
                  <a:pt x="5089733" y="3638639"/>
                  <a:pt x="5101122" y="3623620"/>
                </a:cubicBezTo>
                <a:cubicBezTo>
                  <a:pt x="5104918" y="3623620"/>
                  <a:pt x="5104918" y="3616110"/>
                  <a:pt x="5108715" y="3616110"/>
                </a:cubicBezTo>
                <a:cubicBezTo>
                  <a:pt x="5116308" y="3616110"/>
                  <a:pt x="5116308" y="3623620"/>
                  <a:pt x="5116308" y="3627375"/>
                </a:cubicBezTo>
                <a:cubicBezTo>
                  <a:pt x="5116308" y="3638639"/>
                  <a:pt x="5116308" y="3649903"/>
                  <a:pt x="5116308" y="3661168"/>
                </a:cubicBezTo>
                <a:cubicBezTo>
                  <a:pt x="5116308" y="3664922"/>
                  <a:pt x="5116308" y="3668677"/>
                  <a:pt x="5120104" y="3668677"/>
                </a:cubicBezTo>
                <a:cubicBezTo>
                  <a:pt x="5123901" y="3668677"/>
                  <a:pt x="5127697" y="3668677"/>
                  <a:pt x="5127697" y="3664922"/>
                </a:cubicBezTo>
                <a:cubicBezTo>
                  <a:pt x="5127697" y="3657413"/>
                  <a:pt x="5135290" y="3653658"/>
                  <a:pt x="5135290" y="3642394"/>
                </a:cubicBezTo>
                <a:cubicBezTo>
                  <a:pt x="5135290" y="3631129"/>
                  <a:pt x="5135290" y="3619865"/>
                  <a:pt x="5135290" y="3608601"/>
                </a:cubicBezTo>
                <a:cubicBezTo>
                  <a:pt x="5139087" y="3601092"/>
                  <a:pt x="5146680" y="3604846"/>
                  <a:pt x="5150476" y="3604846"/>
                </a:cubicBezTo>
                <a:cubicBezTo>
                  <a:pt x="5154272" y="3604846"/>
                  <a:pt x="5158069" y="3604846"/>
                  <a:pt x="5158069" y="3604846"/>
                </a:cubicBezTo>
                <a:cubicBezTo>
                  <a:pt x="5161866" y="3627375"/>
                  <a:pt x="5180848" y="3638639"/>
                  <a:pt x="5180848" y="3661168"/>
                </a:cubicBezTo>
                <a:cubicBezTo>
                  <a:pt x="5180848" y="3706224"/>
                  <a:pt x="5169458" y="3747526"/>
                  <a:pt x="5173255" y="3792583"/>
                </a:cubicBezTo>
                <a:cubicBezTo>
                  <a:pt x="5177051" y="3800092"/>
                  <a:pt x="5169458" y="3811357"/>
                  <a:pt x="5180848" y="3811357"/>
                </a:cubicBezTo>
                <a:cubicBezTo>
                  <a:pt x="5196034" y="3815111"/>
                  <a:pt x="5188441" y="3800092"/>
                  <a:pt x="5188441" y="3792583"/>
                </a:cubicBezTo>
                <a:cubicBezTo>
                  <a:pt x="5184644" y="3777564"/>
                  <a:pt x="5196034" y="3762545"/>
                  <a:pt x="5196034" y="3747526"/>
                </a:cubicBezTo>
                <a:cubicBezTo>
                  <a:pt x="5192237" y="3732507"/>
                  <a:pt x="5188441" y="3713734"/>
                  <a:pt x="5196034" y="3698715"/>
                </a:cubicBezTo>
                <a:cubicBezTo>
                  <a:pt x="5203627" y="3672432"/>
                  <a:pt x="5199830" y="3646149"/>
                  <a:pt x="5199830" y="3623620"/>
                </a:cubicBezTo>
                <a:cubicBezTo>
                  <a:pt x="5203627" y="3574809"/>
                  <a:pt x="5215016" y="3529752"/>
                  <a:pt x="5249185" y="3495959"/>
                </a:cubicBezTo>
                <a:cubicBezTo>
                  <a:pt x="5260573" y="3480940"/>
                  <a:pt x="5260573" y="3465922"/>
                  <a:pt x="5260573" y="3450903"/>
                </a:cubicBezTo>
                <a:cubicBezTo>
                  <a:pt x="5260573" y="3447148"/>
                  <a:pt x="5256777" y="3435884"/>
                  <a:pt x="5264370" y="3435884"/>
                </a:cubicBezTo>
                <a:cubicBezTo>
                  <a:pt x="5279556" y="3435884"/>
                  <a:pt x="5271963" y="3447148"/>
                  <a:pt x="5271963" y="3450903"/>
                </a:cubicBezTo>
                <a:cubicBezTo>
                  <a:pt x="5271963" y="3514733"/>
                  <a:pt x="5271963" y="3578563"/>
                  <a:pt x="5271963" y="3646149"/>
                </a:cubicBezTo>
                <a:cubicBezTo>
                  <a:pt x="5271963" y="3668677"/>
                  <a:pt x="5290945" y="3683696"/>
                  <a:pt x="5309928" y="3702470"/>
                </a:cubicBezTo>
                <a:cubicBezTo>
                  <a:pt x="5309928" y="3702470"/>
                  <a:pt x="5313724" y="3702470"/>
                  <a:pt x="5317520" y="3702470"/>
                </a:cubicBezTo>
                <a:cubicBezTo>
                  <a:pt x="5328910" y="3694960"/>
                  <a:pt x="5336503" y="3691205"/>
                  <a:pt x="5347892" y="3687451"/>
                </a:cubicBezTo>
                <a:cubicBezTo>
                  <a:pt x="5359282" y="3687451"/>
                  <a:pt x="5370671" y="3676187"/>
                  <a:pt x="5370671" y="3664922"/>
                </a:cubicBezTo>
                <a:cubicBezTo>
                  <a:pt x="5370671" y="3634884"/>
                  <a:pt x="5397246" y="3634884"/>
                  <a:pt x="5416229" y="3631129"/>
                </a:cubicBezTo>
                <a:cubicBezTo>
                  <a:pt x="5442804" y="3627375"/>
                  <a:pt x="5461786" y="3608601"/>
                  <a:pt x="5480768" y="3589827"/>
                </a:cubicBezTo>
                <a:cubicBezTo>
                  <a:pt x="5488361" y="3586073"/>
                  <a:pt x="5484565" y="3578563"/>
                  <a:pt x="5484565" y="3574809"/>
                </a:cubicBezTo>
                <a:cubicBezTo>
                  <a:pt x="5484565" y="3559790"/>
                  <a:pt x="5480768" y="3544771"/>
                  <a:pt x="5492158" y="3533507"/>
                </a:cubicBezTo>
                <a:cubicBezTo>
                  <a:pt x="5495954" y="3529752"/>
                  <a:pt x="5495954" y="3525997"/>
                  <a:pt x="5495954" y="3518488"/>
                </a:cubicBezTo>
                <a:cubicBezTo>
                  <a:pt x="5495954" y="3507223"/>
                  <a:pt x="5495954" y="3495959"/>
                  <a:pt x="5495954" y="3488450"/>
                </a:cubicBezTo>
                <a:cubicBezTo>
                  <a:pt x="5499751" y="3469676"/>
                  <a:pt x="5495954" y="3450903"/>
                  <a:pt x="5484565" y="3435884"/>
                </a:cubicBezTo>
                <a:cubicBezTo>
                  <a:pt x="5473176" y="3424620"/>
                  <a:pt x="5476972" y="3409601"/>
                  <a:pt x="5488361" y="3398336"/>
                </a:cubicBezTo>
                <a:lnTo>
                  <a:pt x="5498621" y="3376078"/>
                </a:lnTo>
                <a:lnTo>
                  <a:pt x="5499891" y="3377898"/>
                </a:lnTo>
                <a:cubicBezTo>
                  <a:pt x="5499891" y="3392922"/>
                  <a:pt x="5507598" y="3404189"/>
                  <a:pt x="5507598" y="3419213"/>
                </a:cubicBezTo>
                <a:cubicBezTo>
                  <a:pt x="5507598" y="3434236"/>
                  <a:pt x="5503744" y="3449260"/>
                  <a:pt x="5507598" y="3468039"/>
                </a:cubicBezTo>
                <a:cubicBezTo>
                  <a:pt x="5511451" y="3483062"/>
                  <a:pt x="5511451" y="3498086"/>
                  <a:pt x="5507598" y="3513109"/>
                </a:cubicBezTo>
                <a:cubicBezTo>
                  <a:pt x="5503744" y="3524377"/>
                  <a:pt x="5515304" y="3528133"/>
                  <a:pt x="5523011" y="3531888"/>
                </a:cubicBezTo>
                <a:cubicBezTo>
                  <a:pt x="5534572" y="3543156"/>
                  <a:pt x="5542278" y="3539400"/>
                  <a:pt x="5542278" y="3524377"/>
                </a:cubicBezTo>
                <a:cubicBezTo>
                  <a:pt x="5542278" y="3520621"/>
                  <a:pt x="5542278" y="3513109"/>
                  <a:pt x="5542278" y="3505598"/>
                </a:cubicBezTo>
                <a:cubicBezTo>
                  <a:pt x="5546132" y="3498086"/>
                  <a:pt x="5546132" y="3486818"/>
                  <a:pt x="5553839" y="3486818"/>
                </a:cubicBezTo>
                <a:cubicBezTo>
                  <a:pt x="5573106" y="3486818"/>
                  <a:pt x="5573106" y="3475550"/>
                  <a:pt x="5573106" y="3464283"/>
                </a:cubicBezTo>
                <a:cubicBezTo>
                  <a:pt x="5573106" y="3449260"/>
                  <a:pt x="5573106" y="3437992"/>
                  <a:pt x="5584666" y="3430480"/>
                </a:cubicBezTo>
                <a:cubicBezTo>
                  <a:pt x="5592373" y="3422969"/>
                  <a:pt x="5592373" y="3407945"/>
                  <a:pt x="5584666" y="3396677"/>
                </a:cubicBezTo>
                <a:cubicBezTo>
                  <a:pt x="5573106" y="3381654"/>
                  <a:pt x="5580813" y="3362875"/>
                  <a:pt x="5580813" y="3344096"/>
                </a:cubicBezTo>
                <a:cubicBezTo>
                  <a:pt x="5580813" y="3340340"/>
                  <a:pt x="5584666" y="3340340"/>
                  <a:pt x="5584666" y="3336584"/>
                </a:cubicBezTo>
                <a:cubicBezTo>
                  <a:pt x="5592373" y="3332828"/>
                  <a:pt x="5596227" y="3336584"/>
                  <a:pt x="5596227" y="3340340"/>
                </a:cubicBezTo>
                <a:cubicBezTo>
                  <a:pt x="5596227" y="3351607"/>
                  <a:pt x="5596227" y="3359119"/>
                  <a:pt x="5603933" y="3362875"/>
                </a:cubicBezTo>
                <a:cubicBezTo>
                  <a:pt x="5615494" y="3374142"/>
                  <a:pt x="5623200" y="3370386"/>
                  <a:pt x="5630907" y="3370386"/>
                </a:cubicBezTo>
                <a:cubicBezTo>
                  <a:pt x="5630907" y="3359119"/>
                  <a:pt x="5634761" y="3347852"/>
                  <a:pt x="5634761" y="3332828"/>
                </a:cubicBezTo>
                <a:cubicBezTo>
                  <a:pt x="5638614" y="3340340"/>
                  <a:pt x="5638614" y="3344096"/>
                  <a:pt x="5638614" y="3347852"/>
                </a:cubicBezTo>
                <a:cubicBezTo>
                  <a:pt x="5638614" y="3359119"/>
                  <a:pt x="5642468" y="3370386"/>
                  <a:pt x="5638614" y="3381654"/>
                </a:cubicBezTo>
                <a:cubicBezTo>
                  <a:pt x="5634761" y="3396677"/>
                  <a:pt x="5646321" y="3400434"/>
                  <a:pt x="5650174" y="3415457"/>
                </a:cubicBezTo>
                <a:cubicBezTo>
                  <a:pt x="5654028" y="3430480"/>
                  <a:pt x="5657881" y="3430480"/>
                  <a:pt x="5673295" y="3422969"/>
                </a:cubicBezTo>
                <a:cubicBezTo>
                  <a:pt x="5684855" y="3419213"/>
                  <a:pt x="5688709" y="3411701"/>
                  <a:pt x="5684855" y="3404189"/>
                </a:cubicBezTo>
                <a:cubicBezTo>
                  <a:pt x="5677148" y="3392922"/>
                  <a:pt x="5681002" y="3381654"/>
                  <a:pt x="5681002" y="3374142"/>
                </a:cubicBezTo>
                <a:cubicBezTo>
                  <a:pt x="5677148" y="3351607"/>
                  <a:pt x="5684855" y="3332828"/>
                  <a:pt x="5673295" y="3310293"/>
                </a:cubicBezTo>
                <a:cubicBezTo>
                  <a:pt x="5673295" y="3310293"/>
                  <a:pt x="5673295" y="3306537"/>
                  <a:pt x="5677148" y="3302781"/>
                </a:cubicBezTo>
                <a:cubicBezTo>
                  <a:pt x="5684855" y="3284002"/>
                  <a:pt x="5684855" y="3268978"/>
                  <a:pt x="5684855" y="3250199"/>
                </a:cubicBezTo>
                <a:cubicBezTo>
                  <a:pt x="5688709" y="3223908"/>
                  <a:pt x="5696415" y="3197617"/>
                  <a:pt x="5692562" y="3171326"/>
                </a:cubicBezTo>
                <a:cubicBezTo>
                  <a:pt x="5692562" y="3171326"/>
                  <a:pt x="5692562" y="3167570"/>
                  <a:pt x="5692562" y="3167570"/>
                </a:cubicBezTo>
                <a:cubicBezTo>
                  <a:pt x="5696415" y="3167570"/>
                  <a:pt x="5696415" y="3167570"/>
                  <a:pt x="5696415" y="3167570"/>
                </a:cubicBezTo>
                <a:cubicBezTo>
                  <a:pt x="5700269" y="3167570"/>
                  <a:pt x="5704122" y="3167570"/>
                  <a:pt x="5704122" y="3171326"/>
                </a:cubicBezTo>
                <a:cubicBezTo>
                  <a:pt x="5704122" y="3175082"/>
                  <a:pt x="5704122" y="3178838"/>
                  <a:pt x="5704122" y="3182594"/>
                </a:cubicBezTo>
                <a:cubicBezTo>
                  <a:pt x="5704122" y="3205129"/>
                  <a:pt x="5704122" y="3227664"/>
                  <a:pt x="5704122" y="3250199"/>
                </a:cubicBezTo>
                <a:cubicBezTo>
                  <a:pt x="5704122" y="3253955"/>
                  <a:pt x="5704122" y="3261467"/>
                  <a:pt x="5711829" y="3261467"/>
                </a:cubicBezTo>
                <a:cubicBezTo>
                  <a:pt x="5727243" y="3257711"/>
                  <a:pt x="5727243" y="3272734"/>
                  <a:pt x="5727243" y="3280246"/>
                </a:cubicBezTo>
                <a:cubicBezTo>
                  <a:pt x="5727243" y="3295269"/>
                  <a:pt x="5727243" y="3310293"/>
                  <a:pt x="5727243" y="3325316"/>
                </a:cubicBezTo>
                <a:cubicBezTo>
                  <a:pt x="5727243" y="3336584"/>
                  <a:pt x="5731096" y="3347852"/>
                  <a:pt x="5734950" y="3359119"/>
                </a:cubicBezTo>
                <a:lnTo>
                  <a:pt x="5739909" y="3351064"/>
                </a:lnTo>
                <a:lnTo>
                  <a:pt x="5745618" y="3366421"/>
                </a:lnTo>
                <a:cubicBezTo>
                  <a:pt x="5748940" y="3377685"/>
                  <a:pt x="5752736" y="3388949"/>
                  <a:pt x="5760329" y="3398336"/>
                </a:cubicBezTo>
                <a:cubicBezTo>
                  <a:pt x="5771718" y="3409601"/>
                  <a:pt x="5775515" y="3424620"/>
                  <a:pt x="5764126" y="3435884"/>
                </a:cubicBezTo>
                <a:cubicBezTo>
                  <a:pt x="5752736" y="3450903"/>
                  <a:pt x="5748940" y="3469676"/>
                  <a:pt x="5752736" y="3488450"/>
                </a:cubicBezTo>
                <a:cubicBezTo>
                  <a:pt x="5752736" y="3495959"/>
                  <a:pt x="5752736" y="3507223"/>
                  <a:pt x="5752736" y="3518488"/>
                </a:cubicBezTo>
                <a:cubicBezTo>
                  <a:pt x="5752736" y="3525997"/>
                  <a:pt x="5752736" y="3529752"/>
                  <a:pt x="5756533" y="3533507"/>
                </a:cubicBezTo>
                <a:cubicBezTo>
                  <a:pt x="5767922" y="3544771"/>
                  <a:pt x="5764126" y="3559790"/>
                  <a:pt x="5764126" y="3574809"/>
                </a:cubicBezTo>
                <a:cubicBezTo>
                  <a:pt x="5764126" y="3578563"/>
                  <a:pt x="5760329" y="3586073"/>
                  <a:pt x="5767922" y="3589827"/>
                </a:cubicBezTo>
                <a:cubicBezTo>
                  <a:pt x="5786904" y="3608601"/>
                  <a:pt x="5805887" y="3627375"/>
                  <a:pt x="5832462" y="3631129"/>
                </a:cubicBezTo>
                <a:cubicBezTo>
                  <a:pt x="5851444" y="3634884"/>
                  <a:pt x="5878019" y="3634884"/>
                  <a:pt x="5878019" y="3664922"/>
                </a:cubicBezTo>
                <a:cubicBezTo>
                  <a:pt x="5878019" y="3676187"/>
                  <a:pt x="5889409" y="3687451"/>
                  <a:pt x="5900798" y="3687451"/>
                </a:cubicBezTo>
                <a:cubicBezTo>
                  <a:pt x="5912188" y="3691205"/>
                  <a:pt x="5919781" y="3694960"/>
                  <a:pt x="5931170" y="3702470"/>
                </a:cubicBezTo>
                <a:cubicBezTo>
                  <a:pt x="5934966" y="3702470"/>
                  <a:pt x="5938763" y="3702470"/>
                  <a:pt x="5938763" y="3702470"/>
                </a:cubicBezTo>
                <a:cubicBezTo>
                  <a:pt x="5957745" y="3683696"/>
                  <a:pt x="5976728" y="3668677"/>
                  <a:pt x="5976728" y="3646149"/>
                </a:cubicBezTo>
                <a:cubicBezTo>
                  <a:pt x="5976728" y="3578563"/>
                  <a:pt x="5976728" y="3514733"/>
                  <a:pt x="5976728" y="3450903"/>
                </a:cubicBezTo>
                <a:cubicBezTo>
                  <a:pt x="5976728" y="3447148"/>
                  <a:pt x="5969135" y="3435884"/>
                  <a:pt x="5984321" y="3435884"/>
                </a:cubicBezTo>
                <a:cubicBezTo>
                  <a:pt x="5991913" y="3435884"/>
                  <a:pt x="5988117" y="3447148"/>
                  <a:pt x="5988117" y="3450903"/>
                </a:cubicBezTo>
                <a:cubicBezTo>
                  <a:pt x="5988117" y="3465922"/>
                  <a:pt x="5988117" y="3480940"/>
                  <a:pt x="5999506" y="3495959"/>
                </a:cubicBezTo>
                <a:cubicBezTo>
                  <a:pt x="6033675" y="3529752"/>
                  <a:pt x="6045064" y="3574809"/>
                  <a:pt x="6048861" y="3623620"/>
                </a:cubicBezTo>
                <a:cubicBezTo>
                  <a:pt x="6048861" y="3646149"/>
                  <a:pt x="6045064" y="3672432"/>
                  <a:pt x="6052657" y="3698715"/>
                </a:cubicBezTo>
                <a:cubicBezTo>
                  <a:pt x="6060250" y="3713734"/>
                  <a:pt x="6056453" y="3732507"/>
                  <a:pt x="6052657" y="3747526"/>
                </a:cubicBezTo>
                <a:cubicBezTo>
                  <a:pt x="6052657" y="3762545"/>
                  <a:pt x="6064046" y="3777564"/>
                  <a:pt x="6060250" y="3792583"/>
                </a:cubicBezTo>
                <a:cubicBezTo>
                  <a:pt x="6060250" y="3800092"/>
                  <a:pt x="6052657" y="3815111"/>
                  <a:pt x="6067843" y="3811357"/>
                </a:cubicBezTo>
                <a:cubicBezTo>
                  <a:pt x="6079232" y="3811357"/>
                  <a:pt x="6071639" y="3800092"/>
                  <a:pt x="6075436" y="3792583"/>
                </a:cubicBezTo>
                <a:cubicBezTo>
                  <a:pt x="6079232" y="3747526"/>
                  <a:pt x="6067843" y="3706224"/>
                  <a:pt x="6067843" y="3661168"/>
                </a:cubicBezTo>
                <a:cubicBezTo>
                  <a:pt x="6067843" y="3638639"/>
                  <a:pt x="6086825" y="3627375"/>
                  <a:pt x="6090622" y="3604846"/>
                </a:cubicBezTo>
                <a:cubicBezTo>
                  <a:pt x="6090622" y="3604846"/>
                  <a:pt x="6094418" y="3604846"/>
                  <a:pt x="6098214" y="3604846"/>
                </a:cubicBezTo>
                <a:cubicBezTo>
                  <a:pt x="6102011" y="3604846"/>
                  <a:pt x="6109604" y="3601092"/>
                  <a:pt x="6113400" y="3608601"/>
                </a:cubicBezTo>
                <a:cubicBezTo>
                  <a:pt x="6113400" y="3619865"/>
                  <a:pt x="6113400" y="3631129"/>
                  <a:pt x="6113400" y="3642394"/>
                </a:cubicBezTo>
                <a:cubicBezTo>
                  <a:pt x="6113400" y="3653658"/>
                  <a:pt x="6120993" y="3657413"/>
                  <a:pt x="6120993" y="3664922"/>
                </a:cubicBezTo>
                <a:cubicBezTo>
                  <a:pt x="6120993" y="3668677"/>
                  <a:pt x="6124790" y="3668677"/>
                  <a:pt x="6128586" y="3668677"/>
                </a:cubicBezTo>
                <a:cubicBezTo>
                  <a:pt x="6132383" y="3668677"/>
                  <a:pt x="6132383" y="3664922"/>
                  <a:pt x="6132383" y="3661168"/>
                </a:cubicBezTo>
                <a:cubicBezTo>
                  <a:pt x="6132383" y="3649903"/>
                  <a:pt x="6132383" y="3638639"/>
                  <a:pt x="6132383" y="3627375"/>
                </a:cubicBezTo>
                <a:cubicBezTo>
                  <a:pt x="6132383" y="3623620"/>
                  <a:pt x="6132383" y="3616110"/>
                  <a:pt x="6139976" y="3616110"/>
                </a:cubicBezTo>
                <a:cubicBezTo>
                  <a:pt x="6143772" y="3616110"/>
                  <a:pt x="6143772" y="3623620"/>
                  <a:pt x="6147569" y="3623620"/>
                </a:cubicBezTo>
                <a:cubicBezTo>
                  <a:pt x="6158958" y="3638639"/>
                  <a:pt x="6166551" y="3653658"/>
                  <a:pt x="6166551" y="3668677"/>
                </a:cubicBezTo>
                <a:cubicBezTo>
                  <a:pt x="6166551" y="3694960"/>
                  <a:pt x="6185533" y="3713734"/>
                  <a:pt x="6181737" y="3740017"/>
                </a:cubicBezTo>
                <a:cubicBezTo>
                  <a:pt x="6181737" y="3740017"/>
                  <a:pt x="6185533" y="3740017"/>
                  <a:pt x="6185533" y="3740017"/>
                </a:cubicBezTo>
                <a:cubicBezTo>
                  <a:pt x="6189330" y="3740017"/>
                  <a:pt x="6189330" y="3740017"/>
                  <a:pt x="6193126" y="3740017"/>
                </a:cubicBezTo>
                <a:cubicBezTo>
                  <a:pt x="6193126" y="3736262"/>
                  <a:pt x="6193126" y="3728753"/>
                  <a:pt x="6193126" y="3724998"/>
                </a:cubicBezTo>
                <a:cubicBezTo>
                  <a:pt x="6196923" y="3709979"/>
                  <a:pt x="6200719" y="3709979"/>
                  <a:pt x="6215905" y="3713734"/>
                </a:cubicBezTo>
                <a:cubicBezTo>
                  <a:pt x="6219701" y="3717488"/>
                  <a:pt x="6223498" y="3717488"/>
                  <a:pt x="6227294" y="3709979"/>
                </a:cubicBezTo>
                <a:cubicBezTo>
                  <a:pt x="6231091" y="3698715"/>
                  <a:pt x="6231091" y="3687451"/>
                  <a:pt x="6238684" y="3676187"/>
                </a:cubicBezTo>
                <a:cubicBezTo>
                  <a:pt x="6238684" y="3687451"/>
                  <a:pt x="6238684" y="3694960"/>
                  <a:pt x="6238684" y="3702470"/>
                </a:cubicBezTo>
                <a:cubicBezTo>
                  <a:pt x="6238684" y="3709979"/>
                  <a:pt x="6246277" y="3709979"/>
                  <a:pt x="6250073" y="3706224"/>
                </a:cubicBezTo>
                <a:cubicBezTo>
                  <a:pt x="6253870" y="3706224"/>
                  <a:pt x="6253870" y="3698715"/>
                  <a:pt x="6257666" y="3706224"/>
                </a:cubicBezTo>
                <a:cubicBezTo>
                  <a:pt x="6257666" y="3706224"/>
                  <a:pt x="6261462" y="3709979"/>
                  <a:pt x="6257666" y="3709979"/>
                </a:cubicBezTo>
                <a:cubicBezTo>
                  <a:pt x="6250073" y="3721243"/>
                  <a:pt x="6253870" y="3736262"/>
                  <a:pt x="6253870" y="3747526"/>
                </a:cubicBezTo>
                <a:cubicBezTo>
                  <a:pt x="6253870" y="3751281"/>
                  <a:pt x="6253870" y="3755036"/>
                  <a:pt x="6257666" y="3755036"/>
                </a:cubicBezTo>
                <a:cubicBezTo>
                  <a:pt x="6261462" y="3755036"/>
                  <a:pt x="6261462" y="3755036"/>
                  <a:pt x="6265259" y="3751281"/>
                </a:cubicBezTo>
                <a:cubicBezTo>
                  <a:pt x="6272852" y="3743772"/>
                  <a:pt x="6272852" y="3732507"/>
                  <a:pt x="6280445" y="3728753"/>
                </a:cubicBezTo>
                <a:cubicBezTo>
                  <a:pt x="6288038" y="3724998"/>
                  <a:pt x="6291834" y="3717488"/>
                  <a:pt x="6299427" y="3724998"/>
                </a:cubicBezTo>
                <a:cubicBezTo>
                  <a:pt x="6303224" y="3728753"/>
                  <a:pt x="6310816" y="3728753"/>
                  <a:pt x="6310816" y="3732507"/>
                </a:cubicBezTo>
                <a:cubicBezTo>
                  <a:pt x="6310816" y="3740017"/>
                  <a:pt x="6314613" y="3747526"/>
                  <a:pt x="6310816" y="3751281"/>
                </a:cubicBezTo>
                <a:cubicBezTo>
                  <a:pt x="6303224" y="3766300"/>
                  <a:pt x="6299427" y="3781319"/>
                  <a:pt x="6295631" y="3796338"/>
                </a:cubicBezTo>
                <a:cubicBezTo>
                  <a:pt x="6288038" y="3807602"/>
                  <a:pt x="6291834" y="3807602"/>
                  <a:pt x="6303224" y="3815111"/>
                </a:cubicBezTo>
                <a:cubicBezTo>
                  <a:pt x="6310816" y="3815111"/>
                  <a:pt x="6322206" y="3818866"/>
                  <a:pt x="6326002" y="3826375"/>
                </a:cubicBezTo>
                <a:cubicBezTo>
                  <a:pt x="6326002" y="3837640"/>
                  <a:pt x="6333595" y="3845149"/>
                  <a:pt x="6333595" y="3860168"/>
                </a:cubicBezTo>
                <a:cubicBezTo>
                  <a:pt x="6329799" y="3867677"/>
                  <a:pt x="6333595" y="3878942"/>
                  <a:pt x="6329799" y="3890206"/>
                </a:cubicBezTo>
                <a:cubicBezTo>
                  <a:pt x="6329799" y="3897715"/>
                  <a:pt x="6337392" y="3897715"/>
                  <a:pt x="6341188" y="3897715"/>
                </a:cubicBezTo>
                <a:cubicBezTo>
                  <a:pt x="6348781" y="3897715"/>
                  <a:pt x="6352578" y="3893961"/>
                  <a:pt x="6352578" y="3890206"/>
                </a:cubicBezTo>
                <a:cubicBezTo>
                  <a:pt x="6352578" y="3882696"/>
                  <a:pt x="6348781" y="3882696"/>
                  <a:pt x="6348781" y="3878942"/>
                </a:cubicBezTo>
                <a:cubicBezTo>
                  <a:pt x="6341188" y="3860168"/>
                  <a:pt x="6344985" y="3845149"/>
                  <a:pt x="6360171" y="3833885"/>
                </a:cubicBezTo>
                <a:cubicBezTo>
                  <a:pt x="6367763" y="3830130"/>
                  <a:pt x="6375356" y="3837640"/>
                  <a:pt x="6382949" y="3830130"/>
                </a:cubicBezTo>
                <a:cubicBezTo>
                  <a:pt x="6382949" y="3818866"/>
                  <a:pt x="6382949" y="3807602"/>
                  <a:pt x="6382949" y="3796338"/>
                </a:cubicBezTo>
                <a:cubicBezTo>
                  <a:pt x="6386746" y="3788828"/>
                  <a:pt x="6379153" y="3777564"/>
                  <a:pt x="6386746" y="3766300"/>
                </a:cubicBezTo>
                <a:cubicBezTo>
                  <a:pt x="6398135" y="3755036"/>
                  <a:pt x="6382949" y="3751281"/>
                  <a:pt x="6382949" y="3740017"/>
                </a:cubicBezTo>
                <a:cubicBezTo>
                  <a:pt x="6386746" y="3706224"/>
                  <a:pt x="6375356" y="3676187"/>
                  <a:pt x="6379153" y="3646149"/>
                </a:cubicBezTo>
                <a:cubicBezTo>
                  <a:pt x="6379153" y="3631129"/>
                  <a:pt x="6379153" y="3619865"/>
                  <a:pt x="6379153" y="3604846"/>
                </a:cubicBezTo>
                <a:cubicBezTo>
                  <a:pt x="6379153" y="3582318"/>
                  <a:pt x="6379153" y="3563544"/>
                  <a:pt x="6360171" y="3541016"/>
                </a:cubicBezTo>
                <a:cubicBezTo>
                  <a:pt x="6363967" y="3537261"/>
                  <a:pt x="6371560" y="3537261"/>
                  <a:pt x="6371560" y="3533507"/>
                </a:cubicBezTo>
                <a:cubicBezTo>
                  <a:pt x="6390542" y="3518488"/>
                  <a:pt x="6390542" y="3514733"/>
                  <a:pt x="6375356" y="3492205"/>
                </a:cubicBezTo>
                <a:cubicBezTo>
                  <a:pt x="6367763" y="3484695"/>
                  <a:pt x="6360171" y="3473431"/>
                  <a:pt x="6360171" y="3462167"/>
                </a:cubicBezTo>
                <a:cubicBezTo>
                  <a:pt x="6356374" y="3450903"/>
                  <a:pt x="6348781" y="3443393"/>
                  <a:pt x="6352578" y="3435884"/>
                </a:cubicBezTo>
                <a:cubicBezTo>
                  <a:pt x="6360171" y="3417110"/>
                  <a:pt x="6360171" y="3394582"/>
                  <a:pt x="6382949" y="3383318"/>
                </a:cubicBezTo>
                <a:cubicBezTo>
                  <a:pt x="6394339" y="3375808"/>
                  <a:pt x="6401932" y="3364544"/>
                  <a:pt x="6398135" y="3353280"/>
                </a:cubicBezTo>
                <a:cubicBezTo>
                  <a:pt x="6390542" y="3345770"/>
                  <a:pt x="6390542" y="3338261"/>
                  <a:pt x="6390542" y="3330751"/>
                </a:cubicBezTo>
                <a:cubicBezTo>
                  <a:pt x="6390542" y="3319487"/>
                  <a:pt x="6386746" y="3311978"/>
                  <a:pt x="6379153" y="3311978"/>
                </a:cubicBezTo>
                <a:cubicBezTo>
                  <a:pt x="6371560" y="3308223"/>
                  <a:pt x="6367763" y="3304468"/>
                  <a:pt x="6360171" y="3304468"/>
                </a:cubicBezTo>
                <a:cubicBezTo>
                  <a:pt x="6344985" y="3296959"/>
                  <a:pt x="6348781" y="3281940"/>
                  <a:pt x="6360171" y="3274431"/>
                </a:cubicBezTo>
                <a:cubicBezTo>
                  <a:pt x="6367763" y="3270676"/>
                  <a:pt x="6379153" y="3266921"/>
                  <a:pt x="6379153" y="3259412"/>
                </a:cubicBezTo>
                <a:cubicBezTo>
                  <a:pt x="6379153" y="3248148"/>
                  <a:pt x="6379153" y="3240638"/>
                  <a:pt x="6375356" y="3233129"/>
                </a:cubicBezTo>
                <a:cubicBezTo>
                  <a:pt x="6367763" y="3221864"/>
                  <a:pt x="6375356" y="3203091"/>
                  <a:pt x="6363967" y="3191827"/>
                </a:cubicBezTo>
                <a:cubicBezTo>
                  <a:pt x="6363967" y="3188072"/>
                  <a:pt x="6363967" y="3184317"/>
                  <a:pt x="6367763" y="3180562"/>
                </a:cubicBezTo>
                <a:cubicBezTo>
                  <a:pt x="6375356" y="3169298"/>
                  <a:pt x="6382949" y="3165544"/>
                  <a:pt x="6394339" y="3165544"/>
                </a:cubicBezTo>
                <a:cubicBezTo>
                  <a:pt x="6398135" y="3165544"/>
                  <a:pt x="6405728" y="3161789"/>
                  <a:pt x="6401932" y="3154279"/>
                </a:cubicBezTo>
                <a:cubicBezTo>
                  <a:pt x="6386746" y="3139261"/>
                  <a:pt x="6379153" y="3120487"/>
                  <a:pt x="6371560" y="3101713"/>
                </a:cubicBezTo>
                <a:cubicBezTo>
                  <a:pt x="6371560" y="3097959"/>
                  <a:pt x="6367763" y="3094204"/>
                  <a:pt x="6363967" y="3094204"/>
                </a:cubicBezTo>
                <a:cubicBezTo>
                  <a:pt x="6360171" y="3094204"/>
                  <a:pt x="6360171" y="3097959"/>
                  <a:pt x="6356374" y="3101713"/>
                </a:cubicBezTo>
                <a:cubicBezTo>
                  <a:pt x="6356374" y="3116732"/>
                  <a:pt x="6341188" y="3135506"/>
                  <a:pt x="6352578" y="3154279"/>
                </a:cubicBezTo>
                <a:cubicBezTo>
                  <a:pt x="6352578" y="3158034"/>
                  <a:pt x="6352578" y="3165544"/>
                  <a:pt x="6348781" y="3165544"/>
                </a:cubicBezTo>
                <a:cubicBezTo>
                  <a:pt x="6337392" y="3165544"/>
                  <a:pt x="6337392" y="3176808"/>
                  <a:pt x="6337392" y="3184317"/>
                </a:cubicBezTo>
                <a:cubicBezTo>
                  <a:pt x="6337392" y="3191827"/>
                  <a:pt x="6329799" y="3195581"/>
                  <a:pt x="6322206" y="3191827"/>
                </a:cubicBezTo>
                <a:cubicBezTo>
                  <a:pt x="6318409" y="3191827"/>
                  <a:pt x="6314613" y="3184317"/>
                  <a:pt x="6307020" y="3180562"/>
                </a:cubicBezTo>
                <a:cubicBezTo>
                  <a:pt x="6307020" y="3188072"/>
                  <a:pt x="6303224" y="3191827"/>
                  <a:pt x="6307020" y="3195581"/>
                </a:cubicBezTo>
                <a:cubicBezTo>
                  <a:pt x="6314613" y="3203091"/>
                  <a:pt x="6310816" y="3214355"/>
                  <a:pt x="6310816" y="3221864"/>
                </a:cubicBezTo>
                <a:cubicBezTo>
                  <a:pt x="6314613" y="3233129"/>
                  <a:pt x="6303224" y="3240638"/>
                  <a:pt x="6307020" y="3251902"/>
                </a:cubicBezTo>
                <a:cubicBezTo>
                  <a:pt x="6310816" y="3266921"/>
                  <a:pt x="6295631" y="3263166"/>
                  <a:pt x="6288038" y="3270676"/>
                </a:cubicBezTo>
                <a:cubicBezTo>
                  <a:pt x="6284241" y="3274431"/>
                  <a:pt x="6284241" y="3281940"/>
                  <a:pt x="6284241" y="3285695"/>
                </a:cubicBezTo>
                <a:cubicBezTo>
                  <a:pt x="6284241" y="3304468"/>
                  <a:pt x="6284241" y="3323242"/>
                  <a:pt x="6284241" y="3345770"/>
                </a:cubicBezTo>
                <a:cubicBezTo>
                  <a:pt x="6284241" y="3364544"/>
                  <a:pt x="6284241" y="3387072"/>
                  <a:pt x="6284241" y="3409601"/>
                </a:cubicBezTo>
                <a:cubicBezTo>
                  <a:pt x="6284241" y="3409601"/>
                  <a:pt x="6280445" y="3409601"/>
                  <a:pt x="6280445" y="3409601"/>
                </a:cubicBezTo>
                <a:cubicBezTo>
                  <a:pt x="6280445" y="3390827"/>
                  <a:pt x="6280445" y="3368299"/>
                  <a:pt x="6276648" y="3345770"/>
                </a:cubicBezTo>
                <a:cubicBezTo>
                  <a:pt x="6272852" y="3353280"/>
                  <a:pt x="6265259" y="3357035"/>
                  <a:pt x="6265259" y="3360789"/>
                </a:cubicBezTo>
                <a:cubicBezTo>
                  <a:pt x="6261462" y="3398336"/>
                  <a:pt x="6250073" y="3435884"/>
                  <a:pt x="6253870" y="3473431"/>
                </a:cubicBezTo>
                <a:cubicBezTo>
                  <a:pt x="6253870" y="3480940"/>
                  <a:pt x="6253870" y="3488450"/>
                  <a:pt x="6253870" y="3495959"/>
                </a:cubicBezTo>
                <a:cubicBezTo>
                  <a:pt x="6253870" y="3518488"/>
                  <a:pt x="6246277" y="3533507"/>
                  <a:pt x="6231091" y="3544771"/>
                </a:cubicBezTo>
                <a:cubicBezTo>
                  <a:pt x="6231091" y="3556035"/>
                  <a:pt x="6231091" y="3567299"/>
                  <a:pt x="6231091" y="3578563"/>
                </a:cubicBezTo>
                <a:cubicBezTo>
                  <a:pt x="6231091" y="3586073"/>
                  <a:pt x="6227294" y="3586073"/>
                  <a:pt x="6223498" y="3589827"/>
                </a:cubicBezTo>
                <a:cubicBezTo>
                  <a:pt x="6219701" y="3593582"/>
                  <a:pt x="6215905" y="3589827"/>
                  <a:pt x="6212108" y="3586073"/>
                </a:cubicBezTo>
                <a:cubicBezTo>
                  <a:pt x="6196923" y="3574809"/>
                  <a:pt x="6196923" y="3574809"/>
                  <a:pt x="6208312" y="3559790"/>
                </a:cubicBezTo>
                <a:cubicBezTo>
                  <a:pt x="6212108" y="3556035"/>
                  <a:pt x="6223498" y="3544771"/>
                  <a:pt x="6227294" y="3544771"/>
                </a:cubicBezTo>
                <a:cubicBezTo>
                  <a:pt x="6219701" y="3529752"/>
                  <a:pt x="6231091" y="3518488"/>
                  <a:pt x="6231091" y="3507223"/>
                </a:cubicBezTo>
                <a:cubicBezTo>
                  <a:pt x="6223498" y="3492205"/>
                  <a:pt x="6223498" y="3473431"/>
                  <a:pt x="6231091" y="3462167"/>
                </a:cubicBezTo>
                <a:cubicBezTo>
                  <a:pt x="6231091" y="3454657"/>
                  <a:pt x="6234887" y="3450903"/>
                  <a:pt x="6231091" y="3443393"/>
                </a:cubicBezTo>
                <a:cubicBezTo>
                  <a:pt x="6231091" y="3435884"/>
                  <a:pt x="6234887" y="3428374"/>
                  <a:pt x="6227294" y="3417110"/>
                </a:cubicBezTo>
                <a:cubicBezTo>
                  <a:pt x="6223498" y="3409601"/>
                  <a:pt x="6234887" y="3398336"/>
                  <a:pt x="6231091" y="3390827"/>
                </a:cubicBezTo>
                <a:cubicBezTo>
                  <a:pt x="6223498" y="3387072"/>
                  <a:pt x="6227294" y="3379563"/>
                  <a:pt x="6227294" y="3375808"/>
                </a:cubicBezTo>
                <a:cubicBezTo>
                  <a:pt x="6227294" y="3368299"/>
                  <a:pt x="6234887" y="3372053"/>
                  <a:pt x="6238684" y="3368299"/>
                </a:cubicBezTo>
                <a:cubicBezTo>
                  <a:pt x="6238684" y="3364544"/>
                  <a:pt x="6238684" y="3357035"/>
                  <a:pt x="6238684" y="3349525"/>
                </a:cubicBezTo>
                <a:cubicBezTo>
                  <a:pt x="6234887" y="3349525"/>
                  <a:pt x="6231091" y="3345770"/>
                  <a:pt x="6231091" y="3342016"/>
                </a:cubicBezTo>
                <a:cubicBezTo>
                  <a:pt x="6234887" y="3334506"/>
                  <a:pt x="6242480" y="3338261"/>
                  <a:pt x="6246277" y="3338261"/>
                </a:cubicBezTo>
                <a:cubicBezTo>
                  <a:pt x="6246277" y="3330751"/>
                  <a:pt x="6246277" y="3323242"/>
                  <a:pt x="6246277" y="3315733"/>
                </a:cubicBezTo>
                <a:cubicBezTo>
                  <a:pt x="6238684" y="3319487"/>
                  <a:pt x="6238684" y="3311978"/>
                  <a:pt x="6238684" y="3308223"/>
                </a:cubicBezTo>
                <a:cubicBezTo>
                  <a:pt x="6242480" y="3300714"/>
                  <a:pt x="6246277" y="3304468"/>
                  <a:pt x="6253870" y="3304468"/>
                </a:cubicBezTo>
                <a:cubicBezTo>
                  <a:pt x="6253870" y="3285695"/>
                  <a:pt x="6246277" y="3263166"/>
                  <a:pt x="6257666" y="3244393"/>
                </a:cubicBezTo>
                <a:cubicBezTo>
                  <a:pt x="6261462" y="3240638"/>
                  <a:pt x="6261462" y="3236883"/>
                  <a:pt x="6257666" y="3233129"/>
                </a:cubicBezTo>
                <a:cubicBezTo>
                  <a:pt x="6250073" y="3229374"/>
                  <a:pt x="6250073" y="3221864"/>
                  <a:pt x="6253870" y="3218110"/>
                </a:cubicBezTo>
                <a:cubicBezTo>
                  <a:pt x="6253870" y="3206846"/>
                  <a:pt x="6250073" y="3191827"/>
                  <a:pt x="6246277" y="3184317"/>
                </a:cubicBezTo>
                <a:cubicBezTo>
                  <a:pt x="6238684" y="3173053"/>
                  <a:pt x="6238684" y="3161789"/>
                  <a:pt x="6246277" y="3150525"/>
                </a:cubicBezTo>
                <a:cubicBezTo>
                  <a:pt x="6250073" y="3143015"/>
                  <a:pt x="6253870" y="3131751"/>
                  <a:pt x="6253870" y="3116732"/>
                </a:cubicBezTo>
                <a:cubicBezTo>
                  <a:pt x="6250073" y="3109223"/>
                  <a:pt x="6253870" y="3097959"/>
                  <a:pt x="6253870" y="3090449"/>
                </a:cubicBezTo>
                <a:cubicBezTo>
                  <a:pt x="6242480" y="3086694"/>
                  <a:pt x="6246277" y="3079185"/>
                  <a:pt x="6246277" y="3075430"/>
                </a:cubicBezTo>
                <a:cubicBezTo>
                  <a:pt x="6246277" y="3067921"/>
                  <a:pt x="6246277" y="3064166"/>
                  <a:pt x="6246277" y="3056657"/>
                </a:cubicBezTo>
                <a:cubicBezTo>
                  <a:pt x="6234887" y="3045392"/>
                  <a:pt x="6234887" y="3034128"/>
                  <a:pt x="6246277" y="3022864"/>
                </a:cubicBezTo>
                <a:cubicBezTo>
                  <a:pt x="6246277" y="3022864"/>
                  <a:pt x="6246277" y="3019109"/>
                  <a:pt x="6246277" y="3019109"/>
                </a:cubicBezTo>
                <a:cubicBezTo>
                  <a:pt x="6246277" y="2989072"/>
                  <a:pt x="6246277" y="2989072"/>
                  <a:pt x="6269055" y="2977807"/>
                </a:cubicBezTo>
                <a:cubicBezTo>
                  <a:pt x="6272852" y="2977807"/>
                  <a:pt x="6276648" y="2977807"/>
                  <a:pt x="6276648" y="2977807"/>
                </a:cubicBezTo>
                <a:cubicBezTo>
                  <a:pt x="6288038" y="2970298"/>
                  <a:pt x="6299427" y="2974053"/>
                  <a:pt x="6299427" y="2989072"/>
                </a:cubicBezTo>
                <a:cubicBezTo>
                  <a:pt x="6299427" y="2996581"/>
                  <a:pt x="6299427" y="3007845"/>
                  <a:pt x="6299427" y="3019109"/>
                </a:cubicBezTo>
                <a:cubicBezTo>
                  <a:pt x="6299427" y="3026619"/>
                  <a:pt x="6299427" y="3030374"/>
                  <a:pt x="6307020" y="3030374"/>
                </a:cubicBezTo>
                <a:cubicBezTo>
                  <a:pt x="6314613" y="3030374"/>
                  <a:pt x="6310816" y="3026619"/>
                  <a:pt x="6310816" y="3019109"/>
                </a:cubicBezTo>
                <a:cubicBezTo>
                  <a:pt x="6310816" y="3015355"/>
                  <a:pt x="6314613" y="3007845"/>
                  <a:pt x="6307020" y="3004090"/>
                </a:cubicBezTo>
                <a:cubicBezTo>
                  <a:pt x="6303224" y="2996581"/>
                  <a:pt x="6303224" y="2989072"/>
                  <a:pt x="6307020" y="2985317"/>
                </a:cubicBezTo>
                <a:cubicBezTo>
                  <a:pt x="6310816" y="2974053"/>
                  <a:pt x="6310816" y="2962789"/>
                  <a:pt x="6310816" y="2955279"/>
                </a:cubicBezTo>
                <a:cubicBezTo>
                  <a:pt x="6310816" y="2947770"/>
                  <a:pt x="6314613" y="2940260"/>
                  <a:pt x="6318409" y="2936505"/>
                </a:cubicBezTo>
                <a:cubicBezTo>
                  <a:pt x="6333595" y="2917732"/>
                  <a:pt x="6348781" y="2898958"/>
                  <a:pt x="6375356" y="2891449"/>
                </a:cubicBezTo>
                <a:cubicBezTo>
                  <a:pt x="6379153" y="2898958"/>
                  <a:pt x="6379153" y="2902713"/>
                  <a:pt x="6379153" y="2906468"/>
                </a:cubicBezTo>
                <a:cubicBezTo>
                  <a:pt x="6379153" y="2928996"/>
                  <a:pt x="6379153" y="2947770"/>
                  <a:pt x="6379153" y="2966543"/>
                </a:cubicBezTo>
                <a:cubicBezTo>
                  <a:pt x="6375356" y="2974053"/>
                  <a:pt x="6382949" y="2981562"/>
                  <a:pt x="6390542" y="2985317"/>
                </a:cubicBezTo>
                <a:cubicBezTo>
                  <a:pt x="6390542" y="2962789"/>
                  <a:pt x="6390542" y="2940260"/>
                  <a:pt x="6390542" y="2917732"/>
                </a:cubicBezTo>
                <a:cubicBezTo>
                  <a:pt x="6390542" y="2895203"/>
                  <a:pt x="6394339" y="2872675"/>
                  <a:pt x="6390542" y="2850147"/>
                </a:cubicBezTo>
                <a:cubicBezTo>
                  <a:pt x="6386746" y="2827618"/>
                  <a:pt x="6398135" y="2808845"/>
                  <a:pt x="6398135" y="2786317"/>
                </a:cubicBezTo>
                <a:cubicBezTo>
                  <a:pt x="6398135" y="2756279"/>
                  <a:pt x="6398135" y="2726241"/>
                  <a:pt x="6398135" y="2696203"/>
                </a:cubicBezTo>
                <a:cubicBezTo>
                  <a:pt x="6398135" y="2684939"/>
                  <a:pt x="6405728" y="2677430"/>
                  <a:pt x="6401932" y="2669920"/>
                </a:cubicBezTo>
                <a:cubicBezTo>
                  <a:pt x="6394339" y="2643637"/>
                  <a:pt x="6398135" y="2617354"/>
                  <a:pt x="6379153" y="2594826"/>
                </a:cubicBezTo>
                <a:cubicBezTo>
                  <a:pt x="6375356" y="2591071"/>
                  <a:pt x="6379153" y="2587316"/>
                  <a:pt x="6386746" y="2587316"/>
                </a:cubicBezTo>
                <a:cubicBezTo>
                  <a:pt x="6390542" y="2587316"/>
                  <a:pt x="6398135" y="2591071"/>
                  <a:pt x="6405728" y="2583561"/>
                </a:cubicBezTo>
                <a:cubicBezTo>
                  <a:pt x="6405728" y="2546014"/>
                  <a:pt x="6405728" y="2546014"/>
                  <a:pt x="6417118" y="2527241"/>
                </a:cubicBezTo>
                <a:cubicBezTo>
                  <a:pt x="6420914" y="2587316"/>
                  <a:pt x="6413321" y="2643637"/>
                  <a:pt x="6424710" y="2699958"/>
                </a:cubicBezTo>
                <a:lnTo>
                  <a:pt x="6426146" y="2709637"/>
                </a:lnTo>
                <a:lnTo>
                  <a:pt x="6423687" y="2724602"/>
                </a:lnTo>
                <a:cubicBezTo>
                  <a:pt x="6423687" y="2732114"/>
                  <a:pt x="6427389" y="2728358"/>
                  <a:pt x="6427389" y="2732114"/>
                </a:cubicBezTo>
                <a:cubicBezTo>
                  <a:pt x="6427389" y="2735870"/>
                  <a:pt x="6427389" y="2735870"/>
                  <a:pt x="6427389" y="2739626"/>
                </a:cubicBezTo>
                <a:cubicBezTo>
                  <a:pt x="6427389" y="2758405"/>
                  <a:pt x="6428623" y="2780940"/>
                  <a:pt x="6429857" y="2799720"/>
                </a:cubicBezTo>
                <a:cubicBezTo>
                  <a:pt x="6429857" y="2814743"/>
                  <a:pt x="6431091" y="2829766"/>
                  <a:pt x="6432325" y="2844790"/>
                </a:cubicBezTo>
                <a:cubicBezTo>
                  <a:pt x="6433559" y="2867325"/>
                  <a:pt x="6433559" y="2867325"/>
                  <a:pt x="6432325" y="2889860"/>
                </a:cubicBezTo>
                <a:cubicBezTo>
                  <a:pt x="6431091" y="2897372"/>
                  <a:pt x="6429857" y="2904884"/>
                  <a:pt x="6434793" y="2904884"/>
                </a:cubicBezTo>
                <a:cubicBezTo>
                  <a:pt x="6437261" y="2904884"/>
                  <a:pt x="6438495" y="2916151"/>
                  <a:pt x="6437261" y="2923663"/>
                </a:cubicBezTo>
                <a:cubicBezTo>
                  <a:pt x="6433559" y="2938686"/>
                  <a:pt x="6436027" y="2949954"/>
                  <a:pt x="6436027" y="2964977"/>
                </a:cubicBezTo>
                <a:cubicBezTo>
                  <a:pt x="6434793" y="2972489"/>
                  <a:pt x="6439729" y="2987512"/>
                  <a:pt x="6442198" y="2983757"/>
                </a:cubicBezTo>
                <a:cubicBezTo>
                  <a:pt x="6448368" y="2983757"/>
                  <a:pt x="6452070" y="2987512"/>
                  <a:pt x="6452070" y="2998780"/>
                </a:cubicBezTo>
                <a:cubicBezTo>
                  <a:pt x="6452070" y="3013803"/>
                  <a:pt x="6454538" y="3025071"/>
                  <a:pt x="6454538" y="3040094"/>
                </a:cubicBezTo>
                <a:cubicBezTo>
                  <a:pt x="6454538" y="3055118"/>
                  <a:pt x="6453304" y="3070141"/>
                  <a:pt x="6454538" y="3088921"/>
                </a:cubicBezTo>
                <a:cubicBezTo>
                  <a:pt x="6455772" y="3103944"/>
                  <a:pt x="6455772" y="3118967"/>
                  <a:pt x="6454538" y="3133991"/>
                </a:cubicBezTo>
                <a:cubicBezTo>
                  <a:pt x="6453304" y="3145258"/>
                  <a:pt x="6457006" y="3149014"/>
                  <a:pt x="6459474" y="3152770"/>
                </a:cubicBezTo>
                <a:cubicBezTo>
                  <a:pt x="6463176" y="3164038"/>
                  <a:pt x="6465644" y="3160282"/>
                  <a:pt x="6465644" y="3145258"/>
                </a:cubicBezTo>
                <a:cubicBezTo>
                  <a:pt x="6465644" y="3141503"/>
                  <a:pt x="6465644" y="3133991"/>
                  <a:pt x="6465644" y="3126479"/>
                </a:cubicBezTo>
                <a:cubicBezTo>
                  <a:pt x="6466878" y="3118967"/>
                  <a:pt x="6466878" y="3107700"/>
                  <a:pt x="6469346" y="3107700"/>
                </a:cubicBezTo>
                <a:cubicBezTo>
                  <a:pt x="6475516" y="3107700"/>
                  <a:pt x="6475516" y="3096432"/>
                  <a:pt x="6475516" y="3085165"/>
                </a:cubicBezTo>
                <a:cubicBezTo>
                  <a:pt x="6475516" y="3070141"/>
                  <a:pt x="6475516" y="3058874"/>
                  <a:pt x="6479218" y="3051362"/>
                </a:cubicBezTo>
                <a:cubicBezTo>
                  <a:pt x="6481686" y="3043850"/>
                  <a:pt x="6481686" y="3028827"/>
                  <a:pt x="6479218" y="3017559"/>
                </a:cubicBezTo>
                <a:cubicBezTo>
                  <a:pt x="6475516" y="3002536"/>
                  <a:pt x="6477984" y="2983757"/>
                  <a:pt x="6477984" y="2964977"/>
                </a:cubicBezTo>
                <a:cubicBezTo>
                  <a:pt x="6477984" y="2961221"/>
                  <a:pt x="6479218" y="2961221"/>
                  <a:pt x="6479218" y="2957466"/>
                </a:cubicBezTo>
                <a:cubicBezTo>
                  <a:pt x="6481686" y="2953710"/>
                  <a:pt x="6482920" y="2957466"/>
                  <a:pt x="6482920" y="2961221"/>
                </a:cubicBezTo>
                <a:cubicBezTo>
                  <a:pt x="6482920" y="2972489"/>
                  <a:pt x="6482920" y="2980001"/>
                  <a:pt x="6485388" y="2983757"/>
                </a:cubicBezTo>
                <a:cubicBezTo>
                  <a:pt x="6489090" y="2995024"/>
                  <a:pt x="6491558" y="2991268"/>
                  <a:pt x="6494026" y="2991268"/>
                </a:cubicBezTo>
                <a:cubicBezTo>
                  <a:pt x="6494026" y="2980001"/>
                  <a:pt x="6495260" y="2968733"/>
                  <a:pt x="6495260" y="2953710"/>
                </a:cubicBezTo>
                <a:cubicBezTo>
                  <a:pt x="6496494" y="2961221"/>
                  <a:pt x="6496494" y="2964977"/>
                  <a:pt x="6496494" y="2968733"/>
                </a:cubicBezTo>
                <a:cubicBezTo>
                  <a:pt x="6496494" y="2980001"/>
                  <a:pt x="6497728" y="2991268"/>
                  <a:pt x="6496494" y="3002536"/>
                </a:cubicBezTo>
                <a:cubicBezTo>
                  <a:pt x="6495260" y="3017559"/>
                  <a:pt x="6498962" y="3021315"/>
                  <a:pt x="6500196" y="3036339"/>
                </a:cubicBezTo>
                <a:cubicBezTo>
                  <a:pt x="6500813" y="3043850"/>
                  <a:pt x="6501430" y="3047606"/>
                  <a:pt x="6502509" y="3048545"/>
                </a:cubicBezTo>
                <a:lnTo>
                  <a:pt x="6504436" y="3046768"/>
                </a:lnTo>
                <a:lnTo>
                  <a:pt x="6504436" y="3056657"/>
                </a:lnTo>
                <a:cubicBezTo>
                  <a:pt x="6515826" y="3086694"/>
                  <a:pt x="6508233" y="3116732"/>
                  <a:pt x="6512029" y="3146770"/>
                </a:cubicBezTo>
                <a:cubicBezTo>
                  <a:pt x="6512029" y="3165544"/>
                  <a:pt x="6508233" y="3188072"/>
                  <a:pt x="6500640" y="3203091"/>
                </a:cubicBezTo>
                <a:cubicBezTo>
                  <a:pt x="6496843" y="3221864"/>
                  <a:pt x="6493047" y="3240638"/>
                  <a:pt x="6496843" y="3255657"/>
                </a:cubicBezTo>
                <a:cubicBezTo>
                  <a:pt x="6504436" y="3270676"/>
                  <a:pt x="6500640" y="3289449"/>
                  <a:pt x="6508233" y="3304468"/>
                </a:cubicBezTo>
                <a:cubicBezTo>
                  <a:pt x="6531011" y="3345770"/>
                  <a:pt x="6542401" y="3390827"/>
                  <a:pt x="6542401" y="3435884"/>
                </a:cubicBezTo>
                <a:cubicBezTo>
                  <a:pt x="6542401" y="3462167"/>
                  <a:pt x="6542401" y="3484695"/>
                  <a:pt x="6542401" y="3510978"/>
                </a:cubicBezTo>
                <a:cubicBezTo>
                  <a:pt x="6542401" y="3514733"/>
                  <a:pt x="6538604" y="3522242"/>
                  <a:pt x="6546197" y="3525997"/>
                </a:cubicBezTo>
                <a:cubicBezTo>
                  <a:pt x="6553790" y="3529752"/>
                  <a:pt x="6561383" y="3522242"/>
                  <a:pt x="6561383" y="3518488"/>
                </a:cubicBezTo>
                <a:cubicBezTo>
                  <a:pt x="6565180" y="3503469"/>
                  <a:pt x="6572773" y="3492205"/>
                  <a:pt x="6576569" y="3477186"/>
                </a:cubicBezTo>
                <a:cubicBezTo>
                  <a:pt x="6580366" y="3458412"/>
                  <a:pt x="6580366" y="3439638"/>
                  <a:pt x="6591755" y="3420865"/>
                </a:cubicBezTo>
                <a:lnTo>
                  <a:pt x="6593556" y="3422765"/>
                </a:lnTo>
                <a:lnTo>
                  <a:pt x="6593946" y="3435884"/>
                </a:lnTo>
                <a:cubicBezTo>
                  <a:pt x="6590597" y="3450903"/>
                  <a:pt x="6589481" y="3469676"/>
                  <a:pt x="6590597" y="3488450"/>
                </a:cubicBezTo>
                <a:cubicBezTo>
                  <a:pt x="6590597" y="3495959"/>
                  <a:pt x="6590597" y="3507224"/>
                  <a:pt x="6590597" y="3518488"/>
                </a:cubicBezTo>
                <a:cubicBezTo>
                  <a:pt x="6590597" y="3525997"/>
                  <a:pt x="6590597" y="3529752"/>
                  <a:pt x="6591713" y="3533507"/>
                </a:cubicBezTo>
                <a:cubicBezTo>
                  <a:pt x="6595062" y="3544771"/>
                  <a:pt x="6593946" y="3559790"/>
                  <a:pt x="6593946" y="3574809"/>
                </a:cubicBezTo>
                <a:cubicBezTo>
                  <a:pt x="6593946" y="3578563"/>
                  <a:pt x="6592830" y="3586073"/>
                  <a:pt x="6595062" y="3589828"/>
                </a:cubicBezTo>
                <a:cubicBezTo>
                  <a:pt x="6600644" y="3608601"/>
                  <a:pt x="6606225" y="3627375"/>
                  <a:pt x="6614039" y="3631130"/>
                </a:cubicBezTo>
                <a:cubicBezTo>
                  <a:pt x="6619621" y="3634884"/>
                  <a:pt x="6627435" y="3634884"/>
                  <a:pt x="6627435" y="3664922"/>
                </a:cubicBezTo>
                <a:cubicBezTo>
                  <a:pt x="6627435" y="3676186"/>
                  <a:pt x="6630784" y="3687450"/>
                  <a:pt x="6634133" y="3687450"/>
                </a:cubicBezTo>
                <a:cubicBezTo>
                  <a:pt x="6637481" y="3691205"/>
                  <a:pt x="6639714" y="3694960"/>
                  <a:pt x="6643063" y="3702469"/>
                </a:cubicBezTo>
                <a:cubicBezTo>
                  <a:pt x="6644179" y="3702469"/>
                  <a:pt x="6645296" y="3702469"/>
                  <a:pt x="6645296" y="3702469"/>
                </a:cubicBezTo>
                <a:cubicBezTo>
                  <a:pt x="6650877" y="3683696"/>
                  <a:pt x="6656459" y="3668677"/>
                  <a:pt x="6656459" y="3646148"/>
                </a:cubicBezTo>
                <a:cubicBezTo>
                  <a:pt x="6656459" y="3578563"/>
                  <a:pt x="6656459" y="3514733"/>
                  <a:pt x="6656459" y="3450903"/>
                </a:cubicBezTo>
                <a:cubicBezTo>
                  <a:pt x="6656459" y="3447148"/>
                  <a:pt x="6654226" y="3435884"/>
                  <a:pt x="6658691" y="3435884"/>
                </a:cubicBezTo>
                <a:cubicBezTo>
                  <a:pt x="6660924" y="3435884"/>
                  <a:pt x="6659807" y="3447148"/>
                  <a:pt x="6659807" y="3450903"/>
                </a:cubicBezTo>
                <a:cubicBezTo>
                  <a:pt x="6659807" y="3465922"/>
                  <a:pt x="6659807" y="3480940"/>
                  <a:pt x="6663156" y="3495959"/>
                </a:cubicBezTo>
                <a:cubicBezTo>
                  <a:pt x="6673203" y="3529752"/>
                  <a:pt x="6676552" y="3574809"/>
                  <a:pt x="6677668" y="3623620"/>
                </a:cubicBezTo>
                <a:cubicBezTo>
                  <a:pt x="6677668" y="3646148"/>
                  <a:pt x="6676552" y="3672431"/>
                  <a:pt x="6678785" y="3698715"/>
                </a:cubicBezTo>
                <a:cubicBezTo>
                  <a:pt x="6681017" y="3713733"/>
                  <a:pt x="6679901" y="3732507"/>
                  <a:pt x="6678785" y="3747526"/>
                </a:cubicBezTo>
                <a:cubicBezTo>
                  <a:pt x="6678785" y="3762545"/>
                  <a:pt x="6682133" y="3777564"/>
                  <a:pt x="6681017" y="3792583"/>
                </a:cubicBezTo>
                <a:cubicBezTo>
                  <a:pt x="6681017" y="3800092"/>
                  <a:pt x="6678785" y="3815111"/>
                  <a:pt x="6683250" y="3811356"/>
                </a:cubicBezTo>
                <a:cubicBezTo>
                  <a:pt x="6686599" y="3811356"/>
                  <a:pt x="6684366" y="3800092"/>
                  <a:pt x="6685482" y="3792583"/>
                </a:cubicBezTo>
                <a:cubicBezTo>
                  <a:pt x="6686599" y="3747526"/>
                  <a:pt x="6683250" y="3706224"/>
                  <a:pt x="6683250" y="3661167"/>
                </a:cubicBezTo>
                <a:cubicBezTo>
                  <a:pt x="6683250" y="3638639"/>
                  <a:pt x="6688831" y="3627375"/>
                  <a:pt x="6689948" y="3604846"/>
                </a:cubicBezTo>
                <a:cubicBezTo>
                  <a:pt x="6689948" y="3604846"/>
                  <a:pt x="6691064" y="3604846"/>
                  <a:pt x="6692180" y="3604846"/>
                </a:cubicBezTo>
                <a:cubicBezTo>
                  <a:pt x="6693296" y="3604846"/>
                  <a:pt x="6695529" y="3601092"/>
                  <a:pt x="6696645" y="3608601"/>
                </a:cubicBezTo>
                <a:cubicBezTo>
                  <a:pt x="6696645" y="3619865"/>
                  <a:pt x="6696645" y="3631130"/>
                  <a:pt x="6696645" y="3642394"/>
                </a:cubicBezTo>
                <a:cubicBezTo>
                  <a:pt x="6696645" y="3653658"/>
                  <a:pt x="6698878" y="3657413"/>
                  <a:pt x="6698878" y="3664922"/>
                </a:cubicBezTo>
                <a:cubicBezTo>
                  <a:pt x="6698878" y="3668677"/>
                  <a:pt x="6699994" y="3668677"/>
                  <a:pt x="6701110" y="3668677"/>
                </a:cubicBezTo>
                <a:cubicBezTo>
                  <a:pt x="6702227" y="3668677"/>
                  <a:pt x="6702227" y="3664922"/>
                  <a:pt x="6702227" y="3661167"/>
                </a:cubicBezTo>
                <a:cubicBezTo>
                  <a:pt x="6702227" y="3649903"/>
                  <a:pt x="6702227" y="3638639"/>
                  <a:pt x="6702227" y="3627375"/>
                </a:cubicBezTo>
                <a:cubicBezTo>
                  <a:pt x="6702227" y="3623620"/>
                  <a:pt x="6702227" y="3616111"/>
                  <a:pt x="6704459" y="3616111"/>
                </a:cubicBezTo>
                <a:cubicBezTo>
                  <a:pt x="6705576" y="3616111"/>
                  <a:pt x="6705576" y="3623620"/>
                  <a:pt x="6706692" y="3623620"/>
                </a:cubicBezTo>
                <a:cubicBezTo>
                  <a:pt x="6710041" y="3638639"/>
                  <a:pt x="6712273" y="3653658"/>
                  <a:pt x="6712273" y="3668677"/>
                </a:cubicBezTo>
                <a:cubicBezTo>
                  <a:pt x="6712273" y="3694960"/>
                  <a:pt x="6717855" y="3713733"/>
                  <a:pt x="6716739" y="3740017"/>
                </a:cubicBezTo>
                <a:cubicBezTo>
                  <a:pt x="6716739" y="3740017"/>
                  <a:pt x="6717855" y="3740017"/>
                  <a:pt x="6717855" y="3740017"/>
                </a:cubicBezTo>
                <a:cubicBezTo>
                  <a:pt x="6718971" y="3740017"/>
                  <a:pt x="6718971" y="3740017"/>
                  <a:pt x="6720088" y="3740017"/>
                </a:cubicBezTo>
                <a:cubicBezTo>
                  <a:pt x="6720088" y="3736262"/>
                  <a:pt x="6720088" y="3728752"/>
                  <a:pt x="6720088" y="3724998"/>
                </a:cubicBezTo>
                <a:cubicBezTo>
                  <a:pt x="6721204" y="3709979"/>
                  <a:pt x="6722320" y="3709979"/>
                  <a:pt x="6726785" y="3713733"/>
                </a:cubicBezTo>
                <a:cubicBezTo>
                  <a:pt x="6727902" y="3717488"/>
                  <a:pt x="6729018" y="3717488"/>
                  <a:pt x="6730134" y="3709979"/>
                </a:cubicBezTo>
                <a:cubicBezTo>
                  <a:pt x="6731251" y="3698715"/>
                  <a:pt x="6731251" y="3687450"/>
                  <a:pt x="6733483" y="3676186"/>
                </a:cubicBezTo>
                <a:cubicBezTo>
                  <a:pt x="6733483" y="3687450"/>
                  <a:pt x="6733483" y="3694960"/>
                  <a:pt x="6733483" y="3702469"/>
                </a:cubicBezTo>
                <a:cubicBezTo>
                  <a:pt x="6733483" y="3709979"/>
                  <a:pt x="6735716" y="3709979"/>
                  <a:pt x="6736832" y="3706224"/>
                </a:cubicBezTo>
                <a:cubicBezTo>
                  <a:pt x="6737948" y="3706224"/>
                  <a:pt x="6737948" y="3698715"/>
                  <a:pt x="6739065" y="3706224"/>
                </a:cubicBezTo>
                <a:cubicBezTo>
                  <a:pt x="6739065" y="3706224"/>
                  <a:pt x="6740181" y="3709979"/>
                  <a:pt x="6739065" y="3709979"/>
                </a:cubicBezTo>
                <a:cubicBezTo>
                  <a:pt x="6736832" y="3721243"/>
                  <a:pt x="6737948" y="3736262"/>
                  <a:pt x="6737948" y="3747526"/>
                </a:cubicBezTo>
                <a:cubicBezTo>
                  <a:pt x="6737948" y="3751281"/>
                  <a:pt x="6737948" y="3755035"/>
                  <a:pt x="6739065" y="3755035"/>
                </a:cubicBezTo>
                <a:cubicBezTo>
                  <a:pt x="6740181" y="3755035"/>
                  <a:pt x="6740181" y="3755035"/>
                  <a:pt x="6741297" y="3751281"/>
                </a:cubicBezTo>
                <a:cubicBezTo>
                  <a:pt x="6743530" y="3743771"/>
                  <a:pt x="6743530" y="3732507"/>
                  <a:pt x="6745762" y="3728752"/>
                </a:cubicBezTo>
                <a:cubicBezTo>
                  <a:pt x="6747995" y="3724998"/>
                  <a:pt x="6749111" y="3717488"/>
                  <a:pt x="6751344" y="3724998"/>
                </a:cubicBezTo>
                <a:cubicBezTo>
                  <a:pt x="6752460" y="3728752"/>
                  <a:pt x="6754693" y="3728752"/>
                  <a:pt x="6754693" y="3732507"/>
                </a:cubicBezTo>
                <a:cubicBezTo>
                  <a:pt x="6754693" y="3740017"/>
                  <a:pt x="6755809" y="3747526"/>
                  <a:pt x="6754693" y="3751281"/>
                </a:cubicBezTo>
                <a:cubicBezTo>
                  <a:pt x="6752460" y="3766300"/>
                  <a:pt x="6751344" y="3781318"/>
                  <a:pt x="6750228" y="3796337"/>
                </a:cubicBezTo>
                <a:cubicBezTo>
                  <a:pt x="6747995" y="3807602"/>
                  <a:pt x="6749111" y="3807602"/>
                  <a:pt x="6752460" y="3815111"/>
                </a:cubicBezTo>
                <a:cubicBezTo>
                  <a:pt x="6754693" y="3815111"/>
                  <a:pt x="6758042" y="3818866"/>
                  <a:pt x="6759158" y="3826375"/>
                </a:cubicBezTo>
                <a:cubicBezTo>
                  <a:pt x="6759158" y="3837639"/>
                  <a:pt x="6761391" y="3845149"/>
                  <a:pt x="6761391" y="3860168"/>
                </a:cubicBezTo>
                <a:cubicBezTo>
                  <a:pt x="6760274" y="3867677"/>
                  <a:pt x="6761391" y="3878941"/>
                  <a:pt x="6760274" y="3890205"/>
                </a:cubicBezTo>
                <a:cubicBezTo>
                  <a:pt x="6760274" y="3897715"/>
                  <a:pt x="6762507" y="3897715"/>
                  <a:pt x="6763623" y="3897715"/>
                </a:cubicBezTo>
                <a:cubicBezTo>
                  <a:pt x="6765856" y="3897715"/>
                  <a:pt x="6766972" y="3893960"/>
                  <a:pt x="6766972" y="3890205"/>
                </a:cubicBezTo>
                <a:cubicBezTo>
                  <a:pt x="6766972" y="3882696"/>
                  <a:pt x="6765856" y="3882696"/>
                  <a:pt x="6765856" y="3878941"/>
                </a:cubicBezTo>
                <a:cubicBezTo>
                  <a:pt x="6763623" y="3860168"/>
                  <a:pt x="6764740" y="3845149"/>
                  <a:pt x="6769205" y="3833885"/>
                </a:cubicBezTo>
                <a:cubicBezTo>
                  <a:pt x="6771438" y="3830130"/>
                  <a:pt x="6773670" y="3837639"/>
                  <a:pt x="6775903" y="3830130"/>
                </a:cubicBezTo>
                <a:cubicBezTo>
                  <a:pt x="6775903" y="3818866"/>
                  <a:pt x="6775903" y="3807602"/>
                  <a:pt x="6775903" y="3796337"/>
                </a:cubicBezTo>
                <a:cubicBezTo>
                  <a:pt x="6777019" y="3788828"/>
                  <a:pt x="6774786" y="3777564"/>
                  <a:pt x="6777019" y="3766300"/>
                </a:cubicBezTo>
                <a:cubicBezTo>
                  <a:pt x="6780368" y="3755035"/>
                  <a:pt x="6775903" y="3751281"/>
                  <a:pt x="6775903" y="3740017"/>
                </a:cubicBezTo>
                <a:cubicBezTo>
                  <a:pt x="6777019" y="3706224"/>
                  <a:pt x="6773670" y="3676186"/>
                  <a:pt x="6774786" y="3646148"/>
                </a:cubicBezTo>
                <a:cubicBezTo>
                  <a:pt x="6774786" y="3631130"/>
                  <a:pt x="6774786" y="3619865"/>
                  <a:pt x="6774786" y="3604846"/>
                </a:cubicBezTo>
                <a:cubicBezTo>
                  <a:pt x="6774786" y="3582318"/>
                  <a:pt x="6774786" y="3563544"/>
                  <a:pt x="6769205" y="3541016"/>
                </a:cubicBezTo>
                <a:cubicBezTo>
                  <a:pt x="6770321" y="3537261"/>
                  <a:pt x="6772554" y="3537261"/>
                  <a:pt x="6772554" y="3533507"/>
                </a:cubicBezTo>
                <a:cubicBezTo>
                  <a:pt x="6778135" y="3518488"/>
                  <a:pt x="6778135" y="3514733"/>
                  <a:pt x="6773670" y="3492205"/>
                </a:cubicBezTo>
                <a:cubicBezTo>
                  <a:pt x="6771438" y="3484695"/>
                  <a:pt x="6769205" y="3473431"/>
                  <a:pt x="6769205" y="3462167"/>
                </a:cubicBezTo>
                <a:cubicBezTo>
                  <a:pt x="6768089" y="3450903"/>
                  <a:pt x="6765856" y="3443393"/>
                  <a:pt x="6766972" y="3435884"/>
                </a:cubicBezTo>
                <a:cubicBezTo>
                  <a:pt x="6769205" y="3417110"/>
                  <a:pt x="6769205" y="3394582"/>
                  <a:pt x="6775903" y="3383318"/>
                </a:cubicBezTo>
                <a:cubicBezTo>
                  <a:pt x="6779252" y="3375808"/>
                  <a:pt x="6781484" y="3364544"/>
                  <a:pt x="6780368" y="3353280"/>
                </a:cubicBezTo>
                <a:cubicBezTo>
                  <a:pt x="6778135" y="3345770"/>
                  <a:pt x="6778135" y="3338261"/>
                  <a:pt x="6778135" y="3330752"/>
                </a:cubicBezTo>
                <a:cubicBezTo>
                  <a:pt x="6778135" y="3319487"/>
                  <a:pt x="6777019" y="3311978"/>
                  <a:pt x="6774786" y="3311978"/>
                </a:cubicBezTo>
                <a:cubicBezTo>
                  <a:pt x="6772554" y="3308223"/>
                  <a:pt x="6771438" y="3304468"/>
                  <a:pt x="6769205" y="3304468"/>
                </a:cubicBezTo>
                <a:cubicBezTo>
                  <a:pt x="6764740" y="3296959"/>
                  <a:pt x="6765856" y="3281940"/>
                  <a:pt x="6769205" y="3274431"/>
                </a:cubicBezTo>
                <a:cubicBezTo>
                  <a:pt x="6771438" y="3270676"/>
                  <a:pt x="6774786" y="3266921"/>
                  <a:pt x="6774786" y="3259412"/>
                </a:cubicBezTo>
                <a:cubicBezTo>
                  <a:pt x="6774786" y="3248148"/>
                  <a:pt x="6774786" y="3240638"/>
                  <a:pt x="6773670" y="3233129"/>
                </a:cubicBezTo>
                <a:cubicBezTo>
                  <a:pt x="6771438" y="3221865"/>
                  <a:pt x="6773670" y="3203091"/>
                  <a:pt x="6770321" y="3191827"/>
                </a:cubicBezTo>
                <a:cubicBezTo>
                  <a:pt x="6770321" y="3188072"/>
                  <a:pt x="6770321" y="3184318"/>
                  <a:pt x="6771438" y="3180563"/>
                </a:cubicBezTo>
                <a:cubicBezTo>
                  <a:pt x="6773670" y="3169298"/>
                  <a:pt x="6775903" y="3165544"/>
                  <a:pt x="6779252" y="3165544"/>
                </a:cubicBezTo>
                <a:cubicBezTo>
                  <a:pt x="6780368" y="3165544"/>
                  <a:pt x="6782601" y="3161789"/>
                  <a:pt x="6781484" y="3154280"/>
                </a:cubicBezTo>
                <a:cubicBezTo>
                  <a:pt x="6777019" y="3139261"/>
                  <a:pt x="6774786" y="3120487"/>
                  <a:pt x="6772554" y="3101713"/>
                </a:cubicBezTo>
                <a:cubicBezTo>
                  <a:pt x="6772554" y="3097959"/>
                  <a:pt x="6771438" y="3094204"/>
                  <a:pt x="6770321" y="3094204"/>
                </a:cubicBezTo>
                <a:cubicBezTo>
                  <a:pt x="6769205" y="3094204"/>
                  <a:pt x="6769205" y="3097959"/>
                  <a:pt x="6768089" y="3101713"/>
                </a:cubicBezTo>
                <a:cubicBezTo>
                  <a:pt x="6768089" y="3116733"/>
                  <a:pt x="6763623" y="3135506"/>
                  <a:pt x="6766972" y="3154280"/>
                </a:cubicBezTo>
                <a:cubicBezTo>
                  <a:pt x="6766972" y="3158035"/>
                  <a:pt x="6766972" y="3165544"/>
                  <a:pt x="6765856" y="3165544"/>
                </a:cubicBezTo>
                <a:cubicBezTo>
                  <a:pt x="6762507" y="3165544"/>
                  <a:pt x="6762507" y="3176808"/>
                  <a:pt x="6762507" y="3184318"/>
                </a:cubicBezTo>
                <a:cubicBezTo>
                  <a:pt x="6762507" y="3191827"/>
                  <a:pt x="6760274" y="3195581"/>
                  <a:pt x="6758042" y="3191827"/>
                </a:cubicBezTo>
                <a:cubicBezTo>
                  <a:pt x="6756925" y="3191827"/>
                  <a:pt x="6755809" y="3184318"/>
                  <a:pt x="6753577" y="3180563"/>
                </a:cubicBezTo>
                <a:cubicBezTo>
                  <a:pt x="6753577" y="3188072"/>
                  <a:pt x="6752460" y="3191827"/>
                  <a:pt x="6753577" y="3195581"/>
                </a:cubicBezTo>
                <a:cubicBezTo>
                  <a:pt x="6755809" y="3203091"/>
                  <a:pt x="6754693" y="3214355"/>
                  <a:pt x="6754693" y="3221865"/>
                </a:cubicBezTo>
                <a:cubicBezTo>
                  <a:pt x="6755809" y="3233129"/>
                  <a:pt x="6752460" y="3240638"/>
                  <a:pt x="6753577" y="3251903"/>
                </a:cubicBezTo>
                <a:cubicBezTo>
                  <a:pt x="6754693" y="3266921"/>
                  <a:pt x="6750228" y="3263166"/>
                  <a:pt x="6747995" y="3270676"/>
                </a:cubicBezTo>
                <a:cubicBezTo>
                  <a:pt x="6746879" y="3274431"/>
                  <a:pt x="6746879" y="3281940"/>
                  <a:pt x="6746879" y="3285695"/>
                </a:cubicBezTo>
                <a:cubicBezTo>
                  <a:pt x="6746879" y="3304468"/>
                  <a:pt x="6746879" y="3323242"/>
                  <a:pt x="6746879" y="3345770"/>
                </a:cubicBezTo>
                <a:cubicBezTo>
                  <a:pt x="6746879" y="3364544"/>
                  <a:pt x="6746879" y="3387072"/>
                  <a:pt x="6746879" y="3409601"/>
                </a:cubicBezTo>
                <a:cubicBezTo>
                  <a:pt x="6746879" y="3409601"/>
                  <a:pt x="6745762" y="3409601"/>
                  <a:pt x="6745762" y="3409601"/>
                </a:cubicBezTo>
                <a:cubicBezTo>
                  <a:pt x="6745762" y="3390827"/>
                  <a:pt x="6745762" y="3368299"/>
                  <a:pt x="6744646" y="3345770"/>
                </a:cubicBezTo>
                <a:cubicBezTo>
                  <a:pt x="6743530" y="3353280"/>
                  <a:pt x="6741297" y="3357035"/>
                  <a:pt x="6741297" y="3360789"/>
                </a:cubicBezTo>
                <a:cubicBezTo>
                  <a:pt x="6740181" y="3398337"/>
                  <a:pt x="6736832" y="3435884"/>
                  <a:pt x="6737948" y="3473431"/>
                </a:cubicBezTo>
                <a:cubicBezTo>
                  <a:pt x="6737948" y="3480940"/>
                  <a:pt x="6737948" y="3488450"/>
                  <a:pt x="6737948" y="3495959"/>
                </a:cubicBezTo>
                <a:cubicBezTo>
                  <a:pt x="6737948" y="3518488"/>
                  <a:pt x="6735716" y="3533507"/>
                  <a:pt x="6731251" y="3544771"/>
                </a:cubicBezTo>
                <a:cubicBezTo>
                  <a:pt x="6731251" y="3556035"/>
                  <a:pt x="6731251" y="3567299"/>
                  <a:pt x="6731251" y="3578563"/>
                </a:cubicBezTo>
                <a:cubicBezTo>
                  <a:pt x="6731251" y="3586073"/>
                  <a:pt x="6730134" y="3586073"/>
                  <a:pt x="6729018" y="3589828"/>
                </a:cubicBezTo>
                <a:cubicBezTo>
                  <a:pt x="6727902" y="3593582"/>
                  <a:pt x="6726785" y="3589828"/>
                  <a:pt x="6725669" y="3586073"/>
                </a:cubicBezTo>
                <a:cubicBezTo>
                  <a:pt x="6721204" y="3574809"/>
                  <a:pt x="6721204" y="3574809"/>
                  <a:pt x="6724553" y="3559790"/>
                </a:cubicBezTo>
                <a:cubicBezTo>
                  <a:pt x="6725669" y="3556035"/>
                  <a:pt x="6729018" y="3544771"/>
                  <a:pt x="6730134" y="3544771"/>
                </a:cubicBezTo>
                <a:cubicBezTo>
                  <a:pt x="6727902" y="3529752"/>
                  <a:pt x="6731251" y="3518488"/>
                  <a:pt x="6731251" y="3507224"/>
                </a:cubicBezTo>
                <a:cubicBezTo>
                  <a:pt x="6729018" y="3492205"/>
                  <a:pt x="6729018" y="3473431"/>
                  <a:pt x="6731251" y="3462167"/>
                </a:cubicBezTo>
                <a:cubicBezTo>
                  <a:pt x="6731251" y="3454657"/>
                  <a:pt x="6732367" y="3450903"/>
                  <a:pt x="6731251" y="3443393"/>
                </a:cubicBezTo>
                <a:cubicBezTo>
                  <a:pt x="6731251" y="3435884"/>
                  <a:pt x="6732367" y="3428374"/>
                  <a:pt x="6730134" y="3417110"/>
                </a:cubicBezTo>
                <a:cubicBezTo>
                  <a:pt x="6729018" y="3409601"/>
                  <a:pt x="6732367" y="3398337"/>
                  <a:pt x="6731251" y="3390827"/>
                </a:cubicBezTo>
                <a:cubicBezTo>
                  <a:pt x="6729018" y="3387072"/>
                  <a:pt x="6730134" y="3379563"/>
                  <a:pt x="6730134" y="3375808"/>
                </a:cubicBezTo>
                <a:cubicBezTo>
                  <a:pt x="6730134" y="3368299"/>
                  <a:pt x="6732367" y="3372054"/>
                  <a:pt x="6733483" y="3368299"/>
                </a:cubicBezTo>
                <a:cubicBezTo>
                  <a:pt x="6733483" y="3364544"/>
                  <a:pt x="6733483" y="3357035"/>
                  <a:pt x="6733483" y="3349525"/>
                </a:cubicBezTo>
                <a:cubicBezTo>
                  <a:pt x="6732367" y="3349525"/>
                  <a:pt x="6731251" y="3345770"/>
                  <a:pt x="6731251" y="3342016"/>
                </a:cubicBezTo>
                <a:cubicBezTo>
                  <a:pt x="6732367" y="3334506"/>
                  <a:pt x="6734599" y="3338261"/>
                  <a:pt x="6735716" y="3338261"/>
                </a:cubicBezTo>
                <a:cubicBezTo>
                  <a:pt x="6735716" y="3330752"/>
                  <a:pt x="6735716" y="3323242"/>
                  <a:pt x="6735716" y="3315733"/>
                </a:cubicBezTo>
                <a:cubicBezTo>
                  <a:pt x="6733483" y="3319487"/>
                  <a:pt x="6733483" y="3311978"/>
                  <a:pt x="6733483" y="3308223"/>
                </a:cubicBezTo>
                <a:cubicBezTo>
                  <a:pt x="6734599" y="3300714"/>
                  <a:pt x="6735716" y="3304468"/>
                  <a:pt x="6737948" y="3304468"/>
                </a:cubicBezTo>
                <a:cubicBezTo>
                  <a:pt x="6737948" y="3285695"/>
                  <a:pt x="6735716" y="3263166"/>
                  <a:pt x="6739065" y="3244393"/>
                </a:cubicBezTo>
                <a:cubicBezTo>
                  <a:pt x="6740181" y="3240638"/>
                  <a:pt x="6740181" y="3236883"/>
                  <a:pt x="6739065" y="3233129"/>
                </a:cubicBezTo>
                <a:cubicBezTo>
                  <a:pt x="6736832" y="3229374"/>
                  <a:pt x="6736832" y="3221865"/>
                  <a:pt x="6737948" y="3218110"/>
                </a:cubicBezTo>
                <a:cubicBezTo>
                  <a:pt x="6737948" y="3206846"/>
                  <a:pt x="6736832" y="3191827"/>
                  <a:pt x="6735716" y="3184318"/>
                </a:cubicBezTo>
                <a:cubicBezTo>
                  <a:pt x="6733483" y="3173053"/>
                  <a:pt x="6733483" y="3161789"/>
                  <a:pt x="6735716" y="3150525"/>
                </a:cubicBezTo>
                <a:cubicBezTo>
                  <a:pt x="6736832" y="3143015"/>
                  <a:pt x="6737948" y="3131751"/>
                  <a:pt x="6737948" y="3116733"/>
                </a:cubicBezTo>
                <a:cubicBezTo>
                  <a:pt x="6736832" y="3109223"/>
                  <a:pt x="6737948" y="3097959"/>
                  <a:pt x="6737948" y="3090449"/>
                </a:cubicBezTo>
                <a:cubicBezTo>
                  <a:pt x="6734599" y="3086695"/>
                  <a:pt x="6735716" y="3079185"/>
                  <a:pt x="6735716" y="3075430"/>
                </a:cubicBezTo>
                <a:cubicBezTo>
                  <a:pt x="6735716" y="3067921"/>
                  <a:pt x="6735716" y="3064166"/>
                  <a:pt x="6735716" y="3056657"/>
                </a:cubicBezTo>
                <a:cubicBezTo>
                  <a:pt x="6732367" y="3045392"/>
                  <a:pt x="6732367" y="3034128"/>
                  <a:pt x="6735716" y="3022864"/>
                </a:cubicBezTo>
                <a:cubicBezTo>
                  <a:pt x="6735716" y="3022864"/>
                  <a:pt x="6735716" y="3019110"/>
                  <a:pt x="6735716" y="3019110"/>
                </a:cubicBezTo>
                <a:cubicBezTo>
                  <a:pt x="6735716" y="2989072"/>
                  <a:pt x="6735716" y="2989072"/>
                  <a:pt x="6742414" y="2977807"/>
                </a:cubicBezTo>
                <a:cubicBezTo>
                  <a:pt x="6743530" y="2977807"/>
                  <a:pt x="6744646" y="2977807"/>
                  <a:pt x="6744646" y="2977807"/>
                </a:cubicBezTo>
                <a:cubicBezTo>
                  <a:pt x="6747995" y="2970298"/>
                  <a:pt x="6751344" y="2974053"/>
                  <a:pt x="6751344" y="2989072"/>
                </a:cubicBezTo>
                <a:cubicBezTo>
                  <a:pt x="6751344" y="2996581"/>
                  <a:pt x="6751344" y="3007845"/>
                  <a:pt x="6751344" y="3019110"/>
                </a:cubicBezTo>
                <a:cubicBezTo>
                  <a:pt x="6751344" y="3026619"/>
                  <a:pt x="6751344" y="3030374"/>
                  <a:pt x="6753577" y="3030374"/>
                </a:cubicBezTo>
                <a:cubicBezTo>
                  <a:pt x="6755809" y="3030374"/>
                  <a:pt x="6754693" y="3026619"/>
                  <a:pt x="6754693" y="3019110"/>
                </a:cubicBezTo>
                <a:cubicBezTo>
                  <a:pt x="6754693" y="3015355"/>
                  <a:pt x="6755809" y="3007845"/>
                  <a:pt x="6753577" y="3004091"/>
                </a:cubicBezTo>
                <a:cubicBezTo>
                  <a:pt x="6752460" y="2996581"/>
                  <a:pt x="6752460" y="2989072"/>
                  <a:pt x="6753577" y="2985317"/>
                </a:cubicBezTo>
                <a:cubicBezTo>
                  <a:pt x="6754693" y="2974053"/>
                  <a:pt x="6754693" y="2962789"/>
                  <a:pt x="6754693" y="2955279"/>
                </a:cubicBezTo>
                <a:cubicBezTo>
                  <a:pt x="6754693" y="2947769"/>
                  <a:pt x="6755809" y="2940260"/>
                  <a:pt x="6756925" y="2936506"/>
                </a:cubicBezTo>
                <a:cubicBezTo>
                  <a:pt x="6761391" y="2917732"/>
                  <a:pt x="6765856" y="2898958"/>
                  <a:pt x="6773670" y="2891449"/>
                </a:cubicBezTo>
                <a:cubicBezTo>
                  <a:pt x="6774786" y="2898958"/>
                  <a:pt x="6774786" y="2902713"/>
                  <a:pt x="6774786" y="2906468"/>
                </a:cubicBezTo>
                <a:cubicBezTo>
                  <a:pt x="6774786" y="2928996"/>
                  <a:pt x="6774786" y="2947769"/>
                  <a:pt x="6774786" y="2966543"/>
                </a:cubicBezTo>
                <a:cubicBezTo>
                  <a:pt x="6773670" y="2974053"/>
                  <a:pt x="6775903" y="2981562"/>
                  <a:pt x="6778135" y="2985317"/>
                </a:cubicBezTo>
                <a:cubicBezTo>
                  <a:pt x="6778135" y="2962789"/>
                  <a:pt x="6778135" y="2940260"/>
                  <a:pt x="6778135" y="2917732"/>
                </a:cubicBezTo>
                <a:lnTo>
                  <a:pt x="6778135" y="2875684"/>
                </a:lnTo>
                <a:lnTo>
                  <a:pt x="6786583" y="2878326"/>
                </a:lnTo>
                <a:cubicBezTo>
                  <a:pt x="6789859" y="2882482"/>
                  <a:pt x="6791552" y="2889188"/>
                  <a:pt x="6791694" y="2898200"/>
                </a:cubicBezTo>
                <a:cubicBezTo>
                  <a:pt x="6793055" y="2958329"/>
                  <a:pt x="6794416" y="3018458"/>
                  <a:pt x="6795776" y="3078586"/>
                </a:cubicBezTo>
                <a:cubicBezTo>
                  <a:pt x="6795570" y="3100546"/>
                  <a:pt x="6791628" y="3122040"/>
                  <a:pt x="6793912" y="3144309"/>
                </a:cubicBezTo>
                <a:cubicBezTo>
                  <a:pt x="6795931" y="3158551"/>
                  <a:pt x="6798686" y="3166889"/>
                  <a:pt x="6810381" y="3164348"/>
                </a:cubicBezTo>
                <a:lnTo>
                  <a:pt x="6813297" y="3166550"/>
                </a:lnTo>
                <a:lnTo>
                  <a:pt x="6813020" y="3176338"/>
                </a:lnTo>
                <a:cubicBezTo>
                  <a:pt x="6812462" y="3186194"/>
                  <a:pt x="6811624" y="3195581"/>
                  <a:pt x="6810508" y="3203091"/>
                </a:cubicBezTo>
                <a:cubicBezTo>
                  <a:pt x="6809392" y="3221865"/>
                  <a:pt x="6808275" y="3240638"/>
                  <a:pt x="6809392" y="3255657"/>
                </a:cubicBezTo>
                <a:lnTo>
                  <a:pt x="6811023" y="3279433"/>
                </a:lnTo>
                <a:lnTo>
                  <a:pt x="6806162" y="3299731"/>
                </a:lnTo>
                <a:cubicBezTo>
                  <a:pt x="6806426" y="3307758"/>
                  <a:pt x="6808936" y="3318064"/>
                  <a:pt x="6807955" y="3325936"/>
                </a:cubicBezTo>
                <a:cubicBezTo>
                  <a:pt x="6806484" y="3337745"/>
                  <a:pt x="6809729" y="3342146"/>
                  <a:pt x="6815709" y="3344890"/>
                </a:cubicBezTo>
                <a:lnTo>
                  <a:pt x="6815843" y="3345045"/>
                </a:lnTo>
                <a:lnTo>
                  <a:pt x="6818161" y="3375373"/>
                </a:lnTo>
                <a:lnTo>
                  <a:pt x="6799904" y="3410875"/>
                </a:lnTo>
                <a:cubicBezTo>
                  <a:pt x="6801149" y="3411030"/>
                  <a:pt x="6800904" y="3412998"/>
                  <a:pt x="6802149" y="3413153"/>
                </a:cubicBezTo>
                <a:lnTo>
                  <a:pt x="6820171" y="3401660"/>
                </a:lnTo>
                <a:lnTo>
                  <a:pt x="6822787" y="3435884"/>
                </a:lnTo>
                <a:cubicBezTo>
                  <a:pt x="6822787" y="3462167"/>
                  <a:pt x="6822787" y="3484695"/>
                  <a:pt x="6822787" y="3510978"/>
                </a:cubicBezTo>
                <a:cubicBezTo>
                  <a:pt x="6822787" y="3514733"/>
                  <a:pt x="6821671" y="3522243"/>
                  <a:pt x="6823904" y="3525997"/>
                </a:cubicBezTo>
                <a:cubicBezTo>
                  <a:pt x="6826136" y="3529752"/>
                  <a:pt x="6828369" y="3522243"/>
                  <a:pt x="6828369" y="3518488"/>
                </a:cubicBezTo>
                <a:cubicBezTo>
                  <a:pt x="6829485" y="3503469"/>
                  <a:pt x="6831718" y="3492205"/>
                  <a:pt x="6832834" y="3477186"/>
                </a:cubicBezTo>
                <a:cubicBezTo>
                  <a:pt x="6833950" y="3458412"/>
                  <a:pt x="6833950" y="3439639"/>
                  <a:pt x="6837299" y="3420865"/>
                </a:cubicBezTo>
                <a:cubicBezTo>
                  <a:pt x="6838415" y="3428374"/>
                  <a:pt x="6840648" y="3428374"/>
                  <a:pt x="6840648" y="3435884"/>
                </a:cubicBezTo>
                <a:cubicBezTo>
                  <a:pt x="6840648" y="3450903"/>
                  <a:pt x="6843997" y="3462167"/>
                  <a:pt x="6845113" y="3473431"/>
                </a:cubicBezTo>
                <a:cubicBezTo>
                  <a:pt x="6845113" y="3477186"/>
                  <a:pt x="6847346" y="3480940"/>
                  <a:pt x="6848462" y="3480940"/>
                </a:cubicBezTo>
                <a:cubicBezTo>
                  <a:pt x="6850695" y="3477186"/>
                  <a:pt x="6849578" y="3473431"/>
                  <a:pt x="6849578" y="3469676"/>
                </a:cubicBezTo>
                <a:cubicBezTo>
                  <a:pt x="6849578" y="3465922"/>
                  <a:pt x="6849578" y="3462167"/>
                  <a:pt x="6849578" y="3454657"/>
                </a:cubicBezTo>
                <a:lnTo>
                  <a:pt x="6849273" y="3438246"/>
                </a:lnTo>
                <a:lnTo>
                  <a:pt x="6856933" y="3454203"/>
                </a:lnTo>
                <a:cubicBezTo>
                  <a:pt x="6857766" y="3466549"/>
                  <a:pt x="6854433" y="3480624"/>
                  <a:pt x="6847369" y="3496733"/>
                </a:cubicBezTo>
                <a:cubicBezTo>
                  <a:pt x="6838938" y="3513670"/>
                  <a:pt x="6841202" y="3525944"/>
                  <a:pt x="6853407" y="3529463"/>
                </a:cubicBezTo>
                <a:cubicBezTo>
                  <a:pt x="6859387" y="3532206"/>
                  <a:pt x="6865612" y="3532982"/>
                  <a:pt x="6872082" y="3531789"/>
                </a:cubicBezTo>
                <a:cubicBezTo>
                  <a:pt x="6890248" y="3528056"/>
                  <a:pt x="6898415" y="3503091"/>
                  <a:pt x="6889661" y="3482014"/>
                </a:cubicBezTo>
                <a:cubicBezTo>
                  <a:pt x="6882907" y="3465184"/>
                  <a:pt x="6881133" y="3448973"/>
                  <a:pt x="6880849" y="3430950"/>
                </a:cubicBezTo>
                <a:cubicBezTo>
                  <a:pt x="6881811" y="3413082"/>
                  <a:pt x="6880036" y="3396872"/>
                  <a:pt x="6872792" y="3383978"/>
                </a:cubicBezTo>
                <a:cubicBezTo>
                  <a:pt x="6860058" y="3364404"/>
                  <a:pt x="6860039" y="3354409"/>
                  <a:pt x="6875186" y="3334310"/>
                </a:cubicBezTo>
                <a:cubicBezTo>
                  <a:pt x="6884617" y="3319496"/>
                  <a:pt x="6888823" y="3306029"/>
                  <a:pt x="6888784" y="3286038"/>
                </a:cubicBezTo>
                <a:cubicBezTo>
                  <a:pt x="6889462" y="3250147"/>
                  <a:pt x="6883669" y="3215448"/>
                  <a:pt x="6882856" y="3181370"/>
                </a:cubicBezTo>
                <a:cubicBezTo>
                  <a:pt x="6881553" y="3151228"/>
                  <a:pt x="6885230" y="3121707"/>
                  <a:pt x="6899622" y="3097517"/>
                </a:cubicBezTo>
                <a:cubicBezTo>
                  <a:pt x="6908808" y="3084671"/>
                  <a:pt x="6907299" y="3076488"/>
                  <a:pt x="6901300" y="3063749"/>
                </a:cubicBezTo>
                <a:cubicBezTo>
                  <a:pt x="6873303" y="3004300"/>
                  <a:pt x="6863717" y="2939149"/>
                  <a:pt x="6894443" y="2865029"/>
                </a:cubicBezTo>
                <a:cubicBezTo>
                  <a:pt x="6899649" y="2853686"/>
                  <a:pt x="6898384" y="2843535"/>
                  <a:pt x="6897120" y="2833385"/>
                </a:cubicBezTo>
                <a:cubicBezTo>
                  <a:pt x="6895366" y="2827170"/>
                  <a:pt x="6891366" y="2818677"/>
                  <a:pt x="6896082" y="2811270"/>
                </a:cubicBezTo>
                <a:cubicBezTo>
                  <a:pt x="6902042" y="2804018"/>
                  <a:pt x="6906287" y="2810543"/>
                  <a:pt x="6911022" y="2813131"/>
                </a:cubicBezTo>
                <a:lnTo>
                  <a:pt x="6914682" y="2813944"/>
                </a:lnTo>
                <a:lnTo>
                  <a:pt x="6915416" y="2858630"/>
                </a:lnTo>
                <a:cubicBezTo>
                  <a:pt x="6916650" y="2884921"/>
                  <a:pt x="6916650" y="2911212"/>
                  <a:pt x="6916650" y="2937503"/>
                </a:cubicBezTo>
                <a:cubicBezTo>
                  <a:pt x="6916650" y="2937503"/>
                  <a:pt x="6916650" y="2941259"/>
                  <a:pt x="6916650" y="2945015"/>
                </a:cubicBezTo>
                <a:cubicBezTo>
                  <a:pt x="6916650" y="2952527"/>
                  <a:pt x="6915416" y="2963794"/>
                  <a:pt x="6917884" y="2967550"/>
                </a:cubicBezTo>
                <a:cubicBezTo>
                  <a:pt x="6917884" y="2982574"/>
                  <a:pt x="6920352" y="2997597"/>
                  <a:pt x="6920352" y="3012621"/>
                </a:cubicBezTo>
                <a:cubicBezTo>
                  <a:pt x="6920352" y="3020132"/>
                  <a:pt x="6920352" y="3023888"/>
                  <a:pt x="6921587" y="3031400"/>
                </a:cubicBezTo>
                <a:cubicBezTo>
                  <a:pt x="6922821" y="3038912"/>
                  <a:pt x="6921587" y="3046423"/>
                  <a:pt x="6921587" y="3057691"/>
                </a:cubicBezTo>
                <a:cubicBezTo>
                  <a:pt x="6921587" y="3065203"/>
                  <a:pt x="6924054" y="3072714"/>
                  <a:pt x="6924054" y="3083982"/>
                </a:cubicBezTo>
                <a:cubicBezTo>
                  <a:pt x="6924054" y="3087738"/>
                  <a:pt x="6922821" y="3091494"/>
                  <a:pt x="6921587" y="3099005"/>
                </a:cubicBezTo>
                <a:cubicBezTo>
                  <a:pt x="6921587" y="3106517"/>
                  <a:pt x="6925289" y="3102761"/>
                  <a:pt x="6925289" y="3106517"/>
                </a:cubicBezTo>
                <a:cubicBezTo>
                  <a:pt x="6925289" y="3110273"/>
                  <a:pt x="6925289" y="3110273"/>
                  <a:pt x="6925289" y="3114029"/>
                </a:cubicBezTo>
                <a:cubicBezTo>
                  <a:pt x="6925289" y="3132808"/>
                  <a:pt x="6926523" y="3155343"/>
                  <a:pt x="6927757" y="3174123"/>
                </a:cubicBezTo>
                <a:cubicBezTo>
                  <a:pt x="6927757" y="3189146"/>
                  <a:pt x="6928991" y="3204169"/>
                  <a:pt x="6930225" y="3219193"/>
                </a:cubicBezTo>
                <a:cubicBezTo>
                  <a:pt x="6931459" y="3241728"/>
                  <a:pt x="6931459" y="3241728"/>
                  <a:pt x="6930225" y="3264263"/>
                </a:cubicBezTo>
                <a:cubicBezTo>
                  <a:pt x="6928991" y="3271775"/>
                  <a:pt x="6927757" y="3279287"/>
                  <a:pt x="6932693" y="3279287"/>
                </a:cubicBezTo>
                <a:cubicBezTo>
                  <a:pt x="6935161" y="3279287"/>
                  <a:pt x="6936395" y="3290554"/>
                  <a:pt x="6935161" y="3298066"/>
                </a:cubicBezTo>
                <a:cubicBezTo>
                  <a:pt x="6931459" y="3313089"/>
                  <a:pt x="6933927" y="3324357"/>
                  <a:pt x="6933927" y="3339380"/>
                </a:cubicBezTo>
                <a:cubicBezTo>
                  <a:pt x="6932693" y="3346892"/>
                  <a:pt x="6937629" y="3361915"/>
                  <a:pt x="6940097" y="3358160"/>
                </a:cubicBezTo>
                <a:cubicBezTo>
                  <a:pt x="6946267" y="3358160"/>
                  <a:pt x="6949969" y="3361915"/>
                  <a:pt x="6949969" y="3373183"/>
                </a:cubicBezTo>
                <a:cubicBezTo>
                  <a:pt x="6949969" y="3388206"/>
                  <a:pt x="6952437" y="3399474"/>
                  <a:pt x="6952437" y="3414497"/>
                </a:cubicBezTo>
                <a:cubicBezTo>
                  <a:pt x="6952437" y="3429521"/>
                  <a:pt x="6951203" y="3444544"/>
                  <a:pt x="6952437" y="3463324"/>
                </a:cubicBezTo>
                <a:cubicBezTo>
                  <a:pt x="6953671" y="3478347"/>
                  <a:pt x="6953671" y="3493370"/>
                  <a:pt x="6952437" y="3508394"/>
                </a:cubicBezTo>
                <a:cubicBezTo>
                  <a:pt x="6951203" y="3519661"/>
                  <a:pt x="6954905" y="3523417"/>
                  <a:pt x="6957373" y="3527173"/>
                </a:cubicBezTo>
                <a:cubicBezTo>
                  <a:pt x="6961075" y="3538441"/>
                  <a:pt x="6963543" y="3534685"/>
                  <a:pt x="6963543" y="3519661"/>
                </a:cubicBezTo>
                <a:cubicBezTo>
                  <a:pt x="6963543" y="3515906"/>
                  <a:pt x="6963543" y="3508394"/>
                  <a:pt x="6963543" y="3500882"/>
                </a:cubicBezTo>
                <a:cubicBezTo>
                  <a:pt x="6964777" y="3493370"/>
                  <a:pt x="6964777" y="3482103"/>
                  <a:pt x="6967245" y="3482103"/>
                </a:cubicBezTo>
                <a:cubicBezTo>
                  <a:pt x="6973415" y="3482103"/>
                  <a:pt x="6973415" y="3470835"/>
                  <a:pt x="6973415" y="3459568"/>
                </a:cubicBezTo>
                <a:cubicBezTo>
                  <a:pt x="6973415" y="3444544"/>
                  <a:pt x="6973415" y="3433277"/>
                  <a:pt x="6977117" y="3425765"/>
                </a:cubicBezTo>
                <a:cubicBezTo>
                  <a:pt x="6979585" y="3418253"/>
                  <a:pt x="6979585" y="3403230"/>
                  <a:pt x="6977117" y="3391962"/>
                </a:cubicBezTo>
                <a:cubicBezTo>
                  <a:pt x="6973415" y="3376939"/>
                  <a:pt x="6975883" y="3358160"/>
                  <a:pt x="6975883" y="3339380"/>
                </a:cubicBezTo>
                <a:cubicBezTo>
                  <a:pt x="6975883" y="3335624"/>
                  <a:pt x="6977117" y="3335624"/>
                  <a:pt x="6977117" y="3331869"/>
                </a:cubicBezTo>
                <a:cubicBezTo>
                  <a:pt x="6979585" y="3328113"/>
                  <a:pt x="6980819" y="3331869"/>
                  <a:pt x="6980819" y="3335624"/>
                </a:cubicBezTo>
                <a:cubicBezTo>
                  <a:pt x="6980819" y="3346892"/>
                  <a:pt x="6980819" y="3354404"/>
                  <a:pt x="6983287" y="3358160"/>
                </a:cubicBezTo>
                <a:cubicBezTo>
                  <a:pt x="6986989" y="3369427"/>
                  <a:pt x="6989457" y="3365671"/>
                  <a:pt x="6991925" y="3365671"/>
                </a:cubicBezTo>
                <a:cubicBezTo>
                  <a:pt x="6991925" y="3354404"/>
                  <a:pt x="6993159" y="3343136"/>
                  <a:pt x="6993159" y="3328113"/>
                </a:cubicBezTo>
                <a:cubicBezTo>
                  <a:pt x="6994393" y="3335624"/>
                  <a:pt x="6994393" y="3339380"/>
                  <a:pt x="6994393" y="3343136"/>
                </a:cubicBezTo>
                <a:cubicBezTo>
                  <a:pt x="6994393" y="3354404"/>
                  <a:pt x="6995627" y="3365671"/>
                  <a:pt x="6994393" y="3376939"/>
                </a:cubicBezTo>
                <a:cubicBezTo>
                  <a:pt x="6993159" y="3391962"/>
                  <a:pt x="6996861" y="3395718"/>
                  <a:pt x="6998095" y="3410742"/>
                </a:cubicBezTo>
                <a:cubicBezTo>
                  <a:pt x="6999329" y="3425765"/>
                  <a:pt x="7000563" y="3425765"/>
                  <a:pt x="7005499" y="3418253"/>
                </a:cubicBezTo>
                <a:cubicBezTo>
                  <a:pt x="7009201" y="3414497"/>
                  <a:pt x="7010435" y="3406986"/>
                  <a:pt x="7009201" y="3399474"/>
                </a:cubicBezTo>
                <a:cubicBezTo>
                  <a:pt x="7006733" y="3388206"/>
                  <a:pt x="7007967" y="3376939"/>
                  <a:pt x="7007967" y="3369427"/>
                </a:cubicBezTo>
                <a:cubicBezTo>
                  <a:pt x="7006733" y="3346892"/>
                  <a:pt x="7009201" y="3328113"/>
                  <a:pt x="7005499" y="3305578"/>
                </a:cubicBezTo>
                <a:cubicBezTo>
                  <a:pt x="7005499" y="3305578"/>
                  <a:pt x="7005499" y="3301822"/>
                  <a:pt x="7006733" y="3298066"/>
                </a:cubicBezTo>
                <a:cubicBezTo>
                  <a:pt x="7009201" y="3279287"/>
                  <a:pt x="7009201" y="3264263"/>
                  <a:pt x="7009201" y="3245484"/>
                </a:cubicBezTo>
                <a:cubicBezTo>
                  <a:pt x="7010435" y="3219193"/>
                  <a:pt x="7012903" y="3192902"/>
                  <a:pt x="7011669" y="3166611"/>
                </a:cubicBezTo>
                <a:cubicBezTo>
                  <a:pt x="7011669" y="3166611"/>
                  <a:pt x="7011669" y="3162855"/>
                  <a:pt x="7011669" y="3162855"/>
                </a:cubicBezTo>
                <a:cubicBezTo>
                  <a:pt x="7012903" y="3162855"/>
                  <a:pt x="7012903" y="3162855"/>
                  <a:pt x="7012903" y="3162855"/>
                </a:cubicBezTo>
                <a:cubicBezTo>
                  <a:pt x="7014137" y="3162855"/>
                  <a:pt x="7015371" y="3162855"/>
                  <a:pt x="7015371" y="3166611"/>
                </a:cubicBezTo>
                <a:cubicBezTo>
                  <a:pt x="7015371" y="3170367"/>
                  <a:pt x="7015371" y="3174123"/>
                  <a:pt x="7015371" y="3177878"/>
                </a:cubicBezTo>
                <a:cubicBezTo>
                  <a:pt x="7015371" y="3200414"/>
                  <a:pt x="7015371" y="3222949"/>
                  <a:pt x="7015371" y="3245484"/>
                </a:cubicBezTo>
                <a:cubicBezTo>
                  <a:pt x="7015371" y="3249240"/>
                  <a:pt x="7015371" y="3256751"/>
                  <a:pt x="7017839" y="3256751"/>
                </a:cubicBezTo>
                <a:cubicBezTo>
                  <a:pt x="7022775" y="3252996"/>
                  <a:pt x="7022775" y="3268019"/>
                  <a:pt x="7022775" y="3275531"/>
                </a:cubicBezTo>
                <a:cubicBezTo>
                  <a:pt x="7022775" y="3290554"/>
                  <a:pt x="7022775" y="3305578"/>
                  <a:pt x="7022775" y="3320601"/>
                </a:cubicBezTo>
                <a:cubicBezTo>
                  <a:pt x="7022775" y="3331869"/>
                  <a:pt x="7024009" y="3343136"/>
                  <a:pt x="7025243" y="3354404"/>
                </a:cubicBezTo>
                <a:cubicBezTo>
                  <a:pt x="7027711" y="3350648"/>
                  <a:pt x="7028945" y="3343136"/>
                  <a:pt x="7028945" y="3335624"/>
                </a:cubicBezTo>
                <a:cubicBezTo>
                  <a:pt x="7028945" y="3305578"/>
                  <a:pt x="7026477" y="3275531"/>
                  <a:pt x="7030179" y="3245484"/>
                </a:cubicBezTo>
                <a:cubicBezTo>
                  <a:pt x="7030179" y="3196658"/>
                  <a:pt x="7030179" y="3147832"/>
                  <a:pt x="7030179" y="3102761"/>
                </a:cubicBezTo>
                <a:cubicBezTo>
                  <a:pt x="7030179" y="3095249"/>
                  <a:pt x="7026477" y="3091494"/>
                  <a:pt x="7028945" y="3083982"/>
                </a:cubicBezTo>
                <a:cubicBezTo>
                  <a:pt x="7032647" y="3072714"/>
                  <a:pt x="7030179" y="3057691"/>
                  <a:pt x="7030179" y="3046423"/>
                </a:cubicBezTo>
                <a:cubicBezTo>
                  <a:pt x="7030179" y="3035156"/>
                  <a:pt x="7031413" y="3020132"/>
                  <a:pt x="7028945" y="3008865"/>
                </a:cubicBezTo>
                <a:cubicBezTo>
                  <a:pt x="7027711" y="3001353"/>
                  <a:pt x="7028945" y="2990085"/>
                  <a:pt x="7028945" y="2982574"/>
                </a:cubicBezTo>
                <a:cubicBezTo>
                  <a:pt x="7031413" y="2963794"/>
                  <a:pt x="7032647" y="2941259"/>
                  <a:pt x="7032647" y="2918724"/>
                </a:cubicBezTo>
                <a:lnTo>
                  <a:pt x="7030676" y="2906724"/>
                </a:lnTo>
                <a:lnTo>
                  <a:pt x="7034697" y="2916476"/>
                </a:lnTo>
                <a:cubicBezTo>
                  <a:pt x="7041187" y="2925279"/>
                  <a:pt x="7044941" y="2935740"/>
                  <a:pt x="7043470" y="2947548"/>
                </a:cubicBezTo>
                <a:cubicBezTo>
                  <a:pt x="7039567" y="2989033"/>
                  <a:pt x="7044870" y="3027668"/>
                  <a:pt x="7047682" y="3065993"/>
                </a:cubicBezTo>
                <a:cubicBezTo>
                  <a:pt x="7050985" y="3100381"/>
                  <a:pt x="7053043" y="3134614"/>
                  <a:pt x="7044895" y="3169575"/>
                </a:cubicBezTo>
                <a:cubicBezTo>
                  <a:pt x="7041934" y="3183196"/>
                  <a:pt x="7043444" y="3191379"/>
                  <a:pt x="7048933" y="3198059"/>
                </a:cubicBezTo>
                <a:cubicBezTo>
                  <a:pt x="7055423" y="3206862"/>
                  <a:pt x="7062912" y="3217788"/>
                  <a:pt x="7058461" y="3233222"/>
                </a:cubicBezTo>
                <a:cubicBezTo>
                  <a:pt x="7049314" y="3266060"/>
                  <a:pt x="7054597" y="3294699"/>
                  <a:pt x="7066595" y="3320177"/>
                </a:cubicBezTo>
                <a:cubicBezTo>
                  <a:pt x="7083348" y="3358239"/>
                  <a:pt x="7085425" y="3402468"/>
                  <a:pt x="7070827" y="3448617"/>
                </a:cubicBezTo>
                <a:cubicBezTo>
                  <a:pt x="7066130" y="3466020"/>
                  <a:pt x="7067885" y="3472234"/>
                  <a:pt x="7079090" y="3473630"/>
                </a:cubicBezTo>
                <a:cubicBezTo>
                  <a:pt x="7082825" y="3474095"/>
                  <a:pt x="7086560" y="3474561"/>
                  <a:pt x="7088805" y="3476839"/>
                </a:cubicBezTo>
                <a:cubicBezTo>
                  <a:pt x="7111764" y="3505681"/>
                  <a:pt x="7133477" y="3534368"/>
                  <a:pt x="7133083" y="3588282"/>
                </a:cubicBezTo>
                <a:cubicBezTo>
                  <a:pt x="7132858" y="3600246"/>
                  <a:pt x="7136838" y="3598743"/>
                  <a:pt x="7142308" y="3595427"/>
                </a:cubicBezTo>
                <a:cubicBezTo>
                  <a:pt x="7145043" y="3593769"/>
                  <a:pt x="7148024" y="3590143"/>
                  <a:pt x="7151004" y="3586517"/>
                </a:cubicBezTo>
                <a:cubicBezTo>
                  <a:pt x="7156965" y="3579265"/>
                  <a:pt x="7161680" y="3571857"/>
                  <a:pt x="7168170" y="3580660"/>
                </a:cubicBezTo>
                <a:cubicBezTo>
                  <a:pt x="7174904" y="3587495"/>
                  <a:pt x="7168699" y="3596715"/>
                  <a:pt x="7166228" y="3606401"/>
                </a:cubicBezTo>
                <a:cubicBezTo>
                  <a:pt x="7160041" y="3625617"/>
                  <a:pt x="7153610" y="3646801"/>
                  <a:pt x="7159119" y="3663476"/>
                </a:cubicBezTo>
                <a:cubicBezTo>
                  <a:pt x="7165383" y="3684243"/>
                  <a:pt x="7160422" y="3693618"/>
                  <a:pt x="7148746" y="3706154"/>
                </a:cubicBezTo>
                <a:cubicBezTo>
                  <a:pt x="7145765" y="3709780"/>
                  <a:pt x="7142785" y="3713407"/>
                  <a:pt x="7140805" y="3719156"/>
                </a:cubicBezTo>
                <a:cubicBezTo>
                  <a:pt x="7136334" y="3724595"/>
                  <a:pt x="7134354" y="3730344"/>
                  <a:pt x="7138353" y="3738837"/>
                </a:cubicBezTo>
                <a:cubicBezTo>
                  <a:pt x="7141353" y="3745206"/>
                  <a:pt x="7146333" y="3745827"/>
                  <a:pt x="7150804" y="3740388"/>
                </a:cubicBezTo>
                <a:cubicBezTo>
                  <a:pt x="7156519" y="3735104"/>
                  <a:pt x="7161744" y="3733756"/>
                  <a:pt x="7166460" y="3726349"/>
                </a:cubicBezTo>
                <a:cubicBezTo>
                  <a:pt x="7168195" y="3722567"/>
                  <a:pt x="7169930" y="3718786"/>
                  <a:pt x="7173420" y="3721220"/>
                </a:cubicBezTo>
                <a:cubicBezTo>
                  <a:pt x="7175665" y="3723498"/>
                  <a:pt x="7173685" y="3729247"/>
                  <a:pt x="7173194" y="3733183"/>
                </a:cubicBezTo>
                <a:cubicBezTo>
                  <a:pt x="7172459" y="3739088"/>
                  <a:pt x="7171969" y="3743024"/>
                  <a:pt x="7168988" y="3746650"/>
                </a:cubicBezTo>
                <a:cubicBezTo>
                  <a:pt x="7166008" y="3750276"/>
                  <a:pt x="7165518" y="3754212"/>
                  <a:pt x="7167518" y="3758459"/>
                </a:cubicBezTo>
                <a:cubicBezTo>
                  <a:pt x="7178516" y="3781814"/>
                  <a:pt x="7181554" y="3808174"/>
                  <a:pt x="7176632" y="3837541"/>
                </a:cubicBezTo>
                <a:cubicBezTo>
                  <a:pt x="7173671" y="3851163"/>
                  <a:pt x="7171955" y="3864939"/>
                  <a:pt x="7171485" y="3878871"/>
                </a:cubicBezTo>
                <a:cubicBezTo>
                  <a:pt x="7170504" y="3886744"/>
                  <a:pt x="7169033" y="3898552"/>
                  <a:pt x="7174768" y="3903264"/>
                </a:cubicBezTo>
                <a:cubicBezTo>
                  <a:pt x="7179503" y="3905852"/>
                  <a:pt x="7184464" y="3896477"/>
                  <a:pt x="7188934" y="3891038"/>
                </a:cubicBezTo>
                <a:cubicBezTo>
                  <a:pt x="7191914" y="3887412"/>
                  <a:pt x="7193650" y="3883631"/>
                  <a:pt x="7196630" y="3880004"/>
                </a:cubicBezTo>
                <a:cubicBezTo>
                  <a:pt x="7199610" y="3876378"/>
                  <a:pt x="7203326" y="3866848"/>
                  <a:pt x="7207816" y="3871405"/>
                </a:cubicBezTo>
                <a:cubicBezTo>
                  <a:pt x="7212551" y="3873993"/>
                  <a:pt x="7211325" y="3883833"/>
                  <a:pt x="7209099" y="3891551"/>
                </a:cubicBezTo>
                <a:cubicBezTo>
                  <a:pt x="7206893" y="3909264"/>
                  <a:pt x="7207667" y="3923351"/>
                  <a:pt x="7210441" y="3941684"/>
                </a:cubicBezTo>
                <a:cubicBezTo>
                  <a:pt x="7217988" y="3982597"/>
                  <a:pt x="7209067" y="4003471"/>
                  <a:pt x="7182205" y="4016114"/>
                </a:cubicBezTo>
                <a:cubicBezTo>
                  <a:pt x="7171510" y="4020778"/>
                  <a:pt x="7165304" y="4029998"/>
                  <a:pt x="7164588" y="4045898"/>
                </a:cubicBezTo>
                <a:cubicBezTo>
                  <a:pt x="7188243" y="4048844"/>
                  <a:pt x="7210653" y="4051636"/>
                  <a:pt x="7234309" y="4054582"/>
                </a:cubicBezTo>
                <a:cubicBezTo>
                  <a:pt x="7238986" y="4027184"/>
                  <a:pt x="7245946" y="4022055"/>
                  <a:pt x="7256171" y="4031323"/>
                </a:cubicBezTo>
                <a:cubicBezTo>
                  <a:pt x="7259661" y="4033756"/>
                  <a:pt x="7261170" y="4041939"/>
                  <a:pt x="7265395" y="4038468"/>
                </a:cubicBezTo>
                <a:cubicBezTo>
                  <a:pt x="7269866" y="4033029"/>
                  <a:pt x="7269601" y="4025001"/>
                  <a:pt x="7269092" y="4018942"/>
                </a:cubicBezTo>
                <a:cubicBezTo>
                  <a:pt x="7269827" y="4013037"/>
                  <a:pt x="7269072" y="4008946"/>
                  <a:pt x="7268318" y="4004855"/>
                </a:cubicBezTo>
                <a:cubicBezTo>
                  <a:pt x="7267299" y="3992736"/>
                  <a:pt x="7269279" y="3986987"/>
                  <a:pt x="7278239" y="3986104"/>
                </a:cubicBezTo>
                <a:cubicBezTo>
                  <a:pt x="7283464" y="3984756"/>
                  <a:pt x="7291670" y="3979782"/>
                  <a:pt x="7289161" y="3969477"/>
                </a:cubicBezTo>
                <a:cubicBezTo>
                  <a:pt x="7287141" y="3955235"/>
                  <a:pt x="7288857" y="3941458"/>
                  <a:pt x="7289328" y="3927526"/>
                </a:cubicBezTo>
                <a:cubicBezTo>
                  <a:pt x="7289554" y="3915562"/>
                  <a:pt x="7288780" y="3901476"/>
                  <a:pt x="7292986" y="3888009"/>
                </a:cubicBezTo>
                <a:cubicBezTo>
                  <a:pt x="7296947" y="3876510"/>
                  <a:pt x="7301153" y="3863044"/>
                  <a:pt x="7312377" y="3874435"/>
                </a:cubicBezTo>
                <a:cubicBezTo>
                  <a:pt x="7315622" y="3878837"/>
                  <a:pt x="7318603" y="3875210"/>
                  <a:pt x="7320828" y="3867493"/>
                </a:cubicBezTo>
                <a:cubicBezTo>
                  <a:pt x="7324505" y="3837971"/>
                  <a:pt x="7320751" y="3827511"/>
                  <a:pt x="7302321" y="3823216"/>
                </a:cubicBezTo>
                <a:cubicBezTo>
                  <a:pt x="7296096" y="3822441"/>
                  <a:pt x="7291361" y="3819853"/>
                  <a:pt x="7289851" y="3811670"/>
                </a:cubicBezTo>
                <a:cubicBezTo>
                  <a:pt x="7287832" y="3797428"/>
                  <a:pt x="7287058" y="3783341"/>
                  <a:pt x="7291509" y="3767906"/>
                </a:cubicBezTo>
                <a:cubicBezTo>
                  <a:pt x="7292000" y="3763970"/>
                  <a:pt x="7297225" y="3762622"/>
                  <a:pt x="7299470" y="3764901"/>
                </a:cubicBezTo>
                <a:cubicBezTo>
                  <a:pt x="7303205" y="3765366"/>
                  <a:pt x="7308185" y="3765986"/>
                  <a:pt x="7311165" y="3762360"/>
                </a:cubicBezTo>
                <a:cubicBezTo>
                  <a:pt x="7315636" y="3756921"/>
                  <a:pt x="7325331" y="3750134"/>
                  <a:pt x="7318596" y="3743299"/>
                </a:cubicBezTo>
                <a:cubicBezTo>
                  <a:pt x="7306862" y="3725849"/>
                  <a:pt x="7309314" y="3706168"/>
                  <a:pt x="7312010" y="3684518"/>
                </a:cubicBezTo>
                <a:cubicBezTo>
                  <a:pt x="7312236" y="3672555"/>
                  <a:pt x="7312462" y="3660591"/>
                  <a:pt x="7307463" y="3649975"/>
                </a:cubicBezTo>
                <a:cubicBezTo>
                  <a:pt x="7289710" y="3609789"/>
                  <a:pt x="7294632" y="3580423"/>
                  <a:pt x="7325454" y="3556281"/>
                </a:cubicBezTo>
                <a:cubicBezTo>
                  <a:pt x="7333905" y="3549339"/>
                  <a:pt x="7337621" y="3539808"/>
                  <a:pt x="7331376" y="3529037"/>
                </a:cubicBezTo>
                <a:cubicBezTo>
                  <a:pt x="7319378" y="3503559"/>
                  <a:pt x="7318075" y="3473417"/>
                  <a:pt x="7320752" y="3441773"/>
                </a:cubicBezTo>
                <a:cubicBezTo>
                  <a:pt x="7321468" y="3425873"/>
                  <a:pt x="7324674" y="3410283"/>
                  <a:pt x="7325635" y="3392415"/>
                </a:cubicBezTo>
                <a:cubicBezTo>
                  <a:pt x="7326823" y="3362583"/>
                  <a:pt x="7330009" y="3336998"/>
                  <a:pt x="7353890" y="3327980"/>
                </a:cubicBezTo>
                <a:cubicBezTo>
                  <a:pt x="7345175" y="3326895"/>
                  <a:pt x="7338705" y="3328088"/>
                  <a:pt x="7331970" y="3321253"/>
                </a:cubicBezTo>
                <a:cubicBezTo>
                  <a:pt x="7322746" y="3314108"/>
                  <a:pt x="7320727" y="3299866"/>
                  <a:pt x="7322443" y="3286089"/>
                </a:cubicBezTo>
                <a:cubicBezTo>
                  <a:pt x="7325649" y="3270499"/>
                  <a:pt x="7333138" y="3281425"/>
                  <a:pt x="7338363" y="3280078"/>
                </a:cubicBezTo>
                <a:cubicBezTo>
                  <a:pt x="7346079" y="3279040"/>
                  <a:pt x="7352039" y="3271788"/>
                  <a:pt x="7349775" y="3259514"/>
                </a:cubicBezTo>
                <a:cubicBezTo>
                  <a:pt x="7346756" y="3243149"/>
                  <a:pt x="7348472" y="3229372"/>
                  <a:pt x="7351923" y="3211814"/>
                </a:cubicBezTo>
                <a:cubicBezTo>
                  <a:pt x="7358355" y="3190630"/>
                  <a:pt x="7361051" y="3168981"/>
                  <a:pt x="7353543" y="3148059"/>
                </a:cubicBezTo>
                <a:cubicBezTo>
                  <a:pt x="7348788" y="3135475"/>
                  <a:pt x="7351504" y="3123822"/>
                  <a:pt x="7358955" y="3114756"/>
                </a:cubicBezTo>
                <a:cubicBezTo>
                  <a:pt x="7363425" y="3109317"/>
                  <a:pt x="7367896" y="3103878"/>
                  <a:pt x="7370876" y="3100252"/>
                </a:cubicBezTo>
                <a:cubicBezTo>
                  <a:pt x="7377082" y="3091032"/>
                  <a:pt x="7386532" y="3086213"/>
                  <a:pt x="7385513" y="3074094"/>
                </a:cubicBezTo>
                <a:cubicBezTo>
                  <a:pt x="7384494" y="3061976"/>
                  <a:pt x="7375534" y="3062858"/>
                  <a:pt x="7369309" y="3062083"/>
                </a:cubicBezTo>
                <a:cubicBezTo>
                  <a:pt x="7363084" y="3061307"/>
                  <a:pt x="7366554" y="3053745"/>
                  <a:pt x="7366045" y="3047686"/>
                </a:cubicBezTo>
                <a:cubicBezTo>
                  <a:pt x="7366780" y="3041781"/>
                  <a:pt x="7367515" y="3035877"/>
                  <a:pt x="7372250" y="3038465"/>
                </a:cubicBezTo>
                <a:cubicBezTo>
                  <a:pt x="7385455" y="3044108"/>
                  <a:pt x="7390661" y="3032764"/>
                  <a:pt x="7394112" y="3015206"/>
                </a:cubicBezTo>
                <a:lnTo>
                  <a:pt x="7394458" y="3014444"/>
                </a:lnTo>
                <a:lnTo>
                  <a:pt x="7405805" y="3039062"/>
                </a:lnTo>
                <a:cubicBezTo>
                  <a:pt x="7417195" y="3050327"/>
                  <a:pt x="7420991" y="3065346"/>
                  <a:pt x="7409602" y="3076610"/>
                </a:cubicBezTo>
                <a:cubicBezTo>
                  <a:pt x="7398212" y="3091629"/>
                  <a:pt x="7394416" y="3110402"/>
                  <a:pt x="7398212" y="3129176"/>
                </a:cubicBezTo>
                <a:cubicBezTo>
                  <a:pt x="7398212" y="3136685"/>
                  <a:pt x="7398212" y="3147949"/>
                  <a:pt x="7398212" y="3159214"/>
                </a:cubicBezTo>
                <a:cubicBezTo>
                  <a:pt x="7398212" y="3166723"/>
                  <a:pt x="7398212" y="3170478"/>
                  <a:pt x="7402009" y="3174233"/>
                </a:cubicBezTo>
                <a:cubicBezTo>
                  <a:pt x="7413398" y="3185497"/>
                  <a:pt x="7409602" y="3200516"/>
                  <a:pt x="7409602" y="3215535"/>
                </a:cubicBezTo>
                <a:cubicBezTo>
                  <a:pt x="7409602" y="3219289"/>
                  <a:pt x="7405805" y="3226799"/>
                  <a:pt x="7413398" y="3230553"/>
                </a:cubicBezTo>
                <a:lnTo>
                  <a:pt x="7419530" y="3236031"/>
                </a:lnTo>
                <a:lnTo>
                  <a:pt x="7419722" y="3256234"/>
                </a:lnTo>
                <a:cubicBezTo>
                  <a:pt x="7421505" y="3277442"/>
                  <a:pt x="7425279" y="3297898"/>
                  <a:pt x="7432288" y="3317759"/>
                </a:cubicBezTo>
                <a:cubicBezTo>
                  <a:pt x="7440796" y="3340804"/>
                  <a:pt x="7453775" y="3358409"/>
                  <a:pt x="7468245" y="3374202"/>
                </a:cubicBezTo>
                <a:cubicBezTo>
                  <a:pt x="7451588" y="3386118"/>
                  <a:pt x="7449118" y="3395803"/>
                  <a:pt x="7459116" y="3417035"/>
                </a:cubicBezTo>
                <a:cubicBezTo>
                  <a:pt x="7462116" y="3423405"/>
                  <a:pt x="7467851" y="3428116"/>
                  <a:pt x="7474321" y="3426923"/>
                </a:cubicBezTo>
                <a:cubicBezTo>
                  <a:pt x="7485771" y="3426351"/>
                  <a:pt x="7487790" y="3440593"/>
                  <a:pt x="7487319" y="3454525"/>
                </a:cubicBezTo>
                <a:cubicBezTo>
                  <a:pt x="7488093" y="3468612"/>
                  <a:pt x="7481133" y="3473741"/>
                  <a:pt x="7474172" y="3478870"/>
                </a:cubicBezTo>
                <a:cubicBezTo>
                  <a:pt x="7467457" y="3482030"/>
                  <a:pt x="7459987" y="3481100"/>
                  <a:pt x="7451046" y="3491978"/>
                </a:cubicBezTo>
                <a:cubicBezTo>
                  <a:pt x="7466722" y="3487935"/>
                  <a:pt x="7468986" y="3500209"/>
                  <a:pt x="7469515" y="3516264"/>
                </a:cubicBezTo>
                <a:cubicBezTo>
                  <a:pt x="7469044" y="3530196"/>
                  <a:pt x="7473308" y="3546716"/>
                  <a:pt x="7481023" y="3545678"/>
                </a:cubicBezTo>
                <a:cubicBezTo>
                  <a:pt x="7495208" y="3543448"/>
                  <a:pt x="7509149" y="3543185"/>
                  <a:pt x="7522070" y="3530804"/>
                </a:cubicBezTo>
                <a:cubicBezTo>
                  <a:pt x="7529276" y="3523707"/>
                  <a:pt x="7531501" y="3515990"/>
                  <a:pt x="7531972" y="3502058"/>
                </a:cubicBezTo>
                <a:cubicBezTo>
                  <a:pt x="7530708" y="3491907"/>
                  <a:pt x="7528708" y="3487661"/>
                  <a:pt x="7520993" y="3488699"/>
                </a:cubicBezTo>
                <a:cubicBezTo>
                  <a:pt x="7516013" y="3488078"/>
                  <a:pt x="7514258" y="3481864"/>
                  <a:pt x="7514993" y="3475960"/>
                </a:cubicBezTo>
                <a:cubicBezTo>
                  <a:pt x="7519180" y="3452497"/>
                  <a:pt x="7513426" y="3437790"/>
                  <a:pt x="7506427" y="3422928"/>
                </a:cubicBezTo>
                <a:cubicBezTo>
                  <a:pt x="7500673" y="3408221"/>
                  <a:pt x="7500144" y="3392166"/>
                  <a:pt x="7510575" y="3379474"/>
                </a:cubicBezTo>
                <a:cubicBezTo>
                  <a:pt x="7518026" y="3370409"/>
                  <a:pt x="7516026" y="3366163"/>
                  <a:pt x="7508311" y="3367201"/>
                </a:cubicBezTo>
                <a:cubicBezTo>
                  <a:pt x="7503331" y="3366580"/>
                  <a:pt x="7502576" y="3362489"/>
                  <a:pt x="7501067" y="3354306"/>
                </a:cubicBezTo>
                <a:cubicBezTo>
                  <a:pt x="7499415" y="3337112"/>
                  <a:pt x="7499693" y="3319659"/>
                  <a:pt x="7501838" y="3302438"/>
                </a:cubicBezTo>
                <a:lnTo>
                  <a:pt x="7507445" y="3278804"/>
                </a:lnTo>
                <a:lnTo>
                  <a:pt x="7507835" y="3278895"/>
                </a:lnTo>
                <a:cubicBezTo>
                  <a:pt x="7516852" y="3283119"/>
                  <a:pt x="7523496" y="3290629"/>
                  <a:pt x="7523496" y="3305648"/>
                </a:cubicBezTo>
                <a:cubicBezTo>
                  <a:pt x="7523496" y="3316912"/>
                  <a:pt x="7534885" y="3328176"/>
                  <a:pt x="7546275" y="3328176"/>
                </a:cubicBezTo>
                <a:cubicBezTo>
                  <a:pt x="7557664" y="3331931"/>
                  <a:pt x="7565257" y="3335686"/>
                  <a:pt x="7576646" y="3343195"/>
                </a:cubicBezTo>
                <a:cubicBezTo>
                  <a:pt x="7580443" y="3343195"/>
                  <a:pt x="7584239" y="3343195"/>
                  <a:pt x="7584239" y="3343195"/>
                </a:cubicBezTo>
                <a:cubicBezTo>
                  <a:pt x="7603221" y="3324421"/>
                  <a:pt x="7622204" y="3309403"/>
                  <a:pt x="7622204" y="3286874"/>
                </a:cubicBezTo>
                <a:lnTo>
                  <a:pt x="7622204" y="3241914"/>
                </a:lnTo>
                <a:lnTo>
                  <a:pt x="7622704" y="3240545"/>
                </a:lnTo>
                <a:lnTo>
                  <a:pt x="7622204" y="3239910"/>
                </a:lnTo>
                <a:lnTo>
                  <a:pt x="7622204" y="3199499"/>
                </a:lnTo>
                <a:lnTo>
                  <a:pt x="7626201" y="3182020"/>
                </a:lnTo>
                <a:lnTo>
                  <a:pt x="7634895" y="3112220"/>
                </a:lnTo>
                <a:lnTo>
                  <a:pt x="7635017" y="3114157"/>
                </a:lnTo>
                <a:cubicBezTo>
                  <a:pt x="7636441" y="3121666"/>
                  <a:pt x="7639288" y="3129176"/>
                  <a:pt x="7644983" y="3136685"/>
                </a:cubicBezTo>
                <a:cubicBezTo>
                  <a:pt x="7679151" y="3170478"/>
                  <a:pt x="7690540" y="3215535"/>
                  <a:pt x="7694337" y="3264346"/>
                </a:cubicBezTo>
                <a:cubicBezTo>
                  <a:pt x="7694337" y="3286874"/>
                  <a:pt x="7690540" y="3313157"/>
                  <a:pt x="7698133" y="3339440"/>
                </a:cubicBezTo>
                <a:cubicBezTo>
                  <a:pt x="7705726" y="3354459"/>
                  <a:pt x="7701930" y="3373233"/>
                  <a:pt x="7698133" y="3388252"/>
                </a:cubicBezTo>
                <a:cubicBezTo>
                  <a:pt x="7698133" y="3403271"/>
                  <a:pt x="7709523" y="3418290"/>
                  <a:pt x="7705726" y="3433308"/>
                </a:cubicBezTo>
                <a:cubicBezTo>
                  <a:pt x="7705726" y="3440818"/>
                  <a:pt x="7698133" y="3455837"/>
                  <a:pt x="7713319" y="3452082"/>
                </a:cubicBezTo>
                <a:cubicBezTo>
                  <a:pt x="7724708" y="3452082"/>
                  <a:pt x="7717115" y="3440818"/>
                  <a:pt x="7720912" y="3433308"/>
                </a:cubicBezTo>
                <a:cubicBezTo>
                  <a:pt x="7724708" y="3388252"/>
                  <a:pt x="7713319" y="3346950"/>
                  <a:pt x="7713319" y="3301893"/>
                </a:cubicBezTo>
                <a:cubicBezTo>
                  <a:pt x="7713319" y="3279365"/>
                  <a:pt x="7732301" y="3268101"/>
                  <a:pt x="7736098" y="3245572"/>
                </a:cubicBezTo>
                <a:cubicBezTo>
                  <a:pt x="7736098" y="3245572"/>
                  <a:pt x="7739894" y="3245572"/>
                  <a:pt x="7743691" y="3245572"/>
                </a:cubicBezTo>
                <a:cubicBezTo>
                  <a:pt x="7747487" y="3245572"/>
                  <a:pt x="7755080" y="3241818"/>
                  <a:pt x="7758877" y="3249327"/>
                </a:cubicBezTo>
                <a:cubicBezTo>
                  <a:pt x="7758877" y="3260591"/>
                  <a:pt x="7758877" y="3271855"/>
                  <a:pt x="7758877" y="3283120"/>
                </a:cubicBezTo>
                <a:cubicBezTo>
                  <a:pt x="7758877" y="3294384"/>
                  <a:pt x="7766469" y="3298138"/>
                  <a:pt x="7766469" y="3305648"/>
                </a:cubicBezTo>
                <a:cubicBezTo>
                  <a:pt x="7766469" y="3309403"/>
                  <a:pt x="7770266" y="3309403"/>
                  <a:pt x="7774063" y="3309403"/>
                </a:cubicBezTo>
                <a:cubicBezTo>
                  <a:pt x="7777859" y="3309403"/>
                  <a:pt x="7777859" y="3305648"/>
                  <a:pt x="7777859" y="3301893"/>
                </a:cubicBezTo>
                <a:cubicBezTo>
                  <a:pt x="7777859" y="3290629"/>
                  <a:pt x="7777859" y="3279365"/>
                  <a:pt x="7777859" y="3268101"/>
                </a:cubicBezTo>
                <a:cubicBezTo>
                  <a:pt x="7777859" y="3264346"/>
                  <a:pt x="7777859" y="3256836"/>
                  <a:pt x="7785452" y="3256836"/>
                </a:cubicBezTo>
                <a:cubicBezTo>
                  <a:pt x="7789248" y="3256836"/>
                  <a:pt x="7789248" y="3264346"/>
                  <a:pt x="7793045" y="3264346"/>
                </a:cubicBezTo>
                <a:cubicBezTo>
                  <a:pt x="7804434" y="3279365"/>
                  <a:pt x="7812027" y="3294384"/>
                  <a:pt x="7812027" y="3309403"/>
                </a:cubicBezTo>
                <a:cubicBezTo>
                  <a:pt x="7812027" y="3335686"/>
                  <a:pt x="7831010" y="3354459"/>
                  <a:pt x="7827213" y="3380742"/>
                </a:cubicBezTo>
                <a:cubicBezTo>
                  <a:pt x="7827213" y="3380742"/>
                  <a:pt x="7831010" y="3380742"/>
                  <a:pt x="7831010" y="3380742"/>
                </a:cubicBezTo>
                <a:cubicBezTo>
                  <a:pt x="7834806" y="3380742"/>
                  <a:pt x="7834806" y="3380742"/>
                  <a:pt x="7838602" y="3380742"/>
                </a:cubicBezTo>
                <a:cubicBezTo>
                  <a:pt x="7838602" y="3376988"/>
                  <a:pt x="7838602" y="3369478"/>
                  <a:pt x="7838602" y="3365723"/>
                </a:cubicBezTo>
                <a:cubicBezTo>
                  <a:pt x="7840501" y="3358214"/>
                  <a:pt x="7842399" y="3354459"/>
                  <a:pt x="7845721" y="3353051"/>
                </a:cubicBezTo>
                <a:lnTo>
                  <a:pt x="7853977" y="3353793"/>
                </a:lnTo>
                <a:lnTo>
                  <a:pt x="7855592" y="3370484"/>
                </a:lnTo>
                <a:cubicBezTo>
                  <a:pt x="7863501" y="3469402"/>
                  <a:pt x="7863694" y="3569358"/>
                  <a:pt x="7875583" y="3666774"/>
                </a:cubicBezTo>
                <a:cubicBezTo>
                  <a:pt x="7875847" y="3674802"/>
                  <a:pt x="7874376" y="3686610"/>
                  <a:pt x="7880601" y="3687386"/>
                </a:cubicBezTo>
                <a:cubicBezTo>
                  <a:pt x="7886581" y="3690129"/>
                  <a:pt x="7890297" y="3680599"/>
                  <a:pt x="7894767" y="3675160"/>
                </a:cubicBezTo>
                <a:cubicBezTo>
                  <a:pt x="7897993" y="3669566"/>
                  <a:pt x="7901463" y="3662003"/>
                  <a:pt x="7905953" y="3666560"/>
                </a:cubicBezTo>
                <a:cubicBezTo>
                  <a:pt x="7911933" y="3669303"/>
                  <a:pt x="7913443" y="3677486"/>
                  <a:pt x="7913707" y="3685513"/>
                </a:cubicBezTo>
                <a:cubicBezTo>
                  <a:pt x="7912972" y="3691418"/>
                  <a:pt x="7912236" y="3697322"/>
                  <a:pt x="7911501" y="3703226"/>
                </a:cubicBezTo>
                <a:cubicBezTo>
                  <a:pt x="7909314" y="3730935"/>
                  <a:pt x="7917313" y="3747920"/>
                  <a:pt x="7934743" y="3750091"/>
                </a:cubicBezTo>
                <a:cubicBezTo>
                  <a:pt x="7940968" y="3750867"/>
                  <a:pt x="7947193" y="3751642"/>
                  <a:pt x="7953909" y="3748481"/>
                </a:cubicBezTo>
                <a:cubicBezTo>
                  <a:pt x="7961624" y="3747444"/>
                  <a:pt x="7964378" y="3755781"/>
                  <a:pt x="7960417" y="3767280"/>
                </a:cubicBezTo>
                <a:cubicBezTo>
                  <a:pt x="7953986" y="3788464"/>
                  <a:pt x="7942800" y="3797064"/>
                  <a:pt x="7925615" y="3792924"/>
                </a:cubicBezTo>
                <a:cubicBezTo>
                  <a:pt x="7933859" y="3807942"/>
                  <a:pt x="7941349" y="3818868"/>
                  <a:pt x="7950573" y="3826013"/>
                </a:cubicBezTo>
                <a:cubicBezTo>
                  <a:pt x="7959798" y="3833158"/>
                  <a:pt x="7982944" y="3830045"/>
                  <a:pt x="7992130" y="3817198"/>
                </a:cubicBezTo>
                <a:cubicBezTo>
                  <a:pt x="8003051" y="3800571"/>
                  <a:pt x="7999032" y="3782083"/>
                  <a:pt x="7995768" y="3767685"/>
                </a:cubicBezTo>
                <a:cubicBezTo>
                  <a:pt x="7990749" y="3747074"/>
                  <a:pt x="7988466" y="3724805"/>
                  <a:pt x="7991408" y="3701187"/>
                </a:cubicBezTo>
                <a:cubicBezTo>
                  <a:pt x="7993123" y="3687410"/>
                  <a:pt x="7995085" y="3671666"/>
                  <a:pt x="7997046" y="3655921"/>
                </a:cubicBezTo>
                <a:cubicBezTo>
                  <a:pt x="8003113" y="3607209"/>
                  <a:pt x="8005540" y="3559170"/>
                  <a:pt x="7996458" y="3515036"/>
                </a:cubicBezTo>
                <a:lnTo>
                  <a:pt x="7992185" y="3501220"/>
                </a:lnTo>
                <a:lnTo>
                  <a:pt x="7991410" y="3494323"/>
                </a:lnTo>
                <a:cubicBezTo>
                  <a:pt x="7993308" y="3486813"/>
                  <a:pt x="7998054" y="3480242"/>
                  <a:pt x="8005647" y="3474610"/>
                </a:cubicBezTo>
                <a:cubicBezTo>
                  <a:pt x="8013240" y="3470856"/>
                  <a:pt x="8020833" y="3478365"/>
                  <a:pt x="8028426" y="3470856"/>
                </a:cubicBezTo>
                <a:cubicBezTo>
                  <a:pt x="8028426" y="3459592"/>
                  <a:pt x="8028426" y="3448327"/>
                  <a:pt x="8028426" y="3437063"/>
                </a:cubicBezTo>
                <a:cubicBezTo>
                  <a:pt x="8032222" y="3429554"/>
                  <a:pt x="8024629" y="3418290"/>
                  <a:pt x="8032222" y="3407025"/>
                </a:cubicBezTo>
                <a:cubicBezTo>
                  <a:pt x="8043611" y="3395761"/>
                  <a:pt x="8028426" y="3392007"/>
                  <a:pt x="8028426" y="3380742"/>
                </a:cubicBezTo>
                <a:lnTo>
                  <a:pt x="8026831" y="3340139"/>
                </a:lnTo>
                <a:lnTo>
                  <a:pt x="8035494" y="3326936"/>
                </a:lnTo>
                <a:cubicBezTo>
                  <a:pt x="8038474" y="3323310"/>
                  <a:pt x="8041945" y="3315748"/>
                  <a:pt x="8045680" y="3316213"/>
                </a:cubicBezTo>
                <a:cubicBezTo>
                  <a:pt x="8059375" y="3317919"/>
                  <a:pt x="8070374" y="3341274"/>
                  <a:pt x="8065432" y="3360645"/>
                </a:cubicBezTo>
                <a:cubicBezTo>
                  <a:pt x="8055549" y="3399387"/>
                  <a:pt x="8054627" y="3437246"/>
                  <a:pt x="8061174" y="3476035"/>
                </a:cubicBezTo>
                <a:cubicBezTo>
                  <a:pt x="8061948" y="3490122"/>
                  <a:pt x="8062722" y="3504209"/>
                  <a:pt x="8055026" y="3515243"/>
                </a:cubicBezTo>
                <a:cubicBezTo>
                  <a:pt x="8050066" y="3524618"/>
                  <a:pt x="8050821" y="3528709"/>
                  <a:pt x="8058046" y="3531608"/>
                </a:cubicBezTo>
                <a:cubicBezTo>
                  <a:pt x="8067760" y="3534816"/>
                  <a:pt x="8072760" y="3545432"/>
                  <a:pt x="8073289" y="3561487"/>
                </a:cubicBezTo>
                <a:cubicBezTo>
                  <a:pt x="8075062" y="3577697"/>
                  <a:pt x="8076592" y="3595876"/>
                  <a:pt x="8078120" y="3614054"/>
                </a:cubicBezTo>
                <a:cubicBezTo>
                  <a:pt x="8078649" y="3630109"/>
                  <a:pt x="8085384" y="3636944"/>
                  <a:pt x="8095589" y="3636216"/>
                </a:cubicBezTo>
                <a:cubicBezTo>
                  <a:pt x="8096834" y="3636371"/>
                  <a:pt x="8099324" y="3636681"/>
                  <a:pt x="8102059" y="3635023"/>
                </a:cubicBezTo>
                <a:cubicBezTo>
                  <a:pt x="8108284" y="3635799"/>
                  <a:pt x="8112529" y="3642323"/>
                  <a:pt x="8111303" y="3652164"/>
                </a:cubicBezTo>
                <a:cubicBezTo>
                  <a:pt x="8111568" y="3660192"/>
                  <a:pt x="8105343" y="3659416"/>
                  <a:pt x="8100363" y="3658796"/>
                </a:cubicBezTo>
                <a:cubicBezTo>
                  <a:pt x="8095137" y="3660144"/>
                  <a:pt x="8090157" y="3659524"/>
                  <a:pt x="8087441" y="3671177"/>
                </a:cubicBezTo>
                <a:cubicBezTo>
                  <a:pt x="8085235" y="3688890"/>
                  <a:pt x="8095724" y="3706186"/>
                  <a:pt x="8107420" y="3703645"/>
                </a:cubicBezTo>
                <a:cubicBezTo>
                  <a:pt x="8111155" y="3704111"/>
                  <a:pt x="8114135" y="3700484"/>
                  <a:pt x="8117380" y="3704886"/>
                </a:cubicBezTo>
                <a:cubicBezTo>
                  <a:pt x="8116644" y="3710790"/>
                  <a:pt x="8112909" y="3710325"/>
                  <a:pt x="8111174" y="3714106"/>
                </a:cubicBezTo>
                <a:cubicBezTo>
                  <a:pt x="8102478" y="3723016"/>
                  <a:pt x="8101498" y="3730889"/>
                  <a:pt x="8109232" y="3739847"/>
                </a:cubicBezTo>
                <a:cubicBezTo>
                  <a:pt x="8121702" y="3751393"/>
                  <a:pt x="8129701" y="3768378"/>
                  <a:pt x="8136455" y="3785209"/>
                </a:cubicBezTo>
                <a:cubicBezTo>
                  <a:pt x="8145454" y="3804317"/>
                  <a:pt x="8155942" y="3821613"/>
                  <a:pt x="8173128" y="3825752"/>
                </a:cubicBezTo>
                <a:cubicBezTo>
                  <a:pt x="8179108" y="3828496"/>
                  <a:pt x="8186087" y="3833362"/>
                  <a:pt x="8187352" y="3843513"/>
                </a:cubicBezTo>
                <a:cubicBezTo>
                  <a:pt x="8194899" y="3884426"/>
                  <a:pt x="8223309" y="3899956"/>
                  <a:pt x="8233591" y="3939211"/>
                </a:cubicBezTo>
                <a:cubicBezTo>
                  <a:pt x="8237345" y="3949672"/>
                  <a:pt x="8243816" y="3948479"/>
                  <a:pt x="8250531" y="3945318"/>
                </a:cubicBezTo>
                <a:cubicBezTo>
                  <a:pt x="8257491" y="3940189"/>
                  <a:pt x="8254982" y="3929884"/>
                  <a:pt x="8251983" y="3923514"/>
                </a:cubicBezTo>
                <a:cubicBezTo>
                  <a:pt x="8247228" y="3910930"/>
                  <a:pt x="8249944" y="3899277"/>
                  <a:pt x="8256395" y="3888088"/>
                </a:cubicBezTo>
                <a:cubicBezTo>
                  <a:pt x="8264336" y="3875087"/>
                  <a:pt x="8268787" y="3859652"/>
                  <a:pt x="8270994" y="3841939"/>
                </a:cubicBezTo>
                <a:cubicBezTo>
                  <a:pt x="8273425" y="3812262"/>
                  <a:pt x="8261691" y="3794812"/>
                  <a:pt x="8243281" y="3800513"/>
                </a:cubicBezTo>
                <a:cubicBezTo>
                  <a:pt x="8239301" y="3802016"/>
                  <a:pt x="8234075" y="3803364"/>
                  <a:pt x="8230340" y="3802899"/>
                </a:cubicBezTo>
                <a:cubicBezTo>
                  <a:pt x="8229095" y="3802744"/>
                  <a:pt x="8227605" y="3804557"/>
                  <a:pt x="8227605" y="3804557"/>
                </a:cubicBezTo>
                <a:cubicBezTo>
                  <a:pt x="8227850" y="3802589"/>
                  <a:pt x="8227850" y="3802589"/>
                  <a:pt x="8229340" y="3800775"/>
                </a:cubicBezTo>
                <a:cubicBezTo>
                  <a:pt x="8230321" y="3792903"/>
                  <a:pt x="8231056" y="3786999"/>
                  <a:pt x="8230792" y="3778971"/>
                </a:cubicBezTo>
                <a:cubicBezTo>
                  <a:pt x="8229224" y="3740802"/>
                  <a:pt x="8234430" y="3729458"/>
                  <a:pt x="8259557" y="3720596"/>
                </a:cubicBezTo>
                <a:cubicBezTo>
                  <a:pt x="8271252" y="3718056"/>
                  <a:pt x="8275213" y="3706557"/>
                  <a:pt x="8274929" y="3688534"/>
                </a:cubicBezTo>
                <a:cubicBezTo>
                  <a:pt x="8275400" y="3674602"/>
                  <a:pt x="8271400" y="3666109"/>
                  <a:pt x="8263666" y="3657151"/>
                </a:cubicBezTo>
                <a:cubicBezTo>
                  <a:pt x="8241462" y="3632400"/>
                  <a:pt x="8229444" y="3596927"/>
                  <a:pt x="8228857" y="3550885"/>
                </a:cubicBezTo>
                <a:cubicBezTo>
                  <a:pt x="8226045" y="3512560"/>
                  <a:pt x="8226045" y="3512560"/>
                  <a:pt x="8249965" y="3523534"/>
                </a:cubicBezTo>
                <a:cubicBezTo>
                  <a:pt x="8263170" y="3529176"/>
                  <a:pt x="8269885" y="3526015"/>
                  <a:pt x="8277071" y="3508923"/>
                </a:cubicBezTo>
                <a:cubicBezTo>
                  <a:pt x="8259131" y="3500692"/>
                  <a:pt x="8256132" y="3494323"/>
                  <a:pt x="8258564" y="3464646"/>
                </a:cubicBezTo>
                <a:lnTo>
                  <a:pt x="8260292" y="3451859"/>
                </a:lnTo>
                <a:lnTo>
                  <a:pt x="8266046" y="3452081"/>
                </a:lnTo>
                <a:cubicBezTo>
                  <a:pt x="8277436" y="3452081"/>
                  <a:pt x="8269843" y="3440817"/>
                  <a:pt x="8273639" y="3433307"/>
                </a:cubicBezTo>
                <a:lnTo>
                  <a:pt x="8271674" y="3378894"/>
                </a:lnTo>
                <a:lnTo>
                  <a:pt x="8292986" y="3371000"/>
                </a:lnTo>
                <a:cubicBezTo>
                  <a:pt x="8301701" y="3372085"/>
                  <a:pt x="8310416" y="3373171"/>
                  <a:pt x="8316112" y="3357891"/>
                </a:cubicBezTo>
                <a:cubicBezTo>
                  <a:pt x="8317602" y="3356078"/>
                  <a:pt x="8320828" y="3350484"/>
                  <a:pt x="8317093" y="3350019"/>
                </a:cubicBezTo>
                <a:cubicBezTo>
                  <a:pt x="8307378" y="3346810"/>
                  <a:pt x="8307849" y="3332878"/>
                  <a:pt x="8305585" y="3320604"/>
                </a:cubicBezTo>
                <a:cubicBezTo>
                  <a:pt x="8303566" y="3306363"/>
                  <a:pt x="8298321" y="3297715"/>
                  <a:pt x="8288116" y="3298442"/>
                </a:cubicBezTo>
                <a:cubicBezTo>
                  <a:pt x="8282391" y="3298728"/>
                  <a:pt x="8277594" y="3296632"/>
                  <a:pt x="8273852" y="3292418"/>
                </a:cubicBezTo>
                <a:lnTo>
                  <a:pt x="8271425" y="3286694"/>
                </a:lnTo>
                <a:lnTo>
                  <a:pt x="8276012" y="3273732"/>
                </a:lnTo>
                <a:cubicBezTo>
                  <a:pt x="8281232" y="3265283"/>
                  <a:pt x="8286927" y="3256835"/>
                  <a:pt x="8288825" y="3245571"/>
                </a:cubicBezTo>
                <a:cubicBezTo>
                  <a:pt x="8288825" y="3245571"/>
                  <a:pt x="8292622" y="3245571"/>
                  <a:pt x="8296418" y="3245571"/>
                </a:cubicBezTo>
                <a:cubicBezTo>
                  <a:pt x="8300214" y="3245571"/>
                  <a:pt x="8307807" y="3241817"/>
                  <a:pt x="8311604" y="3249326"/>
                </a:cubicBezTo>
                <a:cubicBezTo>
                  <a:pt x="8311604" y="3260590"/>
                  <a:pt x="8311604" y="3271854"/>
                  <a:pt x="8311604" y="3283119"/>
                </a:cubicBezTo>
                <a:cubicBezTo>
                  <a:pt x="8311604" y="3294383"/>
                  <a:pt x="8319197" y="3298137"/>
                  <a:pt x="8319197" y="3305647"/>
                </a:cubicBezTo>
                <a:cubicBezTo>
                  <a:pt x="8319197" y="3309402"/>
                  <a:pt x="8322993" y="3309402"/>
                  <a:pt x="8326790" y="3309402"/>
                </a:cubicBezTo>
                <a:cubicBezTo>
                  <a:pt x="8330586" y="3309402"/>
                  <a:pt x="8330586" y="3305647"/>
                  <a:pt x="8330586" y="3301892"/>
                </a:cubicBezTo>
                <a:cubicBezTo>
                  <a:pt x="8330586" y="3290628"/>
                  <a:pt x="8330586" y="3279364"/>
                  <a:pt x="8330586" y="3268100"/>
                </a:cubicBezTo>
                <a:cubicBezTo>
                  <a:pt x="8330586" y="3264345"/>
                  <a:pt x="8330586" y="3256835"/>
                  <a:pt x="8338179" y="3256835"/>
                </a:cubicBezTo>
                <a:cubicBezTo>
                  <a:pt x="8341976" y="3256835"/>
                  <a:pt x="8341976" y="3264345"/>
                  <a:pt x="8345772" y="3264345"/>
                </a:cubicBezTo>
                <a:cubicBezTo>
                  <a:pt x="8357162" y="3279364"/>
                  <a:pt x="8364754" y="3294383"/>
                  <a:pt x="8364754" y="3309402"/>
                </a:cubicBezTo>
                <a:cubicBezTo>
                  <a:pt x="8364754" y="3335685"/>
                  <a:pt x="8383737" y="3354458"/>
                  <a:pt x="8379940" y="3380741"/>
                </a:cubicBezTo>
                <a:cubicBezTo>
                  <a:pt x="8379940" y="3380741"/>
                  <a:pt x="8383737" y="3380741"/>
                  <a:pt x="8383737" y="3380741"/>
                </a:cubicBezTo>
                <a:cubicBezTo>
                  <a:pt x="8387533" y="3380741"/>
                  <a:pt x="8387533" y="3380741"/>
                  <a:pt x="8391329" y="3380741"/>
                </a:cubicBezTo>
                <a:cubicBezTo>
                  <a:pt x="8391329" y="3376987"/>
                  <a:pt x="8391329" y="3369477"/>
                  <a:pt x="8391329" y="3365722"/>
                </a:cubicBezTo>
                <a:cubicBezTo>
                  <a:pt x="8395125" y="3350704"/>
                  <a:pt x="8398921" y="3350704"/>
                  <a:pt x="8414107" y="3354458"/>
                </a:cubicBezTo>
                <a:cubicBezTo>
                  <a:pt x="8417905" y="3358213"/>
                  <a:pt x="8421701" y="3358213"/>
                  <a:pt x="8425497" y="3350704"/>
                </a:cubicBezTo>
                <a:cubicBezTo>
                  <a:pt x="8429293" y="3339439"/>
                  <a:pt x="8429293" y="3328175"/>
                  <a:pt x="8436887" y="3316911"/>
                </a:cubicBezTo>
                <a:cubicBezTo>
                  <a:pt x="8436887" y="3328175"/>
                  <a:pt x="8436887" y="3335685"/>
                  <a:pt x="8436887" y="3343194"/>
                </a:cubicBezTo>
                <a:cubicBezTo>
                  <a:pt x="8436887" y="3350704"/>
                  <a:pt x="8444479" y="3350704"/>
                  <a:pt x="8448277" y="3346949"/>
                </a:cubicBezTo>
                <a:cubicBezTo>
                  <a:pt x="8452073" y="3346949"/>
                  <a:pt x="8452073" y="3339439"/>
                  <a:pt x="8455869" y="3346949"/>
                </a:cubicBezTo>
                <a:cubicBezTo>
                  <a:pt x="8455869" y="3346949"/>
                  <a:pt x="8459665" y="3350704"/>
                  <a:pt x="8455869" y="3350704"/>
                </a:cubicBezTo>
                <a:cubicBezTo>
                  <a:pt x="8448277" y="3361968"/>
                  <a:pt x="8452073" y="3376987"/>
                  <a:pt x="8452073" y="3388251"/>
                </a:cubicBezTo>
                <a:cubicBezTo>
                  <a:pt x="8452073" y="3392006"/>
                  <a:pt x="8452073" y="3395760"/>
                  <a:pt x="8455869" y="3395760"/>
                </a:cubicBezTo>
                <a:cubicBezTo>
                  <a:pt x="8459665" y="3395760"/>
                  <a:pt x="8459665" y="3395760"/>
                  <a:pt x="8463463" y="3392006"/>
                </a:cubicBezTo>
                <a:cubicBezTo>
                  <a:pt x="8471055" y="3384496"/>
                  <a:pt x="8471055" y="3373232"/>
                  <a:pt x="8478647" y="3369477"/>
                </a:cubicBezTo>
                <a:cubicBezTo>
                  <a:pt x="8486241" y="3365722"/>
                  <a:pt x="8490037" y="3358213"/>
                  <a:pt x="8497631" y="3365722"/>
                </a:cubicBezTo>
                <a:cubicBezTo>
                  <a:pt x="8501427" y="3369477"/>
                  <a:pt x="8509019" y="3369477"/>
                  <a:pt x="8509019" y="3373232"/>
                </a:cubicBezTo>
                <a:cubicBezTo>
                  <a:pt x="8509019" y="3380741"/>
                  <a:pt x="8512817" y="3388251"/>
                  <a:pt x="8509019" y="3392006"/>
                </a:cubicBezTo>
                <a:cubicBezTo>
                  <a:pt x="8501427" y="3407024"/>
                  <a:pt x="8497631" y="3422043"/>
                  <a:pt x="8493833" y="3437062"/>
                </a:cubicBezTo>
                <a:cubicBezTo>
                  <a:pt x="8486241" y="3448326"/>
                  <a:pt x="8490037" y="3448326"/>
                  <a:pt x="8501427" y="3455836"/>
                </a:cubicBezTo>
                <a:cubicBezTo>
                  <a:pt x="8509019" y="3455836"/>
                  <a:pt x="8520409" y="3459591"/>
                  <a:pt x="8524205" y="3467100"/>
                </a:cubicBezTo>
                <a:cubicBezTo>
                  <a:pt x="8524205" y="3478364"/>
                  <a:pt x="8531799" y="3485874"/>
                  <a:pt x="8531799" y="3500893"/>
                </a:cubicBezTo>
                <a:cubicBezTo>
                  <a:pt x="8528001" y="3508402"/>
                  <a:pt x="8531799" y="3519666"/>
                  <a:pt x="8528001" y="3530930"/>
                </a:cubicBezTo>
                <a:cubicBezTo>
                  <a:pt x="8528001" y="3538440"/>
                  <a:pt x="8535595" y="3538440"/>
                  <a:pt x="8539391" y="3538440"/>
                </a:cubicBezTo>
                <a:cubicBezTo>
                  <a:pt x="8546985" y="3538440"/>
                  <a:pt x="8550781" y="3534685"/>
                  <a:pt x="8550781" y="3530930"/>
                </a:cubicBezTo>
                <a:cubicBezTo>
                  <a:pt x="8550781" y="3523421"/>
                  <a:pt x="8546985" y="3523421"/>
                  <a:pt x="8546985" y="3519666"/>
                </a:cubicBezTo>
                <a:cubicBezTo>
                  <a:pt x="8539391" y="3500893"/>
                  <a:pt x="8543187" y="3485874"/>
                  <a:pt x="8558373" y="3474609"/>
                </a:cubicBezTo>
                <a:cubicBezTo>
                  <a:pt x="8565967" y="3470855"/>
                  <a:pt x="8573559" y="3478364"/>
                  <a:pt x="8581153" y="3470855"/>
                </a:cubicBezTo>
                <a:cubicBezTo>
                  <a:pt x="8581153" y="3459591"/>
                  <a:pt x="8581153" y="3448326"/>
                  <a:pt x="8581153" y="3437062"/>
                </a:cubicBezTo>
                <a:cubicBezTo>
                  <a:pt x="8584949" y="3429553"/>
                  <a:pt x="8577355" y="3418289"/>
                  <a:pt x="8584949" y="3407024"/>
                </a:cubicBezTo>
                <a:cubicBezTo>
                  <a:pt x="8596339" y="3395760"/>
                  <a:pt x="8581153" y="3392006"/>
                  <a:pt x="8581153" y="3380741"/>
                </a:cubicBezTo>
                <a:cubicBezTo>
                  <a:pt x="8584949" y="3346949"/>
                  <a:pt x="8573559" y="3316911"/>
                  <a:pt x="8577355" y="3286873"/>
                </a:cubicBezTo>
                <a:cubicBezTo>
                  <a:pt x="8577355" y="3271854"/>
                  <a:pt x="8577355" y="3260590"/>
                  <a:pt x="8577355" y="3245571"/>
                </a:cubicBezTo>
                <a:cubicBezTo>
                  <a:pt x="8577355" y="3223043"/>
                  <a:pt x="8577355" y="3204269"/>
                  <a:pt x="8558373" y="3181741"/>
                </a:cubicBezTo>
                <a:cubicBezTo>
                  <a:pt x="8562169" y="3177986"/>
                  <a:pt x="8569763" y="3177986"/>
                  <a:pt x="8569763" y="3174232"/>
                </a:cubicBezTo>
                <a:cubicBezTo>
                  <a:pt x="8588745" y="3159213"/>
                  <a:pt x="8588745" y="3155458"/>
                  <a:pt x="8573559" y="3132930"/>
                </a:cubicBezTo>
                <a:cubicBezTo>
                  <a:pt x="8565967" y="3125420"/>
                  <a:pt x="8558373" y="3114156"/>
                  <a:pt x="8558373" y="3102892"/>
                </a:cubicBezTo>
                <a:cubicBezTo>
                  <a:pt x="8554577" y="3091628"/>
                  <a:pt x="8546985" y="3084118"/>
                  <a:pt x="8550781" y="3076609"/>
                </a:cubicBezTo>
                <a:lnTo>
                  <a:pt x="8551219" y="3075262"/>
                </a:lnTo>
                <a:lnTo>
                  <a:pt x="8552873" y="3075807"/>
                </a:lnTo>
                <a:cubicBezTo>
                  <a:pt x="8555245" y="3075337"/>
                  <a:pt x="8557143" y="3073460"/>
                  <a:pt x="8557143" y="3069705"/>
                </a:cubicBezTo>
                <a:lnTo>
                  <a:pt x="8557143" y="3057101"/>
                </a:lnTo>
                <a:lnTo>
                  <a:pt x="8559659" y="3049391"/>
                </a:lnTo>
                <a:lnTo>
                  <a:pt x="8564261" y="3060318"/>
                </a:lnTo>
                <a:cubicBezTo>
                  <a:pt x="8565685" y="3065950"/>
                  <a:pt x="8566635" y="3071582"/>
                  <a:pt x="8568533" y="3077215"/>
                </a:cubicBezTo>
                <a:cubicBezTo>
                  <a:pt x="8572329" y="3084724"/>
                  <a:pt x="8576125" y="3084724"/>
                  <a:pt x="8579921" y="3080969"/>
                </a:cubicBezTo>
                <a:lnTo>
                  <a:pt x="8589123" y="3080142"/>
                </a:lnTo>
                <a:lnTo>
                  <a:pt x="8589775" y="3121846"/>
                </a:lnTo>
                <a:cubicBezTo>
                  <a:pt x="8589775" y="3121846"/>
                  <a:pt x="8589775" y="3125602"/>
                  <a:pt x="8589775" y="3129358"/>
                </a:cubicBezTo>
                <a:cubicBezTo>
                  <a:pt x="8589775" y="3136870"/>
                  <a:pt x="8588541" y="3148137"/>
                  <a:pt x="8591009" y="3151893"/>
                </a:cubicBezTo>
                <a:cubicBezTo>
                  <a:pt x="8591009" y="3166917"/>
                  <a:pt x="8593477" y="3181940"/>
                  <a:pt x="8593477" y="3196964"/>
                </a:cubicBezTo>
                <a:cubicBezTo>
                  <a:pt x="8593477" y="3204475"/>
                  <a:pt x="8593477" y="3208231"/>
                  <a:pt x="8594711" y="3215743"/>
                </a:cubicBezTo>
                <a:cubicBezTo>
                  <a:pt x="8595945" y="3223255"/>
                  <a:pt x="8594711" y="3230766"/>
                  <a:pt x="8594711" y="3242034"/>
                </a:cubicBezTo>
                <a:cubicBezTo>
                  <a:pt x="8594711" y="3249546"/>
                  <a:pt x="8597179" y="3257057"/>
                  <a:pt x="8597179" y="3268325"/>
                </a:cubicBezTo>
                <a:cubicBezTo>
                  <a:pt x="8597179" y="3272081"/>
                  <a:pt x="8595945" y="3275837"/>
                  <a:pt x="8594711" y="3283348"/>
                </a:cubicBezTo>
                <a:cubicBezTo>
                  <a:pt x="8594711" y="3290860"/>
                  <a:pt x="8598413" y="3287104"/>
                  <a:pt x="8598413" y="3290860"/>
                </a:cubicBezTo>
                <a:cubicBezTo>
                  <a:pt x="8598413" y="3294616"/>
                  <a:pt x="8598413" y="3294616"/>
                  <a:pt x="8598413" y="3298372"/>
                </a:cubicBezTo>
                <a:cubicBezTo>
                  <a:pt x="8598413" y="3317151"/>
                  <a:pt x="8599647" y="3339686"/>
                  <a:pt x="8600881" y="3358466"/>
                </a:cubicBezTo>
                <a:cubicBezTo>
                  <a:pt x="8600881" y="3373489"/>
                  <a:pt x="8602115" y="3388512"/>
                  <a:pt x="8603349" y="3403536"/>
                </a:cubicBezTo>
                <a:cubicBezTo>
                  <a:pt x="8604583" y="3426071"/>
                  <a:pt x="8604583" y="3426071"/>
                  <a:pt x="8603349" y="3448606"/>
                </a:cubicBezTo>
                <a:cubicBezTo>
                  <a:pt x="8602115" y="3456118"/>
                  <a:pt x="8600881" y="3463630"/>
                  <a:pt x="8605817" y="3463630"/>
                </a:cubicBezTo>
                <a:cubicBezTo>
                  <a:pt x="8608285" y="3463630"/>
                  <a:pt x="8609519" y="3474897"/>
                  <a:pt x="8608285" y="3482409"/>
                </a:cubicBezTo>
                <a:cubicBezTo>
                  <a:pt x="8604583" y="3497432"/>
                  <a:pt x="8607051" y="3508700"/>
                  <a:pt x="8607051" y="3523723"/>
                </a:cubicBezTo>
                <a:cubicBezTo>
                  <a:pt x="8605817" y="3531235"/>
                  <a:pt x="8610753" y="3546258"/>
                  <a:pt x="8613221" y="3542503"/>
                </a:cubicBezTo>
                <a:cubicBezTo>
                  <a:pt x="8619391" y="3542503"/>
                  <a:pt x="8623093" y="3546258"/>
                  <a:pt x="8623093" y="3557526"/>
                </a:cubicBezTo>
                <a:cubicBezTo>
                  <a:pt x="8623093" y="3572549"/>
                  <a:pt x="8625561" y="3583817"/>
                  <a:pt x="8625561" y="3598840"/>
                </a:cubicBezTo>
                <a:cubicBezTo>
                  <a:pt x="8625561" y="3613864"/>
                  <a:pt x="8624327" y="3628887"/>
                  <a:pt x="8625561" y="3647667"/>
                </a:cubicBezTo>
                <a:cubicBezTo>
                  <a:pt x="8626795" y="3662691"/>
                  <a:pt x="8626795" y="3677714"/>
                  <a:pt x="8625561" y="3692737"/>
                </a:cubicBezTo>
                <a:cubicBezTo>
                  <a:pt x="8624327" y="3704005"/>
                  <a:pt x="8628029" y="3707761"/>
                  <a:pt x="8630497" y="3711517"/>
                </a:cubicBezTo>
                <a:cubicBezTo>
                  <a:pt x="8634199" y="3722784"/>
                  <a:pt x="8636667" y="3719028"/>
                  <a:pt x="8636667" y="3704005"/>
                </a:cubicBezTo>
                <a:cubicBezTo>
                  <a:pt x="8636667" y="3700249"/>
                  <a:pt x="8636667" y="3692737"/>
                  <a:pt x="8636667" y="3685226"/>
                </a:cubicBezTo>
                <a:cubicBezTo>
                  <a:pt x="8637901" y="3677714"/>
                  <a:pt x="8637901" y="3666446"/>
                  <a:pt x="8640369" y="3666446"/>
                </a:cubicBezTo>
                <a:cubicBezTo>
                  <a:pt x="8646539" y="3666446"/>
                  <a:pt x="8646539" y="3655179"/>
                  <a:pt x="8646539" y="3643911"/>
                </a:cubicBezTo>
                <a:cubicBezTo>
                  <a:pt x="8646539" y="3628887"/>
                  <a:pt x="8646539" y="3617620"/>
                  <a:pt x="8650241" y="3610108"/>
                </a:cubicBezTo>
                <a:cubicBezTo>
                  <a:pt x="8652709" y="3602596"/>
                  <a:pt x="8652709" y="3587573"/>
                  <a:pt x="8650241" y="3576305"/>
                </a:cubicBezTo>
                <a:cubicBezTo>
                  <a:pt x="8646539" y="3561282"/>
                  <a:pt x="8649007" y="3542503"/>
                  <a:pt x="8649007" y="3523723"/>
                </a:cubicBezTo>
                <a:cubicBezTo>
                  <a:pt x="8649007" y="3519967"/>
                  <a:pt x="8650241" y="3519967"/>
                  <a:pt x="8650241" y="3516212"/>
                </a:cubicBezTo>
                <a:cubicBezTo>
                  <a:pt x="8652709" y="3512456"/>
                  <a:pt x="8653943" y="3516212"/>
                  <a:pt x="8653943" y="3519967"/>
                </a:cubicBezTo>
                <a:cubicBezTo>
                  <a:pt x="8653943" y="3531235"/>
                  <a:pt x="8653943" y="3538747"/>
                  <a:pt x="8656411" y="3542503"/>
                </a:cubicBezTo>
                <a:cubicBezTo>
                  <a:pt x="8660113" y="3553770"/>
                  <a:pt x="8662581" y="3550014"/>
                  <a:pt x="8665049" y="3550014"/>
                </a:cubicBezTo>
                <a:cubicBezTo>
                  <a:pt x="8665049" y="3538747"/>
                  <a:pt x="8666283" y="3527479"/>
                  <a:pt x="8666283" y="3512456"/>
                </a:cubicBezTo>
                <a:cubicBezTo>
                  <a:pt x="8667517" y="3519967"/>
                  <a:pt x="8667517" y="3523723"/>
                  <a:pt x="8667517" y="3527479"/>
                </a:cubicBezTo>
                <a:cubicBezTo>
                  <a:pt x="8667517" y="3538747"/>
                  <a:pt x="8668751" y="3550014"/>
                  <a:pt x="8667517" y="3561282"/>
                </a:cubicBezTo>
                <a:cubicBezTo>
                  <a:pt x="8666283" y="3576305"/>
                  <a:pt x="8669985" y="3580061"/>
                  <a:pt x="8671219" y="3595085"/>
                </a:cubicBezTo>
                <a:cubicBezTo>
                  <a:pt x="8672453" y="3610108"/>
                  <a:pt x="8673687" y="3610108"/>
                  <a:pt x="8678623" y="3602596"/>
                </a:cubicBezTo>
                <a:cubicBezTo>
                  <a:pt x="8682325" y="3598840"/>
                  <a:pt x="8683559" y="3591329"/>
                  <a:pt x="8682325" y="3583817"/>
                </a:cubicBezTo>
                <a:cubicBezTo>
                  <a:pt x="8679857" y="3572549"/>
                  <a:pt x="8681091" y="3561282"/>
                  <a:pt x="8681091" y="3553770"/>
                </a:cubicBezTo>
                <a:cubicBezTo>
                  <a:pt x="8679857" y="3531235"/>
                  <a:pt x="8682325" y="3512456"/>
                  <a:pt x="8678623" y="3489921"/>
                </a:cubicBezTo>
                <a:cubicBezTo>
                  <a:pt x="8678623" y="3489921"/>
                  <a:pt x="8678623" y="3486165"/>
                  <a:pt x="8679857" y="3482409"/>
                </a:cubicBezTo>
                <a:cubicBezTo>
                  <a:pt x="8682325" y="3463630"/>
                  <a:pt x="8682325" y="3448606"/>
                  <a:pt x="8682325" y="3429827"/>
                </a:cubicBezTo>
                <a:cubicBezTo>
                  <a:pt x="8683559" y="3403536"/>
                  <a:pt x="8686027" y="3377245"/>
                  <a:pt x="8684793" y="3350954"/>
                </a:cubicBezTo>
                <a:cubicBezTo>
                  <a:pt x="8684793" y="3350954"/>
                  <a:pt x="8684793" y="3347198"/>
                  <a:pt x="8684793" y="3347198"/>
                </a:cubicBezTo>
                <a:cubicBezTo>
                  <a:pt x="8686027" y="3347198"/>
                  <a:pt x="8686027" y="3347198"/>
                  <a:pt x="8686027" y="3347198"/>
                </a:cubicBezTo>
                <a:cubicBezTo>
                  <a:pt x="8687261" y="3347198"/>
                  <a:pt x="8688495" y="3347198"/>
                  <a:pt x="8688495" y="3350954"/>
                </a:cubicBezTo>
                <a:cubicBezTo>
                  <a:pt x="8688495" y="3354710"/>
                  <a:pt x="8688495" y="3358466"/>
                  <a:pt x="8688495" y="3362221"/>
                </a:cubicBezTo>
                <a:cubicBezTo>
                  <a:pt x="8688495" y="3384757"/>
                  <a:pt x="8688495" y="3407292"/>
                  <a:pt x="8688495" y="3429827"/>
                </a:cubicBezTo>
                <a:cubicBezTo>
                  <a:pt x="8688495" y="3433583"/>
                  <a:pt x="8688495" y="3441094"/>
                  <a:pt x="8690963" y="3441094"/>
                </a:cubicBezTo>
                <a:cubicBezTo>
                  <a:pt x="8695899" y="3437339"/>
                  <a:pt x="8695899" y="3452362"/>
                  <a:pt x="8695899" y="3459874"/>
                </a:cubicBezTo>
                <a:cubicBezTo>
                  <a:pt x="8695899" y="3474897"/>
                  <a:pt x="8695899" y="3489921"/>
                  <a:pt x="8695899" y="3504944"/>
                </a:cubicBezTo>
                <a:cubicBezTo>
                  <a:pt x="8695899" y="3516212"/>
                  <a:pt x="8697133" y="3527479"/>
                  <a:pt x="8698367" y="3538747"/>
                </a:cubicBezTo>
                <a:cubicBezTo>
                  <a:pt x="8700835" y="3534991"/>
                  <a:pt x="8702069" y="3527479"/>
                  <a:pt x="8702069" y="3519967"/>
                </a:cubicBezTo>
                <a:cubicBezTo>
                  <a:pt x="8702069" y="3489921"/>
                  <a:pt x="8699601" y="3459874"/>
                  <a:pt x="8703303" y="3429827"/>
                </a:cubicBezTo>
                <a:cubicBezTo>
                  <a:pt x="8703303" y="3381001"/>
                  <a:pt x="8703303" y="3332175"/>
                  <a:pt x="8703303" y="3287104"/>
                </a:cubicBezTo>
                <a:cubicBezTo>
                  <a:pt x="8703303" y="3279592"/>
                  <a:pt x="8699601" y="3275837"/>
                  <a:pt x="8702069" y="3268325"/>
                </a:cubicBezTo>
                <a:lnTo>
                  <a:pt x="8703205" y="3257694"/>
                </a:lnTo>
                <a:lnTo>
                  <a:pt x="8705407" y="3266404"/>
                </a:lnTo>
                <a:cubicBezTo>
                  <a:pt x="8716795" y="3277668"/>
                  <a:pt x="8712999" y="3292687"/>
                  <a:pt x="8712999" y="3307706"/>
                </a:cubicBezTo>
                <a:cubicBezTo>
                  <a:pt x="8712999" y="3311460"/>
                  <a:pt x="8709203" y="3318970"/>
                  <a:pt x="8716795" y="3322724"/>
                </a:cubicBezTo>
                <a:cubicBezTo>
                  <a:pt x="8735779" y="3341498"/>
                  <a:pt x="8754761" y="3360272"/>
                  <a:pt x="8781335" y="3364026"/>
                </a:cubicBezTo>
                <a:cubicBezTo>
                  <a:pt x="8800317" y="3367781"/>
                  <a:pt x="8826893" y="3367781"/>
                  <a:pt x="8826893" y="3397819"/>
                </a:cubicBezTo>
                <a:cubicBezTo>
                  <a:pt x="8826893" y="3409083"/>
                  <a:pt x="8838283" y="3420347"/>
                  <a:pt x="8849673" y="3420347"/>
                </a:cubicBezTo>
                <a:cubicBezTo>
                  <a:pt x="8861061" y="3424102"/>
                  <a:pt x="8868655" y="3427857"/>
                  <a:pt x="8880043" y="3435366"/>
                </a:cubicBezTo>
                <a:cubicBezTo>
                  <a:pt x="8883841" y="3435366"/>
                  <a:pt x="8887637" y="3435366"/>
                  <a:pt x="8887637" y="3435366"/>
                </a:cubicBezTo>
                <a:cubicBezTo>
                  <a:pt x="8906619" y="3416592"/>
                  <a:pt x="8925601" y="3401574"/>
                  <a:pt x="8925601" y="3379045"/>
                </a:cubicBezTo>
                <a:lnTo>
                  <a:pt x="8925601" y="3232598"/>
                </a:lnTo>
                <a:lnTo>
                  <a:pt x="8934967" y="3223333"/>
                </a:lnTo>
                <a:lnTo>
                  <a:pt x="8939377" y="3208504"/>
                </a:lnTo>
                <a:lnTo>
                  <a:pt x="8943509" y="3217846"/>
                </a:lnTo>
                <a:lnTo>
                  <a:pt x="8943509" y="3278716"/>
                </a:lnTo>
                <a:cubicBezTo>
                  <a:pt x="8943509" y="3286226"/>
                  <a:pt x="8951103" y="3289980"/>
                  <a:pt x="8954899" y="3289980"/>
                </a:cubicBezTo>
                <a:cubicBezTo>
                  <a:pt x="8962493" y="3289980"/>
                  <a:pt x="8966289" y="3286226"/>
                  <a:pt x="8966289" y="3278716"/>
                </a:cubicBezTo>
                <a:cubicBezTo>
                  <a:pt x="8966289" y="3273084"/>
                  <a:pt x="8965339" y="3266513"/>
                  <a:pt x="8964865" y="3260411"/>
                </a:cubicBezTo>
                <a:lnTo>
                  <a:pt x="8965743" y="3250842"/>
                </a:lnTo>
                <a:lnTo>
                  <a:pt x="8969973" y="3256195"/>
                </a:lnTo>
                <a:cubicBezTo>
                  <a:pt x="8975905" y="3265934"/>
                  <a:pt x="8980651" y="3276260"/>
                  <a:pt x="8984445" y="3287054"/>
                </a:cubicBezTo>
                <a:lnTo>
                  <a:pt x="8985271" y="3291364"/>
                </a:lnTo>
                <a:lnTo>
                  <a:pt x="8985271" y="3293735"/>
                </a:lnTo>
                <a:cubicBezTo>
                  <a:pt x="8985271" y="3297490"/>
                  <a:pt x="8984321" y="3301244"/>
                  <a:pt x="8984321" y="3304060"/>
                </a:cubicBezTo>
                <a:lnTo>
                  <a:pt x="8988487" y="3308181"/>
                </a:lnTo>
                <a:lnTo>
                  <a:pt x="8997733" y="3356517"/>
                </a:lnTo>
                <a:cubicBezTo>
                  <a:pt x="8997733" y="3379045"/>
                  <a:pt x="8993937" y="3405328"/>
                  <a:pt x="9001531" y="3431611"/>
                </a:cubicBezTo>
                <a:cubicBezTo>
                  <a:pt x="9009123" y="3446630"/>
                  <a:pt x="9005327" y="3465404"/>
                  <a:pt x="9001531" y="3480423"/>
                </a:cubicBezTo>
                <a:cubicBezTo>
                  <a:pt x="9001531" y="3495442"/>
                  <a:pt x="9012919" y="3510461"/>
                  <a:pt x="9009123" y="3525479"/>
                </a:cubicBezTo>
                <a:cubicBezTo>
                  <a:pt x="9009123" y="3532989"/>
                  <a:pt x="9001531" y="3548008"/>
                  <a:pt x="9016715" y="3544253"/>
                </a:cubicBezTo>
                <a:cubicBezTo>
                  <a:pt x="9028105" y="3544253"/>
                  <a:pt x="9020513" y="3532989"/>
                  <a:pt x="9024309" y="3525479"/>
                </a:cubicBezTo>
                <a:cubicBezTo>
                  <a:pt x="9028105" y="3480423"/>
                  <a:pt x="9016715" y="3439121"/>
                  <a:pt x="9016715" y="3394064"/>
                </a:cubicBezTo>
                <a:cubicBezTo>
                  <a:pt x="9016715" y="3371536"/>
                  <a:pt x="9035699" y="3360272"/>
                  <a:pt x="9039495" y="3337743"/>
                </a:cubicBezTo>
                <a:cubicBezTo>
                  <a:pt x="9039495" y="3337743"/>
                  <a:pt x="9043291" y="3337743"/>
                  <a:pt x="9047087" y="3337743"/>
                </a:cubicBezTo>
                <a:cubicBezTo>
                  <a:pt x="9050885" y="3337743"/>
                  <a:pt x="9058477" y="3333989"/>
                  <a:pt x="9062273" y="3341498"/>
                </a:cubicBezTo>
                <a:cubicBezTo>
                  <a:pt x="9062273" y="3352762"/>
                  <a:pt x="9062273" y="3364026"/>
                  <a:pt x="9062273" y="3375291"/>
                </a:cubicBezTo>
                <a:cubicBezTo>
                  <a:pt x="9062273" y="3386555"/>
                  <a:pt x="9069867" y="3390309"/>
                  <a:pt x="9069867" y="3397819"/>
                </a:cubicBezTo>
                <a:cubicBezTo>
                  <a:pt x="9069867" y="3401574"/>
                  <a:pt x="9073663" y="3401574"/>
                  <a:pt x="9077459" y="3401574"/>
                </a:cubicBezTo>
                <a:cubicBezTo>
                  <a:pt x="9081255" y="3401574"/>
                  <a:pt x="9081255" y="3397819"/>
                  <a:pt x="9081255" y="3394064"/>
                </a:cubicBezTo>
                <a:cubicBezTo>
                  <a:pt x="9081255" y="3382800"/>
                  <a:pt x="9081255" y="3371536"/>
                  <a:pt x="9081255" y="3360272"/>
                </a:cubicBezTo>
                <a:cubicBezTo>
                  <a:pt x="9081255" y="3356517"/>
                  <a:pt x="9081255" y="3349007"/>
                  <a:pt x="9088849" y="3349007"/>
                </a:cubicBezTo>
                <a:cubicBezTo>
                  <a:pt x="9092645" y="3349007"/>
                  <a:pt x="9092645" y="3356517"/>
                  <a:pt x="9096441" y="3356517"/>
                </a:cubicBezTo>
                <a:cubicBezTo>
                  <a:pt x="9107831" y="3371536"/>
                  <a:pt x="9115425" y="3386555"/>
                  <a:pt x="9115425" y="3401574"/>
                </a:cubicBezTo>
                <a:cubicBezTo>
                  <a:pt x="9115425" y="3427857"/>
                  <a:pt x="9134407" y="3446630"/>
                  <a:pt x="9130611" y="3472913"/>
                </a:cubicBezTo>
                <a:cubicBezTo>
                  <a:pt x="9130611" y="3472913"/>
                  <a:pt x="9134407" y="3472913"/>
                  <a:pt x="9134407" y="3472913"/>
                </a:cubicBezTo>
                <a:cubicBezTo>
                  <a:pt x="9138203" y="3472913"/>
                  <a:pt x="9138203" y="3472913"/>
                  <a:pt x="9141999" y="3472913"/>
                </a:cubicBezTo>
                <a:cubicBezTo>
                  <a:pt x="9141999" y="3469159"/>
                  <a:pt x="9141999" y="3461649"/>
                  <a:pt x="9141999" y="3457894"/>
                </a:cubicBezTo>
                <a:cubicBezTo>
                  <a:pt x="9145797" y="3442876"/>
                  <a:pt x="9149593" y="3442876"/>
                  <a:pt x="9164779" y="3446630"/>
                </a:cubicBezTo>
                <a:cubicBezTo>
                  <a:pt x="9168575" y="3450385"/>
                  <a:pt x="9172371" y="3450385"/>
                  <a:pt x="9176169" y="3442876"/>
                </a:cubicBezTo>
                <a:cubicBezTo>
                  <a:pt x="9179965" y="3431611"/>
                  <a:pt x="9179965" y="3420347"/>
                  <a:pt x="9187557" y="3409083"/>
                </a:cubicBezTo>
                <a:cubicBezTo>
                  <a:pt x="9187557" y="3420347"/>
                  <a:pt x="9187557" y="3427857"/>
                  <a:pt x="9187557" y="3435366"/>
                </a:cubicBezTo>
                <a:cubicBezTo>
                  <a:pt x="9187557" y="3442876"/>
                  <a:pt x="9195151" y="3442876"/>
                  <a:pt x="9198947" y="3439121"/>
                </a:cubicBezTo>
                <a:cubicBezTo>
                  <a:pt x="9202743" y="3439121"/>
                  <a:pt x="9202743" y="3431611"/>
                  <a:pt x="9206541" y="3439121"/>
                </a:cubicBezTo>
                <a:cubicBezTo>
                  <a:pt x="9206541" y="3439121"/>
                  <a:pt x="9210337" y="3442876"/>
                  <a:pt x="9206541" y="3442876"/>
                </a:cubicBezTo>
                <a:cubicBezTo>
                  <a:pt x="9198947" y="3454140"/>
                  <a:pt x="9202743" y="3469159"/>
                  <a:pt x="9202743" y="3480423"/>
                </a:cubicBezTo>
                <a:cubicBezTo>
                  <a:pt x="9202743" y="3484178"/>
                  <a:pt x="9202743" y="3487932"/>
                  <a:pt x="9206541" y="3487932"/>
                </a:cubicBezTo>
                <a:cubicBezTo>
                  <a:pt x="9210337" y="3487932"/>
                  <a:pt x="9210337" y="3487932"/>
                  <a:pt x="9214133" y="3484178"/>
                </a:cubicBezTo>
                <a:cubicBezTo>
                  <a:pt x="9221725" y="3476668"/>
                  <a:pt x="9221725" y="3465404"/>
                  <a:pt x="9229319" y="3461649"/>
                </a:cubicBezTo>
                <a:cubicBezTo>
                  <a:pt x="9236911" y="3457894"/>
                  <a:pt x="9240709" y="3450385"/>
                  <a:pt x="9248301" y="3457894"/>
                </a:cubicBezTo>
                <a:cubicBezTo>
                  <a:pt x="9252097" y="3461649"/>
                  <a:pt x="9259691" y="3461649"/>
                  <a:pt x="9259691" y="3465404"/>
                </a:cubicBezTo>
                <a:cubicBezTo>
                  <a:pt x="9259691" y="3472913"/>
                  <a:pt x="9263487" y="3480423"/>
                  <a:pt x="9259691" y="3484178"/>
                </a:cubicBezTo>
                <a:cubicBezTo>
                  <a:pt x="9252097" y="3499196"/>
                  <a:pt x="9248301" y="3514215"/>
                  <a:pt x="9244505" y="3529234"/>
                </a:cubicBezTo>
                <a:cubicBezTo>
                  <a:pt x="9236911" y="3540498"/>
                  <a:pt x="9240709" y="3540498"/>
                  <a:pt x="9252097" y="3548008"/>
                </a:cubicBezTo>
                <a:cubicBezTo>
                  <a:pt x="9259691" y="3548008"/>
                  <a:pt x="9271079" y="3551763"/>
                  <a:pt x="9274875" y="3559272"/>
                </a:cubicBezTo>
                <a:cubicBezTo>
                  <a:pt x="9274875" y="3570536"/>
                  <a:pt x="9282469" y="3578046"/>
                  <a:pt x="9282469" y="3593065"/>
                </a:cubicBezTo>
                <a:cubicBezTo>
                  <a:pt x="9278673" y="3600574"/>
                  <a:pt x="9282469" y="3611838"/>
                  <a:pt x="9278673" y="3623102"/>
                </a:cubicBezTo>
                <a:cubicBezTo>
                  <a:pt x="9278673" y="3630612"/>
                  <a:pt x="9286265" y="3630612"/>
                  <a:pt x="9290061" y="3630612"/>
                </a:cubicBezTo>
                <a:cubicBezTo>
                  <a:pt x="9297655" y="3630612"/>
                  <a:pt x="9301451" y="3626857"/>
                  <a:pt x="9301451" y="3623102"/>
                </a:cubicBezTo>
                <a:cubicBezTo>
                  <a:pt x="9301451" y="3615593"/>
                  <a:pt x="9297655" y="3615593"/>
                  <a:pt x="9297655" y="3611838"/>
                </a:cubicBezTo>
                <a:cubicBezTo>
                  <a:pt x="9290061" y="3593065"/>
                  <a:pt x="9293859" y="3578046"/>
                  <a:pt x="9309045" y="3566781"/>
                </a:cubicBezTo>
                <a:cubicBezTo>
                  <a:pt x="9316637" y="3563027"/>
                  <a:pt x="9324231" y="3570536"/>
                  <a:pt x="9331823" y="3563027"/>
                </a:cubicBezTo>
                <a:cubicBezTo>
                  <a:pt x="9331823" y="3551763"/>
                  <a:pt x="9331823" y="3540498"/>
                  <a:pt x="9331823" y="3529234"/>
                </a:cubicBezTo>
                <a:cubicBezTo>
                  <a:pt x="9335619" y="3521725"/>
                  <a:pt x="9328027" y="3510461"/>
                  <a:pt x="9335619" y="3499196"/>
                </a:cubicBezTo>
                <a:cubicBezTo>
                  <a:pt x="9347009" y="3487932"/>
                  <a:pt x="9331823" y="3484178"/>
                  <a:pt x="9331823" y="3472913"/>
                </a:cubicBezTo>
                <a:cubicBezTo>
                  <a:pt x="9335619" y="3439121"/>
                  <a:pt x="9324231" y="3409083"/>
                  <a:pt x="9328027" y="3379045"/>
                </a:cubicBezTo>
                <a:cubicBezTo>
                  <a:pt x="9328027" y="3364026"/>
                  <a:pt x="9328027" y="3352762"/>
                  <a:pt x="9328027" y="3337743"/>
                </a:cubicBezTo>
                <a:cubicBezTo>
                  <a:pt x="9328027" y="3315215"/>
                  <a:pt x="9328027" y="3296441"/>
                  <a:pt x="9309045" y="3273913"/>
                </a:cubicBezTo>
                <a:cubicBezTo>
                  <a:pt x="9312841" y="3270158"/>
                  <a:pt x="9320433" y="3270158"/>
                  <a:pt x="9320433" y="3266404"/>
                </a:cubicBezTo>
                <a:cubicBezTo>
                  <a:pt x="9339417" y="3251385"/>
                  <a:pt x="9339417" y="3247630"/>
                  <a:pt x="9324231" y="3225102"/>
                </a:cubicBezTo>
                <a:lnTo>
                  <a:pt x="9317239" y="3215988"/>
                </a:lnTo>
                <a:lnTo>
                  <a:pt x="9334547" y="3188603"/>
                </a:lnTo>
                <a:cubicBezTo>
                  <a:pt x="9334547" y="3184848"/>
                  <a:pt x="9334547" y="3177339"/>
                  <a:pt x="9334547" y="3169829"/>
                </a:cubicBezTo>
                <a:cubicBezTo>
                  <a:pt x="9334547" y="3158565"/>
                  <a:pt x="9334547" y="3143546"/>
                  <a:pt x="9334547" y="3132282"/>
                </a:cubicBezTo>
                <a:lnTo>
                  <a:pt x="9334547" y="3113425"/>
                </a:lnTo>
                <a:lnTo>
                  <a:pt x="9345111" y="3102603"/>
                </a:lnTo>
                <a:lnTo>
                  <a:pt x="9345969" y="3095182"/>
                </a:lnTo>
                <a:lnTo>
                  <a:pt x="9347359" y="3113508"/>
                </a:lnTo>
                <a:cubicBezTo>
                  <a:pt x="9346883" y="3120079"/>
                  <a:pt x="9345935" y="3126650"/>
                  <a:pt x="9345935" y="3132282"/>
                </a:cubicBezTo>
                <a:cubicBezTo>
                  <a:pt x="9349731" y="3136037"/>
                  <a:pt x="9345935" y="3139791"/>
                  <a:pt x="9349731" y="3143546"/>
                </a:cubicBezTo>
                <a:cubicBezTo>
                  <a:pt x="9353527" y="3143546"/>
                  <a:pt x="9357325" y="3143546"/>
                  <a:pt x="9357325" y="3143546"/>
                </a:cubicBezTo>
                <a:cubicBezTo>
                  <a:pt x="9361121" y="3124773"/>
                  <a:pt x="9376307" y="3132282"/>
                  <a:pt x="9387695" y="3132282"/>
                </a:cubicBezTo>
                <a:lnTo>
                  <a:pt x="9387695" y="3127973"/>
                </a:lnTo>
                <a:lnTo>
                  <a:pt x="9391041" y="3135252"/>
                </a:lnTo>
                <a:cubicBezTo>
                  <a:pt x="9395313" y="3139476"/>
                  <a:pt x="9401007" y="3142292"/>
                  <a:pt x="9406701" y="3142292"/>
                </a:cubicBezTo>
                <a:lnTo>
                  <a:pt x="9408627" y="3143244"/>
                </a:lnTo>
                <a:lnTo>
                  <a:pt x="9406679" y="3154810"/>
                </a:lnTo>
                <a:cubicBezTo>
                  <a:pt x="9406679" y="3158565"/>
                  <a:pt x="9406679" y="3162320"/>
                  <a:pt x="9414271" y="3166074"/>
                </a:cubicBezTo>
                <a:cubicBezTo>
                  <a:pt x="9418067" y="3166074"/>
                  <a:pt x="9418067" y="3158565"/>
                  <a:pt x="9421865" y="3158565"/>
                </a:cubicBezTo>
                <a:lnTo>
                  <a:pt x="9424905" y="3151294"/>
                </a:lnTo>
                <a:lnTo>
                  <a:pt x="9433253" y="3155422"/>
                </a:lnTo>
                <a:lnTo>
                  <a:pt x="9433253" y="3159312"/>
                </a:lnTo>
                <a:lnTo>
                  <a:pt x="9430349" y="3177076"/>
                </a:lnTo>
                <a:cubicBezTo>
                  <a:pt x="9428969" y="3182494"/>
                  <a:pt x="9426659" y="3186779"/>
                  <a:pt x="9421801" y="3188384"/>
                </a:cubicBezTo>
                <a:cubicBezTo>
                  <a:pt x="9418067" y="3188849"/>
                  <a:pt x="9421293" y="3194443"/>
                  <a:pt x="9422781" y="3196256"/>
                </a:cubicBezTo>
                <a:cubicBezTo>
                  <a:pt x="9425631" y="3203896"/>
                  <a:pt x="9429233" y="3207444"/>
                  <a:pt x="9433213" y="3208947"/>
                </a:cubicBezTo>
                <a:lnTo>
                  <a:pt x="9435629" y="3209027"/>
                </a:lnTo>
                <a:lnTo>
                  <a:pt x="9440847" y="3237414"/>
                </a:lnTo>
                <a:cubicBezTo>
                  <a:pt x="9440847" y="3244924"/>
                  <a:pt x="9448439" y="3248678"/>
                  <a:pt x="9456031" y="3248678"/>
                </a:cubicBezTo>
                <a:cubicBezTo>
                  <a:pt x="9463625" y="3248678"/>
                  <a:pt x="9467421" y="3241169"/>
                  <a:pt x="9467421" y="3229905"/>
                </a:cubicBezTo>
                <a:lnTo>
                  <a:pt x="9466521" y="3217000"/>
                </a:lnTo>
                <a:lnTo>
                  <a:pt x="9467613" y="3217404"/>
                </a:lnTo>
                <a:cubicBezTo>
                  <a:pt x="9473825" y="3222876"/>
                  <a:pt x="9478975" y="3231229"/>
                  <a:pt x="9482935" y="3242727"/>
                </a:cubicBezTo>
                <a:cubicBezTo>
                  <a:pt x="9483181" y="3244695"/>
                  <a:pt x="9483427" y="3246663"/>
                  <a:pt x="9482181" y="3246818"/>
                </a:cubicBezTo>
                <a:cubicBezTo>
                  <a:pt x="9471447" y="3262146"/>
                  <a:pt x="9477879" y="3283330"/>
                  <a:pt x="9480331" y="3303011"/>
                </a:cubicBezTo>
                <a:cubicBezTo>
                  <a:pt x="9482763" y="3332688"/>
                  <a:pt x="9479763" y="3339057"/>
                  <a:pt x="9461823" y="3347288"/>
                </a:cubicBezTo>
                <a:cubicBezTo>
                  <a:pt x="9469009" y="3364380"/>
                  <a:pt x="9475725" y="3367541"/>
                  <a:pt x="9488929" y="3361899"/>
                </a:cubicBezTo>
                <a:cubicBezTo>
                  <a:pt x="9512849" y="3350925"/>
                  <a:pt x="9512849" y="3350925"/>
                  <a:pt x="9510037" y="3389250"/>
                </a:cubicBezTo>
                <a:cubicBezTo>
                  <a:pt x="9509451" y="3435292"/>
                  <a:pt x="9497433" y="3470765"/>
                  <a:pt x="9475229" y="3495516"/>
                </a:cubicBezTo>
                <a:cubicBezTo>
                  <a:pt x="9467495" y="3504474"/>
                  <a:pt x="9463495" y="3512967"/>
                  <a:pt x="9463965" y="3526898"/>
                </a:cubicBezTo>
                <a:cubicBezTo>
                  <a:pt x="9463681" y="3544922"/>
                  <a:pt x="9467643" y="3556420"/>
                  <a:pt x="9479337" y="3558961"/>
                </a:cubicBezTo>
                <a:cubicBezTo>
                  <a:pt x="9504463" y="3567823"/>
                  <a:pt x="9509669" y="3579166"/>
                  <a:pt x="9508101" y="3617336"/>
                </a:cubicBezTo>
                <a:cubicBezTo>
                  <a:pt x="9507837" y="3625363"/>
                  <a:pt x="9508573" y="3631268"/>
                  <a:pt x="9509553" y="3639140"/>
                </a:cubicBezTo>
                <a:cubicBezTo>
                  <a:pt x="9511043" y="3640953"/>
                  <a:pt x="9511043" y="3640953"/>
                  <a:pt x="9511289" y="3642921"/>
                </a:cubicBezTo>
                <a:cubicBezTo>
                  <a:pt x="9511289" y="3642921"/>
                  <a:pt x="9509799" y="3641108"/>
                  <a:pt x="9508553" y="3641263"/>
                </a:cubicBezTo>
                <a:cubicBezTo>
                  <a:pt x="9504819" y="3641728"/>
                  <a:pt x="9499593" y="3640381"/>
                  <a:pt x="9495613" y="3638878"/>
                </a:cubicBezTo>
                <a:cubicBezTo>
                  <a:pt x="9477203" y="3633176"/>
                  <a:pt x="9465469" y="3650627"/>
                  <a:pt x="9467901" y="3680304"/>
                </a:cubicBezTo>
                <a:cubicBezTo>
                  <a:pt x="9470107" y="3698017"/>
                  <a:pt x="9474557" y="3713452"/>
                  <a:pt x="9482499" y="3726453"/>
                </a:cubicBezTo>
                <a:cubicBezTo>
                  <a:pt x="9488951" y="3737642"/>
                  <a:pt x="9491665" y="3749295"/>
                  <a:pt x="9486911" y="3761879"/>
                </a:cubicBezTo>
                <a:cubicBezTo>
                  <a:pt x="9483911" y="3768249"/>
                  <a:pt x="9481403" y="3778554"/>
                  <a:pt x="9488363" y="3783683"/>
                </a:cubicBezTo>
                <a:cubicBezTo>
                  <a:pt x="9495079" y="3786844"/>
                  <a:pt x="9501547" y="3788037"/>
                  <a:pt x="9505303" y="3777576"/>
                </a:cubicBezTo>
                <a:cubicBezTo>
                  <a:pt x="9515585" y="3738321"/>
                  <a:pt x="9543995" y="3722791"/>
                  <a:pt x="9551543" y="3681878"/>
                </a:cubicBezTo>
                <a:cubicBezTo>
                  <a:pt x="9552807" y="3671727"/>
                  <a:pt x="9559787" y="3666861"/>
                  <a:pt x="9565767" y="3664117"/>
                </a:cubicBezTo>
                <a:cubicBezTo>
                  <a:pt x="9582951" y="3659978"/>
                  <a:pt x="9593441" y="3642682"/>
                  <a:pt x="9602439" y="3623573"/>
                </a:cubicBezTo>
                <a:cubicBezTo>
                  <a:pt x="9609193" y="3606743"/>
                  <a:pt x="9617193" y="3589757"/>
                  <a:pt x="9629661" y="3578211"/>
                </a:cubicBezTo>
                <a:cubicBezTo>
                  <a:pt x="9637397" y="3569253"/>
                  <a:pt x="9636415" y="3561381"/>
                  <a:pt x="9627719" y="3552471"/>
                </a:cubicBezTo>
                <a:cubicBezTo>
                  <a:pt x="9625985" y="3548689"/>
                  <a:pt x="9622249" y="3549155"/>
                  <a:pt x="9621515" y="3543250"/>
                </a:cubicBezTo>
                <a:cubicBezTo>
                  <a:pt x="9624759" y="3538849"/>
                  <a:pt x="9627739" y="3542475"/>
                  <a:pt x="9631475" y="3542010"/>
                </a:cubicBezTo>
                <a:cubicBezTo>
                  <a:pt x="9643169" y="3544550"/>
                  <a:pt x="9653659" y="3527255"/>
                  <a:pt x="9651453" y="3509542"/>
                </a:cubicBezTo>
                <a:cubicBezTo>
                  <a:pt x="9648737" y="3497888"/>
                  <a:pt x="9643757" y="3498509"/>
                  <a:pt x="9638531" y="3497161"/>
                </a:cubicBezTo>
                <a:cubicBezTo>
                  <a:pt x="9633551" y="3497781"/>
                  <a:pt x="9627327" y="3498556"/>
                  <a:pt x="9627591" y="3490529"/>
                </a:cubicBezTo>
                <a:cubicBezTo>
                  <a:pt x="9626365" y="3480688"/>
                  <a:pt x="9630609" y="3474164"/>
                  <a:pt x="9636835" y="3473388"/>
                </a:cubicBezTo>
                <a:cubicBezTo>
                  <a:pt x="9639569" y="3475046"/>
                  <a:pt x="9642061" y="3474736"/>
                  <a:pt x="9643305" y="3474581"/>
                </a:cubicBezTo>
                <a:cubicBezTo>
                  <a:pt x="9653511" y="3475309"/>
                  <a:pt x="9660245" y="3468474"/>
                  <a:pt x="9660773" y="3452419"/>
                </a:cubicBezTo>
                <a:cubicBezTo>
                  <a:pt x="9662303" y="3434241"/>
                  <a:pt x="9663831" y="3416062"/>
                  <a:pt x="9665605" y="3399852"/>
                </a:cubicBezTo>
                <a:cubicBezTo>
                  <a:pt x="9666135" y="3383797"/>
                  <a:pt x="9671133" y="3373181"/>
                  <a:pt x="9680849" y="3369973"/>
                </a:cubicBezTo>
                <a:cubicBezTo>
                  <a:pt x="9688073" y="3367074"/>
                  <a:pt x="9688829" y="3362983"/>
                  <a:pt x="9683867" y="3353608"/>
                </a:cubicBezTo>
                <a:cubicBezTo>
                  <a:pt x="9676171" y="3342574"/>
                  <a:pt x="9676945" y="3328487"/>
                  <a:pt x="9677719" y="3314400"/>
                </a:cubicBezTo>
                <a:cubicBezTo>
                  <a:pt x="9684267" y="3275611"/>
                  <a:pt x="9683345" y="3237752"/>
                  <a:pt x="9673463" y="3199010"/>
                </a:cubicBezTo>
                <a:cubicBezTo>
                  <a:pt x="9670991" y="3189324"/>
                  <a:pt x="9672505" y="3178643"/>
                  <a:pt x="9676349" y="3170169"/>
                </a:cubicBezTo>
                <a:lnTo>
                  <a:pt x="9682995" y="3164025"/>
                </a:lnTo>
                <a:lnTo>
                  <a:pt x="9686869" y="3176319"/>
                </a:lnTo>
                <a:cubicBezTo>
                  <a:pt x="9688115" y="3182186"/>
                  <a:pt x="9688589" y="3188287"/>
                  <a:pt x="9687639" y="3194858"/>
                </a:cubicBezTo>
                <a:cubicBezTo>
                  <a:pt x="9687639" y="3194858"/>
                  <a:pt x="9691437" y="3194858"/>
                  <a:pt x="9691437" y="3194858"/>
                </a:cubicBezTo>
                <a:cubicBezTo>
                  <a:pt x="9695233" y="3194858"/>
                  <a:pt x="9695233" y="3194858"/>
                  <a:pt x="9699029" y="3194858"/>
                </a:cubicBezTo>
                <a:cubicBezTo>
                  <a:pt x="9699029" y="3191104"/>
                  <a:pt x="9699029" y="3183594"/>
                  <a:pt x="9699029" y="3179839"/>
                </a:cubicBezTo>
                <a:lnTo>
                  <a:pt x="9705445" y="3168418"/>
                </a:lnTo>
                <a:lnTo>
                  <a:pt x="9720371" y="3191168"/>
                </a:lnTo>
                <a:cubicBezTo>
                  <a:pt x="9723683" y="3201249"/>
                  <a:pt x="9724469" y="3212643"/>
                  <a:pt x="9722205" y="3224917"/>
                </a:cubicBezTo>
                <a:cubicBezTo>
                  <a:pt x="9720449" y="3231131"/>
                  <a:pt x="9720941" y="3235067"/>
                  <a:pt x="9725165" y="3238538"/>
                </a:cubicBezTo>
                <a:cubicBezTo>
                  <a:pt x="9728145" y="3242165"/>
                  <a:pt x="9731635" y="3239731"/>
                  <a:pt x="9733635" y="3235485"/>
                </a:cubicBezTo>
                <a:cubicBezTo>
                  <a:pt x="9734881" y="3235330"/>
                  <a:pt x="9734635" y="3233362"/>
                  <a:pt x="9735881" y="3233207"/>
                </a:cubicBezTo>
                <a:cubicBezTo>
                  <a:pt x="9739125" y="3228805"/>
                  <a:pt x="9738409" y="3212905"/>
                  <a:pt x="9746105" y="3223938"/>
                </a:cubicBezTo>
                <a:cubicBezTo>
                  <a:pt x="9753555" y="3233004"/>
                  <a:pt x="9749557" y="3241496"/>
                  <a:pt x="9744067" y="3248176"/>
                </a:cubicBezTo>
                <a:cubicBezTo>
                  <a:pt x="9743067" y="3250299"/>
                  <a:pt x="9740823" y="3252578"/>
                  <a:pt x="9738577" y="3254856"/>
                </a:cubicBezTo>
                <a:cubicBezTo>
                  <a:pt x="9736331" y="3257134"/>
                  <a:pt x="9734333" y="3261380"/>
                  <a:pt x="9735067" y="3267285"/>
                </a:cubicBezTo>
                <a:cubicBezTo>
                  <a:pt x="9737049" y="3273034"/>
                  <a:pt x="9740293" y="3268632"/>
                  <a:pt x="9743029" y="3270290"/>
                </a:cubicBezTo>
                <a:cubicBezTo>
                  <a:pt x="9759193" y="3278270"/>
                  <a:pt x="9764399" y="3289614"/>
                  <a:pt x="9755647" y="3310690"/>
                </a:cubicBezTo>
                <a:cubicBezTo>
                  <a:pt x="9732139" y="3365583"/>
                  <a:pt x="9733759" y="3429338"/>
                  <a:pt x="9741849" y="3494285"/>
                </a:cubicBezTo>
                <a:cubicBezTo>
                  <a:pt x="9743809" y="3510030"/>
                  <a:pt x="9745771" y="3525775"/>
                  <a:pt x="9747487" y="3539552"/>
                </a:cubicBezTo>
                <a:cubicBezTo>
                  <a:pt x="9750427" y="3563169"/>
                  <a:pt x="9748145" y="3585438"/>
                  <a:pt x="9743125" y="3606050"/>
                </a:cubicBezTo>
                <a:cubicBezTo>
                  <a:pt x="9739861" y="3620447"/>
                  <a:pt x="9735843" y="3638935"/>
                  <a:pt x="9746765" y="3655563"/>
                </a:cubicBezTo>
                <a:cubicBezTo>
                  <a:pt x="9755951" y="3668410"/>
                  <a:pt x="9779095" y="3671523"/>
                  <a:pt x="9788321" y="3664378"/>
                </a:cubicBezTo>
                <a:cubicBezTo>
                  <a:pt x="9797545" y="3657233"/>
                  <a:pt x="9805035" y="3646307"/>
                  <a:pt x="9813279" y="3631289"/>
                </a:cubicBezTo>
                <a:cubicBezTo>
                  <a:pt x="9796093" y="3635428"/>
                  <a:pt x="9784909" y="3626828"/>
                  <a:pt x="9778477" y="3605644"/>
                </a:cubicBezTo>
                <a:cubicBezTo>
                  <a:pt x="9774515" y="3594146"/>
                  <a:pt x="9777271" y="3585808"/>
                  <a:pt x="9784985" y="3586846"/>
                </a:cubicBezTo>
                <a:cubicBezTo>
                  <a:pt x="9791701" y="3590007"/>
                  <a:pt x="9797925" y="3589231"/>
                  <a:pt x="9804151" y="3588456"/>
                </a:cubicBezTo>
                <a:cubicBezTo>
                  <a:pt x="9821581" y="3586285"/>
                  <a:pt x="9829581" y="3569299"/>
                  <a:pt x="9827393" y="3541591"/>
                </a:cubicBezTo>
                <a:cubicBezTo>
                  <a:pt x="9826657" y="3535686"/>
                  <a:pt x="9825923" y="3529782"/>
                  <a:pt x="9825187" y="3523878"/>
                </a:cubicBezTo>
                <a:cubicBezTo>
                  <a:pt x="9825451" y="3515850"/>
                  <a:pt x="9826961" y="3507668"/>
                  <a:pt x="9832941" y="3504924"/>
                </a:cubicBezTo>
                <a:cubicBezTo>
                  <a:pt x="9837431" y="3500368"/>
                  <a:pt x="9840901" y="3507930"/>
                  <a:pt x="9844127" y="3513524"/>
                </a:cubicBezTo>
                <a:cubicBezTo>
                  <a:pt x="9848597" y="3518963"/>
                  <a:pt x="9852313" y="3528494"/>
                  <a:pt x="9858293" y="3525750"/>
                </a:cubicBezTo>
                <a:cubicBezTo>
                  <a:pt x="9864517" y="3524975"/>
                  <a:pt x="9863047" y="3513166"/>
                  <a:pt x="9863311" y="3505139"/>
                </a:cubicBezTo>
                <a:lnTo>
                  <a:pt x="9868145" y="3443033"/>
                </a:lnTo>
                <a:lnTo>
                  <a:pt x="9874775" y="3446375"/>
                </a:lnTo>
                <a:cubicBezTo>
                  <a:pt x="9879123" y="3448253"/>
                  <a:pt x="9883469" y="3449192"/>
                  <a:pt x="9887815" y="3447314"/>
                </a:cubicBezTo>
                <a:cubicBezTo>
                  <a:pt x="9887815" y="3447314"/>
                  <a:pt x="9890713" y="3447314"/>
                  <a:pt x="9893611" y="3451070"/>
                </a:cubicBezTo>
                <a:cubicBezTo>
                  <a:pt x="9879121" y="3466093"/>
                  <a:pt x="9884917" y="3484872"/>
                  <a:pt x="9884917" y="3503652"/>
                </a:cubicBezTo>
                <a:cubicBezTo>
                  <a:pt x="9882019" y="3511163"/>
                  <a:pt x="9884917" y="3518675"/>
                  <a:pt x="9884917" y="3529942"/>
                </a:cubicBezTo>
                <a:cubicBezTo>
                  <a:pt x="9887815" y="3529942"/>
                  <a:pt x="9887815" y="3533698"/>
                  <a:pt x="9887815" y="3533698"/>
                </a:cubicBezTo>
                <a:cubicBezTo>
                  <a:pt x="9882019" y="3541210"/>
                  <a:pt x="9884917" y="3552478"/>
                  <a:pt x="9879121" y="3559990"/>
                </a:cubicBezTo>
                <a:cubicBezTo>
                  <a:pt x="9876223" y="3575013"/>
                  <a:pt x="9882019" y="3590036"/>
                  <a:pt x="9893611" y="3593792"/>
                </a:cubicBezTo>
                <a:cubicBezTo>
                  <a:pt x="9896509" y="3593792"/>
                  <a:pt x="9899407" y="3597548"/>
                  <a:pt x="9899407" y="3601304"/>
                </a:cubicBezTo>
                <a:cubicBezTo>
                  <a:pt x="9902305" y="3605060"/>
                  <a:pt x="9902305" y="3608816"/>
                  <a:pt x="9896509" y="3608816"/>
                </a:cubicBezTo>
                <a:cubicBezTo>
                  <a:pt x="9896509" y="3623839"/>
                  <a:pt x="9905203" y="3631350"/>
                  <a:pt x="9908101" y="3642618"/>
                </a:cubicBezTo>
                <a:cubicBezTo>
                  <a:pt x="9913895" y="3642618"/>
                  <a:pt x="9916793" y="3646374"/>
                  <a:pt x="9913895" y="3653886"/>
                </a:cubicBezTo>
                <a:cubicBezTo>
                  <a:pt x="9913895" y="3668910"/>
                  <a:pt x="9922589" y="3683932"/>
                  <a:pt x="9919691" y="3698956"/>
                </a:cubicBezTo>
                <a:cubicBezTo>
                  <a:pt x="9919691" y="3702712"/>
                  <a:pt x="9922589" y="3702712"/>
                  <a:pt x="9925487" y="3702712"/>
                </a:cubicBezTo>
                <a:cubicBezTo>
                  <a:pt x="9925487" y="3702712"/>
                  <a:pt x="9928383" y="3702712"/>
                  <a:pt x="9928383" y="3698956"/>
                </a:cubicBezTo>
                <a:cubicBezTo>
                  <a:pt x="9928383" y="3691444"/>
                  <a:pt x="9928383" y="3687688"/>
                  <a:pt x="9928383" y="3683932"/>
                </a:cubicBezTo>
                <a:cubicBezTo>
                  <a:pt x="9928383" y="3680177"/>
                  <a:pt x="9928383" y="3676421"/>
                  <a:pt x="9931283" y="3672665"/>
                </a:cubicBezTo>
                <a:cubicBezTo>
                  <a:pt x="9939977" y="3668910"/>
                  <a:pt x="9942875" y="3657642"/>
                  <a:pt x="9942875" y="3646374"/>
                </a:cubicBezTo>
                <a:cubicBezTo>
                  <a:pt x="9942875" y="3638862"/>
                  <a:pt x="9942875" y="3631350"/>
                  <a:pt x="9942875" y="3620083"/>
                </a:cubicBezTo>
                <a:cubicBezTo>
                  <a:pt x="9934181" y="3620083"/>
                  <a:pt x="9939977" y="3608816"/>
                  <a:pt x="9937079" y="3605060"/>
                </a:cubicBezTo>
                <a:cubicBezTo>
                  <a:pt x="9937079" y="3582524"/>
                  <a:pt x="9937079" y="3556234"/>
                  <a:pt x="9937079" y="3533698"/>
                </a:cubicBezTo>
                <a:cubicBezTo>
                  <a:pt x="9934181" y="3533698"/>
                  <a:pt x="9931283" y="3529942"/>
                  <a:pt x="9934181" y="3526186"/>
                </a:cubicBezTo>
                <a:cubicBezTo>
                  <a:pt x="9934181" y="3522431"/>
                  <a:pt x="9934181" y="3522431"/>
                  <a:pt x="9937079" y="3522431"/>
                </a:cubicBezTo>
                <a:cubicBezTo>
                  <a:pt x="9939977" y="3522431"/>
                  <a:pt x="9942875" y="3522431"/>
                  <a:pt x="9945773" y="3522431"/>
                </a:cubicBezTo>
                <a:cubicBezTo>
                  <a:pt x="9942875" y="3492384"/>
                  <a:pt x="9951567" y="3466093"/>
                  <a:pt x="9951567" y="3436046"/>
                </a:cubicBezTo>
                <a:cubicBezTo>
                  <a:pt x="9945773" y="3428534"/>
                  <a:pt x="9945773" y="3421022"/>
                  <a:pt x="9951567" y="3413511"/>
                </a:cubicBezTo>
                <a:cubicBezTo>
                  <a:pt x="9951567" y="3383464"/>
                  <a:pt x="9951567" y="3349662"/>
                  <a:pt x="9951567" y="3319614"/>
                </a:cubicBezTo>
                <a:cubicBezTo>
                  <a:pt x="9948669" y="3319614"/>
                  <a:pt x="9945773" y="3319614"/>
                  <a:pt x="9945773" y="3319614"/>
                </a:cubicBezTo>
                <a:cubicBezTo>
                  <a:pt x="9945773" y="3300835"/>
                  <a:pt x="9945773" y="3285812"/>
                  <a:pt x="9945773" y="3270788"/>
                </a:cubicBezTo>
                <a:cubicBezTo>
                  <a:pt x="9945773" y="3270788"/>
                  <a:pt x="9948669" y="3267032"/>
                  <a:pt x="9951567" y="3267032"/>
                </a:cubicBezTo>
                <a:cubicBezTo>
                  <a:pt x="9951567" y="3263276"/>
                  <a:pt x="9948669" y="3252009"/>
                  <a:pt x="9951567" y="3252009"/>
                </a:cubicBezTo>
                <a:cubicBezTo>
                  <a:pt x="9960261" y="3248253"/>
                  <a:pt x="9960261" y="3240742"/>
                  <a:pt x="9960261" y="3236986"/>
                </a:cubicBezTo>
                <a:cubicBezTo>
                  <a:pt x="9954465" y="3221962"/>
                  <a:pt x="9954465" y="3210694"/>
                  <a:pt x="9957363" y="3195671"/>
                </a:cubicBezTo>
                <a:cubicBezTo>
                  <a:pt x="9960261" y="3191916"/>
                  <a:pt x="9960261" y="3184404"/>
                  <a:pt x="9957363" y="3180648"/>
                </a:cubicBezTo>
                <a:cubicBezTo>
                  <a:pt x="9951567" y="3169380"/>
                  <a:pt x="9954465" y="3158112"/>
                  <a:pt x="9957363" y="3146845"/>
                </a:cubicBezTo>
                <a:cubicBezTo>
                  <a:pt x="9968955" y="3143089"/>
                  <a:pt x="9963161" y="3131822"/>
                  <a:pt x="9963161" y="3124310"/>
                </a:cubicBezTo>
                <a:cubicBezTo>
                  <a:pt x="9966057" y="3105530"/>
                  <a:pt x="9963161" y="3090507"/>
                  <a:pt x="9963161" y="3075484"/>
                </a:cubicBezTo>
                <a:lnTo>
                  <a:pt x="9963161" y="3052832"/>
                </a:lnTo>
                <a:lnTo>
                  <a:pt x="9970427" y="3053356"/>
                </a:lnTo>
                <a:cubicBezTo>
                  <a:pt x="9970427" y="3053356"/>
                  <a:pt x="9973325" y="3053356"/>
                  <a:pt x="9976223" y="3057112"/>
                </a:cubicBezTo>
                <a:cubicBezTo>
                  <a:pt x="9961733" y="3072135"/>
                  <a:pt x="9967529" y="3090914"/>
                  <a:pt x="9967529" y="3109694"/>
                </a:cubicBezTo>
                <a:cubicBezTo>
                  <a:pt x="9964631" y="3117205"/>
                  <a:pt x="9967529" y="3124717"/>
                  <a:pt x="9967529" y="3135984"/>
                </a:cubicBezTo>
                <a:cubicBezTo>
                  <a:pt x="9970427" y="3135984"/>
                  <a:pt x="9970427" y="3139740"/>
                  <a:pt x="9970427" y="3139740"/>
                </a:cubicBezTo>
                <a:cubicBezTo>
                  <a:pt x="9964631" y="3147252"/>
                  <a:pt x="9967529" y="3158520"/>
                  <a:pt x="9961733" y="3166032"/>
                </a:cubicBezTo>
                <a:cubicBezTo>
                  <a:pt x="9958835" y="3181055"/>
                  <a:pt x="9964631" y="3196078"/>
                  <a:pt x="9976223" y="3199834"/>
                </a:cubicBezTo>
                <a:cubicBezTo>
                  <a:pt x="9979121" y="3199834"/>
                  <a:pt x="9982019" y="3203590"/>
                  <a:pt x="9982019" y="3207346"/>
                </a:cubicBezTo>
                <a:cubicBezTo>
                  <a:pt x="9984917" y="3211102"/>
                  <a:pt x="9984917" y="3214858"/>
                  <a:pt x="9979121" y="3214858"/>
                </a:cubicBezTo>
                <a:cubicBezTo>
                  <a:pt x="9979121" y="3229881"/>
                  <a:pt x="9987813" y="3237392"/>
                  <a:pt x="9990711" y="3248660"/>
                </a:cubicBezTo>
                <a:cubicBezTo>
                  <a:pt x="9996507" y="3248660"/>
                  <a:pt x="9999405" y="3252416"/>
                  <a:pt x="9996507" y="3259928"/>
                </a:cubicBezTo>
                <a:cubicBezTo>
                  <a:pt x="9996507" y="3274952"/>
                  <a:pt x="10005203" y="3289974"/>
                  <a:pt x="10002303" y="3304998"/>
                </a:cubicBezTo>
                <a:cubicBezTo>
                  <a:pt x="10002303" y="3308754"/>
                  <a:pt x="10005203" y="3308754"/>
                  <a:pt x="10008099" y="3308754"/>
                </a:cubicBezTo>
                <a:cubicBezTo>
                  <a:pt x="10008099" y="3308754"/>
                  <a:pt x="10010997" y="3308754"/>
                  <a:pt x="10010997" y="3304998"/>
                </a:cubicBezTo>
                <a:cubicBezTo>
                  <a:pt x="10010997" y="3297486"/>
                  <a:pt x="10010997" y="3293730"/>
                  <a:pt x="10010997" y="3289974"/>
                </a:cubicBezTo>
                <a:cubicBezTo>
                  <a:pt x="10010997" y="3286219"/>
                  <a:pt x="10010997" y="3282463"/>
                  <a:pt x="10013895" y="3278707"/>
                </a:cubicBezTo>
                <a:cubicBezTo>
                  <a:pt x="10022589" y="3274952"/>
                  <a:pt x="10025485" y="3263684"/>
                  <a:pt x="10025485" y="3252416"/>
                </a:cubicBezTo>
                <a:cubicBezTo>
                  <a:pt x="10025485" y="3244904"/>
                  <a:pt x="10025485" y="3237392"/>
                  <a:pt x="10025485" y="3226125"/>
                </a:cubicBezTo>
                <a:cubicBezTo>
                  <a:pt x="10016793" y="3226125"/>
                  <a:pt x="10022589" y="3214858"/>
                  <a:pt x="10019691" y="3211102"/>
                </a:cubicBezTo>
                <a:cubicBezTo>
                  <a:pt x="10019691" y="3188566"/>
                  <a:pt x="10019691" y="3162276"/>
                  <a:pt x="10019691" y="3139740"/>
                </a:cubicBezTo>
                <a:cubicBezTo>
                  <a:pt x="10016793" y="3139740"/>
                  <a:pt x="10013895" y="3135984"/>
                  <a:pt x="10016793" y="3132228"/>
                </a:cubicBezTo>
                <a:cubicBezTo>
                  <a:pt x="10016793" y="3128473"/>
                  <a:pt x="10016793" y="3128473"/>
                  <a:pt x="10019691" y="3128473"/>
                </a:cubicBezTo>
                <a:cubicBezTo>
                  <a:pt x="10022589" y="3128473"/>
                  <a:pt x="10025485" y="3128473"/>
                  <a:pt x="10028385" y="3128473"/>
                </a:cubicBezTo>
                <a:cubicBezTo>
                  <a:pt x="10025485" y="3098426"/>
                  <a:pt x="10034179" y="3072135"/>
                  <a:pt x="10034179" y="3042088"/>
                </a:cubicBezTo>
                <a:cubicBezTo>
                  <a:pt x="10028385" y="3034576"/>
                  <a:pt x="10028385" y="3027064"/>
                  <a:pt x="10034179" y="3019553"/>
                </a:cubicBezTo>
                <a:cubicBezTo>
                  <a:pt x="10034179" y="2989506"/>
                  <a:pt x="10034179" y="2955704"/>
                  <a:pt x="10034179" y="2925656"/>
                </a:cubicBezTo>
                <a:cubicBezTo>
                  <a:pt x="10031281" y="2925656"/>
                  <a:pt x="10028385" y="2925656"/>
                  <a:pt x="10028385" y="2925656"/>
                </a:cubicBezTo>
                <a:cubicBezTo>
                  <a:pt x="10028385" y="2906877"/>
                  <a:pt x="10028385" y="2891854"/>
                  <a:pt x="10028385" y="2876830"/>
                </a:cubicBezTo>
                <a:cubicBezTo>
                  <a:pt x="10028385" y="2876830"/>
                  <a:pt x="10031281" y="2873074"/>
                  <a:pt x="10034179" y="2873074"/>
                </a:cubicBezTo>
                <a:cubicBezTo>
                  <a:pt x="10034179" y="2871196"/>
                  <a:pt x="10033455" y="2867440"/>
                  <a:pt x="10033093" y="2864154"/>
                </a:cubicBezTo>
                <a:lnTo>
                  <a:pt x="10033701" y="2860739"/>
                </a:lnTo>
                <a:lnTo>
                  <a:pt x="10035135" y="2877384"/>
                </a:lnTo>
                <a:cubicBezTo>
                  <a:pt x="10038989" y="2899920"/>
                  <a:pt x="10035135" y="2926210"/>
                  <a:pt x="10035135" y="2952502"/>
                </a:cubicBezTo>
                <a:cubicBezTo>
                  <a:pt x="10035135" y="2978793"/>
                  <a:pt x="10035135" y="3001327"/>
                  <a:pt x="10038989" y="3027618"/>
                </a:cubicBezTo>
                <a:cubicBezTo>
                  <a:pt x="10042841" y="3053910"/>
                  <a:pt x="10042841" y="3080201"/>
                  <a:pt x="10042841" y="3106492"/>
                </a:cubicBezTo>
                <a:cubicBezTo>
                  <a:pt x="10042841" y="3106492"/>
                  <a:pt x="10042841" y="3110248"/>
                  <a:pt x="10042841" y="3114004"/>
                </a:cubicBezTo>
                <a:cubicBezTo>
                  <a:pt x="10042841" y="3121515"/>
                  <a:pt x="10038989" y="3132783"/>
                  <a:pt x="10046695" y="3136539"/>
                </a:cubicBezTo>
                <a:cubicBezTo>
                  <a:pt x="10046695" y="3151562"/>
                  <a:pt x="10054403" y="3166586"/>
                  <a:pt x="10054403" y="3181609"/>
                </a:cubicBezTo>
                <a:cubicBezTo>
                  <a:pt x="10054403" y="3189121"/>
                  <a:pt x="10054403" y="3192877"/>
                  <a:pt x="10058255" y="3200388"/>
                </a:cubicBezTo>
                <a:cubicBezTo>
                  <a:pt x="10062109" y="3207900"/>
                  <a:pt x="10058255" y="3215412"/>
                  <a:pt x="10058255" y="3226679"/>
                </a:cubicBezTo>
                <a:cubicBezTo>
                  <a:pt x="10058255" y="3234191"/>
                  <a:pt x="10065963" y="3241702"/>
                  <a:pt x="10065963" y="3252970"/>
                </a:cubicBezTo>
                <a:cubicBezTo>
                  <a:pt x="10065963" y="3256726"/>
                  <a:pt x="10062109" y="3260482"/>
                  <a:pt x="10058255" y="3267994"/>
                </a:cubicBezTo>
                <a:cubicBezTo>
                  <a:pt x="10058255" y="3275505"/>
                  <a:pt x="10069817" y="3271750"/>
                  <a:pt x="10069817" y="3275505"/>
                </a:cubicBezTo>
                <a:cubicBezTo>
                  <a:pt x="10069817" y="3279261"/>
                  <a:pt x="10069817" y="3279261"/>
                  <a:pt x="10069817" y="3283017"/>
                </a:cubicBezTo>
                <a:cubicBezTo>
                  <a:pt x="10069817" y="3301796"/>
                  <a:pt x="10073669" y="3324331"/>
                  <a:pt x="10077521" y="3343111"/>
                </a:cubicBezTo>
                <a:cubicBezTo>
                  <a:pt x="10077521" y="3358134"/>
                  <a:pt x="10081377" y="3373158"/>
                  <a:pt x="10085229" y="3388181"/>
                </a:cubicBezTo>
                <a:cubicBezTo>
                  <a:pt x="10089083" y="3410716"/>
                  <a:pt x="10089083" y="3410716"/>
                  <a:pt x="10085229" y="3433251"/>
                </a:cubicBezTo>
                <a:cubicBezTo>
                  <a:pt x="10081377" y="3440763"/>
                  <a:pt x="10077521" y="3448275"/>
                  <a:pt x="10092937" y="3448275"/>
                </a:cubicBezTo>
                <a:cubicBezTo>
                  <a:pt x="10100643" y="3448275"/>
                  <a:pt x="10104497" y="3459542"/>
                  <a:pt x="10100643" y="3467054"/>
                </a:cubicBezTo>
                <a:cubicBezTo>
                  <a:pt x="10089083" y="3482077"/>
                  <a:pt x="10096789" y="3493345"/>
                  <a:pt x="10096789" y="3508369"/>
                </a:cubicBezTo>
                <a:cubicBezTo>
                  <a:pt x="10092937" y="3515880"/>
                  <a:pt x="10108351" y="3530904"/>
                  <a:pt x="10116057" y="3527148"/>
                </a:cubicBezTo>
                <a:cubicBezTo>
                  <a:pt x="10135323" y="3527148"/>
                  <a:pt x="10146883" y="3530904"/>
                  <a:pt x="10146883" y="3542171"/>
                </a:cubicBezTo>
                <a:cubicBezTo>
                  <a:pt x="10146883" y="3557195"/>
                  <a:pt x="10154591" y="3568462"/>
                  <a:pt x="10154591" y="3583486"/>
                </a:cubicBezTo>
                <a:cubicBezTo>
                  <a:pt x="10154591" y="3598509"/>
                  <a:pt x="10150737" y="3613533"/>
                  <a:pt x="10154591" y="3632312"/>
                </a:cubicBezTo>
                <a:cubicBezTo>
                  <a:pt x="10158445" y="3647335"/>
                  <a:pt x="10158445" y="3662359"/>
                  <a:pt x="10154591" y="3677382"/>
                </a:cubicBezTo>
                <a:cubicBezTo>
                  <a:pt x="10150737" y="3688650"/>
                  <a:pt x="10162299" y="3692406"/>
                  <a:pt x="10170003" y="3696161"/>
                </a:cubicBezTo>
                <a:cubicBezTo>
                  <a:pt x="10181565" y="3707429"/>
                  <a:pt x="10189271" y="3703673"/>
                  <a:pt x="10189271" y="3688650"/>
                </a:cubicBezTo>
                <a:cubicBezTo>
                  <a:pt x="10189271" y="3684894"/>
                  <a:pt x="10189271" y="3677382"/>
                  <a:pt x="10189271" y="3669871"/>
                </a:cubicBezTo>
                <a:cubicBezTo>
                  <a:pt x="10193125" y="3662359"/>
                  <a:pt x="10193125" y="3651091"/>
                  <a:pt x="10200831" y="3651091"/>
                </a:cubicBezTo>
                <a:cubicBezTo>
                  <a:pt x="10220099" y="3651091"/>
                  <a:pt x="10220099" y="3639823"/>
                  <a:pt x="10220099" y="3628556"/>
                </a:cubicBezTo>
                <a:cubicBezTo>
                  <a:pt x="10220099" y="3613533"/>
                  <a:pt x="10220099" y="3602265"/>
                  <a:pt x="10231659" y="3594753"/>
                </a:cubicBezTo>
                <a:cubicBezTo>
                  <a:pt x="10239365" y="3587242"/>
                  <a:pt x="10239365" y="3572218"/>
                  <a:pt x="10231659" y="3560950"/>
                </a:cubicBezTo>
                <a:cubicBezTo>
                  <a:pt x="10220099" y="3545927"/>
                  <a:pt x="10227805" y="3527148"/>
                  <a:pt x="10227805" y="3508369"/>
                </a:cubicBezTo>
                <a:cubicBezTo>
                  <a:pt x="10227805" y="3504613"/>
                  <a:pt x="10231659" y="3504613"/>
                  <a:pt x="10231659" y="3500857"/>
                </a:cubicBezTo>
                <a:cubicBezTo>
                  <a:pt x="10239365" y="3497101"/>
                  <a:pt x="10243219" y="3500857"/>
                  <a:pt x="10243219" y="3504613"/>
                </a:cubicBezTo>
                <a:cubicBezTo>
                  <a:pt x="10243219" y="3515880"/>
                  <a:pt x="10243219" y="3523392"/>
                  <a:pt x="10250925" y="3527148"/>
                </a:cubicBezTo>
                <a:cubicBezTo>
                  <a:pt x="10262487" y="3538415"/>
                  <a:pt x="10270193" y="3534659"/>
                  <a:pt x="10277899" y="3534659"/>
                </a:cubicBezTo>
                <a:cubicBezTo>
                  <a:pt x="10277899" y="3523392"/>
                  <a:pt x="10281753" y="3512125"/>
                  <a:pt x="10281753" y="3497101"/>
                </a:cubicBezTo>
                <a:cubicBezTo>
                  <a:pt x="10285607" y="3504613"/>
                  <a:pt x="10285607" y="3508369"/>
                  <a:pt x="10285607" y="3512125"/>
                </a:cubicBezTo>
                <a:cubicBezTo>
                  <a:pt x="10285607" y="3523392"/>
                  <a:pt x="10289461" y="3534659"/>
                  <a:pt x="10285607" y="3545927"/>
                </a:cubicBezTo>
                <a:cubicBezTo>
                  <a:pt x="10281753" y="3560950"/>
                  <a:pt x="10293313" y="3564707"/>
                  <a:pt x="10297167" y="3579730"/>
                </a:cubicBezTo>
                <a:cubicBezTo>
                  <a:pt x="10301021" y="3594753"/>
                  <a:pt x="10304873" y="3594753"/>
                  <a:pt x="10320287" y="3587242"/>
                </a:cubicBezTo>
                <a:cubicBezTo>
                  <a:pt x="10331847" y="3583486"/>
                  <a:pt x="10335701" y="3575974"/>
                  <a:pt x="10331847" y="3568462"/>
                </a:cubicBezTo>
                <a:cubicBezTo>
                  <a:pt x="10324141" y="3557195"/>
                  <a:pt x="10327995" y="3545927"/>
                  <a:pt x="10327995" y="3538415"/>
                </a:cubicBezTo>
                <a:cubicBezTo>
                  <a:pt x="10324141" y="3515880"/>
                  <a:pt x="10331847" y="3497101"/>
                  <a:pt x="10320287" y="3474566"/>
                </a:cubicBezTo>
                <a:cubicBezTo>
                  <a:pt x="10320287" y="3474566"/>
                  <a:pt x="10320287" y="3470810"/>
                  <a:pt x="10324141" y="3467054"/>
                </a:cubicBezTo>
                <a:cubicBezTo>
                  <a:pt x="10331847" y="3448275"/>
                  <a:pt x="10331847" y="3433251"/>
                  <a:pt x="10331847" y="3414472"/>
                </a:cubicBezTo>
                <a:cubicBezTo>
                  <a:pt x="10335701" y="3388181"/>
                  <a:pt x="10343407" y="3361890"/>
                  <a:pt x="10339555" y="3335599"/>
                </a:cubicBezTo>
                <a:cubicBezTo>
                  <a:pt x="10339555" y="3335599"/>
                  <a:pt x="10339555" y="3331843"/>
                  <a:pt x="10339555" y="3331843"/>
                </a:cubicBezTo>
                <a:cubicBezTo>
                  <a:pt x="10343407" y="3331843"/>
                  <a:pt x="10343407" y="3331843"/>
                  <a:pt x="10343407" y="3331843"/>
                </a:cubicBezTo>
                <a:cubicBezTo>
                  <a:pt x="10347261" y="3331843"/>
                  <a:pt x="10351115" y="3331843"/>
                  <a:pt x="10351115" y="3335599"/>
                </a:cubicBezTo>
                <a:cubicBezTo>
                  <a:pt x="10351115" y="3339355"/>
                  <a:pt x="10351115" y="3343111"/>
                  <a:pt x="10351115" y="3346867"/>
                </a:cubicBezTo>
                <a:cubicBezTo>
                  <a:pt x="10351115" y="3369402"/>
                  <a:pt x="10351115" y="3391937"/>
                  <a:pt x="10351115" y="3414472"/>
                </a:cubicBezTo>
                <a:cubicBezTo>
                  <a:pt x="10351115" y="3418228"/>
                  <a:pt x="10351115" y="3425740"/>
                  <a:pt x="10358821" y="3425740"/>
                </a:cubicBezTo>
                <a:cubicBezTo>
                  <a:pt x="10374235" y="3421984"/>
                  <a:pt x="10374235" y="3437007"/>
                  <a:pt x="10374235" y="3444519"/>
                </a:cubicBezTo>
                <a:cubicBezTo>
                  <a:pt x="10374235" y="3459542"/>
                  <a:pt x="10374235" y="3474566"/>
                  <a:pt x="10374235" y="3489589"/>
                </a:cubicBezTo>
                <a:cubicBezTo>
                  <a:pt x="10374235" y="3500857"/>
                  <a:pt x="10378089" y="3512125"/>
                  <a:pt x="10381943" y="3523392"/>
                </a:cubicBezTo>
                <a:cubicBezTo>
                  <a:pt x="10389649" y="3519636"/>
                  <a:pt x="10393503" y="3512125"/>
                  <a:pt x="10393503" y="3504613"/>
                </a:cubicBezTo>
                <a:cubicBezTo>
                  <a:pt x="10393503" y="3474566"/>
                  <a:pt x="10385795" y="3444519"/>
                  <a:pt x="10397355" y="3414472"/>
                </a:cubicBezTo>
                <a:cubicBezTo>
                  <a:pt x="10397355" y="3365646"/>
                  <a:pt x="10397355" y="3316820"/>
                  <a:pt x="10397355" y="3271750"/>
                </a:cubicBezTo>
                <a:cubicBezTo>
                  <a:pt x="10397355" y="3264238"/>
                  <a:pt x="10385795" y="3260482"/>
                  <a:pt x="10393503" y="3252970"/>
                </a:cubicBezTo>
                <a:cubicBezTo>
                  <a:pt x="10405063" y="3241702"/>
                  <a:pt x="10397355" y="3226679"/>
                  <a:pt x="10397355" y="3215412"/>
                </a:cubicBezTo>
                <a:lnTo>
                  <a:pt x="10397665" y="3209371"/>
                </a:lnTo>
                <a:lnTo>
                  <a:pt x="10398597" y="3215584"/>
                </a:lnTo>
                <a:cubicBezTo>
                  <a:pt x="10400257" y="3220101"/>
                  <a:pt x="10403105" y="3224325"/>
                  <a:pt x="10407849" y="3228080"/>
                </a:cubicBezTo>
                <a:lnTo>
                  <a:pt x="10411681" y="3219552"/>
                </a:lnTo>
                <a:lnTo>
                  <a:pt x="10413257" y="3230780"/>
                </a:lnTo>
                <a:cubicBezTo>
                  <a:pt x="10414219" y="3248648"/>
                  <a:pt x="10417425" y="3264238"/>
                  <a:pt x="10418141" y="3280138"/>
                </a:cubicBezTo>
                <a:cubicBezTo>
                  <a:pt x="10420819" y="3311782"/>
                  <a:pt x="10419515" y="3341924"/>
                  <a:pt x="10407517" y="3367402"/>
                </a:cubicBezTo>
                <a:cubicBezTo>
                  <a:pt x="10401273" y="3378173"/>
                  <a:pt x="10404989" y="3387704"/>
                  <a:pt x="10413439" y="3394646"/>
                </a:cubicBezTo>
                <a:cubicBezTo>
                  <a:pt x="10444261" y="3418788"/>
                  <a:pt x="10449183" y="3448154"/>
                  <a:pt x="10431431" y="3488340"/>
                </a:cubicBezTo>
                <a:cubicBezTo>
                  <a:pt x="10426431" y="3498955"/>
                  <a:pt x="10426657" y="3510919"/>
                  <a:pt x="10426883" y="3522883"/>
                </a:cubicBezTo>
                <a:cubicBezTo>
                  <a:pt x="10429579" y="3544532"/>
                  <a:pt x="10432031" y="3564213"/>
                  <a:pt x="10420297" y="3581664"/>
                </a:cubicBezTo>
                <a:cubicBezTo>
                  <a:pt x="10413561" y="3588499"/>
                  <a:pt x="10423257" y="3595286"/>
                  <a:pt x="10427729" y="3600725"/>
                </a:cubicBezTo>
                <a:cubicBezTo>
                  <a:pt x="10430709" y="3604351"/>
                  <a:pt x="10435689" y="3603730"/>
                  <a:pt x="10439423" y="3603265"/>
                </a:cubicBezTo>
                <a:cubicBezTo>
                  <a:pt x="10441669" y="3600987"/>
                  <a:pt x="10446893" y="3602335"/>
                  <a:pt x="10447383" y="3606271"/>
                </a:cubicBezTo>
                <a:cubicBezTo>
                  <a:pt x="10451835" y="3621706"/>
                  <a:pt x="10451061" y="3635793"/>
                  <a:pt x="10449041" y="3650035"/>
                </a:cubicBezTo>
                <a:cubicBezTo>
                  <a:pt x="10447533" y="3658218"/>
                  <a:pt x="10442797" y="3660806"/>
                  <a:pt x="10436573" y="3661581"/>
                </a:cubicBezTo>
                <a:cubicBezTo>
                  <a:pt x="10418143" y="3665876"/>
                  <a:pt x="10414387" y="3676336"/>
                  <a:pt x="10418065" y="3705858"/>
                </a:cubicBezTo>
                <a:cubicBezTo>
                  <a:pt x="10420291" y="3713575"/>
                  <a:pt x="10423271" y="3717202"/>
                  <a:pt x="10426515" y="3712800"/>
                </a:cubicBezTo>
                <a:cubicBezTo>
                  <a:pt x="10437741" y="3701409"/>
                  <a:pt x="10441947" y="3714875"/>
                  <a:pt x="10445907" y="3726374"/>
                </a:cubicBezTo>
                <a:cubicBezTo>
                  <a:pt x="10450113" y="3739841"/>
                  <a:pt x="10449339" y="3753927"/>
                  <a:pt x="10449565" y="3765891"/>
                </a:cubicBezTo>
                <a:cubicBezTo>
                  <a:pt x="10450035" y="3779823"/>
                  <a:pt x="10451751" y="3793600"/>
                  <a:pt x="10449733" y="3807842"/>
                </a:cubicBezTo>
                <a:cubicBezTo>
                  <a:pt x="10447223" y="3818147"/>
                  <a:pt x="10455429" y="3823121"/>
                  <a:pt x="10460653" y="3824469"/>
                </a:cubicBezTo>
                <a:cubicBezTo>
                  <a:pt x="10469615" y="3825352"/>
                  <a:pt x="10471595" y="3831101"/>
                  <a:pt x="10470575" y="3843220"/>
                </a:cubicBezTo>
                <a:cubicBezTo>
                  <a:pt x="10469821" y="3847311"/>
                  <a:pt x="10469065" y="3851402"/>
                  <a:pt x="10469801" y="3857307"/>
                </a:cubicBezTo>
                <a:cubicBezTo>
                  <a:pt x="10469291" y="3863366"/>
                  <a:pt x="10469027" y="3871394"/>
                  <a:pt x="10473497" y="3876833"/>
                </a:cubicBezTo>
                <a:cubicBezTo>
                  <a:pt x="10477723" y="3880304"/>
                  <a:pt x="10479233" y="3872121"/>
                  <a:pt x="10482723" y="3869688"/>
                </a:cubicBezTo>
                <a:cubicBezTo>
                  <a:pt x="10492947" y="3860420"/>
                  <a:pt x="10499907" y="3865549"/>
                  <a:pt x="10504585" y="3892947"/>
                </a:cubicBezTo>
                <a:cubicBezTo>
                  <a:pt x="10528239" y="3890001"/>
                  <a:pt x="10550649" y="3887209"/>
                  <a:pt x="10574305" y="3884263"/>
                </a:cubicBezTo>
                <a:cubicBezTo>
                  <a:pt x="10573589" y="3868363"/>
                  <a:pt x="10567383" y="3859143"/>
                  <a:pt x="10556687" y="3854479"/>
                </a:cubicBezTo>
                <a:cubicBezTo>
                  <a:pt x="10529827" y="3841836"/>
                  <a:pt x="10520905" y="3820962"/>
                  <a:pt x="10528453" y="3780049"/>
                </a:cubicBezTo>
                <a:cubicBezTo>
                  <a:pt x="10531227" y="3761716"/>
                  <a:pt x="10532001" y="3747629"/>
                  <a:pt x="10529793" y="3729916"/>
                </a:cubicBezTo>
                <a:cubicBezTo>
                  <a:pt x="10527569" y="3722198"/>
                  <a:pt x="10526343" y="3712358"/>
                  <a:pt x="10531077" y="3709770"/>
                </a:cubicBezTo>
                <a:cubicBezTo>
                  <a:pt x="10535567" y="3705213"/>
                  <a:pt x="10539283" y="3714743"/>
                  <a:pt x="10542263" y="3718369"/>
                </a:cubicBezTo>
                <a:cubicBezTo>
                  <a:pt x="10545243" y="3721996"/>
                  <a:pt x="10546979" y="3725777"/>
                  <a:pt x="10549959" y="3729403"/>
                </a:cubicBezTo>
                <a:cubicBezTo>
                  <a:pt x="10554429" y="3734842"/>
                  <a:pt x="10559391" y="3744217"/>
                  <a:pt x="10564125" y="3741629"/>
                </a:cubicBezTo>
                <a:cubicBezTo>
                  <a:pt x="10569861" y="3736917"/>
                  <a:pt x="10568389" y="3725109"/>
                  <a:pt x="10567409" y="3717236"/>
                </a:cubicBezTo>
                <a:cubicBezTo>
                  <a:pt x="10566937" y="3703304"/>
                  <a:pt x="10565221" y="3689528"/>
                  <a:pt x="10562261" y="3675906"/>
                </a:cubicBezTo>
                <a:cubicBezTo>
                  <a:pt x="10557339" y="3646539"/>
                  <a:pt x="10560377" y="3620178"/>
                  <a:pt x="10571375" y="3596823"/>
                </a:cubicBezTo>
                <a:cubicBezTo>
                  <a:pt x="10573375" y="3592577"/>
                  <a:pt x="10572885" y="3588640"/>
                  <a:pt x="10569905" y="3585014"/>
                </a:cubicBezTo>
                <a:cubicBezTo>
                  <a:pt x="10566925" y="3581388"/>
                  <a:pt x="10566435" y="3577452"/>
                  <a:pt x="10565699" y="3571548"/>
                </a:cubicBezTo>
                <a:cubicBezTo>
                  <a:pt x="10565209" y="3567612"/>
                  <a:pt x="10563229" y="3561862"/>
                  <a:pt x="10565473" y="3559584"/>
                </a:cubicBezTo>
                <a:cubicBezTo>
                  <a:pt x="10568963" y="3557151"/>
                  <a:pt x="10570699" y="3560932"/>
                  <a:pt x="10572433" y="3564713"/>
                </a:cubicBezTo>
                <a:cubicBezTo>
                  <a:pt x="10577149" y="3572120"/>
                  <a:pt x="10582375" y="3573468"/>
                  <a:pt x="10588089" y="3578752"/>
                </a:cubicBezTo>
                <a:cubicBezTo>
                  <a:pt x="10592561" y="3584191"/>
                  <a:pt x="10597541" y="3583571"/>
                  <a:pt x="10600539" y="3577201"/>
                </a:cubicBezTo>
                <a:cubicBezTo>
                  <a:pt x="10604539" y="3568709"/>
                  <a:pt x="10602559" y="3562959"/>
                  <a:pt x="10598089" y="3557520"/>
                </a:cubicBezTo>
                <a:cubicBezTo>
                  <a:pt x="10596107" y="3551771"/>
                  <a:pt x="10593127" y="3548145"/>
                  <a:pt x="10590147" y="3544519"/>
                </a:cubicBezTo>
                <a:cubicBezTo>
                  <a:pt x="10578471" y="3531983"/>
                  <a:pt x="10573511" y="3522607"/>
                  <a:pt x="10579775" y="3501841"/>
                </a:cubicBezTo>
                <a:cubicBezTo>
                  <a:pt x="10585283" y="3485166"/>
                  <a:pt x="10578851" y="3463982"/>
                  <a:pt x="10572665" y="3444766"/>
                </a:cubicBezTo>
                <a:cubicBezTo>
                  <a:pt x="10570195" y="3435080"/>
                  <a:pt x="10563989" y="3425860"/>
                  <a:pt x="10570723" y="3419025"/>
                </a:cubicBezTo>
                <a:cubicBezTo>
                  <a:pt x="10577213" y="3410222"/>
                  <a:pt x="10581929" y="3417630"/>
                  <a:pt x="10587889" y="3424882"/>
                </a:cubicBezTo>
                <a:cubicBezTo>
                  <a:pt x="10590869" y="3428508"/>
                  <a:pt x="10593849" y="3432134"/>
                  <a:pt x="10596585" y="3433792"/>
                </a:cubicBezTo>
                <a:cubicBezTo>
                  <a:pt x="10602055" y="3437108"/>
                  <a:pt x="10606035" y="3438611"/>
                  <a:pt x="10605809" y="3426647"/>
                </a:cubicBezTo>
                <a:cubicBezTo>
                  <a:pt x="10605417" y="3372733"/>
                  <a:pt x="10627129" y="3344046"/>
                  <a:pt x="10650087" y="3315204"/>
                </a:cubicBezTo>
                <a:cubicBezTo>
                  <a:pt x="10652333" y="3312926"/>
                  <a:pt x="10656067" y="3312460"/>
                  <a:pt x="10659803" y="3311995"/>
                </a:cubicBezTo>
                <a:cubicBezTo>
                  <a:pt x="10671009" y="3310599"/>
                  <a:pt x="10672763" y="3304385"/>
                  <a:pt x="10668067" y="3286982"/>
                </a:cubicBezTo>
                <a:lnTo>
                  <a:pt x="10661131" y="3238600"/>
                </a:lnTo>
                <a:lnTo>
                  <a:pt x="10662213" y="3224326"/>
                </a:lnTo>
                <a:cubicBezTo>
                  <a:pt x="10662213" y="3224326"/>
                  <a:pt x="10666009" y="3220571"/>
                  <a:pt x="10669807" y="3220571"/>
                </a:cubicBezTo>
                <a:cubicBezTo>
                  <a:pt x="10669807" y="3224326"/>
                  <a:pt x="10673603" y="3224326"/>
                  <a:pt x="10673603" y="3224326"/>
                </a:cubicBezTo>
                <a:cubicBezTo>
                  <a:pt x="10673603" y="3235590"/>
                  <a:pt x="10673603" y="3250609"/>
                  <a:pt x="10673603" y="3261873"/>
                </a:cubicBezTo>
                <a:cubicBezTo>
                  <a:pt x="10673603" y="3273137"/>
                  <a:pt x="10673603" y="3288156"/>
                  <a:pt x="10673603" y="3299420"/>
                </a:cubicBezTo>
                <a:cubicBezTo>
                  <a:pt x="10673603" y="3306930"/>
                  <a:pt x="10673603" y="3314439"/>
                  <a:pt x="10673603" y="3318194"/>
                </a:cubicBezTo>
                <a:cubicBezTo>
                  <a:pt x="10681195" y="3329458"/>
                  <a:pt x="10688789" y="3336967"/>
                  <a:pt x="10692585" y="3348232"/>
                </a:cubicBezTo>
                <a:cubicBezTo>
                  <a:pt x="10696381" y="3363251"/>
                  <a:pt x="10703975" y="3378269"/>
                  <a:pt x="10707771" y="3393288"/>
                </a:cubicBezTo>
                <a:cubicBezTo>
                  <a:pt x="10707771" y="3404552"/>
                  <a:pt x="10711567" y="3404552"/>
                  <a:pt x="10719161" y="3404552"/>
                </a:cubicBezTo>
                <a:cubicBezTo>
                  <a:pt x="10726753" y="3404552"/>
                  <a:pt x="10726753" y="3400798"/>
                  <a:pt x="10726753" y="3393288"/>
                </a:cubicBezTo>
                <a:cubicBezTo>
                  <a:pt x="10730549" y="3382024"/>
                  <a:pt x="10730549" y="3382024"/>
                  <a:pt x="10738143" y="3389534"/>
                </a:cubicBezTo>
                <a:cubicBezTo>
                  <a:pt x="10745735" y="3393288"/>
                  <a:pt x="10749531" y="3404552"/>
                  <a:pt x="10753329" y="3385779"/>
                </a:cubicBezTo>
                <a:cubicBezTo>
                  <a:pt x="10753329" y="3382024"/>
                  <a:pt x="10760921" y="3385779"/>
                  <a:pt x="10764717" y="3385779"/>
                </a:cubicBezTo>
                <a:cubicBezTo>
                  <a:pt x="10764717" y="3385779"/>
                  <a:pt x="10764717" y="3385779"/>
                  <a:pt x="10764717" y="3389534"/>
                </a:cubicBezTo>
                <a:cubicBezTo>
                  <a:pt x="10779903" y="3400798"/>
                  <a:pt x="10779903" y="3400798"/>
                  <a:pt x="10791293" y="3389534"/>
                </a:cubicBezTo>
                <a:cubicBezTo>
                  <a:pt x="10798885" y="3382024"/>
                  <a:pt x="10802683" y="3367005"/>
                  <a:pt x="10817869" y="3359496"/>
                </a:cubicBezTo>
                <a:cubicBezTo>
                  <a:pt x="10821665" y="3370760"/>
                  <a:pt x="10817869" y="3389534"/>
                  <a:pt x="10829257" y="3397043"/>
                </a:cubicBezTo>
                <a:cubicBezTo>
                  <a:pt x="10829257" y="3397043"/>
                  <a:pt x="10833055" y="3397043"/>
                  <a:pt x="10833055" y="3393288"/>
                </a:cubicBezTo>
                <a:cubicBezTo>
                  <a:pt x="10833055" y="3344477"/>
                  <a:pt x="10833055" y="3295665"/>
                  <a:pt x="10833055" y="3243099"/>
                </a:cubicBezTo>
                <a:cubicBezTo>
                  <a:pt x="10836851" y="3239345"/>
                  <a:pt x="10836851" y="3246854"/>
                  <a:pt x="10836851" y="3239345"/>
                </a:cubicBezTo>
                <a:cubicBezTo>
                  <a:pt x="10836851" y="3246854"/>
                  <a:pt x="10836851" y="3254364"/>
                  <a:pt x="10840647" y="3258118"/>
                </a:cubicBezTo>
                <a:cubicBezTo>
                  <a:pt x="10840647" y="3263750"/>
                  <a:pt x="10841597" y="3270320"/>
                  <a:pt x="10844443" y="3275952"/>
                </a:cubicBezTo>
                <a:lnTo>
                  <a:pt x="10855381" y="3284742"/>
                </a:lnTo>
                <a:lnTo>
                  <a:pt x="10849233" y="3320379"/>
                </a:lnTo>
                <a:cubicBezTo>
                  <a:pt x="10840479" y="3341456"/>
                  <a:pt x="10848645" y="3366421"/>
                  <a:pt x="10866811" y="3370154"/>
                </a:cubicBezTo>
                <a:cubicBezTo>
                  <a:pt x="10873281" y="3371347"/>
                  <a:pt x="10879507" y="3370571"/>
                  <a:pt x="10885487" y="3367828"/>
                </a:cubicBezTo>
                <a:cubicBezTo>
                  <a:pt x="10897691" y="3364309"/>
                  <a:pt x="10899955" y="3352035"/>
                  <a:pt x="10891525" y="3335098"/>
                </a:cubicBezTo>
                <a:lnTo>
                  <a:pt x="10890001" y="3328325"/>
                </a:lnTo>
                <a:lnTo>
                  <a:pt x="10890001" y="3275817"/>
                </a:lnTo>
                <a:lnTo>
                  <a:pt x="10897395" y="3260417"/>
                </a:lnTo>
                <a:cubicBezTo>
                  <a:pt x="10898393" y="3258294"/>
                  <a:pt x="10900639" y="3256015"/>
                  <a:pt x="10902883" y="3253737"/>
                </a:cubicBezTo>
                <a:lnTo>
                  <a:pt x="10912837" y="3245117"/>
                </a:lnTo>
                <a:lnTo>
                  <a:pt x="10916577" y="3254364"/>
                </a:lnTo>
                <a:cubicBezTo>
                  <a:pt x="10916577" y="3269382"/>
                  <a:pt x="10927965" y="3280647"/>
                  <a:pt x="10924169" y="3295665"/>
                </a:cubicBezTo>
                <a:cubicBezTo>
                  <a:pt x="10939355" y="3306930"/>
                  <a:pt x="10924169" y="3325703"/>
                  <a:pt x="10939355" y="3336967"/>
                </a:cubicBezTo>
                <a:cubicBezTo>
                  <a:pt x="10939355" y="3351986"/>
                  <a:pt x="10939355" y="3367005"/>
                  <a:pt x="10939355" y="3382024"/>
                </a:cubicBezTo>
                <a:cubicBezTo>
                  <a:pt x="10939355" y="3393288"/>
                  <a:pt x="10939355" y="3404552"/>
                  <a:pt x="10935559" y="3415817"/>
                </a:cubicBezTo>
                <a:cubicBezTo>
                  <a:pt x="10935559" y="3423326"/>
                  <a:pt x="10943151" y="3427081"/>
                  <a:pt x="10946947" y="3430836"/>
                </a:cubicBezTo>
                <a:cubicBezTo>
                  <a:pt x="10950745" y="3430836"/>
                  <a:pt x="10954541" y="3430836"/>
                  <a:pt x="10958337" y="3427081"/>
                </a:cubicBezTo>
                <a:cubicBezTo>
                  <a:pt x="10958337" y="3419571"/>
                  <a:pt x="10958337" y="3415817"/>
                  <a:pt x="10958337" y="3408307"/>
                </a:cubicBezTo>
                <a:cubicBezTo>
                  <a:pt x="10958337" y="3393288"/>
                  <a:pt x="10962133" y="3374515"/>
                  <a:pt x="10954541" y="3359496"/>
                </a:cubicBezTo>
                <a:cubicBezTo>
                  <a:pt x="10946947" y="3340722"/>
                  <a:pt x="10962133" y="3325703"/>
                  <a:pt x="10958337" y="3310684"/>
                </a:cubicBezTo>
                <a:cubicBezTo>
                  <a:pt x="10954541" y="3306930"/>
                  <a:pt x="10954541" y="3299420"/>
                  <a:pt x="10962133" y="3295665"/>
                </a:cubicBezTo>
                <a:cubicBezTo>
                  <a:pt x="10965931" y="3325703"/>
                  <a:pt x="10973523" y="3359496"/>
                  <a:pt x="10969727" y="3393288"/>
                </a:cubicBezTo>
                <a:cubicBezTo>
                  <a:pt x="10969727" y="3397043"/>
                  <a:pt x="10973523" y="3404552"/>
                  <a:pt x="10969727" y="3408307"/>
                </a:cubicBezTo>
                <a:cubicBezTo>
                  <a:pt x="10965931" y="3415817"/>
                  <a:pt x="10981117" y="3419571"/>
                  <a:pt x="10977319" y="3427081"/>
                </a:cubicBezTo>
                <a:cubicBezTo>
                  <a:pt x="10977319" y="3430836"/>
                  <a:pt x="10984913" y="3430836"/>
                  <a:pt x="10988709" y="3430836"/>
                </a:cubicBezTo>
                <a:cubicBezTo>
                  <a:pt x="10996301" y="3430836"/>
                  <a:pt x="10996301" y="3427081"/>
                  <a:pt x="10996301" y="3423326"/>
                </a:cubicBezTo>
                <a:cubicBezTo>
                  <a:pt x="10996301" y="3404552"/>
                  <a:pt x="10996301" y="3385779"/>
                  <a:pt x="10996301" y="3367005"/>
                </a:cubicBezTo>
                <a:cubicBezTo>
                  <a:pt x="11000099" y="3385779"/>
                  <a:pt x="11011487" y="3404552"/>
                  <a:pt x="11011487" y="3427081"/>
                </a:cubicBezTo>
                <a:cubicBezTo>
                  <a:pt x="11007691" y="3430836"/>
                  <a:pt x="11007691" y="3438345"/>
                  <a:pt x="11019081" y="3438345"/>
                </a:cubicBezTo>
                <a:cubicBezTo>
                  <a:pt x="11026673" y="3438345"/>
                  <a:pt x="11022877" y="3430836"/>
                  <a:pt x="11022877" y="3423326"/>
                </a:cubicBezTo>
                <a:cubicBezTo>
                  <a:pt x="11022877" y="3393288"/>
                  <a:pt x="11022877" y="3363251"/>
                  <a:pt x="11022877" y="3329458"/>
                </a:cubicBezTo>
                <a:cubicBezTo>
                  <a:pt x="11022877" y="3325703"/>
                  <a:pt x="11019081" y="3318194"/>
                  <a:pt x="11030471" y="3314439"/>
                </a:cubicBezTo>
                <a:cubicBezTo>
                  <a:pt x="11030471" y="3321949"/>
                  <a:pt x="11026673" y="3336967"/>
                  <a:pt x="11030471" y="3340722"/>
                </a:cubicBezTo>
                <a:cubicBezTo>
                  <a:pt x="11041859" y="3351986"/>
                  <a:pt x="11034267" y="3363251"/>
                  <a:pt x="11041859" y="3374515"/>
                </a:cubicBezTo>
                <a:cubicBezTo>
                  <a:pt x="11045655" y="3382024"/>
                  <a:pt x="11041859" y="3397043"/>
                  <a:pt x="11041859" y="3408307"/>
                </a:cubicBezTo>
                <a:cubicBezTo>
                  <a:pt x="11041859" y="3415817"/>
                  <a:pt x="11045655" y="3419571"/>
                  <a:pt x="11053249" y="3419571"/>
                </a:cubicBezTo>
                <a:cubicBezTo>
                  <a:pt x="11057045" y="3419571"/>
                  <a:pt x="11064639" y="3415817"/>
                  <a:pt x="11064639" y="3408307"/>
                </a:cubicBezTo>
                <a:cubicBezTo>
                  <a:pt x="11060841" y="3382024"/>
                  <a:pt x="11060841" y="3355741"/>
                  <a:pt x="11064639" y="3329458"/>
                </a:cubicBezTo>
                <a:cubicBezTo>
                  <a:pt x="11064639" y="3318194"/>
                  <a:pt x="11060841" y="3310684"/>
                  <a:pt x="11068435" y="3295665"/>
                </a:cubicBezTo>
                <a:cubicBezTo>
                  <a:pt x="11068435" y="3314439"/>
                  <a:pt x="11072231" y="3325703"/>
                  <a:pt x="11068435" y="3336967"/>
                </a:cubicBezTo>
                <a:cubicBezTo>
                  <a:pt x="11068435" y="3351986"/>
                  <a:pt x="11076027" y="3355741"/>
                  <a:pt x="11083621" y="3363251"/>
                </a:cubicBezTo>
                <a:cubicBezTo>
                  <a:pt x="11087417" y="3367005"/>
                  <a:pt x="11091213" y="3367005"/>
                  <a:pt x="11095011" y="3363251"/>
                </a:cubicBezTo>
                <a:cubicBezTo>
                  <a:pt x="11098807" y="3359496"/>
                  <a:pt x="11102603" y="3355741"/>
                  <a:pt x="11102603" y="3348232"/>
                </a:cubicBezTo>
                <a:cubicBezTo>
                  <a:pt x="11098807" y="3329458"/>
                  <a:pt x="11102603" y="3314439"/>
                  <a:pt x="11110195" y="3299420"/>
                </a:cubicBezTo>
                <a:cubicBezTo>
                  <a:pt x="11117789" y="3276892"/>
                  <a:pt x="11113993" y="3258118"/>
                  <a:pt x="11113993" y="3235590"/>
                </a:cubicBezTo>
                <a:cubicBezTo>
                  <a:pt x="11113993" y="3201797"/>
                  <a:pt x="11113993" y="3168005"/>
                  <a:pt x="11113993" y="3130458"/>
                </a:cubicBezTo>
                <a:cubicBezTo>
                  <a:pt x="11117789" y="3126703"/>
                  <a:pt x="11110195" y="3115439"/>
                  <a:pt x="11117789" y="3111684"/>
                </a:cubicBezTo>
                <a:cubicBezTo>
                  <a:pt x="11121585" y="3115439"/>
                  <a:pt x="11125381" y="3122948"/>
                  <a:pt x="11132975" y="3122948"/>
                </a:cubicBezTo>
                <a:cubicBezTo>
                  <a:pt x="11148161" y="3126703"/>
                  <a:pt x="11148161" y="3137967"/>
                  <a:pt x="11148161" y="3152986"/>
                </a:cubicBezTo>
                <a:cubicBezTo>
                  <a:pt x="11148161" y="3160495"/>
                  <a:pt x="11144365" y="3171760"/>
                  <a:pt x="11155753" y="3183024"/>
                </a:cubicBezTo>
                <a:cubicBezTo>
                  <a:pt x="11151957" y="3201797"/>
                  <a:pt x="11159549" y="3224326"/>
                  <a:pt x="11151957" y="3243099"/>
                </a:cubicBezTo>
                <a:cubicBezTo>
                  <a:pt x="11144365" y="3254364"/>
                  <a:pt x="11148161" y="3265628"/>
                  <a:pt x="11148161" y="3276892"/>
                </a:cubicBezTo>
                <a:cubicBezTo>
                  <a:pt x="11148161" y="3280647"/>
                  <a:pt x="11155753" y="3288156"/>
                  <a:pt x="11163347" y="3288156"/>
                </a:cubicBezTo>
                <a:cubicBezTo>
                  <a:pt x="11170939" y="3284401"/>
                  <a:pt x="11167143" y="3280647"/>
                  <a:pt x="11167143" y="3273137"/>
                </a:cubicBezTo>
                <a:cubicBezTo>
                  <a:pt x="11170939" y="3228080"/>
                  <a:pt x="11167143" y="3183024"/>
                  <a:pt x="11174735" y="3137967"/>
                </a:cubicBezTo>
                <a:lnTo>
                  <a:pt x="11175749" y="3092567"/>
                </a:lnTo>
                <a:lnTo>
                  <a:pt x="11176789" y="3085190"/>
                </a:lnTo>
                <a:cubicBezTo>
                  <a:pt x="11191975" y="3092699"/>
                  <a:pt x="11195773" y="3107718"/>
                  <a:pt x="11203365" y="3115228"/>
                </a:cubicBezTo>
                <a:lnTo>
                  <a:pt x="11206133" y="3117198"/>
                </a:lnTo>
                <a:lnTo>
                  <a:pt x="11206159" y="3117688"/>
                </a:lnTo>
                <a:cubicBezTo>
                  <a:pt x="11206159" y="3125199"/>
                  <a:pt x="11206159" y="3128955"/>
                  <a:pt x="11207393" y="3136467"/>
                </a:cubicBezTo>
                <a:cubicBezTo>
                  <a:pt x="11208627" y="3143979"/>
                  <a:pt x="11207393" y="3151490"/>
                  <a:pt x="11207393" y="3162758"/>
                </a:cubicBezTo>
                <a:cubicBezTo>
                  <a:pt x="11207393" y="3170270"/>
                  <a:pt x="11209861" y="3177781"/>
                  <a:pt x="11209861" y="3189049"/>
                </a:cubicBezTo>
                <a:cubicBezTo>
                  <a:pt x="11209861" y="3192805"/>
                  <a:pt x="11208627" y="3196561"/>
                  <a:pt x="11207393" y="3204072"/>
                </a:cubicBezTo>
                <a:cubicBezTo>
                  <a:pt x="11207393" y="3211584"/>
                  <a:pt x="11211095" y="3207828"/>
                  <a:pt x="11211095" y="3211584"/>
                </a:cubicBezTo>
                <a:cubicBezTo>
                  <a:pt x="11211095" y="3215340"/>
                  <a:pt x="11211095" y="3215340"/>
                  <a:pt x="11211095" y="3219096"/>
                </a:cubicBezTo>
                <a:cubicBezTo>
                  <a:pt x="11211095" y="3237875"/>
                  <a:pt x="11212329" y="3260410"/>
                  <a:pt x="11213563" y="3279190"/>
                </a:cubicBezTo>
                <a:cubicBezTo>
                  <a:pt x="11213563" y="3294213"/>
                  <a:pt x="11214797" y="3309236"/>
                  <a:pt x="11216031" y="3324260"/>
                </a:cubicBezTo>
                <a:cubicBezTo>
                  <a:pt x="11217265" y="3346795"/>
                  <a:pt x="11217265" y="3346795"/>
                  <a:pt x="11216031" y="3369330"/>
                </a:cubicBezTo>
                <a:cubicBezTo>
                  <a:pt x="11214797" y="3376842"/>
                  <a:pt x="11213563" y="3384354"/>
                  <a:pt x="11218499" y="3384354"/>
                </a:cubicBezTo>
                <a:cubicBezTo>
                  <a:pt x="11220967" y="3384354"/>
                  <a:pt x="11222201" y="3395621"/>
                  <a:pt x="11220967" y="3403133"/>
                </a:cubicBezTo>
                <a:cubicBezTo>
                  <a:pt x="11217265" y="3418156"/>
                  <a:pt x="11219733" y="3429424"/>
                  <a:pt x="11219733" y="3444447"/>
                </a:cubicBezTo>
                <a:cubicBezTo>
                  <a:pt x="11218499" y="3451959"/>
                  <a:pt x="11223435" y="3466982"/>
                  <a:pt x="11225905" y="3463227"/>
                </a:cubicBezTo>
                <a:cubicBezTo>
                  <a:pt x="11232075" y="3463227"/>
                  <a:pt x="11235777" y="3466982"/>
                  <a:pt x="11235777" y="3478250"/>
                </a:cubicBezTo>
                <a:cubicBezTo>
                  <a:pt x="11235777" y="3493273"/>
                  <a:pt x="11238245" y="3504541"/>
                  <a:pt x="11238245" y="3519564"/>
                </a:cubicBezTo>
                <a:cubicBezTo>
                  <a:pt x="11238245" y="3534588"/>
                  <a:pt x="11237011" y="3549611"/>
                  <a:pt x="11238245" y="3568391"/>
                </a:cubicBezTo>
                <a:cubicBezTo>
                  <a:pt x="11239479" y="3583414"/>
                  <a:pt x="11239479" y="3598437"/>
                  <a:pt x="11238245" y="3613461"/>
                </a:cubicBezTo>
                <a:cubicBezTo>
                  <a:pt x="11237011" y="3624728"/>
                  <a:pt x="11240713" y="3628484"/>
                  <a:pt x="11243181" y="3632240"/>
                </a:cubicBezTo>
                <a:cubicBezTo>
                  <a:pt x="11246883" y="3643508"/>
                  <a:pt x="11249351" y="3639752"/>
                  <a:pt x="11249351" y="3624728"/>
                </a:cubicBezTo>
                <a:cubicBezTo>
                  <a:pt x="11249351" y="3620973"/>
                  <a:pt x="11249351" y="3613461"/>
                  <a:pt x="11249351" y="3605949"/>
                </a:cubicBezTo>
                <a:cubicBezTo>
                  <a:pt x="11250585" y="3598437"/>
                  <a:pt x="11250585" y="3587170"/>
                  <a:pt x="11253053" y="3587170"/>
                </a:cubicBezTo>
                <a:cubicBezTo>
                  <a:pt x="11259223" y="3587170"/>
                  <a:pt x="11259223" y="3575902"/>
                  <a:pt x="11259223" y="3564635"/>
                </a:cubicBezTo>
                <a:cubicBezTo>
                  <a:pt x="11259223" y="3549611"/>
                  <a:pt x="11259223" y="3538344"/>
                  <a:pt x="11262925" y="3530832"/>
                </a:cubicBezTo>
                <a:cubicBezTo>
                  <a:pt x="11265393" y="3523320"/>
                  <a:pt x="11265393" y="3508297"/>
                  <a:pt x="11262925" y="3497029"/>
                </a:cubicBezTo>
                <a:cubicBezTo>
                  <a:pt x="11259223" y="3482006"/>
                  <a:pt x="11261691" y="3463227"/>
                  <a:pt x="11261691" y="3444447"/>
                </a:cubicBezTo>
                <a:cubicBezTo>
                  <a:pt x="11261691" y="3440691"/>
                  <a:pt x="11262925" y="3440691"/>
                  <a:pt x="11262925" y="3436936"/>
                </a:cubicBezTo>
                <a:cubicBezTo>
                  <a:pt x="11265393" y="3433180"/>
                  <a:pt x="11266627" y="3436936"/>
                  <a:pt x="11266627" y="3440691"/>
                </a:cubicBezTo>
                <a:cubicBezTo>
                  <a:pt x="11266627" y="3451959"/>
                  <a:pt x="11266627" y="3459471"/>
                  <a:pt x="11269095" y="3463227"/>
                </a:cubicBezTo>
                <a:cubicBezTo>
                  <a:pt x="11272797" y="3474494"/>
                  <a:pt x="11275265" y="3470738"/>
                  <a:pt x="11277733" y="3470738"/>
                </a:cubicBezTo>
                <a:cubicBezTo>
                  <a:pt x="11277733" y="3459471"/>
                  <a:pt x="11278967" y="3448203"/>
                  <a:pt x="11278967" y="3433180"/>
                </a:cubicBezTo>
                <a:cubicBezTo>
                  <a:pt x="11280201" y="3440691"/>
                  <a:pt x="11280201" y="3444447"/>
                  <a:pt x="11280201" y="3448203"/>
                </a:cubicBezTo>
                <a:cubicBezTo>
                  <a:pt x="11280201" y="3459471"/>
                  <a:pt x="11281435" y="3470738"/>
                  <a:pt x="11280201" y="3482006"/>
                </a:cubicBezTo>
                <a:cubicBezTo>
                  <a:pt x="11278967" y="3497029"/>
                  <a:pt x="11282669" y="3500785"/>
                  <a:pt x="11283903" y="3515809"/>
                </a:cubicBezTo>
                <a:cubicBezTo>
                  <a:pt x="11285137" y="3530832"/>
                  <a:pt x="11286371" y="3530832"/>
                  <a:pt x="11291307" y="3523320"/>
                </a:cubicBezTo>
                <a:cubicBezTo>
                  <a:pt x="11295009" y="3519564"/>
                  <a:pt x="11296243" y="3512053"/>
                  <a:pt x="11295009" y="3504541"/>
                </a:cubicBezTo>
                <a:cubicBezTo>
                  <a:pt x="11292541" y="3493273"/>
                  <a:pt x="11293775" y="3482006"/>
                  <a:pt x="11293775" y="3474494"/>
                </a:cubicBezTo>
                <a:cubicBezTo>
                  <a:pt x="11292541" y="3451959"/>
                  <a:pt x="11295009" y="3433180"/>
                  <a:pt x="11291307" y="3410645"/>
                </a:cubicBezTo>
                <a:cubicBezTo>
                  <a:pt x="11291307" y="3410645"/>
                  <a:pt x="11291307" y="3406889"/>
                  <a:pt x="11292541" y="3403133"/>
                </a:cubicBezTo>
                <a:cubicBezTo>
                  <a:pt x="11295009" y="3384354"/>
                  <a:pt x="11295009" y="3369330"/>
                  <a:pt x="11295009" y="3350551"/>
                </a:cubicBezTo>
                <a:cubicBezTo>
                  <a:pt x="11296243" y="3324260"/>
                  <a:pt x="11298711" y="3297969"/>
                  <a:pt x="11297477" y="3271678"/>
                </a:cubicBezTo>
                <a:cubicBezTo>
                  <a:pt x="11297477" y="3271678"/>
                  <a:pt x="11297477" y="3267922"/>
                  <a:pt x="11297477" y="3267922"/>
                </a:cubicBezTo>
                <a:cubicBezTo>
                  <a:pt x="11298711" y="3267922"/>
                  <a:pt x="11298711" y="3267922"/>
                  <a:pt x="11298711" y="3267922"/>
                </a:cubicBezTo>
                <a:cubicBezTo>
                  <a:pt x="11299945" y="3267922"/>
                  <a:pt x="11301179" y="3267922"/>
                  <a:pt x="11301179" y="3271678"/>
                </a:cubicBezTo>
                <a:cubicBezTo>
                  <a:pt x="11301179" y="3275434"/>
                  <a:pt x="11301179" y="3279190"/>
                  <a:pt x="11301179" y="3282945"/>
                </a:cubicBezTo>
                <a:cubicBezTo>
                  <a:pt x="11301179" y="3305481"/>
                  <a:pt x="11301179" y="3328016"/>
                  <a:pt x="11301179" y="3350551"/>
                </a:cubicBezTo>
                <a:cubicBezTo>
                  <a:pt x="11301179" y="3354307"/>
                  <a:pt x="11301179" y="3361818"/>
                  <a:pt x="11303647" y="3361818"/>
                </a:cubicBezTo>
                <a:cubicBezTo>
                  <a:pt x="11308583" y="3358063"/>
                  <a:pt x="11308583" y="3373086"/>
                  <a:pt x="11308583" y="3380598"/>
                </a:cubicBezTo>
                <a:cubicBezTo>
                  <a:pt x="11308583" y="3395621"/>
                  <a:pt x="11308583" y="3410645"/>
                  <a:pt x="11308583" y="3425668"/>
                </a:cubicBezTo>
                <a:cubicBezTo>
                  <a:pt x="11308583" y="3436936"/>
                  <a:pt x="11309817" y="3448203"/>
                  <a:pt x="11311051" y="3459471"/>
                </a:cubicBezTo>
                <a:cubicBezTo>
                  <a:pt x="11313519" y="3455715"/>
                  <a:pt x="11314753" y="3448203"/>
                  <a:pt x="11314753" y="3440691"/>
                </a:cubicBezTo>
                <a:cubicBezTo>
                  <a:pt x="11314753" y="3410645"/>
                  <a:pt x="11312285" y="3380598"/>
                  <a:pt x="11315987" y="3350551"/>
                </a:cubicBezTo>
                <a:cubicBezTo>
                  <a:pt x="11315987" y="3301725"/>
                  <a:pt x="11315987" y="3252899"/>
                  <a:pt x="11315987" y="3207828"/>
                </a:cubicBezTo>
                <a:cubicBezTo>
                  <a:pt x="11315987" y="3200316"/>
                  <a:pt x="11312285" y="3196561"/>
                  <a:pt x="11314753" y="3189049"/>
                </a:cubicBezTo>
                <a:cubicBezTo>
                  <a:pt x="11318455" y="3177781"/>
                  <a:pt x="11315987" y="3162758"/>
                  <a:pt x="11315987" y="3151490"/>
                </a:cubicBezTo>
                <a:cubicBezTo>
                  <a:pt x="11315987" y="3140223"/>
                  <a:pt x="11317221" y="3125199"/>
                  <a:pt x="11314753" y="3113932"/>
                </a:cubicBezTo>
                <a:cubicBezTo>
                  <a:pt x="11313519" y="3106420"/>
                  <a:pt x="11314753" y="3095152"/>
                  <a:pt x="11314753" y="3087641"/>
                </a:cubicBezTo>
                <a:lnTo>
                  <a:pt x="11316909" y="3050449"/>
                </a:lnTo>
                <a:lnTo>
                  <a:pt x="11321055" y="3043888"/>
                </a:lnTo>
                <a:cubicBezTo>
                  <a:pt x="11321055" y="3040133"/>
                  <a:pt x="11321055" y="3032624"/>
                  <a:pt x="11321055" y="3025114"/>
                </a:cubicBezTo>
                <a:cubicBezTo>
                  <a:pt x="11321055" y="3013850"/>
                  <a:pt x="11321055" y="2998831"/>
                  <a:pt x="11321055" y="2987567"/>
                </a:cubicBezTo>
                <a:cubicBezTo>
                  <a:pt x="11321055" y="2976303"/>
                  <a:pt x="11321055" y="2961284"/>
                  <a:pt x="11321055" y="2950020"/>
                </a:cubicBezTo>
                <a:cubicBezTo>
                  <a:pt x="11321055" y="2950020"/>
                  <a:pt x="11324853" y="2950020"/>
                  <a:pt x="11324853" y="2946265"/>
                </a:cubicBezTo>
                <a:cubicBezTo>
                  <a:pt x="11328649" y="2946265"/>
                  <a:pt x="11332445" y="2950020"/>
                  <a:pt x="11332445" y="2950020"/>
                </a:cubicBezTo>
                <a:cubicBezTo>
                  <a:pt x="11336241" y="2961284"/>
                  <a:pt x="11332445" y="2976303"/>
                  <a:pt x="11332445" y="2987567"/>
                </a:cubicBezTo>
                <a:cubicBezTo>
                  <a:pt x="11336241" y="2991322"/>
                  <a:pt x="11332445" y="2995076"/>
                  <a:pt x="11336241" y="2998831"/>
                </a:cubicBezTo>
                <a:cubicBezTo>
                  <a:pt x="11340037" y="2998831"/>
                  <a:pt x="11343835" y="2998831"/>
                  <a:pt x="11343835" y="2998831"/>
                </a:cubicBezTo>
                <a:cubicBezTo>
                  <a:pt x="11345733" y="2989444"/>
                  <a:pt x="11350479" y="2986628"/>
                  <a:pt x="11356173" y="2986159"/>
                </a:cubicBezTo>
                <a:lnTo>
                  <a:pt x="11362739" y="2986671"/>
                </a:lnTo>
                <a:lnTo>
                  <a:pt x="11362739" y="3000337"/>
                </a:lnTo>
                <a:cubicBezTo>
                  <a:pt x="11358941" y="3015356"/>
                  <a:pt x="11370331" y="3026620"/>
                  <a:pt x="11370331" y="3045393"/>
                </a:cubicBezTo>
                <a:cubicBezTo>
                  <a:pt x="11366535" y="3056658"/>
                  <a:pt x="11370331" y="3071677"/>
                  <a:pt x="11370331" y="3086695"/>
                </a:cubicBezTo>
                <a:cubicBezTo>
                  <a:pt x="11370331" y="3090450"/>
                  <a:pt x="11370331" y="3090450"/>
                  <a:pt x="11370331" y="3094205"/>
                </a:cubicBezTo>
                <a:cubicBezTo>
                  <a:pt x="11389313" y="3109224"/>
                  <a:pt x="11385517" y="3127997"/>
                  <a:pt x="11377923" y="3146771"/>
                </a:cubicBezTo>
                <a:cubicBezTo>
                  <a:pt x="11370331" y="3161790"/>
                  <a:pt x="11374127" y="3176809"/>
                  <a:pt x="11362739" y="3191828"/>
                </a:cubicBezTo>
                <a:cubicBezTo>
                  <a:pt x="11362739" y="3191828"/>
                  <a:pt x="11362739" y="3195582"/>
                  <a:pt x="11366535" y="3199337"/>
                </a:cubicBezTo>
                <a:cubicBezTo>
                  <a:pt x="11370331" y="3203092"/>
                  <a:pt x="11370331" y="3206847"/>
                  <a:pt x="11370331" y="3210601"/>
                </a:cubicBezTo>
                <a:cubicBezTo>
                  <a:pt x="11366535" y="3248149"/>
                  <a:pt x="11381721" y="3285696"/>
                  <a:pt x="11374127" y="3323243"/>
                </a:cubicBezTo>
                <a:cubicBezTo>
                  <a:pt x="11374127" y="3338262"/>
                  <a:pt x="11385517" y="3345771"/>
                  <a:pt x="11381721" y="3357036"/>
                </a:cubicBezTo>
                <a:cubicBezTo>
                  <a:pt x="11381721" y="3368300"/>
                  <a:pt x="11381721" y="3383319"/>
                  <a:pt x="11381721" y="3394583"/>
                </a:cubicBezTo>
                <a:cubicBezTo>
                  <a:pt x="11385517" y="3417111"/>
                  <a:pt x="11370331" y="3435885"/>
                  <a:pt x="11377923" y="3454658"/>
                </a:cubicBezTo>
                <a:cubicBezTo>
                  <a:pt x="11377923" y="3462168"/>
                  <a:pt x="11377923" y="3465923"/>
                  <a:pt x="11377923" y="3469677"/>
                </a:cubicBezTo>
                <a:cubicBezTo>
                  <a:pt x="11377923" y="3473432"/>
                  <a:pt x="11374127" y="3477187"/>
                  <a:pt x="11381721" y="3480941"/>
                </a:cubicBezTo>
                <a:cubicBezTo>
                  <a:pt x="11385517" y="3480941"/>
                  <a:pt x="11393109" y="3477187"/>
                  <a:pt x="11393109" y="3473432"/>
                </a:cubicBezTo>
                <a:cubicBezTo>
                  <a:pt x="11396907" y="3462168"/>
                  <a:pt x="11408295" y="3450904"/>
                  <a:pt x="11408295" y="3435885"/>
                </a:cubicBezTo>
                <a:cubicBezTo>
                  <a:pt x="11408295" y="3428375"/>
                  <a:pt x="11415889" y="3428375"/>
                  <a:pt x="11419685" y="3420866"/>
                </a:cubicBezTo>
                <a:cubicBezTo>
                  <a:pt x="11431075" y="3439639"/>
                  <a:pt x="11431075" y="3458413"/>
                  <a:pt x="11434871" y="3477187"/>
                </a:cubicBezTo>
                <a:cubicBezTo>
                  <a:pt x="11438667" y="3492206"/>
                  <a:pt x="11446261" y="3503470"/>
                  <a:pt x="11450057" y="3518489"/>
                </a:cubicBezTo>
                <a:cubicBezTo>
                  <a:pt x="11450057" y="3522243"/>
                  <a:pt x="11457649" y="3529753"/>
                  <a:pt x="11465243" y="3525998"/>
                </a:cubicBezTo>
                <a:cubicBezTo>
                  <a:pt x="11472835" y="3522243"/>
                  <a:pt x="11469039" y="3514734"/>
                  <a:pt x="11469039" y="3510979"/>
                </a:cubicBezTo>
                <a:cubicBezTo>
                  <a:pt x="11469039" y="3484696"/>
                  <a:pt x="11469039" y="3462168"/>
                  <a:pt x="11469039" y="3435885"/>
                </a:cubicBezTo>
                <a:cubicBezTo>
                  <a:pt x="11469039" y="3390828"/>
                  <a:pt x="11480429" y="3345771"/>
                  <a:pt x="11503207" y="3304469"/>
                </a:cubicBezTo>
                <a:cubicBezTo>
                  <a:pt x="11510801" y="3289450"/>
                  <a:pt x="11507003" y="3270677"/>
                  <a:pt x="11514597" y="3255658"/>
                </a:cubicBezTo>
                <a:cubicBezTo>
                  <a:pt x="11518393" y="3240639"/>
                  <a:pt x="11514597" y="3221865"/>
                  <a:pt x="11510801" y="3203092"/>
                </a:cubicBezTo>
                <a:cubicBezTo>
                  <a:pt x="11503207" y="3188073"/>
                  <a:pt x="11499411" y="3165545"/>
                  <a:pt x="11499411" y="3146771"/>
                </a:cubicBezTo>
                <a:cubicBezTo>
                  <a:pt x="11503207" y="3116733"/>
                  <a:pt x="11495615" y="3086695"/>
                  <a:pt x="11507003" y="3056658"/>
                </a:cubicBezTo>
                <a:cubicBezTo>
                  <a:pt x="11510801" y="3052903"/>
                  <a:pt x="11510801" y="3049148"/>
                  <a:pt x="11507003" y="3045393"/>
                </a:cubicBezTo>
                <a:lnTo>
                  <a:pt x="11501673" y="3006454"/>
                </a:lnTo>
                <a:lnTo>
                  <a:pt x="11508507" y="3006810"/>
                </a:lnTo>
                <a:cubicBezTo>
                  <a:pt x="11510879" y="3005402"/>
                  <a:pt x="11512777" y="3002586"/>
                  <a:pt x="11514675" y="2998831"/>
                </a:cubicBezTo>
                <a:cubicBezTo>
                  <a:pt x="11518471" y="2991322"/>
                  <a:pt x="11518471" y="2991322"/>
                  <a:pt x="11526065" y="2998831"/>
                </a:cubicBezTo>
                <a:cubicBezTo>
                  <a:pt x="11529861" y="3004463"/>
                  <a:pt x="11531759" y="3007279"/>
                  <a:pt x="11533183" y="3007279"/>
                </a:cubicBezTo>
                <a:lnTo>
                  <a:pt x="11533509" y="3006635"/>
                </a:lnTo>
                <a:lnTo>
                  <a:pt x="11533509" y="3013933"/>
                </a:lnTo>
                <a:cubicBezTo>
                  <a:pt x="11533509" y="3032712"/>
                  <a:pt x="11534743" y="3055247"/>
                  <a:pt x="11535977" y="3074027"/>
                </a:cubicBezTo>
                <a:cubicBezTo>
                  <a:pt x="11535977" y="3089050"/>
                  <a:pt x="11537211" y="3104073"/>
                  <a:pt x="11538445" y="3119097"/>
                </a:cubicBezTo>
                <a:cubicBezTo>
                  <a:pt x="11539679" y="3141632"/>
                  <a:pt x="11539679" y="3141632"/>
                  <a:pt x="11538445" y="3164167"/>
                </a:cubicBezTo>
                <a:cubicBezTo>
                  <a:pt x="11537211" y="3171679"/>
                  <a:pt x="11535977" y="3179191"/>
                  <a:pt x="11540913" y="3179191"/>
                </a:cubicBezTo>
                <a:cubicBezTo>
                  <a:pt x="11543381" y="3179191"/>
                  <a:pt x="11544615" y="3190458"/>
                  <a:pt x="11543381" y="3197970"/>
                </a:cubicBezTo>
                <a:cubicBezTo>
                  <a:pt x="11539679" y="3212993"/>
                  <a:pt x="11542147" y="3224261"/>
                  <a:pt x="11542147" y="3239284"/>
                </a:cubicBezTo>
                <a:cubicBezTo>
                  <a:pt x="11540913" y="3246796"/>
                  <a:pt x="11545849" y="3261819"/>
                  <a:pt x="11548317" y="3258064"/>
                </a:cubicBezTo>
                <a:cubicBezTo>
                  <a:pt x="11554487" y="3258064"/>
                  <a:pt x="11558189" y="3261819"/>
                  <a:pt x="11558189" y="3273087"/>
                </a:cubicBezTo>
                <a:cubicBezTo>
                  <a:pt x="11558189" y="3288110"/>
                  <a:pt x="11560657" y="3299378"/>
                  <a:pt x="11560657" y="3314401"/>
                </a:cubicBezTo>
                <a:cubicBezTo>
                  <a:pt x="11560657" y="3329425"/>
                  <a:pt x="11559423" y="3344448"/>
                  <a:pt x="11560657" y="3363228"/>
                </a:cubicBezTo>
                <a:cubicBezTo>
                  <a:pt x="11561891" y="3378251"/>
                  <a:pt x="11561891" y="3393274"/>
                  <a:pt x="11560657" y="3408298"/>
                </a:cubicBezTo>
                <a:cubicBezTo>
                  <a:pt x="11559423" y="3419565"/>
                  <a:pt x="11563125" y="3423321"/>
                  <a:pt x="11565593" y="3427077"/>
                </a:cubicBezTo>
                <a:cubicBezTo>
                  <a:pt x="11569295" y="3438345"/>
                  <a:pt x="11571763" y="3434589"/>
                  <a:pt x="11571763" y="3419565"/>
                </a:cubicBezTo>
                <a:cubicBezTo>
                  <a:pt x="11571763" y="3415810"/>
                  <a:pt x="11571763" y="3408298"/>
                  <a:pt x="11571763" y="3400786"/>
                </a:cubicBezTo>
                <a:cubicBezTo>
                  <a:pt x="11572997" y="3393274"/>
                  <a:pt x="11572997" y="3382007"/>
                  <a:pt x="11575465" y="3382007"/>
                </a:cubicBezTo>
                <a:cubicBezTo>
                  <a:pt x="11581635" y="3382007"/>
                  <a:pt x="11581635" y="3370739"/>
                  <a:pt x="11581635" y="3359472"/>
                </a:cubicBezTo>
                <a:cubicBezTo>
                  <a:pt x="11581635" y="3344448"/>
                  <a:pt x="11581635" y="3333181"/>
                  <a:pt x="11585337" y="3325669"/>
                </a:cubicBezTo>
                <a:cubicBezTo>
                  <a:pt x="11587805" y="3318157"/>
                  <a:pt x="11587805" y="3303134"/>
                  <a:pt x="11585337" y="3291866"/>
                </a:cubicBezTo>
                <a:cubicBezTo>
                  <a:pt x="11581635" y="3276843"/>
                  <a:pt x="11584103" y="3258064"/>
                  <a:pt x="11584103" y="3239284"/>
                </a:cubicBezTo>
                <a:cubicBezTo>
                  <a:pt x="11584103" y="3235528"/>
                  <a:pt x="11585337" y="3235528"/>
                  <a:pt x="11585337" y="3231773"/>
                </a:cubicBezTo>
                <a:cubicBezTo>
                  <a:pt x="11587805" y="3228017"/>
                  <a:pt x="11589039" y="3231773"/>
                  <a:pt x="11589039" y="3235528"/>
                </a:cubicBezTo>
                <a:cubicBezTo>
                  <a:pt x="11589039" y="3246796"/>
                  <a:pt x="11589039" y="3254308"/>
                  <a:pt x="11591507" y="3258064"/>
                </a:cubicBezTo>
                <a:cubicBezTo>
                  <a:pt x="11595209" y="3269331"/>
                  <a:pt x="11597677" y="3265575"/>
                  <a:pt x="11600145" y="3265575"/>
                </a:cubicBezTo>
                <a:cubicBezTo>
                  <a:pt x="11600145" y="3254308"/>
                  <a:pt x="11601379" y="3243040"/>
                  <a:pt x="11601379" y="3228017"/>
                </a:cubicBezTo>
                <a:cubicBezTo>
                  <a:pt x="11602613" y="3235528"/>
                  <a:pt x="11602613" y="3239284"/>
                  <a:pt x="11602613" y="3243040"/>
                </a:cubicBezTo>
                <a:cubicBezTo>
                  <a:pt x="11602613" y="3254308"/>
                  <a:pt x="11603847" y="3265575"/>
                  <a:pt x="11602613" y="3276843"/>
                </a:cubicBezTo>
                <a:cubicBezTo>
                  <a:pt x="11601379" y="3291866"/>
                  <a:pt x="11605081" y="3295622"/>
                  <a:pt x="11606315" y="3310646"/>
                </a:cubicBezTo>
                <a:cubicBezTo>
                  <a:pt x="11607549" y="3325669"/>
                  <a:pt x="11608783" y="3325669"/>
                  <a:pt x="11613719" y="3318157"/>
                </a:cubicBezTo>
                <a:cubicBezTo>
                  <a:pt x="11617421" y="3314401"/>
                  <a:pt x="11618655" y="3306890"/>
                  <a:pt x="11617421" y="3299378"/>
                </a:cubicBezTo>
                <a:cubicBezTo>
                  <a:pt x="11614953" y="3288110"/>
                  <a:pt x="11616187" y="3276843"/>
                  <a:pt x="11616187" y="3269331"/>
                </a:cubicBezTo>
                <a:cubicBezTo>
                  <a:pt x="11614953" y="3246796"/>
                  <a:pt x="11617421" y="3228017"/>
                  <a:pt x="11613719" y="3205482"/>
                </a:cubicBezTo>
                <a:cubicBezTo>
                  <a:pt x="11613719" y="3205482"/>
                  <a:pt x="11613719" y="3201726"/>
                  <a:pt x="11614953" y="3197970"/>
                </a:cubicBezTo>
                <a:lnTo>
                  <a:pt x="11616487" y="3165284"/>
                </a:lnTo>
                <a:lnTo>
                  <a:pt x="11617101" y="3165545"/>
                </a:lnTo>
                <a:lnTo>
                  <a:pt x="11630901" y="3173343"/>
                </a:lnTo>
                <a:lnTo>
                  <a:pt x="11630995" y="3175435"/>
                </a:lnTo>
                <a:cubicBezTo>
                  <a:pt x="11630995" y="3190458"/>
                  <a:pt x="11630995" y="3205482"/>
                  <a:pt x="11630995" y="3220505"/>
                </a:cubicBezTo>
                <a:lnTo>
                  <a:pt x="11633317" y="3252288"/>
                </a:lnTo>
                <a:lnTo>
                  <a:pt x="11632287" y="3259413"/>
                </a:lnTo>
                <a:cubicBezTo>
                  <a:pt x="11632287" y="3266922"/>
                  <a:pt x="11643677" y="3270677"/>
                  <a:pt x="11651269" y="3274432"/>
                </a:cubicBezTo>
                <a:cubicBezTo>
                  <a:pt x="11662659" y="3281941"/>
                  <a:pt x="11666455" y="3296960"/>
                  <a:pt x="11651269" y="3304469"/>
                </a:cubicBezTo>
                <a:cubicBezTo>
                  <a:pt x="11643677" y="3304469"/>
                  <a:pt x="11639879" y="3308224"/>
                  <a:pt x="11632287" y="3311979"/>
                </a:cubicBezTo>
                <a:cubicBezTo>
                  <a:pt x="11624695" y="3311979"/>
                  <a:pt x="11620897" y="3319488"/>
                  <a:pt x="11620897" y="3330752"/>
                </a:cubicBezTo>
                <a:cubicBezTo>
                  <a:pt x="11620897" y="3338262"/>
                  <a:pt x="11620897" y="3345771"/>
                  <a:pt x="11613305" y="3353281"/>
                </a:cubicBezTo>
                <a:cubicBezTo>
                  <a:pt x="11609509" y="3364545"/>
                  <a:pt x="11617101" y="3375809"/>
                  <a:pt x="11628491" y="3383319"/>
                </a:cubicBezTo>
                <a:cubicBezTo>
                  <a:pt x="11651269" y="3394583"/>
                  <a:pt x="11651269" y="3417111"/>
                  <a:pt x="11658863" y="3435885"/>
                </a:cubicBezTo>
                <a:cubicBezTo>
                  <a:pt x="11662659" y="3443394"/>
                  <a:pt x="11655065" y="3450904"/>
                  <a:pt x="11651269" y="3462168"/>
                </a:cubicBezTo>
                <a:cubicBezTo>
                  <a:pt x="11651269" y="3473432"/>
                  <a:pt x="11643677" y="3484696"/>
                  <a:pt x="11636083" y="3492206"/>
                </a:cubicBezTo>
                <a:cubicBezTo>
                  <a:pt x="11620897" y="3514734"/>
                  <a:pt x="11620897" y="3518489"/>
                  <a:pt x="11639879" y="3533508"/>
                </a:cubicBezTo>
                <a:cubicBezTo>
                  <a:pt x="11639879" y="3537262"/>
                  <a:pt x="11647473" y="3537262"/>
                  <a:pt x="11651269" y="3541017"/>
                </a:cubicBezTo>
                <a:cubicBezTo>
                  <a:pt x="11632287" y="3563545"/>
                  <a:pt x="11632287" y="3582319"/>
                  <a:pt x="11632287" y="3604847"/>
                </a:cubicBezTo>
                <a:cubicBezTo>
                  <a:pt x="11632287" y="3619866"/>
                  <a:pt x="11632287" y="3631130"/>
                  <a:pt x="11632287" y="3646150"/>
                </a:cubicBezTo>
                <a:cubicBezTo>
                  <a:pt x="11636083" y="3676188"/>
                  <a:pt x="11624695" y="3706225"/>
                  <a:pt x="11628491" y="3740018"/>
                </a:cubicBezTo>
                <a:cubicBezTo>
                  <a:pt x="11628491" y="3751282"/>
                  <a:pt x="11613305" y="3755037"/>
                  <a:pt x="11624695" y="3766301"/>
                </a:cubicBezTo>
                <a:cubicBezTo>
                  <a:pt x="11632287" y="3777565"/>
                  <a:pt x="11624695" y="3788829"/>
                  <a:pt x="11628491" y="3796339"/>
                </a:cubicBezTo>
                <a:cubicBezTo>
                  <a:pt x="11628491" y="3807603"/>
                  <a:pt x="11628491" y="3818867"/>
                  <a:pt x="11628491" y="3830131"/>
                </a:cubicBezTo>
                <a:cubicBezTo>
                  <a:pt x="11636083" y="3837641"/>
                  <a:pt x="11643677" y="3830131"/>
                  <a:pt x="11651269" y="3833886"/>
                </a:cubicBezTo>
                <a:cubicBezTo>
                  <a:pt x="11666455" y="3845150"/>
                  <a:pt x="11670251" y="3860169"/>
                  <a:pt x="11662659" y="3878943"/>
                </a:cubicBezTo>
                <a:cubicBezTo>
                  <a:pt x="11662659" y="3882697"/>
                  <a:pt x="11658863" y="3882697"/>
                  <a:pt x="11658863" y="3890207"/>
                </a:cubicBezTo>
                <a:cubicBezTo>
                  <a:pt x="11658863" y="3893962"/>
                  <a:pt x="11662659" y="3897716"/>
                  <a:pt x="11670251" y="3897716"/>
                </a:cubicBezTo>
                <a:cubicBezTo>
                  <a:pt x="11674049" y="3897716"/>
                  <a:pt x="11681641" y="3897716"/>
                  <a:pt x="11681641" y="3890207"/>
                </a:cubicBezTo>
                <a:cubicBezTo>
                  <a:pt x="11677845" y="3878943"/>
                  <a:pt x="11681641" y="3867678"/>
                  <a:pt x="11677845" y="3860169"/>
                </a:cubicBezTo>
                <a:cubicBezTo>
                  <a:pt x="11677845" y="3845150"/>
                  <a:pt x="11685437" y="3837641"/>
                  <a:pt x="11685437" y="3826376"/>
                </a:cubicBezTo>
                <a:cubicBezTo>
                  <a:pt x="11689235" y="3818867"/>
                  <a:pt x="11700623" y="3815112"/>
                  <a:pt x="11708217" y="3815112"/>
                </a:cubicBezTo>
                <a:cubicBezTo>
                  <a:pt x="11719605" y="3807603"/>
                  <a:pt x="11723403" y="3807603"/>
                  <a:pt x="11715809" y="3796339"/>
                </a:cubicBezTo>
                <a:cubicBezTo>
                  <a:pt x="11712013" y="3781320"/>
                  <a:pt x="11708217" y="3766301"/>
                  <a:pt x="11700623" y="3751282"/>
                </a:cubicBezTo>
                <a:cubicBezTo>
                  <a:pt x="11696827" y="3747527"/>
                  <a:pt x="11700623" y="3740018"/>
                  <a:pt x="11700623" y="3732508"/>
                </a:cubicBezTo>
                <a:cubicBezTo>
                  <a:pt x="11700623" y="3728754"/>
                  <a:pt x="11708217" y="3728754"/>
                  <a:pt x="11712013" y="3724999"/>
                </a:cubicBezTo>
                <a:cubicBezTo>
                  <a:pt x="11719605" y="3717489"/>
                  <a:pt x="11723403" y="3724999"/>
                  <a:pt x="11730995" y="3728754"/>
                </a:cubicBezTo>
                <a:cubicBezTo>
                  <a:pt x="11738589" y="3732508"/>
                  <a:pt x="11738589" y="3743773"/>
                  <a:pt x="11746181" y="3751282"/>
                </a:cubicBezTo>
                <a:cubicBezTo>
                  <a:pt x="11749977" y="3755037"/>
                  <a:pt x="11749977" y="3755037"/>
                  <a:pt x="11753773" y="3755037"/>
                </a:cubicBezTo>
                <a:cubicBezTo>
                  <a:pt x="11757571" y="3755037"/>
                  <a:pt x="11757571" y="3751282"/>
                  <a:pt x="11757571" y="3747527"/>
                </a:cubicBezTo>
                <a:cubicBezTo>
                  <a:pt x="11757571" y="3736263"/>
                  <a:pt x="11761367" y="3721244"/>
                  <a:pt x="11753773" y="3709980"/>
                </a:cubicBezTo>
                <a:cubicBezTo>
                  <a:pt x="11749977" y="3709980"/>
                  <a:pt x="11753773" y="3706225"/>
                  <a:pt x="11753773" y="3706225"/>
                </a:cubicBezTo>
                <a:cubicBezTo>
                  <a:pt x="11757571" y="3698716"/>
                  <a:pt x="11757571" y="3706225"/>
                  <a:pt x="11761367" y="3706225"/>
                </a:cubicBezTo>
                <a:cubicBezTo>
                  <a:pt x="11765163" y="3709980"/>
                  <a:pt x="11772757" y="3709980"/>
                  <a:pt x="11772757" y="3702471"/>
                </a:cubicBezTo>
                <a:cubicBezTo>
                  <a:pt x="11772757" y="3694961"/>
                  <a:pt x="11772757" y="3687452"/>
                  <a:pt x="11772757" y="3676188"/>
                </a:cubicBezTo>
                <a:cubicBezTo>
                  <a:pt x="11780349" y="3687452"/>
                  <a:pt x="11780349" y="3698716"/>
                  <a:pt x="11784145" y="3709980"/>
                </a:cubicBezTo>
                <a:cubicBezTo>
                  <a:pt x="11787943" y="3717489"/>
                  <a:pt x="11791739" y="3717489"/>
                  <a:pt x="11795535" y="3713735"/>
                </a:cubicBezTo>
                <a:cubicBezTo>
                  <a:pt x="11810721" y="3709980"/>
                  <a:pt x="11814517" y="3709980"/>
                  <a:pt x="11818313" y="3724999"/>
                </a:cubicBezTo>
                <a:cubicBezTo>
                  <a:pt x="11818313" y="3728754"/>
                  <a:pt x="11818313" y="3736263"/>
                  <a:pt x="11818313" y="3740018"/>
                </a:cubicBezTo>
                <a:cubicBezTo>
                  <a:pt x="11822111" y="3740018"/>
                  <a:pt x="11822111" y="3740018"/>
                  <a:pt x="11825907" y="3740018"/>
                </a:cubicBezTo>
                <a:cubicBezTo>
                  <a:pt x="11825907" y="3740018"/>
                  <a:pt x="11829703" y="3740018"/>
                  <a:pt x="11829703" y="3740018"/>
                </a:cubicBezTo>
                <a:cubicBezTo>
                  <a:pt x="11825907" y="3713735"/>
                  <a:pt x="11844889" y="3694961"/>
                  <a:pt x="11844889" y="3668678"/>
                </a:cubicBezTo>
                <a:cubicBezTo>
                  <a:pt x="11844889" y="3653659"/>
                  <a:pt x="11852483" y="3638640"/>
                  <a:pt x="11863871" y="3623621"/>
                </a:cubicBezTo>
                <a:cubicBezTo>
                  <a:pt x="11867667" y="3623621"/>
                  <a:pt x="11867667" y="3616111"/>
                  <a:pt x="11871465" y="3616111"/>
                </a:cubicBezTo>
                <a:cubicBezTo>
                  <a:pt x="11879057" y="3616111"/>
                  <a:pt x="11879057" y="3623621"/>
                  <a:pt x="11879057" y="3627376"/>
                </a:cubicBezTo>
                <a:cubicBezTo>
                  <a:pt x="11879057" y="3638640"/>
                  <a:pt x="11879057" y="3649904"/>
                  <a:pt x="11879057" y="3661169"/>
                </a:cubicBezTo>
                <a:cubicBezTo>
                  <a:pt x="11879057" y="3664923"/>
                  <a:pt x="11879057" y="3668678"/>
                  <a:pt x="11882853" y="3668678"/>
                </a:cubicBezTo>
                <a:cubicBezTo>
                  <a:pt x="11886651" y="3668678"/>
                  <a:pt x="11890447" y="3668678"/>
                  <a:pt x="11890447" y="3664923"/>
                </a:cubicBezTo>
                <a:cubicBezTo>
                  <a:pt x="11890447" y="3657414"/>
                  <a:pt x="11898039" y="3653659"/>
                  <a:pt x="11898039" y="3642395"/>
                </a:cubicBezTo>
                <a:cubicBezTo>
                  <a:pt x="11898039" y="3631130"/>
                  <a:pt x="11898039" y="3619866"/>
                  <a:pt x="11898039" y="3608602"/>
                </a:cubicBezTo>
                <a:cubicBezTo>
                  <a:pt x="11901837" y="3601093"/>
                  <a:pt x="11909429" y="3604847"/>
                  <a:pt x="11913225" y="3604847"/>
                </a:cubicBezTo>
                <a:cubicBezTo>
                  <a:pt x="11917021" y="3604847"/>
                  <a:pt x="11920819" y="3604847"/>
                  <a:pt x="11920819" y="3604847"/>
                </a:cubicBezTo>
                <a:cubicBezTo>
                  <a:pt x="11924615" y="3627376"/>
                  <a:pt x="11943597" y="3638640"/>
                  <a:pt x="11943597" y="3661169"/>
                </a:cubicBezTo>
                <a:cubicBezTo>
                  <a:pt x="11943597" y="3706225"/>
                  <a:pt x="11932207" y="3747527"/>
                  <a:pt x="11936005" y="3792584"/>
                </a:cubicBezTo>
                <a:cubicBezTo>
                  <a:pt x="11939801" y="3800093"/>
                  <a:pt x="11932207" y="3811358"/>
                  <a:pt x="11943597" y="3811358"/>
                </a:cubicBezTo>
                <a:cubicBezTo>
                  <a:pt x="11958783" y="3815112"/>
                  <a:pt x="11951191" y="3800093"/>
                  <a:pt x="11951191" y="3792584"/>
                </a:cubicBezTo>
                <a:cubicBezTo>
                  <a:pt x="11947393" y="3777565"/>
                  <a:pt x="11958783" y="3762546"/>
                  <a:pt x="11958783" y="3747527"/>
                </a:cubicBezTo>
                <a:cubicBezTo>
                  <a:pt x="11954987" y="3732508"/>
                  <a:pt x="11951191" y="3713735"/>
                  <a:pt x="11958783" y="3698716"/>
                </a:cubicBezTo>
                <a:cubicBezTo>
                  <a:pt x="11966377" y="3672433"/>
                  <a:pt x="11962579" y="3646150"/>
                  <a:pt x="11962579" y="3623621"/>
                </a:cubicBezTo>
                <a:cubicBezTo>
                  <a:pt x="11966377" y="3574810"/>
                  <a:pt x="11977765" y="3529753"/>
                  <a:pt x="12011933" y="3495960"/>
                </a:cubicBezTo>
                <a:cubicBezTo>
                  <a:pt x="12023323" y="3480941"/>
                  <a:pt x="12023323" y="3465923"/>
                  <a:pt x="12023323" y="3450904"/>
                </a:cubicBezTo>
                <a:cubicBezTo>
                  <a:pt x="12023323" y="3447149"/>
                  <a:pt x="12019527" y="3435885"/>
                  <a:pt x="12027119" y="3435885"/>
                </a:cubicBezTo>
                <a:cubicBezTo>
                  <a:pt x="12042305" y="3435885"/>
                  <a:pt x="12034713" y="3447149"/>
                  <a:pt x="12034713" y="3450904"/>
                </a:cubicBezTo>
                <a:cubicBezTo>
                  <a:pt x="12034713" y="3514734"/>
                  <a:pt x="12034713" y="3578564"/>
                  <a:pt x="12034713" y="3646150"/>
                </a:cubicBezTo>
                <a:cubicBezTo>
                  <a:pt x="12034713" y="3668678"/>
                  <a:pt x="12053695" y="3683697"/>
                  <a:pt x="12072677" y="3702471"/>
                </a:cubicBezTo>
                <a:cubicBezTo>
                  <a:pt x="12072677" y="3702471"/>
                  <a:pt x="12076473" y="3702471"/>
                  <a:pt x="12080269" y="3702471"/>
                </a:cubicBezTo>
                <a:cubicBezTo>
                  <a:pt x="12091659" y="3694961"/>
                  <a:pt x="12099253" y="3691206"/>
                  <a:pt x="12110641" y="3687452"/>
                </a:cubicBezTo>
                <a:cubicBezTo>
                  <a:pt x="12122031" y="3687452"/>
                  <a:pt x="12133421" y="3676188"/>
                  <a:pt x="12133421" y="3664923"/>
                </a:cubicBezTo>
                <a:cubicBezTo>
                  <a:pt x="12133421" y="3634885"/>
                  <a:pt x="12159995" y="3634885"/>
                  <a:pt x="12178979" y="3631130"/>
                </a:cubicBezTo>
                <a:lnTo>
                  <a:pt x="12192001" y="3625560"/>
                </a:lnTo>
                <a:lnTo>
                  <a:pt x="12192001" y="6858000"/>
                </a:lnTo>
                <a:lnTo>
                  <a:pt x="0" y="6858000"/>
                </a:lnTo>
                <a:close/>
              </a:path>
            </a:pathLst>
          </a:custGeom>
          <a:solidFill>
            <a:schemeClr val="bg1">
              <a:lumMod val="95000"/>
            </a:schemeClr>
          </a:solidFill>
          <a:ln w="12700">
            <a:solidFill>
              <a:schemeClr val="bg1">
                <a:lumMod val="50000"/>
              </a:schemeClr>
            </a:solid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9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 id="214748369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edrawmax.com/article/communication-diagram-uml.html." TargetMode="External"/><Relationship Id="rId7" Type="http://schemas.openxmlformats.org/officeDocument/2006/relationships/image" Target="../media/image10.png"/><Relationship Id="rId2" Type="http://schemas.openxmlformats.org/officeDocument/2006/relationships/hyperlink" Target="https://www.visual-paradigm.com/guide/uml-unified-modeling-language/what-is-communication-diagram/" TargetMode="Externa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hyperlink" Target="https://youtu.be/aFq9X_ITqsg" TargetMode="External"/><Relationship Id="rId4" Type="http://schemas.openxmlformats.org/officeDocument/2006/relationships/hyperlink" Target="https://youtu.be/Z_KPh5K_cC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8461B7E-C552-4A98-9CE2-0E5D8307C13B}"/>
              </a:ext>
            </a:extLst>
          </p:cNvPr>
          <p:cNvGrpSpPr/>
          <p:nvPr/>
        </p:nvGrpSpPr>
        <p:grpSpPr>
          <a:xfrm>
            <a:off x="3658177" y="559597"/>
            <a:ext cx="4848760" cy="4530208"/>
            <a:chOff x="3658177" y="559597"/>
            <a:chExt cx="4848760" cy="4530208"/>
          </a:xfrm>
        </p:grpSpPr>
        <p:sp>
          <p:nvSpPr>
            <p:cNvPr id="3" name="Graphic 15">
              <a:extLst>
                <a:ext uri="{FF2B5EF4-FFF2-40B4-BE49-F238E27FC236}">
                  <a16:creationId xmlns:a16="http://schemas.microsoft.com/office/drawing/2014/main" id="{3097207F-F5AC-4D90-8147-EC0343F49E51}"/>
                </a:ext>
              </a:extLst>
            </p:cNvPr>
            <p:cNvSpPr/>
            <p:nvPr/>
          </p:nvSpPr>
          <p:spPr>
            <a:xfrm>
              <a:off x="3658177" y="559597"/>
              <a:ext cx="4848760" cy="4530208"/>
            </a:xfrm>
            <a:custGeom>
              <a:avLst/>
              <a:gdLst>
                <a:gd name="connsiteX0" fmla="*/ 2451084 w 4848760"/>
                <a:gd name="connsiteY0" fmla="*/ 0 h 4530208"/>
                <a:gd name="connsiteX1" fmla="*/ 2454872 w 4848760"/>
                <a:gd name="connsiteY1" fmla="*/ 0 h 4530208"/>
                <a:gd name="connsiteX2" fmla="*/ 2467372 w 4848760"/>
                <a:gd name="connsiteY2" fmla="*/ 14015 h 4530208"/>
                <a:gd name="connsiteX3" fmla="*/ 4586646 w 4848760"/>
                <a:gd name="connsiteY3" fmla="*/ 2079123 h 4530208"/>
                <a:gd name="connsiteX4" fmla="*/ 4848761 w 4848760"/>
                <a:gd name="connsiteY4" fmla="*/ 2333285 h 4530208"/>
                <a:gd name="connsiteX5" fmla="*/ 4848761 w 4848760"/>
                <a:gd name="connsiteY5" fmla="*/ 2337072 h 4530208"/>
                <a:gd name="connsiteX6" fmla="*/ 4833231 w 4848760"/>
                <a:gd name="connsiteY6" fmla="*/ 2350330 h 4530208"/>
                <a:gd name="connsiteX7" fmla="*/ 4710506 w 4848760"/>
                <a:gd name="connsiteY7" fmla="*/ 2465100 h 4530208"/>
                <a:gd name="connsiteX8" fmla="*/ 4440436 w 4848760"/>
                <a:gd name="connsiteY8" fmla="*/ 2202227 h 4530208"/>
                <a:gd name="connsiteX9" fmla="*/ 4440436 w 4848760"/>
                <a:gd name="connsiteY9" fmla="*/ 2232529 h 4530208"/>
                <a:gd name="connsiteX10" fmla="*/ 4440436 w 4848760"/>
                <a:gd name="connsiteY10" fmla="*/ 4503694 h 4530208"/>
                <a:gd name="connsiteX11" fmla="*/ 4439300 w 4848760"/>
                <a:gd name="connsiteY11" fmla="*/ 4530208 h 4530208"/>
                <a:gd name="connsiteX12" fmla="*/ 462111 w 4848760"/>
                <a:gd name="connsiteY12" fmla="*/ 4530208 h 4530208"/>
                <a:gd name="connsiteX13" fmla="*/ 461733 w 4848760"/>
                <a:gd name="connsiteY13" fmla="*/ 4507481 h 4530208"/>
                <a:gd name="connsiteX14" fmla="*/ 461733 w 4848760"/>
                <a:gd name="connsiteY14" fmla="*/ 2184803 h 4530208"/>
                <a:gd name="connsiteX15" fmla="*/ 461733 w 4848760"/>
                <a:gd name="connsiteY15" fmla="*/ 2156394 h 4530208"/>
                <a:gd name="connsiteX16" fmla="*/ 131058 w 4848760"/>
                <a:gd name="connsiteY16" fmla="*/ 2470782 h 4530208"/>
                <a:gd name="connsiteX17" fmla="*/ 15530 w 4848760"/>
                <a:gd name="connsiteY17" fmla="*/ 2349572 h 4530208"/>
                <a:gd name="connsiteX18" fmla="*/ 0 w 4848760"/>
                <a:gd name="connsiteY18" fmla="*/ 2337072 h 4530208"/>
                <a:gd name="connsiteX19" fmla="*/ 0 w 4848760"/>
                <a:gd name="connsiteY19" fmla="*/ 2329497 h 4530208"/>
                <a:gd name="connsiteX20" fmla="*/ 17424 w 4848760"/>
                <a:gd name="connsiteY20" fmla="*/ 2316618 h 4530208"/>
                <a:gd name="connsiteX21" fmla="*/ 1319669 w 4848760"/>
                <a:gd name="connsiteY21" fmla="*/ 1078387 h 4530208"/>
                <a:gd name="connsiteX22" fmla="*/ 1335199 w 4848760"/>
                <a:gd name="connsiteY22" fmla="*/ 1042402 h 4530208"/>
                <a:gd name="connsiteX23" fmla="*/ 1338987 w 4848760"/>
                <a:gd name="connsiteY23" fmla="*/ 245071 h 4530208"/>
                <a:gd name="connsiteX24" fmla="*/ 1338987 w 4848760"/>
                <a:gd name="connsiteY24" fmla="*/ 219314 h 4530208"/>
                <a:gd name="connsiteX25" fmla="*/ 1661328 w 4848760"/>
                <a:gd name="connsiteY25" fmla="*/ 219314 h 4530208"/>
                <a:gd name="connsiteX26" fmla="*/ 1661328 w 4848760"/>
                <a:gd name="connsiteY26" fmla="*/ 751878 h 4530208"/>
                <a:gd name="connsiteX27" fmla="*/ 1676858 w 4848760"/>
                <a:gd name="connsiteY27" fmla="*/ 737863 h 4530208"/>
                <a:gd name="connsiteX28" fmla="*/ 2310557 w 4848760"/>
                <a:gd name="connsiteY28" fmla="*/ 134846 h 4530208"/>
                <a:gd name="connsiteX29" fmla="*/ 2451084 w 4848760"/>
                <a:gd name="connsiteY29" fmla="*/ 0 h 4530208"/>
                <a:gd name="connsiteX30" fmla="*/ 651880 w 4848760"/>
                <a:gd name="connsiteY30" fmla="*/ 4338924 h 4530208"/>
                <a:gd name="connsiteX31" fmla="*/ 4250668 w 4848760"/>
                <a:gd name="connsiteY31" fmla="*/ 4338924 h 4530208"/>
                <a:gd name="connsiteX32" fmla="*/ 4250668 w 4848760"/>
                <a:gd name="connsiteY32" fmla="*/ 4316955 h 4530208"/>
                <a:gd name="connsiteX33" fmla="*/ 4251046 w 4848760"/>
                <a:gd name="connsiteY33" fmla="*/ 2036700 h 4530208"/>
                <a:gd name="connsiteX34" fmla="*/ 4236274 w 4848760"/>
                <a:gd name="connsiteY34" fmla="*/ 2002231 h 4530208"/>
                <a:gd name="connsiteX35" fmla="*/ 2465857 w 4848760"/>
                <a:gd name="connsiteY35" fmla="*/ 278024 h 4530208"/>
                <a:gd name="connsiteX36" fmla="*/ 2451084 w 4848760"/>
                <a:gd name="connsiteY36" fmla="*/ 264010 h 4530208"/>
                <a:gd name="connsiteX37" fmla="*/ 2435555 w 4848760"/>
                <a:gd name="connsiteY37" fmla="*/ 278403 h 4530208"/>
                <a:gd name="connsiteX38" fmla="*/ 667031 w 4848760"/>
                <a:gd name="connsiteY38" fmla="*/ 1960944 h 4530208"/>
                <a:gd name="connsiteX39" fmla="*/ 651501 w 4848760"/>
                <a:gd name="connsiteY39" fmla="*/ 1996928 h 4530208"/>
                <a:gd name="connsiteX40" fmla="*/ 651880 w 4848760"/>
                <a:gd name="connsiteY40" fmla="*/ 4315061 h 4530208"/>
                <a:gd name="connsiteX41" fmla="*/ 651880 w 4848760"/>
                <a:gd name="connsiteY41" fmla="*/ 4338924 h 45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848760" h="4530208">
                  <a:moveTo>
                    <a:pt x="2451084" y="0"/>
                  </a:moveTo>
                  <a:cubicBezTo>
                    <a:pt x="2452221" y="0"/>
                    <a:pt x="2453736" y="0"/>
                    <a:pt x="2454872" y="0"/>
                  </a:cubicBezTo>
                  <a:cubicBezTo>
                    <a:pt x="2459039" y="4545"/>
                    <a:pt x="2462827" y="9469"/>
                    <a:pt x="2467372" y="14015"/>
                  </a:cubicBezTo>
                  <a:cubicBezTo>
                    <a:pt x="3173796" y="702258"/>
                    <a:pt x="3880221" y="1390880"/>
                    <a:pt x="4586646" y="2079123"/>
                  </a:cubicBezTo>
                  <a:cubicBezTo>
                    <a:pt x="4673765" y="2163970"/>
                    <a:pt x="4761263" y="2248817"/>
                    <a:pt x="4848761" y="2333285"/>
                  </a:cubicBezTo>
                  <a:cubicBezTo>
                    <a:pt x="4848761" y="2334421"/>
                    <a:pt x="4848761" y="2335936"/>
                    <a:pt x="4848761" y="2337072"/>
                  </a:cubicBezTo>
                  <a:cubicBezTo>
                    <a:pt x="4843458" y="2341618"/>
                    <a:pt x="4838155" y="2345784"/>
                    <a:pt x="4833231" y="2350330"/>
                  </a:cubicBezTo>
                  <a:cubicBezTo>
                    <a:pt x="4792701" y="2388208"/>
                    <a:pt x="4752172" y="2426086"/>
                    <a:pt x="4710506" y="2465100"/>
                  </a:cubicBezTo>
                  <a:cubicBezTo>
                    <a:pt x="4624524" y="2381390"/>
                    <a:pt x="4534374" y="2293513"/>
                    <a:pt x="4440436" y="2202227"/>
                  </a:cubicBezTo>
                  <a:cubicBezTo>
                    <a:pt x="4440436" y="2216241"/>
                    <a:pt x="4440436" y="2224575"/>
                    <a:pt x="4440436" y="2232529"/>
                  </a:cubicBezTo>
                  <a:cubicBezTo>
                    <a:pt x="4440436" y="2989710"/>
                    <a:pt x="4440436" y="3746512"/>
                    <a:pt x="4440436" y="4503694"/>
                  </a:cubicBezTo>
                  <a:cubicBezTo>
                    <a:pt x="4440436" y="4512406"/>
                    <a:pt x="4439679" y="4521117"/>
                    <a:pt x="4439300" y="4530208"/>
                  </a:cubicBezTo>
                  <a:cubicBezTo>
                    <a:pt x="3113571" y="4530208"/>
                    <a:pt x="1787841" y="4530208"/>
                    <a:pt x="462111" y="4530208"/>
                  </a:cubicBezTo>
                  <a:cubicBezTo>
                    <a:pt x="462111" y="4522633"/>
                    <a:pt x="461733" y="4515057"/>
                    <a:pt x="461733" y="4507481"/>
                  </a:cubicBezTo>
                  <a:cubicBezTo>
                    <a:pt x="461733" y="3733255"/>
                    <a:pt x="461733" y="2959029"/>
                    <a:pt x="461733" y="2184803"/>
                  </a:cubicBezTo>
                  <a:cubicBezTo>
                    <a:pt x="461733" y="2176848"/>
                    <a:pt x="461733" y="2168894"/>
                    <a:pt x="461733" y="2156394"/>
                  </a:cubicBezTo>
                  <a:cubicBezTo>
                    <a:pt x="349235" y="2263210"/>
                    <a:pt x="240904" y="2366617"/>
                    <a:pt x="131058" y="2470782"/>
                  </a:cubicBezTo>
                  <a:cubicBezTo>
                    <a:pt x="92044" y="2429873"/>
                    <a:pt x="53787" y="2389723"/>
                    <a:pt x="15530" y="2349572"/>
                  </a:cubicBezTo>
                  <a:cubicBezTo>
                    <a:pt x="10985" y="2344648"/>
                    <a:pt x="5303" y="2341239"/>
                    <a:pt x="0" y="2337072"/>
                  </a:cubicBezTo>
                  <a:cubicBezTo>
                    <a:pt x="0" y="2334421"/>
                    <a:pt x="0" y="2332148"/>
                    <a:pt x="0" y="2329497"/>
                  </a:cubicBezTo>
                  <a:cubicBezTo>
                    <a:pt x="6060" y="2325330"/>
                    <a:pt x="12121" y="2321542"/>
                    <a:pt x="17424" y="2316618"/>
                  </a:cubicBezTo>
                  <a:cubicBezTo>
                    <a:pt x="451506" y="1903748"/>
                    <a:pt x="885209" y="1490878"/>
                    <a:pt x="1319669" y="1078387"/>
                  </a:cubicBezTo>
                  <a:cubicBezTo>
                    <a:pt x="1330654" y="1067781"/>
                    <a:pt x="1335199" y="1057554"/>
                    <a:pt x="1335199" y="1042402"/>
                  </a:cubicBezTo>
                  <a:cubicBezTo>
                    <a:pt x="1335957" y="776499"/>
                    <a:pt x="1337472" y="510974"/>
                    <a:pt x="1338987" y="245071"/>
                  </a:cubicBezTo>
                  <a:cubicBezTo>
                    <a:pt x="1338987" y="237116"/>
                    <a:pt x="1338987" y="229162"/>
                    <a:pt x="1338987" y="219314"/>
                  </a:cubicBezTo>
                  <a:cubicBezTo>
                    <a:pt x="1447697" y="219314"/>
                    <a:pt x="1553376" y="219314"/>
                    <a:pt x="1661328" y="219314"/>
                  </a:cubicBezTo>
                  <a:cubicBezTo>
                    <a:pt x="1661328" y="396583"/>
                    <a:pt x="1661328" y="572715"/>
                    <a:pt x="1661328" y="751878"/>
                  </a:cubicBezTo>
                  <a:cubicBezTo>
                    <a:pt x="1668525" y="745439"/>
                    <a:pt x="1672692" y="741651"/>
                    <a:pt x="1676858" y="737863"/>
                  </a:cubicBezTo>
                  <a:cubicBezTo>
                    <a:pt x="1888218" y="536731"/>
                    <a:pt x="2099577" y="335978"/>
                    <a:pt x="2310557" y="134846"/>
                  </a:cubicBezTo>
                  <a:cubicBezTo>
                    <a:pt x="2357905" y="90150"/>
                    <a:pt x="2404495" y="45075"/>
                    <a:pt x="2451084" y="0"/>
                  </a:cubicBezTo>
                  <a:close/>
                  <a:moveTo>
                    <a:pt x="651880" y="4338924"/>
                  </a:moveTo>
                  <a:cubicBezTo>
                    <a:pt x="1852612" y="4338924"/>
                    <a:pt x="3051072" y="4338924"/>
                    <a:pt x="4250668" y="4338924"/>
                  </a:cubicBezTo>
                  <a:cubicBezTo>
                    <a:pt x="4250668" y="4330591"/>
                    <a:pt x="4250668" y="4323773"/>
                    <a:pt x="4250668" y="4316955"/>
                  </a:cubicBezTo>
                  <a:cubicBezTo>
                    <a:pt x="4250668" y="3556744"/>
                    <a:pt x="4250668" y="2796911"/>
                    <a:pt x="4251046" y="2036700"/>
                  </a:cubicBezTo>
                  <a:cubicBezTo>
                    <a:pt x="4251046" y="2022306"/>
                    <a:pt x="4246501" y="2012458"/>
                    <a:pt x="4236274" y="2002231"/>
                  </a:cubicBezTo>
                  <a:cubicBezTo>
                    <a:pt x="3646135" y="1428000"/>
                    <a:pt x="3055996" y="853012"/>
                    <a:pt x="2465857" y="278024"/>
                  </a:cubicBezTo>
                  <a:cubicBezTo>
                    <a:pt x="2460933" y="273479"/>
                    <a:pt x="2456009" y="268934"/>
                    <a:pt x="2451084" y="264010"/>
                  </a:cubicBezTo>
                  <a:cubicBezTo>
                    <a:pt x="2445024" y="269691"/>
                    <a:pt x="2440100" y="273858"/>
                    <a:pt x="2435555" y="278403"/>
                  </a:cubicBezTo>
                  <a:cubicBezTo>
                    <a:pt x="1846173" y="839376"/>
                    <a:pt x="1256792" y="1400350"/>
                    <a:pt x="667031" y="1960944"/>
                  </a:cubicBezTo>
                  <a:cubicBezTo>
                    <a:pt x="656047" y="1971550"/>
                    <a:pt x="651501" y="1981398"/>
                    <a:pt x="651501" y="1996928"/>
                  </a:cubicBezTo>
                  <a:cubicBezTo>
                    <a:pt x="651880" y="2769639"/>
                    <a:pt x="651880" y="3542350"/>
                    <a:pt x="651880" y="4315061"/>
                  </a:cubicBezTo>
                  <a:cubicBezTo>
                    <a:pt x="651880" y="4322258"/>
                    <a:pt x="651880" y="4329834"/>
                    <a:pt x="651880" y="4338924"/>
                  </a:cubicBezTo>
                  <a:close/>
                </a:path>
              </a:pathLst>
            </a:custGeom>
            <a:solidFill>
              <a:schemeClr val="accent3"/>
            </a:solidFill>
            <a:ln w="3788" cap="flat">
              <a:noFill/>
              <a:prstDash val="solid"/>
              <a:miter/>
            </a:ln>
          </p:spPr>
          <p:txBody>
            <a:bodyPr rtlCol="0" anchor="ctr"/>
            <a:lstStyle/>
            <a:p>
              <a:endParaRPr lang="en-US"/>
            </a:p>
          </p:txBody>
        </p:sp>
        <p:sp>
          <p:nvSpPr>
            <p:cNvPr id="10" name="Graphic 22">
              <a:extLst>
                <a:ext uri="{FF2B5EF4-FFF2-40B4-BE49-F238E27FC236}">
                  <a16:creationId xmlns:a16="http://schemas.microsoft.com/office/drawing/2014/main" id="{EFB4E226-630E-4D5C-A1D0-5388BDBD1CA8}"/>
                </a:ext>
              </a:extLst>
            </p:cNvPr>
            <p:cNvSpPr/>
            <p:nvPr/>
          </p:nvSpPr>
          <p:spPr>
            <a:xfrm>
              <a:off x="4303988" y="822869"/>
              <a:ext cx="3603640" cy="4073798"/>
            </a:xfrm>
            <a:custGeom>
              <a:avLst/>
              <a:gdLst>
                <a:gd name="connsiteX0" fmla="*/ 0 w 3603640"/>
                <a:gd name="connsiteY0" fmla="*/ 4073799 h 4073798"/>
                <a:gd name="connsiteX1" fmla="*/ 3603640 w 3603640"/>
                <a:gd name="connsiteY1" fmla="*/ 4073799 h 4073798"/>
                <a:gd name="connsiteX2" fmla="*/ 3603640 w 3603640"/>
                <a:gd name="connsiteY2" fmla="*/ 4052057 h 4073798"/>
                <a:gd name="connsiteX3" fmla="*/ 3603640 w 3603640"/>
                <a:gd name="connsiteY3" fmla="*/ 1771926 h 4073798"/>
                <a:gd name="connsiteX4" fmla="*/ 3589146 w 3603640"/>
                <a:gd name="connsiteY4" fmla="*/ 1737502 h 4073798"/>
                <a:gd name="connsiteX5" fmla="*/ 1817220 w 3603640"/>
                <a:gd name="connsiteY5" fmla="*/ 13588 h 4073798"/>
                <a:gd name="connsiteX6" fmla="*/ 1802726 w 3603640"/>
                <a:gd name="connsiteY6" fmla="*/ 0 h 4073798"/>
                <a:gd name="connsiteX7" fmla="*/ 1787326 w 3603640"/>
                <a:gd name="connsiteY7" fmla="*/ 14494 h 4073798"/>
                <a:gd name="connsiteX8" fmla="*/ 15400 w 3603640"/>
                <a:gd name="connsiteY8" fmla="*/ 1696737 h 4073798"/>
                <a:gd name="connsiteX9" fmla="*/ 0 w 3603640"/>
                <a:gd name="connsiteY9" fmla="*/ 1732972 h 4073798"/>
                <a:gd name="connsiteX10" fmla="*/ 0 w 3603640"/>
                <a:gd name="connsiteY10" fmla="*/ 4051151 h 4073798"/>
                <a:gd name="connsiteX11" fmla="*/ 0 w 3603640"/>
                <a:gd name="connsiteY11" fmla="*/ 4073799 h 40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3640" h="4073798">
                  <a:moveTo>
                    <a:pt x="0" y="4073799"/>
                  </a:moveTo>
                  <a:cubicBezTo>
                    <a:pt x="1202119" y="4073799"/>
                    <a:pt x="2402427" y="4073799"/>
                    <a:pt x="3603640" y="4073799"/>
                  </a:cubicBezTo>
                  <a:cubicBezTo>
                    <a:pt x="3603640" y="4065645"/>
                    <a:pt x="3603640" y="4058398"/>
                    <a:pt x="3603640" y="4052057"/>
                  </a:cubicBezTo>
                  <a:cubicBezTo>
                    <a:pt x="3603640" y="3292013"/>
                    <a:pt x="3603640" y="2531970"/>
                    <a:pt x="3603640" y="1771926"/>
                  </a:cubicBezTo>
                  <a:cubicBezTo>
                    <a:pt x="3603640" y="1757431"/>
                    <a:pt x="3599111" y="1747467"/>
                    <a:pt x="3589146" y="1737502"/>
                  </a:cubicBezTo>
                  <a:cubicBezTo>
                    <a:pt x="2998504" y="1164072"/>
                    <a:pt x="2407862" y="588830"/>
                    <a:pt x="1817220" y="13588"/>
                  </a:cubicBezTo>
                  <a:cubicBezTo>
                    <a:pt x="1812691" y="9059"/>
                    <a:pt x="1807256" y="4529"/>
                    <a:pt x="1802726" y="0"/>
                  </a:cubicBezTo>
                  <a:cubicBezTo>
                    <a:pt x="1796385" y="5435"/>
                    <a:pt x="1791855" y="9965"/>
                    <a:pt x="1787326" y="14494"/>
                  </a:cubicBezTo>
                  <a:cubicBezTo>
                    <a:pt x="1196684" y="575242"/>
                    <a:pt x="606042" y="1135989"/>
                    <a:pt x="15400" y="1696737"/>
                  </a:cubicBezTo>
                  <a:cubicBezTo>
                    <a:pt x="4529" y="1707607"/>
                    <a:pt x="0" y="1717572"/>
                    <a:pt x="0" y="1732972"/>
                  </a:cubicBezTo>
                  <a:cubicBezTo>
                    <a:pt x="0" y="2505699"/>
                    <a:pt x="0" y="3278425"/>
                    <a:pt x="0" y="4051151"/>
                  </a:cubicBezTo>
                  <a:cubicBezTo>
                    <a:pt x="0" y="4057492"/>
                    <a:pt x="0" y="4064740"/>
                    <a:pt x="0" y="4073799"/>
                  </a:cubicBezTo>
                  <a:close/>
                </a:path>
              </a:pathLst>
            </a:custGeom>
            <a:solidFill>
              <a:srgbClr val="FFFFFF"/>
            </a:solidFill>
            <a:ln w="9046" cap="flat">
              <a:noFill/>
              <a:prstDash val="solid"/>
              <a:miter/>
            </a:ln>
          </p:spPr>
          <p:txBody>
            <a:bodyPr rtlCol="0" anchor="ctr"/>
            <a:lstStyle/>
            <a:p>
              <a:endParaRPr lang="en-US"/>
            </a:p>
          </p:txBody>
        </p:sp>
        <p:sp>
          <p:nvSpPr>
            <p:cNvPr id="56" name="Rectangle 55">
              <a:extLst>
                <a:ext uri="{FF2B5EF4-FFF2-40B4-BE49-F238E27FC236}">
                  <a16:creationId xmlns:a16="http://schemas.microsoft.com/office/drawing/2014/main" id="{966295C6-EFB5-4B72-9554-F7EFCD8B791C}"/>
                </a:ext>
              </a:extLst>
            </p:cNvPr>
            <p:cNvSpPr/>
            <p:nvPr/>
          </p:nvSpPr>
          <p:spPr>
            <a:xfrm>
              <a:off x="6077042" y="796666"/>
              <a:ext cx="46062" cy="489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hord 56">
              <a:extLst>
                <a:ext uri="{FF2B5EF4-FFF2-40B4-BE49-F238E27FC236}">
                  <a16:creationId xmlns:a16="http://schemas.microsoft.com/office/drawing/2014/main" id="{27F9FE6A-4E94-4E12-80E1-9C67A3DFA69B}"/>
                </a:ext>
              </a:extLst>
            </p:cNvPr>
            <p:cNvSpPr/>
            <p:nvPr/>
          </p:nvSpPr>
          <p:spPr>
            <a:xfrm>
              <a:off x="5827837" y="1249989"/>
              <a:ext cx="544472" cy="544472"/>
            </a:xfrm>
            <a:prstGeom prst="chord">
              <a:avLst>
                <a:gd name="adj1" fmla="val 10883871"/>
                <a:gd name="adj2" fmla="val 213749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9030F5B7-A364-462E-AE76-417F58525E72}"/>
                </a:ext>
              </a:extLst>
            </p:cNvPr>
            <p:cNvSpPr/>
            <p:nvPr/>
          </p:nvSpPr>
          <p:spPr>
            <a:xfrm rot="10800000">
              <a:off x="5986711" y="1376304"/>
              <a:ext cx="238193" cy="238193"/>
            </a:xfrm>
            <a:prstGeom prst="chord">
              <a:avLst>
                <a:gd name="adj1" fmla="val 10883871"/>
                <a:gd name="adj2" fmla="val 213749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ounded Rectangle 7">
            <a:extLst>
              <a:ext uri="{FF2B5EF4-FFF2-40B4-BE49-F238E27FC236}">
                <a16:creationId xmlns:a16="http://schemas.microsoft.com/office/drawing/2014/main" id="{C30140DE-63CA-4724-B39D-32521776CD32}"/>
              </a:ext>
            </a:extLst>
          </p:cNvPr>
          <p:cNvSpPr/>
          <p:nvPr/>
        </p:nvSpPr>
        <p:spPr>
          <a:xfrm>
            <a:off x="9013371" y="187384"/>
            <a:ext cx="2714830" cy="413563"/>
          </a:xfrm>
          <a:prstGeom prst="roundRect">
            <a:avLst>
              <a:gd name="adj" fmla="val 50000"/>
            </a:avLst>
          </a:prstGeom>
          <a:solidFill>
            <a:schemeClr val="bg1">
              <a:alpha val="0"/>
            </a:schemeClr>
          </a:solidFill>
          <a:ln w="19050">
            <a:solidFill>
              <a:srgbClr val="C18A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accent1">
                    <a:lumMod val="75000"/>
                  </a:schemeClr>
                </a:solidFill>
              </a:rPr>
              <a:t>O_ComChien_5</a:t>
            </a:r>
            <a:endParaRPr lang="ko-KR" altLang="en-US" sz="2700">
              <a:solidFill>
                <a:schemeClr val="accent1">
                  <a:lumMod val="75000"/>
                </a:schemeClr>
              </a:solidFill>
            </a:endParaRPr>
          </a:p>
        </p:txBody>
      </p:sp>
      <p:sp>
        <p:nvSpPr>
          <p:cNvPr id="8" name="TextBox 7">
            <a:extLst>
              <a:ext uri="{FF2B5EF4-FFF2-40B4-BE49-F238E27FC236}">
                <a16:creationId xmlns:a16="http://schemas.microsoft.com/office/drawing/2014/main" id="{03B4C724-0776-4328-8F0A-B72DA1579537}"/>
              </a:ext>
            </a:extLst>
          </p:cNvPr>
          <p:cNvSpPr txBox="1"/>
          <p:nvPr/>
        </p:nvSpPr>
        <p:spPr>
          <a:xfrm>
            <a:off x="0" y="5089805"/>
            <a:ext cx="12192000" cy="923330"/>
          </a:xfrm>
          <a:prstGeom prst="rect">
            <a:avLst/>
          </a:prstGeom>
          <a:noFill/>
        </p:spPr>
        <p:txBody>
          <a:bodyPr wrap="square" rtlCol="0" anchor="ctr">
            <a:spAutoFit/>
          </a:bodyPr>
          <a:lstStyle/>
          <a:p>
            <a:pPr algn="ctr"/>
            <a:r>
              <a:rPr lang="en-US" altLang="ko-KR" sz="5400">
                <a:solidFill>
                  <a:schemeClr val="bg1"/>
                </a:solidFill>
                <a:latin typeface="Times New Roman" panose="02020603050405020304" pitchFamily="18" charset="0"/>
                <a:cs typeface="Times New Roman" panose="02020603050405020304" pitchFamily="18" charset="0"/>
              </a:rPr>
              <a:t>BÁO CÁO TÌM HIỂU</a:t>
            </a:r>
            <a:endParaRPr lang="ko-KR" altLang="en-US" sz="540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74" y="5959128"/>
            <a:ext cx="12191852" cy="400110"/>
          </a:xfrm>
          <a:prstGeom prst="rect">
            <a:avLst/>
          </a:prstGeom>
          <a:noFill/>
        </p:spPr>
        <p:txBody>
          <a:bodyPr wrap="square" rtlCol="0" anchor="ctr">
            <a:spAutoFit/>
          </a:bodyPr>
          <a:lstStyle/>
          <a:p>
            <a:pPr algn="ctr"/>
            <a:r>
              <a:rPr lang="en-US" altLang="ko-KR" sz="2000">
                <a:solidFill>
                  <a:schemeClr val="bg1"/>
                </a:solidFill>
                <a:latin typeface="Times New Roman" panose="02020603050405020304" pitchFamily="18" charset="0"/>
                <a:cs typeface="Times New Roman" panose="02020603050405020304" pitchFamily="18" charset="0"/>
              </a:rPr>
              <a:t>Communication Diagram</a:t>
            </a:r>
            <a:endParaRPr lang="ko-KR" altLang="en-US" sz="2000">
              <a:solidFill>
                <a:schemeClr val="bg1"/>
              </a:solidFill>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772B6D45-DB4F-459D-88BD-A0B1B1D2BBC8}"/>
              </a:ext>
            </a:extLst>
          </p:cNvPr>
          <p:cNvGrpSpPr/>
          <p:nvPr/>
        </p:nvGrpSpPr>
        <p:grpSpPr>
          <a:xfrm>
            <a:off x="3722209" y="1945957"/>
            <a:ext cx="4797982" cy="3014687"/>
            <a:chOff x="-2368153" y="-373145"/>
            <a:chExt cx="11731250" cy="7371026"/>
          </a:xfrm>
        </p:grpSpPr>
        <p:sp>
          <p:nvSpPr>
            <p:cNvPr id="39" name="Oval 38">
              <a:extLst>
                <a:ext uri="{FF2B5EF4-FFF2-40B4-BE49-F238E27FC236}">
                  <a16:creationId xmlns:a16="http://schemas.microsoft.com/office/drawing/2014/main" id="{3E3AAA1D-1920-4B00-95E0-DBCDA01043B2}"/>
                </a:ext>
              </a:extLst>
            </p:cNvPr>
            <p:cNvSpPr/>
            <p:nvPr/>
          </p:nvSpPr>
          <p:spPr>
            <a:xfrm>
              <a:off x="-2368153" y="5818618"/>
              <a:ext cx="11731250" cy="1179263"/>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Freeform: Shape 16">
              <a:extLst>
                <a:ext uri="{FF2B5EF4-FFF2-40B4-BE49-F238E27FC236}">
                  <a16:creationId xmlns:a16="http://schemas.microsoft.com/office/drawing/2014/main" id="{DAAF8B47-26BD-4224-B91A-6A7360FA5C67}"/>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id="{BEE31288-0FB8-405F-8491-B970B0F1637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Freeform: Shape 10">
              <a:extLst>
                <a:ext uri="{FF2B5EF4-FFF2-40B4-BE49-F238E27FC236}">
                  <a16:creationId xmlns:a16="http://schemas.microsoft.com/office/drawing/2014/main" id="{919EF3CF-AA4D-4588-AAF1-DE40258680EF}"/>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6474ED5-1959-4161-AF6D-72D648BE4C5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2AADF061-27DA-4A2C-A027-6229AA936121}"/>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DB5BB983-9D54-4D41-B89C-62B317A39750}"/>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C387A4E-E306-402E-81BF-12EB8A130AC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392CA6F-2480-402A-8DEE-9EBB80F5950C}"/>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3777D7A-F096-46AD-820E-99EAA4957812}"/>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E948864-66E3-4F46-AEE7-B47D7F85F400}"/>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30FC1BA-5C26-4890-8F73-07B83230F8A2}"/>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995D86B-222A-4E3D-BE21-E2D2A5792D61}"/>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04D0B6C-970D-4FB9-AB7A-0858E9C66552}"/>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368B24C-DF42-49FE-86CE-94213CA5B2AD}"/>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id="{48050A62-CAEC-4B50-BB6C-4FE0DFD9045A}"/>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Freeform: Shape 32">
              <a:extLst>
                <a:ext uri="{FF2B5EF4-FFF2-40B4-BE49-F238E27FC236}">
                  <a16:creationId xmlns:a16="http://schemas.microsoft.com/office/drawing/2014/main" id="{06AE6832-FA25-4BB8-9B56-A3E5C2E30C31}"/>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8484ACC-2680-4487-A22D-12FEFDA82BC8}"/>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Freeform: Shape 34">
              <a:extLst>
                <a:ext uri="{FF2B5EF4-FFF2-40B4-BE49-F238E27FC236}">
                  <a16:creationId xmlns:a16="http://schemas.microsoft.com/office/drawing/2014/main" id="{08502834-480C-4FA9-8BCE-82A34D207665}"/>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6ED7314-3A6F-436C-874F-AA6F77372AE1}"/>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 name="Right Triangle 1">
              <a:extLst>
                <a:ext uri="{FF2B5EF4-FFF2-40B4-BE49-F238E27FC236}">
                  <a16:creationId xmlns:a16="http://schemas.microsoft.com/office/drawing/2014/main" id="{65E60A1F-B30C-4EAA-85F1-1987BD2C2583}"/>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1191F16E-54F3-4461-8B84-1E5BEEBDB4EE}"/>
              </a:ext>
            </a:extLst>
          </p:cNvPr>
          <p:cNvGrpSpPr/>
          <p:nvPr/>
        </p:nvGrpSpPr>
        <p:grpSpPr>
          <a:xfrm flipH="1">
            <a:off x="4827896" y="2307759"/>
            <a:ext cx="677313" cy="806506"/>
            <a:chOff x="-269682" y="2392932"/>
            <a:chExt cx="3796368" cy="4520497"/>
          </a:xfrm>
        </p:grpSpPr>
        <p:grpSp>
          <p:nvGrpSpPr>
            <p:cNvPr id="43" name="Group 42">
              <a:extLst>
                <a:ext uri="{FF2B5EF4-FFF2-40B4-BE49-F238E27FC236}">
                  <a16:creationId xmlns:a16="http://schemas.microsoft.com/office/drawing/2014/main" id="{5B4A2C61-FA0A-427C-B758-D898E315C6FC}"/>
                </a:ext>
              </a:extLst>
            </p:cNvPr>
            <p:cNvGrpSpPr/>
            <p:nvPr/>
          </p:nvGrpSpPr>
          <p:grpSpPr>
            <a:xfrm>
              <a:off x="-269682" y="3351579"/>
              <a:ext cx="1684167" cy="2225289"/>
              <a:chOff x="4414182" y="2417791"/>
              <a:chExt cx="1684167" cy="2225289"/>
            </a:xfrm>
          </p:grpSpPr>
          <p:sp>
            <p:nvSpPr>
              <p:cNvPr id="60" name="Freeform: Shape 59">
                <a:extLst>
                  <a:ext uri="{FF2B5EF4-FFF2-40B4-BE49-F238E27FC236}">
                    <a16:creationId xmlns:a16="http://schemas.microsoft.com/office/drawing/2014/main" id="{20BB4872-96FE-4647-95BD-7DA1AF6DB2D5}"/>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943809E-28C0-48E7-A65D-89209974D9E9}"/>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AFDE2BC-FABC-491F-B4E6-78E93492CA6D}"/>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A0F013F-9264-430B-8A06-5A8878D52A6E}"/>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id="{291A4B29-2044-449E-B8FD-A939BE9A0550}"/>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id="{6675C4C4-D504-41A1-B223-634988B0A645}"/>
                </a:ext>
              </a:extLst>
            </p:cNvPr>
            <p:cNvGrpSpPr/>
            <p:nvPr/>
          </p:nvGrpSpPr>
          <p:grpSpPr>
            <a:xfrm>
              <a:off x="1216277" y="2392932"/>
              <a:ext cx="2310409" cy="3185932"/>
              <a:chOff x="5900141" y="1459144"/>
              <a:chExt cx="2310409" cy="3185932"/>
            </a:xfrm>
          </p:grpSpPr>
          <p:sp>
            <p:nvSpPr>
              <p:cNvPr id="50" name="Freeform: Shape 49">
                <a:extLst>
                  <a:ext uri="{FF2B5EF4-FFF2-40B4-BE49-F238E27FC236}">
                    <a16:creationId xmlns:a16="http://schemas.microsoft.com/office/drawing/2014/main" id="{38974F86-9DDE-44EB-89DA-B4D51AB234A3}"/>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907FD75-C497-40F7-9D5D-08FAE479A5A8}"/>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34FD982-9922-4AAF-B666-CC6664B0F17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250A6FE-4AC2-49C7-95EA-EA8FFC1B031A}"/>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BC18B9F-FD66-4C78-A4B5-4D3DF2091B0D}"/>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1936FA6-FDB6-4437-BBCE-67C55EA2C063}"/>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7327698-4936-4AA9-968B-091A1D152D3D}"/>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238BA5C3-65E0-47C6-973F-8E44E443F23F}"/>
                </a:ext>
              </a:extLst>
            </p:cNvPr>
            <p:cNvGrpSpPr/>
            <p:nvPr/>
          </p:nvGrpSpPr>
          <p:grpSpPr>
            <a:xfrm>
              <a:off x="592728" y="5533167"/>
              <a:ext cx="1616244" cy="1380262"/>
              <a:chOff x="4983166" y="4633683"/>
              <a:chExt cx="2207049" cy="1884808"/>
            </a:xfrm>
          </p:grpSpPr>
          <p:sp>
            <p:nvSpPr>
              <p:cNvPr id="47" name="Freeform: Shape 46">
                <a:extLst>
                  <a:ext uri="{FF2B5EF4-FFF2-40B4-BE49-F238E27FC236}">
                    <a16:creationId xmlns:a16="http://schemas.microsoft.com/office/drawing/2014/main" id="{9CE9B174-6FEB-4C6B-9EC7-19B716F3E3A2}"/>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F8BCB9D-ECA6-437A-8EFB-03BF38E18669}"/>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790B204-7002-46C6-8A88-EE48F0A5043E}"/>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8921192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42025" y="504885"/>
            <a:ext cx="11430369" cy="724247"/>
          </a:xfrm>
        </p:spPr>
        <p:txBody>
          <a:bodyPr/>
          <a:lstStyle/>
          <a:p>
            <a:pPr marL="0" indent="0">
              <a:lnSpc>
                <a:spcPct val="110000"/>
              </a:lnSpc>
              <a:buNone/>
            </a:pPr>
            <a:r>
              <a:rPr lang="en-US" altLang="ko-KR" sz="2800">
                <a:solidFill>
                  <a:schemeClr val="tx1">
                    <a:lumMod val="85000"/>
                    <a:lumOff val="15000"/>
                  </a:schemeClr>
                </a:solidFill>
                <a:latin typeface="Times New Roman" panose="02020603050405020304" pitchFamily="18" charset="0"/>
                <a:cs typeface="Times New Roman" panose="02020603050405020304" pitchFamily="18" charset="0"/>
              </a:rPr>
              <a:t>Mô tả Use case diagram chức năng đăng nhập của hệ thống Đăng ký học phần</a:t>
            </a:r>
          </a:p>
        </p:txBody>
      </p:sp>
      <p:sp>
        <p:nvSpPr>
          <p:cNvPr id="5" name="L-Shape 4">
            <a:extLst>
              <a:ext uri="{FF2B5EF4-FFF2-40B4-BE49-F238E27FC236}">
                <a16:creationId xmlns:a16="http://schemas.microsoft.com/office/drawing/2014/main" id="{4B74ACD8-8F51-4F2D-B565-D4B20A659C39}"/>
              </a:ext>
            </a:extLst>
          </p:cNvPr>
          <p:cNvSpPr/>
          <p:nvPr/>
        </p:nvSpPr>
        <p:spPr>
          <a:xfrm rot="10800000" flipH="1">
            <a:off x="7066790" y="4565381"/>
            <a:ext cx="1578404" cy="792001"/>
          </a:xfrm>
          <a:prstGeom prst="corner">
            <a:avLst>
              <a:gd name="adj1" fmla="val 19327"/>
              <a:gd name="adj2" fmla="val 195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L-Shape 5">
            <a:extLst>
              <a:ext uri="{FF2B5EF4-FFF2-40B4-BE49-F238E27FC236}">
                <a16:creationId xmlns:a16="http://schemas.microsoft.com/office/drawing/2014/main" id="{3B006CC7-D581-4AA3-B8AB-AD82CA0669DE}"/>
              </a:ext>
            </a:extLst>
          </p:cNvPr>
          <p:cNvSpPr/>
          <p:nvPr/>
        </p:nvSpPr>
        <p:spPr>
          <a:xfrm rot="10800000" flipH="1">
            <a:off x="5368474" y="4907620"/>
            <a:ext cx="1630563" cy="792001"/>
          </a:xfrm>
          <a:prstGeom prst="corner">
            <a:avLst>
              <a:gd name="adj1" fmla="val 19327"/>
              <a:gd name="adj2" fmla="val 195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L-Shape 6">
            <a:extLst>
              <a:ext uri="{FF2B5EF4-FFF2-40B4-BE49-F238E27FC236}">
                <a16:creationId xmlns:a16="http://schemas.microsoft.com/office/drawing/2014/main" id="{A636138F-3283-48A3-BEFA-A9EABD3A9907}"/>
              </a:ext>
            </a:extLst>
          </p:cNvPr>
          <p:cNvSpPr/>
          <p:nvPr/>
        </p:nvSpPr>
        <p:spPr>
          <a:xfrm rot="10800000" flipH="1">
            <a:off x="1973697" y="5489034"/>
            <a:ext cx="1630563" cy="792001"/>
          </a:xfrm>
          <a:prstGeom prst="corner">
            <a:avLst>
              <a:gd name="adj1" fmla="val 19327"/>
              <a:gd name="adj2" fmla="val 195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L-Shape 7">
            <a:extLst>
              <a:ext uri="{FF2B5EF4-FFF2-40B4-BE49-F238E27FC236}">
                <a16:creationId xmlns:a16="http://schemas.microsoft.com/office/drawing/2014/main" id="{B0AE4CDB-3A26-44C4-9FD1-699A6EC2DFF8}"/>
              </a:ext>
            </a:extLst>
          </p:cNvPr>
          <p:cNvSpPr/>
          <p:nvPr/>
        </p:nvSpPr>
        <p:spPr>
          <a:xfrm rot="10800000" flipH="1">
            <a:off x="315140" y="5841381"/>
            <a:ext cx="1591730" cy="792001"/>
          </a:xfrm>
          <a:prstGeom prst="corner">
            <a:avLst>
              <a:gd name="adj1" fmla="val 19327"/>
              <a:gd name="adj2" fmla="val 195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6">
            <a:extLst>
              <a:ext uri="{FF2B5EF4-FFF2-40B4-BE49-F238E27FC236}">
                <a16:creationId xmlns:a16="http://schemas.microsoft.com/office/drawing/2014/main" id="{6E95A257-0E90-41A4-A69A-DC205EC3AC21}"/>
              </a:ext>
            </a:extLst>
          </p:cNvPr>
          <p:cNvSpPr/>
          <p:nvPr/>
        </p:nvSpPr>
        <p:spPr>
          <a:xfrm>
            <a:off x="1617944" y="5498790"/>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6">
            <a:extLst>
              <a:ext uri="{FF2B5EF4-FFF2-40B4-BE49-F238E27FC236}">
                <a16:creationId xmlns:a16="http://schemas.microsoft.com/office/drawing/2014/main" id="{3FDBA7B4-FD3B-404E-A2DE-C3FA73E9743C}"/>
              </a:ext>
            </a:extLst>
          </p:cNvPr>
          <p:cNvSpPr/>
          <p:nvPr/>
        </p:nvSpPr>
        <p:spPr>
          <a:xfrm>
            <a:off x="3311542" y="5159622"/>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6">
            <a:extLst>
              <a:ext uri="{FF2B5EF4-FFF2-40B4-BE49-F238E27FC236}">
                <a16:creationId xmlns:a16="http://schemas.microsoft.com/office/drawing/2014/main" id="{93B98BFD-44A3-41D6-AEF8-10F4675BA771}"/>
              </a:ext>
            </a:extLst>
          </p:cNvPr>
          <p:cNvSpPr/>
          <p:nvPr/>
        </p:nvSpPr>
        <p:spPr>
          <a:xfrm>
            <a:off x="6711037" y="4565381"/>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TextBox 25">
            <a:extLst>
              <a:ext uri="{FF2B5EF4-FFF2-40B4-BE49-F238E27FC236}">
                <a16:creationId xmlns:a16="http://schemas.microsoft.com/office/drawing/2014/main" id="{D66E671A-B71F-446D-8983-568BEED87B95}"/>
              </a:ext>
            </a:extLst>
          </p:cNvPr>
          <p:cNvSpPr txBox="1"/>
          <p:nvPr/>
        </p:nvSpPr>
        <p:spPr>
          <a:xfrm>
            <a:off x="6924850" y="2541096"/>
            <a:ext cx="1793787" cy="784830"/>
          </a:xfrm>
          <a:prstGeom prst="rect">
            <a:avLst/>
          </a:prstGeom>
          <a:noFill/>
        </p:spPr>
        <p:txBody>
          <a:bodyPr wrap="square" rtlCol="0">
            <a:spAutoFit/>
          </a:bodyPr>
          <a:lstStyle/>
          <a:p>
            <a:pPr algn="r"/>
            <a:r>
              <a:rPr lang="en-US" altLang="ko-KR" sz="1500" b="1">
                <a:solidFill>
                  <a:srgbClr val="0684BF"/>
                </a:solidFill>
                <a:latin typeface="Times New Roman" panose="02020603050405020304" pitchFamily="18" charset="0"/>
                <a:cs typeface="Times New Roman" panose="02020603050405020304" pitchFamily="18" charset="0"/>
              </a:rPr>
              <a:t>Xác thực thông tin có trùng khớp hay không</a:t>
            </a:r>
          </a:p>
        </p:txBody>
      </p:sp>
      <p:sp>
        <p:nvSpPr>
          <p:cNvPr id="27" name="TextBox 26">
            <a:extLst>
              <a:ext uri="{FF2B5EF4-FFF2-40B4-BE49-F238E27FC236}">
                <a16:creationId xmlns:a16="http://schemas.microsoft.com/office/drawing/2014/main" id="{85FF45D4-398E-447E-BE79-F147607B3615}"/>
              </a:ext>
            </a:extLst>
          </p:cNvPr>
          <p:cNvSpPr txBox="1"/>
          <p:nvPr/>
        </p:nvSpPr>
        <p:spPr>
          <a:xfrm>
            <a:off x="127249" y="4190300"/>
            <a:ext cx="1846448" cy="1015663"/>
          </a:xfrm>
          <a:prstGeom prst="rect">
            <a:avLst/>
          </a:prstGeom>
          <a:noFill/>
        </p:spPr>
        <p:txBody>
          <a:bodyPr wrap="square" rtlCol="0">
            <a:spAutoFit/>
          </a:bodyPr>
          <a:lstStyle/>
          <a:p>
            <a:pPr algn="r"/>
            <a:r>
              <a:rPr lang="en-US" altLang="ko-KR" sz="1500" b="1">
                <a:solidFill>
                  <a:srgbClr val="F5B317"/>
                </a:solidFill>
                <a:latin typeface="Times New Roman" panose="02020603050405020304" pitchFamily="18" charset="0"/>
                <a:cs typeface="Times New Roman" panose="02020603050405020304" pitchFamily="18" charset="0"/>
              </a:rPr>
              <a:t>Sinh viên thực hiện đăng nhập, ghi thông tin vào form đăng nhập</a:t>
            </a:r>
          </a:p>
        </p:txBody>
      </p:sp>
      <p:sp>
        <p:nvSpPr>
          <p:cNvPr id="28" name="TextBox 27">
            <a:extLst>
              <a:ext uri="{FF2B5EF4-FFF2-40B4-BE49-F238E27FC236}">
                <a16:creationId xmlns:a16="http://schemas.microsoft.com/office/drawing/2014/main" id="{51ABDDBF-4BFF-44F2-B40C-411A44D899C9}"/>
              </a:ext>
            </a:extLst>
          </p:cNvPr>
          <p:cNvSpPr txBox="1"/>
          <p:nvPr/>
        </p:nvSpPr>
        <p:spPr>
          <a:xfrm>
            <a:off x="1933003" y="3729177"/>
            <a:ext cx="1736694" cy="1015663"/>
          </a:xfrm>
          <a:prstGeom prst="rect">
            <a:avLst/>
          </a:prstGeom>
          <a:noFill/>
        </p:spPr>
        <p:txBody>
          <a:bodyPr wrap="square" rtlCol="0">
            <a:spAutoFit/>
          </a:bodyPr>
          <a:lstStyle/>
          <a:p>
            <a:pPr algn="r"/>
            <a:r>
              <a:rPr lang="vi-VN" altLang="ko-KR" sz="1500" b="1">
                <a:solidFill>
                  <a:srgbClr val="A2D368"/>
                </a:solidFill>
                <a:latin typeface="Times New Roman" panose="02020603050405020304" pitchFamily="18" charset="0"/>
                <a:cs typeface="Times New Roman" panose="02020603050405020304" pitchFamily="18" charset="0"/>
              </a:rPr>
              <a:t>Hệ thống kiểm tra thông tin của người dùng nhập vào</a:t>
            </a:r>
            <a:endParaRPr lang="en-US" altLang="ko-KR" sz="1500" b="1">
              <a:solidFill>
                <a:srgbClr val="A2D368"/>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195F7AE0-B35A-4F5A-9FAE-33AAD7E52AB8}"/>
              </a:ext>
            </a:extLst>
          </p:cNvPr>
          <p:cNvSpPr txBox="1"/>
          <p:nvPr/>
        </p:nvSpPr>
        <p:spPr>
          <a:xfrm>
            <a:off x="3603296" y="3249595"/>
            <a:ext cx="1766141" cy="1015663"/>
          </a:xfrm>
          <a:prstGeom prst="rect">
            <a:avLst/>
          </a:prstGeom>
          <a:noFill/>
        </p:spPr>
        <p:txBody>
          <a:bodyPr wrap="square" rtlCol="0">
            <a:spAutoFit/>
          </a:bodyPr>
          <a:lstStyle/>
          <a:p>
            <a:pPr algn="r"/>
            <a:r>
              <a:rPr lang="vi-VN" altLang="ko-KR" sz="1500" b="1">
                <a:solidFill>
                  <a:srgbClr val="3E7C17"/>
                </a:solidFill>
                <a:latin typeface="Times New Roman" panose="02020603050405020304" pitchFamily="18" charset="0"/>
                <a:cs typeface="Times New Roman" panose="02020603050405020304" pitchFamily="18" charset="0"/>
              </a:rPr>
              <a:t>Hệ thống kiểm ra thông tin chi tiết của người dùng đã có</a:t>
            </a:r>
            <a:endParaRPr lang="en-US" altLang="ko-KR" sz="1500" b="1">
              <a:solidFill>
                <a:srgbClr val="3E7C17"/>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B23FD2C2-2C80-4CE5-AEC1-C5063B71B94C}"/>
              </a:ext>
            </a:extLst>
          </p:cNvPr>
          <p:cNvSpPr txBox="1"/>
          <p:nvPr/>
        </p:nvSpPr>
        <p:spPr>
          <a:xfrm>
            <a:off x="5301049" y="3000181"/>
            <a:ext cx="1864605" cy="553998"/>
          </a:xfrm>
          <a:prstGeom prst="rect">
            <a:avLst/>
          </a:prstGeom>
          <a:noFill/>
        </p:spPr>
        <p:txBody>
          <a:bodyPr wrap="square" rtlCol="0">
            <a:spAutoFit/>
          </a:bodyPr>
          <a:lstStyle/>
          <a:p>
            <a:pPr algn="r"/>
            <a:r>
              <a:rPr lang="vi-VN" altLang="ko-KR" sz="1500" b="1">
                <a:solidFill>
                  <a:srgbClr val="3ED4B7"/>
                </a:solidFill>
                <a:latin typeface="Times New Roman" panose="02020603050405020304" pitchFamily="18" charset="0"/>
                <a:cs typeface="Times New Roman" panose="02020603050405020304" pitchFamily="18" charset="0"/>
              </a:rPr>
              <a:t>Trả về thông tin chi tiết của người dùng</a:t>
            </a:r>
            <a:endParaRPr lang="en-US" altLang="ko-KR" sz="1500" b="1">
              <a:solidFill>
                <a:srgbClr val="3ED4B7"/>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F83D8867-B623-4570-B5EB-02922AA85DFC}"/>
              </a:ext>
            </a:extLst>
          </p:cNvPr>
          <p:cNvSpPr txBox="1"/>
          <p:nvPr/>
        </p:nvSpPr>
        <p:spPr>
          <a:xfrm>
            <a:off x="904090" y="6037809"/>
            <a:ext cx="1002781" cy="369332"/>
          </a:xfrm>
          <a:prstGeom prst="rect">
            <a:avLst/>
          </a:prstGeom>
          <a:noFill/>
        </p:spPr>
        <p:txBody>
          <a:bodyPr wrap="square" rtlCol="0" anchor="ctr">
            <a:spAutoFit/>
          </a:bodyPr>
          <a:lstStyle/>
          <a:p>
            <a:pPr algn="r"/>
            <a:r>
              <a:rPr lang="en-US" altLang="ko-KR">
                <a:solidFill>
                  <a:schemeClr val="accent1"/>
                </a:solidFill>
              </a:rPr>
              <a:t>Bước 1</a:t>
            </a:r>
            <a:endParaRPr lang="ko-KR" altLang="en-US">
              <a:solidFill>
                <a:schemeClr val="accent1"/>
              </a:solidFill>
            </a:endParaRPr>
          </a:p>
        </p:txBody>
      </p:sp>
      <p:sp>
        <p:nvSpPr>
          <p:cNvPr id="32" name="TextBox 31">
            <a:extLst>
              <a:ext uri="{FF2B5EF4-FFF2-40B4-BE49-F238E27FC236}">
                <a16:creationId xmlns:a16="http://schemas.microsoft.com/office/drawing/2014/main" id="{58B8D91E-24B3-406B-BBFD-345770843DB3}"/>
              </a:ext>
            </a:extLst>
          </p:cNvPr>
          <p:cNvSpPr txBox="1"/>
          <p:nvPr/>
        </p:nvSpPr>
        <p:spPr>
          <a:xfrm>
            <a:off x="2608889" y="5700366"/>
            <a:ext cx="990653" cy="369332"/>
          </a:xfrm>
          <a:prstGeom prst="rect">
            <a:avLst/>
          </a:prstGeom>
          <a:noFill/>
        </p:spPr>
        <p:txBody>
          <a:bodyPr wrap="square" rtlCol="0" anchor="ctr">
            <a:spAutoFit/>
          </a:bodyPr>
          <a:lstStyle/>
          <a:p>
            <a:pPr algn="r"/>
            <a:r>
              <a:rPr lang="en-US" altLang="ko-KR">
                <a:solidFill>
                  <a:schemeClr val="accent2"/>
                </a:solidFill>
              </a:rPr>
              <a:t>Bước 2</a:t>
            </a:r>
            <a:endParaRPr lang="ko-KR" altLang="en-US">
              <a:solidFill>
                <a:schemeClr val="accent2"/>
              </a:solidFill>
            </a:endParaRPr>
          </a:p>
        </p:txBody>
      </p:sp>
      <p:sp>
        <p:nvSpPr>
          <p:cNvPr id="33" name="TextBox 32">
            <a:extLst>
              <a:ext uri="{FF2B5EF4-FFF2-40B4-BE49-F238E27FC236}">
                <a16:creationId xmlns:a16="http://schemas.microsoft.com/office/drawing/2014/main" id="{3A93BE64-7B4B-4748-98EE-5886DC272D87}"/>
              </a:ext>
            </a:extLst>
          </p:cNvPr>
          <p:cNvSpPr txBox="1"/>
          <p:nvPr/>
        </p:nvSpPr>
        <p:spPr>
          <a:xfrm>
            <a:off x="4391590" y="5417457"/>
            <a:ext cx="976883" cy="369332"/>
          </a:xfrm>
          <a:prstGeom prst="rect">
            <a:avLst/>
          </a:prstGeom>
          <a:noFill/>
        </p:spPr>
        <p:txBody>
          <a:bodyPr wrap="square" rtlCol="0" anchor="ctr">
            <a:spAutoFit/>
          </a:bodyPr>
          <a:lstStyle/>
          <a:p>
            <a:pPr algn="r"/>
            <a:r>
              <a:rPr lang="en-US" altLang="ko-KR">
                <a:solidFill>
                  <a:srgbClr val="3E7C17"/>
                </a:solidFill>
              </a:rPr>
              <a:t>Bước 3</a:t>
            </a:r>
            <a:endParaRPr lang="ko-KR" altLang="en-US">
              <a:solidFill>
                <a:srgbClr val="3E7C17"/>
              </a:solidFill>
            </a:endParaRPr>
          </a:p>
        </p:txBody>
      </p:sp>
      <p:sp>
        <p:nvSpPr>
          <p:cNvPr id="34" name="TextBox 33">
            <a:extLst>
              <a:ext uri="{FF2B5EF4-FFF2-40B4-BE49-F238E27FC236}">
                <a16:creationId xmlns:a16="http://schemas.microsoft.com/office/drawing/2014/main" id="{EBBC9F00-4E55-4F0D-9372-36AAAFB5DBBB}"/>
              </a:ext>
            </a:extLst>
          </p:cNvPr>
          <p:cNvSpPr txBox="1"/>
          <p:nvPr/>
        </p:nvSpPr>
        <p:spPr>
          <a:xfrm>
            <a:off x="7754054" y="4722954"/>
            <a:ext cx="955072" cy="369332"/>
          </a:xfrm>
          <a:prstGeom prst="rect">
            <a:avLst/>
          </a:prstGeom>
          <a:noFill/>
        </p:spPr>
        <p:txBody>
          <a:bodyPr wrap="square" rtlCol="0" anchor="ctr">
            <a:spAutoFit/>
          </a:bodyPr>
          <a:lstStyle/>
          <a:p>
            <a:r>
              <a:rPr lang="en-US" altLang="ko-KR">
                <a:solidFill>
                  <a:schemeClr val="accent4"/>
                </a:solidFill>
              </a:rPr>
              <a:t>Bước 5</a:t>
            </a:r>
            <a:endParaRPr lang="ko-KR" altLang="en-US">
              <a:solidFill>
                <a:schemeClr val="accent4"/>
              </a:solidFill>
            </a:endParaRPr>
          </a:p>
        </p:txBody>
      </p:sp>
      <p:sp>
        <p:nvSpPr>
          <p:cNvPr id="35" name="TextBox 34">
            <a:extLst>
              <a:ext uri="{FF2B5EF4-FFF2-40B4-BE49-F238E27FC236}">
                <a16:creationId xmlns:a16="http://schemas.microsoft.com/office/drawing/2014/main" id="{978BAD32-3773-46E5-B085-852C7C84985C}"/>
              </a:ext>
            </a:extLst>
          </p:cNvPr>
          <p:cNvSpPr txBox="1"/>
          <p:nvPr/>
        </p:nvSpPr>
        <p:spPr>
          <a:xfrm>
            <a:off x="11035667" y="3986836"/>
            <a:ext cx="967148" cy="369332"/>
          </a:xfrm>
          <a:prstGeom prst="rect">
            <a:avLst/>
          </a:prstGeom>
          <a:noFill/>
        </p:spPr>
        <p:txBody>
          <a:bodyPr wrap="square" rtlCol="0" anchor="ctr">
            <a:spAutoFit/>
          </a:bodyPr>
          <a:lstStyle/>
          <a:p>
            <a:r>
              <a:rPr lang="en-US" altLang="ko-KR">
                <a:solidFill>
                  <a:schemeClr val="accent5"/>
                </a:solidFill>
              </a:rPr>
              <a:t>Bước 7</a:t>
            </a:r>
            <a:endParaRPr lang="ko-KR" altLang="en-US">
              <a:solidFill>
                <a:schemeClr val="accent5"/>
              </a:solidFill>
            </a:endParaRPr>
          </a:p>
        </p:txBody>
      </p:sp>
      <p:sp>
        <p:nvSpPr>
          <p:cNvPr id="4" name="L-Shape 3">
            <a:extLst>
              <a:ext uri="{FF2B5EF4-FFF2-40B4-BE49-F238E27FC236}">
                <a16:creationId xmlns:a16="http://schemas.microsoft.com/office/drawing/2014/main" id="{01538A13-A8B8-437B-882E-76D6C1931316}"/>
              </a:ext>
            </a:extLst>
          </p:cNvPr>
          <p:cNvSpPr/>
          <p:nvPr/>
        </p:nvSpPr>
        <p:spPr>
          <a:xfrm rot="10800000" flipH="1">
            <a:off x="10319457" y="3826887"/>
            <a:ext cx="1524558" cy="792001"/>
          </a:xfrm>
          <a:prstGeom prst="corner">
            <a:avLst>
              <a:gd name="adj1" fmla="val 19327"/>
              <a:gd name="adj2" fmla="val 1958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2A6905EA-4EE3-48CE-ADCA-98CB461B6DDD}"/>
              </a:ext>
            </a:extLst>
          </p:cNvPr>
          <p:cNvGrpSpPr/>
          <p:nvPr/>
        </p:nvGrpSpPr>
        <p:grpSpPr>
          <a:xfrm>
            <a:off x="8353245" y="3843862"/>
            <a:ext cx="1902408" cy="1121357"/>
            <a:chOff x="8238945" y="3891532"/>
            <a:chExt cx="1902408" cy="1121357"/>
          </a:xfrm>
        </p:grpSpPr>
        <p:sp>
          <p:nvSpPr>
            <p:cNvPr id="12" name="Rectangle 6">
              <a:extLst>
                <a:ext uri="{FF2B5EF4-FFF2-40B4-BE49-F238E27FC236}">
                  <a16:creationId xmlns:a16="http://schemas.microsoft.com/office/drawing/2014/main" id="{ED241487-4029-4292-9427-0DA37E044C0E}"/>
                </a:ext>
              </a:extLst>
            </p:cNvPr>
            <p:cNvSpPr/>
            <p:nvPr/>
          </p:nvSpPr>
          <p:spPr>
            <a:xfrm>
              <a:off x="8238945" y="4259839"/>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L-Shape 40">
              <a:extLst>
                <a:ext uri="{FF2B5EF4-FFF2-40B4-BE49-F238E27FC236}">
                  <a16:creationId xmlns:a16="http://schemas.microsoft.com/office/drawing/2014/main" id="{C69A7939-E42E-4D0E-BA16-391BCF418409}"/>
                </a:ext>
              </a:extLst>
            </p:cNvPr>
            <p:cNvSpPr/>
            <p:nvPr/>
          </p:nvSpPr>
          <p:spPr>
            <a:xfrm rot="10800000" flipH="1">
              <a:off x="8562949" y="4220888"/>
              <a:ext cx="1578404" cy="792001"/>
            </a:xfrm>
            <a:prstGeom prst="corner">
              <a:avLst>
                <a:gd name="adj1" fmla="val 19327"/>
                <a:gd name="adj2" fmla="val 19583"/>
              </a:avLst>
            </a:prstGeom>
            <a:solidFill>
              <a:srgbClr val="700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ectangle 6">
              <a:extLst>
                <a:ext uri="{FF2B5EF4-FFF2-40B4-BE49-F238E27FC236}">
                  <a16:creationId xmlns:a16="http://schemas.microsoft.com/office/drawing/2014/main" id="{996D5E2A-E211-4D73-AB04-EBF33E978CB5}"/>
                </a:ext>
              </a:extLst>
            </p:cNvPr>
            <p:cNvSpPr/>
            <p:nvPr/>
          </p:nvSpPr>
          <p:spPr>
            <a:xfrm>
              <a:off x="9853353" y="3891532"/>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rgbClr val="700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L-Shape 42">
            <a:extLst>
              <a:ext uri="{FF2B5EF4-FFF2-40B4-BE49-F238E27FC236}">
                <a16:creationId xmlns:a16="http://schemas.microsoft.com/office/drawing/2014/main" id="{86C42F54-0F5B-47A8-A796-60AA6FB67B40}"/>
              </a:ext>
            </a:extLst>
          </p:cNvPr>
          <p:cNvSpPr/>
          <p:nvPr/>
        </p:nvSpPr>
        <p:spPr>
          <a:xfrm rot="10800000" flipH="1">
            <a:off x="3671086" y="5197638"/>
            <a:ext cx="1630563" cy="792001"/>
          </a:xfrm>
          <a:prstGeom prst="corner">
            <a:avLst>
              <a:gd name="adj1" fmla="val 19327"/>
              <a:gd name="adj2" fmla="val 19583"/>
            </a:avLst>
          </a:prstGeom>
          <a:solidFill>
            <a:srgbClr val="3E7C17"/>
          </a:solidFill>
          <a:ln>
            <a:solidFill>
              <a:srgbClr val="3E7C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Rectangle 6">
            <a:extLst>
              <a:ext uri="{FF2B5EF4-FFF2-40B4-BE49-F238E27FC236}">
                <a16:creationId xmlns:a16="http://schemas.microsoft.com/office/drawing/2014/main" id="{2567D3BE-C261-44F4-933A-BC3C70A54843}"/>
              </a:ext>
            </a:extLst>
          </p:cNvPr>
          <p:cNvSpPr/>
          <p:nvPr/>
        </p:nvSpPr>
        <p:spPr>
          <a:xfrm>
            <a:off x="5013049" y="4868070"/>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rgbClr val="3E7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TextBox 44">
            <a:extLst>
              <a:ext uri="{FF2B5EF4-FFF2-40B4-BE49-F238E27FC236}">
                <a16:creationId xmlns:a16="http://schemas.microsoft.com/office/drawing/2014/main" id="{5DF32C74-B9D4-4267-BBB4-042D6B40F72A}"/>
              </a:ext>
            </a:extLst>
          </p:cNvPr>
          <p:cNvSpPr txBox="1"/>
          <p:nvPr/>
        </p:nvSpPr>
        <p:spPr>
          <a:xfrm>
            <a:off x="6160521" y="5085203"/>
            <a:ext cx="973693" cy="369332"/>
          </a:xfrm>
          <a:prstGeom prst="rect">
            <a:avLst/>
          </a:prstGeom>
          <a:noFill/>
        </p:spPr>
        <p:txBody>
          <a:bodyPr wrap="square" rtlCol="0" anchor="ctr">
            <a:spAutoFit/>
          </a:bodyPr>
          <a:lstStyle/>
          <a:p>
            <a:r>
              <a:rPr lang="en-US" altLang="ko-KR">
                <a:solidFill>
                  <a:schemeClr val="accent3"/>
                </a:solidFill>
              </a:rPr>
              <a:t>Bước 4</a:t>
            </a:r>
            <a:endParaRPr lang="ko-KR" altLang="en-US">
              <a:solidFill>
                <a:schemeClr val="accent3"/>
              </a:solidFill>
            </a:endParaRPr>
          </a:p>
        </p:txBody>
      </p:sp>
      <p:sp>
        <p:nvSpPr>
          <p:cNvPr id="46" name="TextBox 45">
            <a:extLst>
              <a:ext uri="{FF2B5EF4-FFF2-40B4-BE49-F238E27FC236}">
                <a16:creationId xmlns:a16="http://schemas.microsoft.com/office/drawing/2014/main" id="{E2CCB0A0-A32E-4806-8AE2-F14DD1EFDD92}"/>
              </a:ext>
            </a:extLst>
          </p:cNvPr>
          <p:cNvSpPr txBox="1"/>
          <p:nvPr/>
        </p:nvSpPr>
        <p:spPr>
          <a:xfrm>
            <a:off x="9312411" y="4356858"/>
            <a:ext cx="982006" cy="369332"/>
          </a:xfrm>
          <a:prstGeom prst="rect">
            <a:avLst/>
          </a:prstGeom>
          <a:noFill/>
        </p:spPr>
        <p:txBody>
          <a:bodyPr wrap="square" rtlCol="0" anchor="ctr">
            <a:spAutoFit/>
          </a:bodyPr>
          <a:lstStyle/>
          <a:p>
            <a:r>
              <a:rPr lang="en-US" altLang="ko-KR">
                <a:solidFill>
                  <a:srgbClr val="700B97"/>
                </a:solidFill>
              </a:rPr>
              <a:t>Bước 6</a:t>
            </a:r>
            <a:endParaRPr lang="ko-KR" altLang="en-US">
              <a:solidFill>
                <a:srgbClr val="700B97"/>
              </a:solidFill>
            </a:endParaRPr>
          </a:p>
        </p:txBody>
      </p:sp>
      <p:sp>
        <p:nvSpPr>
          <p:cNvPr id="47" name="TextBox 46">
            <a:extLst>
              <a:ext uri="{FF2B5EF4-FFF2-40B4-BE49-F238E27FC236}">
                <a16:creationId xmlns:a16="http://schemas.microsoft.com/office/drawing/2014/main" id="{66C43C0D-0404-421E-A5F4-279BB47349EC}"/>
              </a:ext>
            </a:extLst>
          </p:cNvPr>
          <p:cNvSpPr txBox="1"/>
          <p:nvPr/>
        </p:nvSpPr>
        <p:spPr>
          <a:xfrm>
            <a:off x="8598647" y="1835361"/>
            <a:ext cx="1622684" cy="1015663"/>
          </a:xfrm>
          <a:prstGeom prst="rect">
            <a:avLst/>
          </a:prstGeom>
          <a:noFill/>
        </p:spPr>
        <p:txBody>
          <a:bodyPr wrap="square" rtlCol="0">
            <a:spAutoFit/>
          </a:bodyPr>
          <a:lstStyle/>
          <a:p>
            <a:pPr algn="r"/>
            <a:r>
              <a:rPr lang="en-US" altLang="ko-KR" sz="1500" b="1">
                <a:solidFill>
                  <a:srgbClr val="700B97"/>
                </a:solidFill>
                <a:latin typeface="Times New Roman" panose="02020603050405020304" pitchFamily="18" charset="0"/>
                <a:cs typeface="Times New Roman" panose="02020603050405020304" pitchFamily="18" charset="0"/>
              </a:rPr>
              <a:t>Hệ thống bảo mật trả về kết quả xác thực cho form đăng nhập</a:t>
            </a:r>
          </a:p>
        </p:txBody>
      </p:sp>
      <p:sp>
        <p:nvSpPr>
          <p:cNvPr id="48" name="TextBox 47">
            <a:extLst>
              <a:ext uri="{FF2B5EF4-FFF2-40B4-BE49-F238E27FC236}">
                <a16:creationId xmlns:a16="http://schemas.microsoft.com/office/drawing/2014/main" id="{3533AF5C-CCD5-4494-AC0E-D8742419D1B2}"/>
              </a:ext>
            </a:extLst>
          </p:cNvPr>
          <p:cNvSpPr txBox="1"/>
          <p:nvPr/>
        </p:nvSpPr>
        <p:spPr>
          <a:xfrm>
            <a:off x="10255653" y="1432372"/>
            <a:ext cx="1622684" cy="1015663"/>
          </a:xfrm>
          <a:prstGeom prst="rect">
            <a:avLst/>
          </a:prstGeom>
          <a:noFill/>
        </p:spPr>
        <p:txBody>
          <a:bodyPr wrap="square" rtlCol="0">
            <a:spAutoFit/>
          </a:bodyPr>
          <a:lstStyle/>
          <a:p>
            <a:pPr algn="r"/>
            <a:r>
              <a:rPr lang="en-US" altLang="ko-KR" sz="1500" b="1">
                <a:solidFill>
                  <a:srgbClr val="57687C"/>
                </a:solidFill>
                <a:latin typeface="Times New Roman" panose="02020603050405020304" pitchFamily="18" charset="0"/>
                <a:cs typeface="Times New Roman" panose="02020603050405020304" pitchFamily="18" charset="0"/>
              </a:rPr>
              <a:t>Form đăng nhập hiển thị kết quả xác thực cho Sinh viên </a:t>
            </a:r>
          </a:p>
        </p:txBody>
      </p:sp>
      <p:sp>
        <p:nvSpPr>
          <p:cNvPr id="49" name="Round Same Side Corner Rectangle 6">
            <a:extLst>
              <a:ext uri="{FF2B5EF4-FFF2-40B4-BE49-F238E27FC236}">
                <a16:creationId xmlns:a16="http://schemas.microsoft.com/office/drawing/2014/main" id="{24E6ECF2-BD1A-432D-9A04-53BAEC3FDE48}"/>
              </a:ext>
            </a:extLst>
          </p:cNvPr>
          <p:cNvSpPr/>
          <p:nvPr/>
        </p:nvSpPr>
        <p:spPr>
          <a:xfrm rot="2700000">
            <a:off x="1404234" y="5294201"/>
            <a:ext cx="136683" cy="549517"/>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F5B31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Donut 22">
            <a:extLst>
              <a:ext uri="{FF2B5EF4-FFF2-40B4-BE49-F238E27FC236}">
                <a16:creationId xmlns:a16="http://schemas.microsoft.com/office/drawing/2014/main" id="{C08A8EE1-CD07-45AA-A415-1537143318E2}"/>
              </a:ext>
            </a:extLst>
          </p:cNvPr>
          <p:cNvSpPr>
            <a:spLocks noChangeAspect="1"/>
          </p:cNvSpPr>
          <p:nvPr/>
        </p:nvSpPr>
        <p:spPr>
          <a:xfrm>
            <a:off x="2863785" y="5111998"/>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rgbClr val="A2D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1" name="Donut 22">
            <a:extLst>
              <a:ext uri="{FF2B5EF4-FFF2-40B4-BE49-F238E27FC236}">
                <a16:creationId xmlns:a16="http://schemas.microsoft.com/office/drawing/2014/main" id="{5660373E-C745-449E-8637-DC07BE80BB0B}"/>
              </a:ext>
            </a:extLst>
          </p:cNvPr>
          <p:cNvSpPr>
            <a:spLocks noChangeAspect="1"/>
          </p:cNvSpPr>
          <p:nvPr/>
        </p:nvSpPr>
        <p:spPr>
          <a:xfrm>
            <a:off x="4522359" y="4835719"/>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rgbClr val="3E7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2" name="Block Arc 41">
            <a:extLst>
              <a:ext uri="{FF2B5EF4-FFF2-40B4-BE49-F238E27FC236}">
                <a16:creationId xmlns:a16="http://schemas.microsoft.com/office/drawing/2014/main" id="{075A1B7D-3C30-4035-B0A5-805F06E97F3D}"/>
              </a:ext>
            </a:extLst>
          </p:cNvPr>
          <p:cNvSpPr/>
          <p:nvPr/>
        </p:nvSpPr>
        <p:spPr>
          <a:xfrm>
            <a:off x="6259106" y="4356168"/>
            <a:ext cx="471277" cy="475564"/>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rgbClr val="3ED4B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3" name="Rectangle 7">
            <a:extLst>
              <a:ext uri="{FF2B5EF4-FFF2-40B4-BE49-F238E27FC236}">
                <a16:creationId xmlns:a16="http://schemas.microsoft.com/office/drawing/2014/main" id="{0A1A1BA0-B84C-4C6C-BC34-5A5C0FE83003}"/>
              </a:ext>
            </a:extLst>
          </p:cNvPr>
          <p:cNvSpPr/>
          <p:nvPr/>
        </p:nvSpPr>
        <p:spPr>
          <a:xfrm rot="18900000">
            <a:off x="8012402" y="4009342"/>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0684B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4" name="Frame 17">
            <a:extLst>
              <a:ext uri="{FF2B5EF4-FFF2-40B4-BE49-F238E27FC236}">
                <a16:creationId xmlns:a16="http://schemas.microsoft.com/office/drawing/2014/main" id="{329BC2E7-89E4-4E1A-A277-82840D70B02A}"/>
              </a:ext>
            </a:extLst>
          </p:cNvPr>
          <p:cNvSpPr/>
          <p:nvPr/>
        </p:nvSpPr>
        <p:spPr>
          <a:xfrm>
            <a:off x="11318454" y="3258130"/>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57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6" name="Block Arc 25">
            <a:extLst>
              <a:ext uri="{FF2B5EF4-FFF2-40B4-BE49-F238E27FC236}">
                <a16:creationId xmlns:a16="http://schemas.microsoft.com/office/drawing/2014/main" id="{2FD84AE0-83C8-4560-A50B-45FF41A63BAC}"/>
              </a:ext>
            </a:extLst>
          </p:cNvPr>
          <p:cNvSpPr/>
          <p:nvPr/>
        </p:nvSpPr>
        <p:spPr>
          <a:xfrm>
            <a:off x="9586278" y="3612944"/>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rgbClr val="700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154701237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up)">
                                      <p:cBhvr>
                                        <p:cTn id="20" dur="500"/>
                                        <p:tgtEl>
                                          <p:spTgt spid="8"/>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up)">
                                      <p:cBhvr>
                                        <p:cTn id="24" dur="500"/>
                                        <p:tgtEl>
                                          <p:spTgt spid="9"/>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ppt_y</p:attrName>
                                        </p:attrNameLst>
                                      </p:cBhvr>
                                      <p:tavLst>
                                        <p:tav tm="0">
                                          <p:val>
                                            <p:strVal val="#ppt_y+#ppt_h*1.125000"/>
                                          </p:val>
                                        </p:tav>
                                        <p:tav tm="100000">
                                          <p:val>
                                            <p:strVal val="#ppt_y"/>
                                          </p:val>
                                        </p:tav>
                                      </p:tavLst>
                                    </p:anim>
                                    <p:animEffect transition="in" filter="wipe(up)">
                                      <p:cBhvr>
                                        <p:cTn id="28" dur="500"/>
                                        <p:tgtEl>
                                          <p:spTgt spid="10"/>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ppt_y</p:attrName>
                                        </p:attrNameLst>
                                      </p:cBhvr>
                                      <p:tavLst>
                                        <p:tav tm="0">
                                          <p:val>
                                            <p:strVal val="#ppt_y+#ppt_h*1.125000"/>
                                          </p:val>
                                        </p:tav>
                                        <p:tav tm="100000">
                                          <p:val>
                                            <p:strVal val="#ppt_y"/>
                                          </p:val>
                                        </p:tav>
                                      </p:tavLst>
                                    </p:anim>
                                    <p:animEffect transition="in" filter="wipe(up)">
                                      <p:cBhvr>
                                        <p:cTn id="32" dur="500"/>
                                        <p:tgtEl>
                                          <p:spTgt spid="11"/>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p:tgtEl>
                                          <p:spTgt spid="26"/>
                                        </p:tgtEl>
                                        <p:attrNameLst>
                                          <p:attrName>ppt_y</p:attrName>
                                        </p:attrNameLst>
                                      </p:cBhvr>
                                      <p:tavLst>
                                        <p:tav tm="0">
                                          <p:val>
                                            <p:strVal val="#ppt_y+#ppt_h*1.125000"/>
                                          </p:val>
                                        </p:tav>
                                        <p:tav tm="100000">
                                          <p:val>
                                            <p:strVal val="#ppt_y"/>
                                          </p:val>
                                        </p:tav>
                                      </p:tavLst>
                                    </p:anim>
                                    <p:animEffect transition="in" filter="wipe(up)">
                                      <p:cBhvr>
                                        <p:cTn id="36" dur="500"/>
                                        <p:tgtEl>
                                          <p:spTgt spid="26"/>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p:tgtEl>
                                          <p:spTgt spid="28"/>
                                        </p:tgtEl>
                                        <p:attrNameLst>
                                          <p:attrName>ppt_y</p:attrName>
                                        </p:attrNameLst>
                                      </p:cBhvr>
                                      <p:tavLst>
                                        <p:tav tm="0">
                                          <p:val>
                                            <p:strVal val="#ppt_y+#ppt_h*1.125000"/>
                                          </p:val>
                                        </p:tav>
                                        <p:tav tm="100000">
                                          <p:val>
                                            <p:strVal val="#ppt_y"/>
                                          </p:val>
                                        </p:tav>
                                      </p:tavLst>
                                    </p:anim>
                                    <p:animEffect transition="in" filter="wipe(up)">
                                      <p:cBhvr>
                                        <p:cTn id="40" dur="500"/>
                                        <p:tgtEl>
                                          <p:spTgt spid="28"/>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p:tgtEl>
                                          <p:spTgt spid="29"/>
                                        </p:tgtEl>
                                        <p:attrNameLst>
                                          <p:attrName>ppt_y</p:attrName>
                                        </p:attrNameLst>
                                      </p:cBhvr>
                                      <p:tavLst>
                                        <p:tav tm="0">
                                          <p:val>
                                            <p:strVal val="#ppt_y+#ppt_h*1.125000"/>
                                          </p:val>
                                        </p:tav>
                                        <p:tav tm="100000">
                                          <p:val>
                                            <p:strVal val="#ppt_y"/>
                                          </p:val>
                                        </p:tav>
                                      </p:tavLst>
                                    </p:anim>
                                    <p:animEffect transition="in" filter="wipe(up)">
                                      <p:cBhvr>
                                        <p:cTn id="44" dur="500"/>
                                        <p:tgtEl>
                                          <p:spTgt spid="2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p:tgtEl>
                                          <p:spTgt spid="30"/>
                                        </p:tgtEl>
                                        <p:attrNameLst>
                                          <p:attrName>ppt_y</p:attrName>
                                        </p:attrNameLst>
                                      </p:cBhvr>
                                      <p:tavLst>
                                        <p:tav tm="0">
                                          <p:val>
                                            <p:strVal val="#ppt_y+#ppt_h*1.125000"/>
                                          </p:val>
                                        </p:tav>
                                        <p:tav tm="100000">
                                          <p:val>
                                            <p:strVal val="#ppt_y"/>
                                          </p:val>
                                        </p:tav>
                                      </p:tavLst>
                                    </p:anim>
                                    <p:animEffect transition="in" filter="wipe(up)">
                                      <p:cBhvr>
                                        <p:cTn id="48" dur="500"/>
                                        <p:tgtEl>
                                          <p:spTgt spid="30"/>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p:tgtEl>
                                          <p:spTgt spid="31"/>
                                        </p:tgtEl>
                                        <p:attrNameLst>
                                          <p:attrName>ppt_y</p:attrName>
                                        </p:attrNameLst>
                                      </p:cBhvr>
                                      <p:tavLst>
                                        <p:tav tm="0">
                                          <p:val>
                                            <p:strVal val="#ppt_y+#ppt_h*1.125000"/>
                                          </p:val>
                                        </p:tav>
                                        <p:tav tm="100000">
                                          <p:val>
                                            <p:strVal val="#ppt_y"/>
                                          </p:val>
                                        </p:tav>
                                      </p:tavLst>
                                    </p:anim>
                                    <p:animEffect transition="in" filter="wipe(up)">
                                      <p:cBhvr>
                                        <p:cTn id="52" dur="500"/>
                                        <p:tgtEl>
                                          <p:spTgt spid="3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p:tgtEl>
                                          <p:spTgt spid="32"/>
                                        </p:tgtEl>
                                        <p:attrNameLst>
                                          <p:attrName>ppt_y</p:attrName>
                                        </p:attrNameLst>
                                      </p:cBhvr>
                                      <p:tavLst>
                                        <p:tav tm="0">
                                          <p:val>
                                            <p:strVal val="#ppt_y+#ppt_h*1.125000"/>
                                          </p:val>
                                        </p:tav>
                                        <p:tav tm="100000">
                                          <p:val>
                                            <p:strVal val="#ppt_y"/>
                                          </p:val>
                                        </p:tav>
                                      </p:tavLst>
                                    </p:anim>
                                    <p:animEffect transition="in" filter="wipe(up)">
                                      <p:cBhvr>
                                        <p:cTn id="56" dur="500"/>
                                        <p:tgtEl>
                                          <p:spTgt spid="32"/>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p:tgtEl>
                                          <p:spTgt spid="33"/>
                                        </p:tgtEl>
                                        <p:attrNameLst>
                                          <p:attrName>ppt_y</p:attrName>
                                        </p:attrNameLst>
                                      </p:cBhvr>
                                      <p:tavLst>
                                        <p:tav tm="0">
                                          <p:val>
                                            <p:strVal val="#ppt_y+#ppt_h*1.125000"/>
                                          </p:val>
                                        </p:tav>
                                        <p:tav tm="100000">
                                          <p:val>
                                            <p:strVal val="#ppt_y"/>
                                          </p:val>
                                        </p:tav>
                                      </p:tavLst>
                                    </p:anim>
                                    <p:animEffect transition="in" filter="wipe(up)">
                                      <p:cBhvr>
                                        <p:cTn id="60" dur="500"/>
                                        <p:tgtEl>
                                          <p:spTgt spid="33"/>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p:tgtEl>
                                          <p:spTgt spid="34"/>
                                        </p:tgtEl>
                                        <p:attrNameLst>
                                          <p:attrName>ppt_y</p:attrName>
                                        </p:attrNameLst>
                                      </p:cBhvr>
                                      <p:tavLst>
                                        <p:tav tm="0">
                                          <p:val>
                                            <p:strVal val="#ppt_y+#ppt_h*1.125000"/>
                                          </p:val>
                                        </p:tav>
                                        <p:tav tm="100000">
                                          <p:val>
                                            <p:strVal val="#ppt_y"/>
                                          </p:val>
                                        </p:tav>
                                      </p:tavLst>
                                    </p:anim>
                                    <p:animEffect transition="in" filter="wipe(up)">
                                      <p:cBhvr>
                                        <p:cTn id="64" dur="500"/>
                                        <p:tgtEl>
                                          <p:spTgt spid="34"/>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p:tgtEl>
                                          <p:spTgt spid="35"/>
                                        </p:tgtEl>
                                        <p:attrNameLst>
                                          <p:attrName>ppt_y</p:attrName>
                                        </p:attrNameLst>
                                      </p:cBhvr>
                                      <p:tavLst>
                                        <p:tav tm="0">
                                          <p:val>
                                            <p:strVal val="#ppt_y+#ppt_h*1.125000"/>
                                          </p:val>
                                        </p:tav>
                                        <p:tav tm="100000">
                                          <p:val>
                                            <p:strVal val="#ppt_y"/>
                                          </p:val>
                                        </p:tav>
                                      </p:tavLst>
                                    </p:anim>
                                    <p:animEffect transition="in" filter="wipe(up)">
                                      <p:cBhvr>
                                        <p:cTn id="68" dur="500"/>
                                        <p:tgtEl>
                                          <p:spTgt spid="35"/>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p:tgtEl>
                                          <p:spTgt spid="4"/>
                                        </p:tgtEl>
                                        <p:attrNameLst>
                                          <p:attrName>ppt_y</p:attrName>
                                        </p:attrNameLst>
                                      </p:cBhvr>
                                      <p:tavLst>
                                        <p:tav tm="0">
                                          <p:val>
                                            <p:strVal val="#ppt_y+#ppt_h*1.125000"/>
                                          </p:val>
                                        </p:tav>
                                        <p:tav tm="100000">
                                          <p:val>
                                            <p:strVal val="#ppt_y"/>
                                          </p:val>
                                        </p:tav>
                                      </p:tavLst>
                                    </p:anim>
                                    <p:animEffect transition="in" filter="wipe(up)">
                                      <p:cBhvr>
                                        <p:cTn id="72" dur="500"/>
                                        <p:tgtEl>
                                          <p:spTgt spid="4"/>
                                        </p:tgtEl>
                                      </p:cBhvr>
                                    </p:animEffect>
                                  </p:childTnLst>
                                </p:cTn>
                              </p:par>
                              <p:par>
                                <p:cTn id="73" presetID="12" presetClass="entr" presetSubtype="4"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p:tgtEl>
                                          <p:spTgt spid="15"/>
                                        </p:tgtEl>
                                        <p:attrNameLst>
                                          <p:attrName>ppt_y</p:attrName>
                                        </p:attrNameLst>
                                      </p:cBhvr>
                                      <p:tavLst>
                                        <p:tav tm="0">
                                          <p:val>
                                            <p:strVal val="#ppt_y+#ppt_h*1.125000"/>
                                          </p:val>
                                        </p:tav>
                                        <p:tav tm="100000">
                                          <p:val>
                                            <p:strVal val="#ppt_y"/>
                                          </p:val>
                                        </p:tav>
                                      </p:tavLst>
                                    </p:anim>
                                    <p:animEffect transition="in" filter="wipe(up)">
                                      <p:cBhvr>
                                        <p:cTn id="76" dur="500"/>
                                        <p:tgtEl>
                                          <p:spTgt spid="15"/>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additive="base">
                                        <p:cTn id="79" dur="500"/>
                                        <p:tgtEl>
                                          <p:spTgt spid="43"/>
                                        </p:tgtEl>
                                        <p:attrNameLst>
                                          <p:attrName>ppt_y</p:attrName>
                                        </p:attrNameLst>
                                      </p:cBhvr>
                                      <p:tavLst>
                                        <p:tav tm="0">
                                          <p:val>
                                            <p:strVal val="#ppt_y+#ppt_h*1.125000"/>
                                          </p:val>
                                        </p:tav>
                                        <p:tav tm="100000">
                                          <p:val>
                                            <p:strVal val="#ppt_y"/>
                                          </p:val>
                                        </p:tav>
                                      </p:tavLst>
                                    </p:anim>
                                    <p:animEffect transition="in" filter="wipe(up)">
                                      <p:cBhvr>
                                        <p:cTn id="80" dur="500"/>
                                        <p:tgtEl>
                                          <p:spTgt spid="43"/>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p:tgtEl>
                                          <p:spTgt spid="44"/>
                                        </p:tgtEl>
                                        <p:attrNameLst>
                                          <p:attrName>ppt_y</p:attrName>
                                        </p:attrNameLst>
                                      </p:cBhvr>
                                      <p:tavLst>
                                        <p:tav tm="0">
                                          <p:val>
                                            <p:strVal val="#ppt_y+#ppt_h*1.125000"/>
                                          </p:val>
                                        </p:tav>
                                        <p:tav tm="100000">
                                          <p:val>
                                            <p:strVal val="#ppt_y"/>
                                          </p:val>
                                        </p:tav>
                                      </p:tavLst>
                                    </p:anim>
                                    <p:animEffect transition="in" filter="wipe(up)">
                                      <p:cBhvr>
                                        <p:cTn id="84" dur="500"/>
                                        <p:tgtEl>
                                          <p:spTgt spid="44"/>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500"/>
                                        <p:tgtEl>
                                          <p:spTgt spid="45"/>
                                        </p:tgtEl>
                                        <p:attrNameLst>
                                          <p:attrName>ppt_y</p:attrName>
                                        </p:attrNameLst>
                                      </p:cBhvr>
                                      <p:tavLst>
                                        <p:tav tm="0">
                                          <p:val>
                                            <p:strVal val="#ppt_y+#ppt_h*1.125000"/>
                                          </p:val>
                                        </p:tav>
                                        <p:tav tm="100000">
                                          <p:val>
                                            <p:strVal val="#ppt_y"/>
                                          </p:val>
                                        </p:tav>
                                      </p:tavLst>
                                    </p:anim>
                                    <p:animEffect transition="in" filter="wipe(up)">
                                      <p:cBhvr>
                                        <p:cTn id="88" dur="500"/>
                                        <p:tgtEl>
                                          <p:spTgt spid="45"/>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p:tgtEl>
                                          <p:spTgt spid="46"/>
                                        </p:tgtEl>
                                        <p:attrNameLst>
                                          <p:attrName>ppt_y</p:attrName>
                                        </p:attrNameLst>
                                      </p:cBhvr>
                                      <p:tavLst>
                                        <p:tav tm="0">
                                          <p:val>
                                            <p:strVal val="#ppt_y+#ppt_h*1.125000"/>
                                          </p:val>
                                        </p:tav>
                                        <p:tav tm="100000">
                                          <p:val>
                                            <p:strVal val="#ppt_y"/>
                                          </p:val>
                                        </p:tav>
                                      </p:tavLst>
                                    </p:anim>
                                    <p:animEffect transition="in" filter="wipe(up)">
                                      <p:cBhvr>
                                        <p:cTn id="92" dur="500"/>
                                        <p:tgtEl>
                                          <p:spTgt spid="46"/>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additive="base">
                                        <p:cTn id="95" dur="500"/>
                                        <p:tgtEl>
                                          <p:spTgt spid="47"/>
                                        </p:tgtEl>
                                        <p:attrNameLst>
                                          <p:attrName>ppt_y</p:attrName>
                                        </p:attrNameLst>
                                      </p:cBhvr>
                                      <p:tavLst>
                                        <p:tav tm="0">
                                          <p:val>
                                            <p:strVal val="#ppt_y+#ppt_h*1.125000"/>
                                          </p:val>
                                        </p:tav>
                                        <p:tav tm="100000">
                                          <p:val>
                                            <p:strVal val="#ppt_y"/>
                                          </p:val>
                                        </p:tav>
                                      </p:tavLst>
                                    </p:anim>
                                    <p:animEffect transition="in" filter="wipe(up)">
                                      <p:cBhvr>
                                        <p:cTn id="96" dur="500"/>
                                        <p:tgtEl>
                                          <p:spTgt spid="47"/>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anim calcmode="lin" valueType="num">
                                      <p:cBhvr additive="base">
                                        <p:cTn id="99" dur="500"/>
                                        <p:tgtEl>
                                          <p:spTgt spid="48"/>
                                        </p:tgtEl>
                                        <p:attrNameLst>
                                          <p:attrName>ppt_y</p:attrName>
                                        </p:attrNameLst>
                                      </p:cBhvr>
                                      <p:tavLst>
                                        <p:tav tm="0">
                                          <p:val>
                                            <p:strVal val="#ppt_y+#ppt_h*1.125000"/>
                                          </p:val>
                                        </p:tav>
                                        <p:tav tm="100000">
                                          <p:val>
                                            <p:strVal val="#ppt_y"/>
                                          </p:val>
                                        </p:tav>
                                      </p:tavLst>
                                    </p:anim>
                                    <p:animEffect transition="in" filter="wipe(up)">
                                      <p:cBhvr>
                                        <p:cTn id="100" dur="500"/>
                                        <p:tgtEl>
                                          <p:spTgt spid="48"/>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 calcmode="lin" valueType="num">
                                      <p:cBhvr additive="base">
                                        <p:cTn id="103" dur="500"/>
                                        <p:tgtEl>
                                          <p:spTgt spid="49"/>
                                        </p:tgtEl>
                                        <p:attrNameLst>
                                          <p:attrName>ppt_y</p:attrName>
                                        </p:attrNameLst>
                                      </p:cBhvr>
                                      <p:tavLst>
                                        <p:tav tm="0">
                                          <p:val>
                                            <p:strVal val="#ppt_y+#ppt_h*1.125000"/>
                                          </p:val>
                                        </p:tav>
                                        <p:tav tm="100000">
                                          <p:val>
                                            <p:strVal val="#ppt_y"/>
                                          </p:val>
                                        </p:tav>
                                      </p:tavLst>
                                    </p:anim>
                                    <p:animEffect transition="in" filter="wipe(up)">
                                      <p:cBhvr>
                                        <p:cTn id="104" dur="500"/>
                                        <p:tgtEl>
                                          <p:spTgt spid="49"/>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anim calcmode="lin" valueType="num">
                                      <p:cBhvr additive="base">
                                        <p:cTn id="107" dur="500"/>
                                        <p:tgtEl>
                                          <p:spTgt spid="50"/>
                                        </p:tgtEl>
                                        <p:attrNameLst>
                                          <p:attrName>ppt_y</p:attrName>
                                        </p:attrNameLst>
                                      </p:cBhvr>
                                      <p:tavLst>
                                        <p:tav tm="0">
                                          <p:val>
                                            <p:strVal val="#ppt_y+#ppt_h*1.125000"/>
                                          </p:val>
                                        </p:tav>
                                        <p:tav tm="100000">
                                          <p:val>
                                            <p:strVal val="#ppt_y"/>
                                          </p:val>
                                        </p:tav>
                                      </p:tavLst>
                                    </p:anim>
                                    <p:animEffect transition="in" filter="wipe(up)">
                                      <p:cBhvr>
                                        <p:cTn id="108" dur="500"/>
                                        <p:tgtEl>
                                          <p:spTgt spid="50"/>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anim calcmode="lin" valueType="num">
                                      <p:cBhvr additive="base">
                                        <p:cTn id="111" dur="500"/>
                                        <p:tgtEl>
                                          <p:spTgt spid="51"/>
                                        </p:tgtEl>
                                        <p:attrNameLst>
                                          <p:attrName>ppt_y</p:attrName>
                                        </p:attrNameLst>
                                      </p:cBhvr>
                                      <p:tavLst>
                                        <p:tav tm="0">
                                          <p:val>
                                            <p:strVal val="#ppt_y+#ppt_h*1.125000"/>
                                          </p:val>
                                        </p:tav>
                                        <p:tav tm="100000">
                                          <p:val>
                                            <p:strVal val="#ppt_y"/>
                                          </p:val>
                                        </p:tav>
                                      </p:tavLst>
                                    </p:anim>
                                    <p:animEffect transition="in" filter="wipe(up)">
                                      <p:cBhvr>
                                        <p:cTn id="112" dur="500"/>
                                        <p:tgtEl>
                                          <p:spTgt spid="51"/>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anim calcmode="lin" valueType="num">
                                      <p:cBhvr additive="base">
                                        <p:cTn id="115" dur="500"/>
                                        <p:tgtEl>
                                          <p:spTgt spid="52"/>
                                        </p:tgtEl>
                                        <p:attrNameLst>
                                          <p:attrName>ppt_y</p:attrName>
                                        </p:attrNameLst>
                                      </p:cBhvr>
                                      <p:tavLst>
                                        <p:tav tm="0">
                                          <p:val>
                                            <p:strVal val="#ppt_y+#ppt_h*1.125000"/>
                                          </p:val>
                                        </p:tav>
                                        <p:tav tm="100000">
                                          <p:val>
                                            <p:strVal val="#ppt_y"/>
                                          </p:val>
                                        </p:tav>
                                      </p:tavLst>
                                    </p:anim>
                                    <p:animEffect transition="in" filter="wipe(up)">
                                      <p:cBhvr>
                                        <p:cTn id="116" dur="500"/>
                                        <p:tgtEl>
                                          <p:spTgt spid="52"/>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500"/>
                                        <p:tgtEl>
                                          <p:spTgt spid="53"/>
                                        </p:tgtEl>
                                        <p:attrNameLst>
                                          <p:attrName>ppt_y</p:attrName>
                                        </p:attrNameLst>
                                      </p:cBhvr>
                                      <p:tavLst>
                                        <p:tav tm="0">
                                          <p:val>
                                            <p:strVal val="#ppt_y+#ppt_h*1.125000"/>
                                          </p:val>
                                        </p:tav>
                                        <p:tav tm="100000">
                                          <p:val>
                                            <p:strVal val="#ppt_y"/>
                                          </p:val>
                                        </p:tav>
                                      </p:tavLst>
                                    </p:anim>
                                    <p:animEffect transition="in" filter="wipe(up)">
                                      <p:cBhvr>
                                        <p:cTn id="120" dur="500"/>
                                        <p:tgtEl>
                                          <p:spTgt spid="53"/>
                                        </p:tgtEl>
                                      </p:cBhvr>
                                    </p:animEffect>
                                  </p:childTnLst>
                                </p:cTn>
                              </p:par>
                              <p:par>
                                <p:cTn id="121" presetID="12" presetClass="entr" presetSubtype="4"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 calcmode="lin" valueType="num">
                                      <p:cBhvr additive="base">
                                        <p:cTn id="123" dur="500"/>
                                        <p:tgtEl>
                                          <p:spTgt spid="54"/>
                                        </p:tgtEl>
                                        <p:attrNameLst>
                                          <p:attrName>ppt_y</p:attrName>
                                        </p:attrNameLst>
                                      </p:cBhvr>
                                      <p:tavLst>
                                        <p:tav tm="0">
                                          <p:val>
                                            <p:strVal val="#ppt_y+#ppt_h*1.125000"/>
                                          </p:val>
                                        </p:tav>
                                        <p:tav tm="100000">
                                          <p:val>
                                            <p:strVal val="#ppt_y"/>
                                          </p:val>
                                        </p:tav>
                                      </p:tavLst>
                                    </p:anim>
                                    <p:animEffect transition="in" filter="wipe(up)">
                                      <p:cBhvr>
                                        <p:cTn id="124" dur="500"/>
                                        <p:tgtEl>
                                          <p:spTgt spid="54"/>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additive="base">
                                        <p:cTn id="127" dur="500"/>
                                        <p:tgtEl>
                                          <p:spTgt spid="56"/>
                                        </p:tgtEl>
                                        <p:attrNameLst>
                                          <p:attrName>ppt_y</p:attrName>
                                        </p:attrNameLst>
                                      </p:cBhvr>
                                      <p:tavLst>
                                        <p:tav tm="0">
                                          <p:val>
                                            <p:strVal val="#ppt_y+#ppt_h*1.125000"/>
                                          </p:val>
                                        </p:tav>
                                        <p:tav tm="100000">
                                          <p:val>
                                            <p:strVal val="#ppt_y"/>
                                          </p:val>
                                        </p:tav>
                                      </p:tavLst>
                                    </p:anim>
                                    <p:animEffect transition="in" filter="wipe(up)">
                                      <p:cBhvr>
                                        <p:cTn id="128" dur="500"/>
                                        <p:tgtEl>
                                          <p:spTgt spid="56"/>
                                        </p:tgtEl>
                                      </p:cBhvr>
                                    </p:animEffect>
                                  </p:childTnLst>
                                </p:cTn>
                              </p:par>
                              <p:par>
                                <p:cTn id="129" presetID="12" presetClass="entr" presetSubtype="4"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 calcmode="lin" valueType="num">
                                      <p:cBhvr additive="base">
                                        <p:cTn id="131" dur="500"/>
                                        <p:tgtEl>
                                          <p:spTgt spid="27"/>
                                        </p:tgtEl>
                                        <p:attrNameLst>
                                          <p:attrName>ppt_y</p:attrName>
                                        </p:attrNameLst>
                                      </p:cBhvr>
                                      <p:tavLst>
                                        <p:tav tm="0">
                                          <p:val>
                                            <p:strVal val="#ppt_y+#ppt_h*1.125000"/>
                                          </p:val>
                                        </p:tav>
                                        <p:tav tm="100000">
                                          <p:val>
                                            <p:strVal val="#ppt_y"/>
                                          </p:val>
                                        </p:tav>
                                      </p:tavLst>
                                    </p:anim>
                                    <p:animEffect transition="in" filter="wipe(up)">
                                      <p:cBhvr>
                                        <p:cTn id="1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26" grpId="0"/>
      <p:bldP spid="27" grpId="0"/>
      <p:bldP spid="28" grpId="0"/>
      <p:bldP spid="29" grpId="0"/>
      <p:bldP spid="30" grpId="0"/>
      <p:bldP spid="31" grpId="0"/>
      <p:bldP spid="32" grpId="0"/>
      <p:bldP spid="33" grpId="0"/>
      <p:bldP spid="34" grpId="0"/>
      <p:bldP spid="35" grpId="0"/>
      <p:bldP spid="4" grpId="0" animBg="1"/>
      <p:bldP spid="43" grpId="0" animBg="1"/>
      <p:bldP spid="44" grpId="0" animBg="1"/>
      <p:bldP spid="45" grpId="0"/>
      <p:bldP spid="46" grpId="0"/>
      <p:bldP spid="47" grpId="0"/>
      <p:bldP spid="48" grpId="0"/>
      <p:bldP spid="49" grpId="0" animBg="1"/>
      <p:bldP spid="50" grpId="0" animBg="1"/>
      <p:bldP spid="51" grpId="0" animBg="1"/>
      <p:bldP spid="52" grpId="0" animBg="1"/>
      <p:bldP spid="53" grpId="0" animBg="1"/>
      <p:bldP spid="54"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900">
                <a:latin typeface="Times New Roman" panose="02020603050405020304" pitchFamily="18" charset="0"/>
                <a:cs typeface="Times New Roman" panose="02020603050405020304" pitchFamily="18" charset="0"/>
              </a:rPr>
              <a:t>Ví dụ về Communication diagram</a:t>
            </a:r>
          </a:p>
        </p:txBody>
      </p:sp>
      <p:pic>
        <p:nvPicPr>
          <p:cNvPr id="4" name="Picture 3" descr="Diagram&#10;&#10;Description automatically generated">
            <a:extLst>
              <a:ext uri="{FF2B5EF4-FFF2-40B4-BE49-F238E27FC236}">
                <a16:creationId xmlns:a16="http://schemas.microsoft.com/office/drawing/2014/main" id="{24DF2B1D-09D7-4269-B45A-275867C40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293" y="1446696"/>
            <a:ext cx="9197413" cy="4611204"/>
          </a:xfrm>
          <a:prstGeom prst="rect">
            <a:avLst/>
          </a:prstGeom>
        </p:spPr>
      </p:pic>
      <p:sp>
        <p:nvSpPr>
          <p:cNvPr id="5" name="TextBox 4">
            <a:extLst>
              <a:ext uri="{FF2B5EF4-FFF2-40B4-BE49-F238E27FC236}">
                <a16:creationId xmlns:a16="http://schemas.microsoft.com/office/drawing/2014/main" id="{EE318735-9F60-48FB-B273-58B5E6A1DC77}"/>
              </a:ext>
            </a:extLst>
          </p:cNvPr>
          <p:cNvSpPr txBox="1"/>
          <p:nvPr/>
        </p:nvSpPr>
        <p:spPr>
          <a:xfrm>
            <a:off x="3190876" y="6219825"/>
            <a:ext cx="5029200" cy="400110"/>
          </a:xfrm>
          <a:prstGeom prst="rect">
            <a:avLst/>
          </a:prstGeom>
          <a:noFill/>
        </p:spPr>
        <p:txBody>
          <a:bodyPr wrap="square" rtlCol="0">
            <a:spAutoFit/>
          </a:bodyPr>
          <a:lstStyle/>
          <a:p>
            <a:pPr algn="ctr"/>
            <a:r>
              <a:rPr lang="en-US" sz="2000" i="1">
                <a:latin typeface="Times New Roman" panose="02020603050405020304" pitchFamily="18" charset="0"/>
                <a:cs typeface="Times New Roman" panose="02020603050405020304" pitchFamily="18" charset="0"/>
              </a:rPr>
              <a:t>Communication diagram chức năng đăng nhập</a:t>
            </a:r>
          </a:p>
        </p:txBody>
      </p:sp>
    </p:spTree>
    <p:extLst>
      <p:ext uri="{BB962C8B-B14F-4D97-AF65-F5344CB8AC3E}">
        <p14:creationId xmlns:p14="http://schemas.microsoft.com/office/powerpoint/2010/main" val="81950306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3"/>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44252" y="3919761"/>
            <a:ext cx="3194298" cy="2074785"/>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r>
              <a:rPr lang="en-US" altLang="ko-KR" sz="4400">
                <a:solidFill>
                  <a:schemeClr val="accent4"/>
                </a:solidFill>
                <a:latin typeface="+mj-lt"/>
              </a:rPr>
              <a:t>Tài liệu </a:t>
            </a:r>
            <a:r>
              <a:rPr lang="en-US" altLang="ko-KR" sz="4400">
                <a:solidFill>
                  <a:schemeClr val="accent3"/>
                </a:solidFill>
                <a:latin typeface="+mj-lt"/>
              </a:rPr>
              <a:t>tham khảo</a:t>
            </a:r>
            <a:endParaRPr lang="ko-KR" altLang="en-US" sz="4400">
              <a:solidFill>
                <a:schemeClr val="accent3"/>
              </a:solidFill>
              <a:latin typeface="+mj-lt"/>
            </a:endParaRPr>
          </a:p>
        </p:txBody>
      </p:sp>
      <p:sp>
        <p:nvSpPr>
          <p:cNvPr id="6" name="TextBox 5"/>
          <p:cNvSpPr txBox="1"/>
          <p:nvPr/>
        </p:nvSpPr>
        <p:spPr>
          <a:xfrm>
            <a:off x="4110273" y="1407732"/>
            <a:ext cx="3492000" cy="738664"/>
          </a:xfrm>
          <a:prstGeom prst="rect">
            <a:avLst/>
          </a:prstGeom>
          <a:noFill/>
        </p:spPr>
        <p:txBody>
          <a:bodyPr wrap="square" rtlCol="0">
            <a:spAutoFit/>
          </a:bodyPr>
          <a:lstStyle/>
          <a:p>
            <a:pPr algn="r"/>
            <a:r>
              <a:rPr lang="en-US" altLang="ko-KR" sz="1400">
                <a:solidFill>
                  <a:schemeClr val="bg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https://www.visual-paradigm.com/guide/uml-unified-modeling-language/what-is-communication-diagram/</a:t>
            </a:r>
            <a:endParaRPr lang="en-US" altLang="ko-KR" sz="1400">
              <a:solidFill>
                <a:schemeClr val="bg1">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781674" y="790363"/>
            <a:ext cx="2680626" cy="646331"/>
          </a:xfrm>
          <a:prstGeom prst="rect">
            <a:avLst/>
          </a:prstGeom>
          <a:noFill/>
        </p:spPr>
        <p:txBody>
          <a:bodyPr wrap="square" rtlCol="0">
            <a:spAutoFit/>
          </a:bodyPr>
          <a:lstStyle/>
          <a:p>
            <a:pPr algn="r"/>
            <a:r>
              <a:rPr lang="en-US" altLang="ko-KR" b="1">
                <a:solidFill>
                  <a:schemeClr val="accent1"/>
                </a:solidFill>
                <a:latin typeface="Times New Roman" panose="02020603050405020304" pitchFamily="18" charset="0"/>
                <a:cs typeface="Times New Roman" panose="02020603050405020304" pitchFamily="18" charset="0"/>
              </a:rPr>
              <a:t>What is Communication Diagram?</a:t>
            </a:r>
            <a:endParaRPr lang="ko-KR" altLang="en-US" b="1">
              <a:solidFill>
                <a:schemeClr val="accent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110273" y="2912599"/>
            <a:ext cx="3492000" cy="523220"/>
          </a:xfrm>
          <a:prstGeom prst="rect">
            <a:avLst/>
          </a:prstGeom>
          <a:noFill/>
        </p:spPr>
        <p:txBody>
          <a:bodyPr wrap="square" rtlCol="0">
            <a:spAutoFit/>
          </a:bodyPr>
          <a:lstStyle/>
          <a:p>
            <a:pPr algn="r"/>
            <a:r>
              <a:rPr lang="en-US" altLang="ko-KR" sz="1400">
                <a:solidFill>
                  <a:schemeClr val="bg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https://www.edrawmax.com/article/communication-diagram-uml.html.</a:t>
            </a:r>
            <a:endParaRPr lang="ko-KR" altLang="en-US" sz="140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038725" y="2250471"/>
            <a:ext cx="3423575" cy="646331"/>
          </a:xfrm>
          <a:prstGeom prst="rect">
            <a:avLst/>
          </a:prstGeom>
          <a:noFill/>
        </p:spPr>
        <p:txBody>
          <a:bodyPr wrap="square" rtlCol="0">
            <a:spAutoFit/>
          </a:bodyPr>
          <a:lstStyle/>
          <a:p>
            <a:pPr algn="r"/>
            <a:r>
              <a:rPr lang="en-US" altLang="ko-KR" b="1">
                <a:solidFill>
                  <a:schemeClr val="accent2"/>
                </a:solidFill>
                <a:latin typeface="Times New Roman" panose="02020603050405020304" pitchFamily="18" charset="0"/>
                <a:cs typeface="Times New Roman" panose="02020603050405020304" pitchFamily="18" charset="0"/>
              </a:rPr>
              <a:t>Communication Diagram Explained | EdrawMax Online</a:t>
            </a:r>
            <a:endParaRPr lang="ko-KR" altLang="en-US" b="1">
              <a:solidFill>
                <a:schemeClr val="accent2"/>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110273" y="4312258"/>
            <a:ext cx="3492000" cy="307777"/>
          </a:xfrm>
          <a:prstGeom prst="rect">
            <a:avLst/>
          </a:prstGeom>
          <a:noFill/>
        </p:spPr>
        <p:txBody>
          <a:bodyPr wrap="square" rtlCol="0">
            <a:spAutoFit/>
          </a:bodyPr>
          <a:lstStyle/>
          <a:p>
            <a:pPr algn="r"/>
            <a:r>
              <a:rPr lang="en-US" altLang="ko-KR" sz="1400">
                <a:solidFill>
                  <a:schemeClr val="bg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https://youtu.be/Z_KPh5K_cC0</a:t>
            </a:r>
            <a:endParaRPr lang="ko-KR" altLang="en-US" sz="1400">
              <a:solidFill>
                <a:schemeClr val="bg1">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705350" y="3709287"/>
            <a:ext cx="3756950" cy="646331"/>
          </a:xfrm>
          <a:prstGeom prst="rect">
            <a:avLst/>
          </a:prstGeom>
          <a:noFill/>
        </p:spPr>
        <p:txBody>
          <a:bodyPr wrap="square" rtlCol="0">
            <a:spAutoFit/>
          </a:bodyPr>
          <a:lstStyle/>
          <a:p>
            <a:pPr algn="r"/>
            <a:r>
              <a:rPr lang="en-US" altLang="ko-KR" b="1">
                <a:solidFill>
                  <a:schemeClr val="accent3"/>
                </a:solidFill>
                <a:latin typeface="Times New Roman" panose="02020603050405020304" pitchFamily="18" charset="0"/>
                <a:cs typeface="Times New Roman" panose="02020603050405020304" pitchFamily="18" charset="0"/>
              </a:rPr>
              <a:t>Communication - Collaboration Diagram - Step by Step Guide</a:t>
            </a:r>
          </a:p>
        </p:txBody>
      </p:sp>
      <p:sp>
        <p:nvSpPr>
          <p:cNvPr id="14" name="TextBox 13"/>
          <p:cNvSpPr txBox="1"/>
          <p:nvPr/>
        </p:nvSpPr>
        <p:spPr>
          <a:xfrm>
            <a:off x="4110273" y="5163267"/>
            <a:ext cx="3492000" cy="307777"/>
          </a:xfrm>
          <a:prstGeom prst="rect">
            <a:avLst/>
          </a:prstGeom>
          <a:noFill/>
        </p:spPr>
        <p:txBody>
          <a:bodyPr wrap="square" rtlCol="0">
            <a:spAutoFit/>
          </a:bodyPr>
          <a:lstStyle/>
          <a:p>
            <a:pPr algn="r"/>
            <a:r>
              <a:rPr lang="en-US" altLang="ko-KR" sz="1400">
                <a:solidFill>
                  <a:schemeClr val="bg1">
                    <a:lumMod val="5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https://youtu.be/aFq9X_ITqsg</a:t>
            </a:r>
            <a:endParaRPr lang="ko-KR" altLang="en-US" sz="1400">
              <a:solidFill>
                <a:schemeClr val="bg1">
                  <a:lumMod val="50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4970300" y="4822897"/>
            <a:ext cx="3492000" cy="369332"/>
          </a:xfrm>
          <a:prstGeom prst="rect">
            <a:avLst/>
          </a:prstGeom>
          <a:noFill/>
        </p:spPr>
        <p:txBody>
          <a:bodyPr wrap="square" rtlCol="0">
            <a:spAutoFit/>
          </a:bodyPr>
          <a:lstStyle/>
          <a:p>
            <a:pPr algn="r"/>
            <a:r>
              <a:rPr lang="en-US" altLang="ko-KR" b="1">
                <a:solidFill>
                  <a:schemeClr val="accent4"/>
                </a:solidFill>
                <a:latin typeface="Times New Roman" panose="02020603050405020304" pitchFamily="18" charset="0"/>
                <a:cs typeface="Times New Roman" panose="02020603050405020304" pitchFamily="18" charset="0"/>
              </a:rPr>
              <a:t>UML Communication Diagram</a:t>
            </a:r>
          </a:p>
        </p:txBody>
      </p:sp>
      <p:pic>
        <p:nvPicPr>
          <p:cNvPr id="17" name="Picture Placeholder 16" descr="Icon&#10;&#10;Description automatically generated">
            <a:extLst>
              <a:ext uri="{FF2B5EF4-FFF2-40B4-BE49-F238E27FC236}">
                <a16:creationId xmlns:a16="http://schemas.microsoft.com/office/drawing/2014/main" id="{F6BF824B-CD15-4B2D-BBDE-0E77CDE76636}"/>
              </a:ext>
            </a:extLst>
          </p:cNvPr>
          <p:cNvPicPr>
            <a:picLocks noGrp="1" noChangeAspect="1"/>
          </p:cNvPicPr>
          <p:nvPr>
            <p:ph type="pic" idx="10"/>
          </p:nvPr>
        </p:nvPicPr>
        <p:blipFill>
          <a:blip r:embed="rId6">
            <a:extLst>
              <a:ext uri="{28A0092B-C50C-407E-A947-70E740481C1C}">
                <a14:useLocalDpi xmlns:a14="http://schemas.microsoft.com/office/drawing/2010/main" val="0"/>
              </a:ext>
            </a:extLst>
          </a:blip>
          <a:srcRect l="6740" r="6740"/>
          <a:stretch>
            <a:fillRect/>
          </a:stretch>
        </p:blipFill>
        <p:spPr>
          <a:xfrm rot="385084">
            <a:off x="10561854" y="2457198"/>
            <a:ext cx="1535763" cy="1774786"/>
          </a:xfrm>
        </p:spPr>
      </p:pic>
      <p:pic>
        <p:nvPicPr>
          <p:cNvPr id="19" name="Picture 18" descr="A picture containing text&#10;&#10;Description automatically generated">
            <a:extLst>
              <a:ext uri="{FF2B5EF4-FFF2-40B4-BE49-F238E27FC236}">
                <a16:creationId xmlns:a16="http://schemas.microsoft.com/office/drawing/2014/main" id="{44446E31-8C2A-472E-9023-84C7194367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757255">
            <a:off x="9310127" y="1594830"/>
            <a:ext cx="2203202" cy="2203202"/>
          </a:xfrm>
          <a:prstGeom prst="rect">
            <a:avLst/>
          </a:prstGeom>
        </p:spPr>
      </p:pic>
    </p:spTree>
    <p:extLst>
      <p:ext uri="{BB962C8B-B14F-4D97-AF65-F5344CB8AC3E}">
        <p14:creationId xmlns:p14="http://schemas.microsoft.com/office/powerpoint/2010/main" val="12035492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53151B-32EE-419C-B03C-C7291AE21401}"/>
              </a:ext>
            </a:extLst>
          </p:cNvPr>
          <p:cNvGrpSpPr/>
          <p:nvPr/>
        </p:nvGrpSpPr>
        <p:grpSpPr>
          <a:xfrm>
            <a:off x="2819671" y="324676"/>
            <a:ext cx="969237" cy="2287591"/>
            <a:chOff x="793624" y="411661"/>
            <a:chExt cx="969237" cy="2287591"/>
          </a:xfrm>
        </p:grpSpPr>
        <p:sp>
          <p:nvSpPr>
            <p:cNvPr id="85" name="Rectangle 84">
              <a:extLst>
                <a:ext uri="{FF2B5EF4-FFF2-40B4-BE49-F238E27FC236}">
                  <a16:creationId xmlns:a16="http://schemas.microsoft.com/office/drawing/2014/main" id="{83EFE232-2E30-4200-89F1-C911E2E27DAA}"/>
                </a:ext>
              </a:extLst>
            </p:cNvPr>
            <p:cNvSpPr/>
            <p:nvPr/>
          </p:nvSpPr>
          <p:spPr>
            <a:xfrm>
              <a:off x="1255383" y="411661"/>
              <a:ext cx="62361" cy="13945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DEF0578E-BA99-4BBB-800C-15D19D6D9FDC}"/>
                </a:ext>
              </a:extLst>
            </p:cNvPr>
            <p:cNvGrpSpPr/>
            <p:nvPr/>
          </p:nvGrpSpPr>
          <p:grpSpPr>
            <a:xfrm>
              <a:off x="793624" y="1730016"/>
              <a:ext cx="969237" cy="969236"/>
              <a:chOff x="445383" y="1395269"/>
              <a:chExt cx="969237" cy="969236"/>
            </a:xfrm>
          </p:grpSpPr>
          <p:grpSp>
            <p:nvGrpSpPr>
              <p:cNvPr id="88" name="Group 87">
                <a:extLst>
                  <a:ext uri="{FF2B5EF4-FFF2-40B4-BE49-F238E27FC236}">
                    <a16:creationId xmlns:a16="http://schemas.microsoft.com/office/drawing/2014/main" id="{EF79CEF7-165B-4D81-A84A-4D7722430438}"/>
                  </a:ext>
                </a:extLst>
              </p:cNvPr>
              <p:cNvGrpSpPr/>
              <p:nvPr/>
            </p:nvGrpSpPr>
            <p:grpSpPr>
              <a:xfrm>
                <a:off x="445383" y="1395269"/>
                <a:ext cx="969237" cy="969236"/>
                <a:chOff x="445383" y="1395269"/>
                <a:chExt cx="969237" cy="969236"/>
              </a:xfrm>
            </p:grpSpPr>
            <p:sp>
              <p:nvSpPr>
                <p:cNvPr id="90" name="Chord 89">
                  <a:extLst>
                    <a:ext uri="{FF2B5EF4-FFF2-40B4-BE49-F238E27FC236}">
                      <a16:creationId xmlns:a16="http://schemas.microsoft.com/office/drawing/2014/main" id="{4D115C86-85CA-4B79-9895-CAC1C71CCF99}"/>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FB123A3C-693E-41DE-8112-883962D33553}"/>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Chord 88">
                <a:extLst>
                  <a:ext uri="{FF2B5EF4-FFF2-40B4-BE49-F238E27FC236}">
                    <a16:creationId xmlns:a16="http://schemas.microsoft.com/office/drawing/2014/main" id="{03F9C9BF-3F41-4751-AA51-7CAFE60D9564}"/>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2D3882CD-1E20-44BD-90FA-F6096F730D98}"/>
              </a:ext>
            </a:extLst>
          </p:cNvPr>
          <p:cNvGrpSpPr/>
          <p:nvPr/>
        </p:nvGrpSpPr>
        <p:grpSpPr>
          <a:xfrm>
            <a:off x="3721830" y="324676"/>
            <a:ext cx="969237" cy="1590535"/>
            <a:chOff x="1695783" y="411661"/>
            <a:chExt cx="969237" cy="1590535"/>
          </a:xfrm>
        </p:grpSpPr>
        <p:sp>
          <p:nvSpPr>
            <p:cNvPr id="86" name="Rectangle 85">
              <a:extLst>
                <a:ext uri="{FF2B5EF4-FFF2-40B4-BE49-F238E27FC236}">
                  <a16:creationId xmlns:a16="http://schemas.microsoft.com/office/drawing/2014/main" id="{8F0E1F13-C5B6-4A1C-89FB-D6F2E5D1F840}"/>
                </a:ext>
              </a:extLst>
            </p:cNvPr>
            <p:cNvSpPr/>
            <p:nvPr/>
          </p:nvSpPr>
          <p:spPr>
            <a:xfrm>
              <a:off x="2157543" y="411661"/>
              <a:ext cx="45719" cy="7606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1EC1A4E6-8F11-4955-9716-BE1A900D0B8C}"/>
                </a:ext>
              </a:extLst>
            </p:cNvPr>
            <p:cNvGrpSpPr/>
            <p:nvPr/>
          </p:nvGrpSpPr>
          <p:grpSpPr>
            <a:xfrm>
              <a:off x="1695783" y="1032960"/>
              <a:ext cx="969237" cy="969236"/>
              <a:chOff x="445383" y="1395269"/>
              <a:chExt cx="969237" cy="969236"/>
            </a:xfrm>
          </p:grpSpPr>
          <p:grpSp>
            <p:nvGrpSpPr>
              <p:cNvPr id="93" name="Group 92">
                <a:extLst>
                  <a:ext uri="{FF2B5EF4-FFF2-40B4-BE49-F238E27FC236}">
                    <a16:creationId xmlns:a16="http://schemas.microsoft.com/office/drawing/2014/main" id="{DB0B7C5A-0749-44DF-BF43-C6DAA133885B}"/>
                  </a:ext>
                </a:extLst>
              </p:cNvPr>
              <p:cNvGrpSpPr/>
              <p:nvPr/>
            </p:nvGrpSpPr>
            <p:grpSpPr>
              <a:xfrm>
                <a:off x="445383" y="1395269"/>
                <a:ext cx="969237" cy="969236"/>
                <a:chOff x="445383" y="1395269"/>
                <a:chExt cx="969237" cy="969236"/>
              </a:xfrm>
            </p:grpSpPr>
            <p:sp>
              <p:nvSpPr>
                <p:cNvPr id="95" name="Chord 94">
                  <a:extLst>
                    <a:ext uri="{FF2B5EF4-FFF2-40B4-BE49-F238E27FC236}">
                      <a16:creationId xmlns:a16="http://schemas.microsoft.com/office/drawing/2014/main" id="{D0585BE1-7CE3-439F-A96F-57E38093E4A4}"/>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213D21A-91D8-4593-B13E-3002E977B590}"/>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Chord 93">
                <a:extLst>
                  <a:ext uri="{FF2B5EF4-FFF2-40B4-BE49-F238E27FC236}">
                    <a16:creationId xmlns:a16="http://schemas.microsoft.com/office/drawing/2014/main" id="{95579F1A-82AD-4CAF-8360-76A887DFD042}"/>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B3E0212C-C18A-40AD-A014-299049E81B2E}"/>
              </a:ext>
            </a:extLst>
          </p:cNvPr>
          <p:cNvGrpSpPr/>
          <p:nvPr/>
        </p:nvGrpSpPr>
        <p:grpSpPr>
          <a:xfrm>
            <a:off x="4607472" y="1730016"/>
            <a:ext cx="2212212" cy="3027554"/>
            <a:chOff x="655319" y="2346925"/>
            <a:chExt cx="2212212" cy="3027554"/>
          </a:xfrm>
        </p:grpSpPr>
        <p:sp>
          <p:nvSpPr>
            <p:cNvPr id="4" name="Freeform: Shape 3">
              <a:extLst>
                <a:ext uri="{FF2B5EF4-FFF2-40B4-BE49-F238E27FC236}">
                  <a16:creationId xmlns:a16="http://schemas.microsoft.com/office/drawing/2014/main" id="{52457F25-1F82-4981-A9DC-0FF2BE9C971A}"/>
                </a:ext>
              </a:extLst>
            </p:cNvPr>
            <p:cNvSpPr/>
            <p:nvPr/>
          </p:nvSpPr>
          <p:spPr>
            <a:xfrm>
              <a:off x="1358532" y="2656551"/>
              <a:ext cx="724760" cy="1220533"/>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Freeform: Shape 4">
              <a:extLst>
                <a:ext uri="{FF2B5EF4-FFF2-40B4-BE49-F238E27FC236}">
                  <a16:creationId xmlns:a16="http://schemas.microsoft.com/office/drawing/2014/main" id="{E2D785C4-6A09-42A9-B007-3CEF1FE253F7}"/>
                </a:ext>
              </a:extLst>
            </p:cNvPr>
            <p:cNvSpPr/>
            <p:nvPr/>
          </p:nvSpPr>
          <p:spPr>
            <a:xfrm>
              <a:off x="1314805" y="2346925"/>
              <a:ext cx="758758" cy="645701"/>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41497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6A5D7A1-65BE-44A9-B82A-8A741BA4DB55}"/>
                </a:ext>
              </a:extLst>
            </p:cNvPr>
            <p:cNvSpPr/>
            <p:nvPr/>
          </p:nvSpPr>
          <p:spPr>
            <a:xfrm>
              <a:off x="1383677" y="2853053"/>
              <a:ext cx="679584" cy="290281"/>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C360F7A-1714-447A-B245-1A157AF46D74}"/>
                </a:ext>
              </a:extLst>
            </p:cNvPr>
            <p:cNvSpPr/>
            <p:nvPr/>
          </p:nvSpPr>
          <p:spPr>
            <a:xfrm>
              <a:off x="655319" y="3440724"/>
              <a:ext cx="2212212" cy="1584052"/>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8BB43FA-3B65-440C-BB14-1F91B1640F95}"/>
                </a:ext>
              </a:extLst>
            </p:cNvPr>
            <p:cNvSpPr/>
            <p:nvPr/>
          </p:nvSpPr>
          <p:spPr>
            <a:xfrm>
              <a:off x="749796" y="4157992"/>
              <a:ext cx="1927171" cy="1091779"/>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3FF864-44F7-4E06-BC87-8D60CF9A2ABD}"/>
                </a:ext>
              </a:extLst>
            </p:cNvPr>
            <p:cNvSpPr/>
            <p:nvPr/>
          </p:nvSpPr>
          <p:spPr>
            <a:xfrm>
              <a:off x="1421937" y="3364816"/>
              <a:ext cx="314681" cy="494960"/>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92A49AB-2EDC-494D-98E4-02A9BD309329}"/>
                </a:ext>
              </a:extLst>
            </p:cNvPr>
            <p:cNvSpPr/>
            <p:nvPr/>
          </p:nvSpPr>
          <p:spPr>
            <a:xfrm>
              <a:off x="1812142" y="3364816"/>
              <a:ext cx="261640" cy="463977"/>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7858C4F-7418-4DA0-B2BA-5CEF3B5B0338}"/>
                </a:ext>
              </a:extLst>
            </p:cNvPr>
            <p:cNvSpPr/>
            <p:nvPr/>
          </p:nvSpPr>
          <p:spPr>
            <a:xfrm>
              <a:off x="1506568" y="3309820"/>
              <a:ext cx="463245" cy="263572"/>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chemeClr val="bg1">
                <a:lumMod val="75000"/>
              </a:schemeClr>
            </a:solidFill>
            <a:ln w="337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97A76DB-3212-476E-8AA9-D866AB2B3DC1}"/>
                </a:ext>
              </a:extLst>
            </p:cNvPr>
            <p:cNvSpPr/>
            <p:nvPr/>
          </p:nvSpPr>
          <p:spPr>
            <a:xfrm>
              <a:off x="2395793" y="3686656"/>
              <a:ext cx="217271" cy="477532"/>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8773161-6526-4627-964B-0AE5C4023B26}"/>
                </a:ext>
              </a:extLst>
            </p:cNvPr>
            <p:cNvSpPr/>
            <p:nvPr/>
          </p:nvSpPr>
          <p:spPr>
            <a:xfrm>
              <a:off x="908199" y="3686656"/>
              <a:ext cx="194420" cy="477532"/>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55A266C-60C8-4C6B-B007-264F1C4065A9}"/>
                </a:ext>
              </a:extLst>
            </p:cNvPr>
            <p:cNvSpPr/>
            <p:nvPr/>
          </p:nvSpPr>
          <p:spPr>
            <a:xfrm>
              <a:off x="1752842" y="3873331"/>
              <a:ext cx="29864" cy="284660"/>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2C9F1F6-1467-415A-A1F4-4CB1DEF1647B}"/>
                </a:ext>
              </a:extLst>
            </p:cNvPr>
            <p:cNvSpPr/>
            <p:nvPr/>
          </p:nvSpPr>
          <p:spPr>
            <a:xfrm>
              <a:off x="1750601" y="2984969"/>
              <a:ext cx="214859" cy="115954"/>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rgbClr val="FDFDFD"/>
            </a:solidFill>
            <a:ln w="337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7672D63-8401-41CD-8C4E-F66E1EC860B7}"/>
                </a:ext>
              </a:extLst>
            </p:cNvPr>
            <p:cNvSpPr/>
            <p:nvPr/>
          </p:nvSpPr>
          <p:spPr>
            <a:xfrm>
              <a:off x="1465443" y="3006082"/>
              <a:ext cx="203906" cy="103788"/>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rgbClr val="FDFDFD"/>
            </a:solidFill>
            <a:ln w="337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5FD75BE-493D-4829-A33D-C2657EC9D496}"/>
                </a:ext>
              </a:extLst>
            </p:cNvPr>
            <p:cNvSpPr/>
            <p:nvPr/>
          </p:nvSpPr>
          <p:spPr>
            <a:xfrm>
              <a:off x="1594060" y="4625912"/>
              <a:ext cx="286029" cy="281153"/>
            </a:xfrm>
            <a:custGeom>
              <a:avLst/>
              <a:gdLst>
                <a:gd name="connsiteX0" fmla="*/ 247965 w 249465"/>
                <a:gd name="connsiteY0" fmla="*/ 65469 h 245213"/>
                <a:gd name="connsiteX1" fmla="*/ 231076 w 249465"/>
                <a:gd name="connsiteY1" fmla="*/ 163765 h 245213"/>
                <a:gd name="connsiteX2" fmla="*/ 127038 w 249465"/>
                <a:gd name="connsiteY2" fmla="*/ 245171 h 245213"/>
                <a:gd name="connsiteX3" fmla="*/ 24351 w 249465"/>
                <a:gd name="connsiteY3" fmla="*/ 175587 h 245213"/>
                <a:gd name="connsiteX4" fmla="*/ 31 w 249465"/>
                <a:gd name="connsiteY4" fmla="*/ 52633 h 245213"/>
                <a:gd name="connsiteX5" fmla="*/ 23000 w 249465"/>
                <a:gd name="connsiteY5" fmla="*/ 33380 h 245213"/>
                <a:gd name="connsiteX6" fmla="*/ 113864 w 249465"/>
                <a:gd name="connsiteY6" fmla="*/ 4330 h 245213"/>
                <a:gd name="connsiteX7" fmla="*/ 136158 w 249465"/>
                <a:gd name="connsiteY7" fmla="*/ 6695 h 245213"/>
                <a:gd name="connsiteX8" fmla="*/ 214862 w 249465"/>
                <a:gd name="connsiteY8" fmla="*/ 32366 h 245213"/>
                <a:gd name="connsiteX9" fmla="*/ 247965 w 249465"/>
                <a:gd name="connsiteY9" fmla="*/ 65469 h 24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465" h="245213">
                  <a:moveTo>
                    <a:pt x="247965" y="65469"/>
                  </a:moveTo>
                  <a:cubicBezTo>
                    <a:pt x="244249" y="102288"/>
                    <a:pt x="242898" y="134040"/>
                    <a:pt x="231076" y="163765"/>
                  </a:cubicBezTo>
                  <a:cubicBezTo>
                    <a:pt x="211822" y="211055"/>
                    <a:pt x="176355" y="243820"/>
                    <a:pt x="127038" y="245171"/>
                  </a:cubicBezTo>
                  <a:cubicBezTo>
                    <a:pt x="81775" y="246522"/>
                    <a:pt x="46645" y="215784"/>
                    <a:pt x="24351" y="175587"/>
                  </a:cubicBezTo>
                  <a:cubicBezTo>
                    <a:pt x="3071" y="137418"/>
                    <a:pt x="1382" y="94857"/>
                    <a:pt x="31" y="52633"/>
                  </a:cubicBezTo>
                  <a:cubicBezTo>
                    <a:pt x="-645" y="35407"/>
                    <a:pt x="9827" y="33718"/>
                    <a:pt x="23000" y="33380"/>
                  </a:cubicBezTo>
                  <a:cubicBezTo>
                    <a:pt x="56103" y="32704"/>
                    <a:pt x="87855" y="27638"/>
                    <a:pt x="113864" y="4330"/>
                  </a:cubicBezTo>
                  <a:cubicBezTo>
                    <a:pt x="122985" y="-3776"/>
                    <a:pt x="129065" y="952"/>
                    <a:pt x="136158" y="6695"/>
                  </a:cubicBezTo>
                  <a:cubicBezTo>
                    <a:pt x="159128" y="25273"/>
                    <a:pt x="186150" y="33380"/>
                    <a:pt x="214862" y="32366"/>
                  </a:cubicBezTo>
                  <a:cubicBezTo>
                    <a:pt x="244587" y="31015"/>
                    <a:pt x="253370" y="43851"/>
                    <a:pt x="247965" y="65469"/>
                  </a:cubicBezTo>
                  <a:close/>
                </a:path>
              </a:pathLst>
            </a:custGeom>
            <a:solidFill>
              <a:srgbClr val="DCDCDC"/>
            </a:solidFill>
            <a:ln w="337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68ADAC6-3790-4C0A-ACF6-7DDFD1C0C264}"/>
                </a:ext>
              </a:extLst>
            </p:cNvPr>
            <p:cNvSpPr/>
            <p:nvPr/>
          </p:nvSpPr>
          <p:spPr>
            <a:xfrm>
              <a:off x="1776123" y="2913453"/>
              <a:ext cx="188224" cy="58760"/>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35E4DAC-2983-491B-B967-407082523EB2}"/>
                </a:ext>
              </a:extLst>
            </p:cNvPr>
            <p:cNvSpPr/>
            <p:nvPr/>
          </p:nvSpPr>
          <p:spPr>
            <a:xfrm>
              <a:off x="1441502" y="2927659"/>
              <a:ext cx="192484" cy="48572"/>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C7AC792-084F-4C5C-9BEA-AA50345856D5}"/>
                </a:ext>
              </a:extLst>
            </p:cNvPr>
            <p:cNvSpPr/>
            <p:nvPr/>
          </p:nvSpPr>
          <p:spPr>
            <a:xfrm>
              <a:off x="750958" y="5299344"/>
              <a:ext cx="1924847" cy="75135"/>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4" name="Freeform: Shape 83">
            <a:extLst>
              <a:ext uri="{FF2B5EF4-FFF2-40B4-BE49-F238E27FC236}">
                <a16:creationId xmlns:a16="http://schemas.microsoft.com/office/drawing/2014/main" id="{70AE430B-27E0-4150-833A-285AD7C96A5D}"/>
              </a:ext>
            </a:extLst>
          </p:cNvPr>
          <p:cNvSpPr/>
          <p:nvPr/>
        </p:nvSpPr>
        <p:spPr>
          <a:xfrm>
            <a:off x="6713915" y="4322462"/>
            <a:ext cx="734449" cy="413871"/>
          </a:xfrm>
          <a:custGeom>
            <a:avLst/>
            <a:gdLst>
              <a:gd name="connsiteX0" fmla="*/ 0 w 734449"/>
              <a:gd name="connsiteY0" fmla="*/ 337449 h 413871"/>
              <a:gd name="connsiteX1" fmla="*/ 734449 w 734449"/>
              <a:gd name="connsiteY1" fmla="*/ 337449 h 413871"/>
              <a:gd name="connsiteX2" fmla="*/ 367225 w 734449"/>
              <a:gd name="connsiteY2" fmla="*/ 413871 h 413871"/>
              <a:gd name="connsiteX3" fmla="*/ 0 w 734449"/>
              <a:gd name="connsiteY3" fmla="*/ 337449 h 413871"/>
              <a:gd name="connsiteX4" fmla="*/ 536941 w 734449"/>
              <a:gd name="connsiteY4" fmla="*/ 89325 h 413871"/>
              <a:gd name="connsiteX5" fmla="*/ 528009 w 734449"/>
              <a:gd name="connsiteY5" fmla="*/ 97265 h 413871"/>
              <a:gd name="connsiteX6" fmla="*/ 520069 w 734449"/>
              <a:gd name="connsiteY6" fmla="*/ 189567 h 413871"/>
              <a:gd name="connsiteX7" fmla="*/ 527016 w 734449"/>
              <a:gd name="connsiteY7" fmla="*/ 200485 h 413871"/>
              <a:gd name="connsiteX8" fmla="*/ 596491 w 734449"/>
              <a:gd name="connsiteY8" fmla="*/ 160785 h 413871"/>
              <a:gd name="connsiteX9" fmla="*/ 590536 w 734449"/>
              <a:gd name="connsiteY9" fmla="*/ 110167 h 413871"/>
              <a:gd name="connsiteX10" fmla="*/ 536941 w 734449"/>
              <a:gd name="connsiteY10" fmla="*/ 89325 h 413871"/>
              <a:gd name="connsiteX11" fmla="*/ 208425 w 734449"/>
              <a:gd name="connsiteY11" fmla="*/ 0 h 413871"/>
              <a:gd name="connsiteX12" fmla="*/ 523046 w 734449"/>
              <a:gd name="connsiteY12" fmla="*/ 0 h 413871"/>
              <a:gd name="connsiteX13" fmla="*/ 528009 w 734449"/>
              <a:gd name="connsiteY13" fmla="*/ 50617 h 413871"/>
              <a:gd name="connsiteX14" fmla="*/ 535949 w 734449"/>
              <a:gd name="connsiteY14" fmla="*/ 53595 h 413871"/>
              <a:gd name="connsiteX15" fmla="*/ 607409 w 734449"/>
              <a:gd name="connsiteY15" fmla="*/ 81385 h 413871"/>
              <a:gd name="connsiteX16" fmla="*/ 617334 w 734449"/>
              <a:gd name="connsiteY16" fmla="*/ 185598 h 413871"/>
              <a:gd name="connsiteX17" fmla="*/ 523046 w 734449"/>
              <a:gd name="connsiteY17" fmla="*/ 233238 h 413871"/>
              <a:gd name="connsiteX18" fmla="*/ 503196 w 734449"/>
              <a:gd name="connsiteY18" fmla="*/ 252094 h 413871"/>
              <a:gd name="connsiteX19" fmla="*/ 462504 w 734449"/>
              <a:gd name="connsiteY19" fmla="*/ 319584 h 413871"/>
              <a:gd name="connsiteX20" fmla="*/ 446624 w 734449"/>
              <a:gd name="connsiteY20" fmla="*/ 329509 h 413871"/>
              <a:gd name="connsiteX21" fmla="*/ 268967 w 734449"/>
              <a:gd name="connsiteY21" fmla="*/ 328517 h 413871"/>
              <a:gd name="connsiteX22" fmla="*/ 262020 w 734449"/>
              <a:gd name="connsiteY22" fmla="*/ 319584 h 413871"/>
              <a:gd name="connsiteX23" fmla="*/ 200485 w 734449"/>
              <a:gd name="connsiteY23" fmla="*/ 139942 h 413871"/>
              <a:gd name="connsiteX24" fmla="*/ 199492 w 734449"/>
              <a:gd name="connsiteY24" fmla="*/ 22828 h 413871"/>
              <a:gd name="connsiteX25" fmla="*/ 208425 w 734449"/>
              <a:gd name="connsiteY25" fmla="*/ 0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4449" h="413871">
                <a:moveTo>
                  <a:pt x="0" y="337449"/>
                </a:moveTo>
                <a:lnTo>
                  <a:pt x="734449" y="337449"/>
                </a:lnTo>
                <a:cubicBezTo>
                  <a:pt x="622297" y="387074"/>
                  <a:pt x="498234" y="413871"/>
                  <a:pt x="367225" y="413871"/>
                </a:cubicBezTo>
                <a:cubicBezTo>
                  <a:pt x="236215" y="413871"/>
                  <a:pt x="112153" y="386081"/>
                  <a:pt x="0" y="337449"/>
                </a:cubicBezTo>
                <a:close/>
                <a:moveTo>
                  <a:pt x="536941" y="89325"/>
                </a:moveTo>
                <a:cubicBezTo>
                  <a:pt x="529994" y="88333"/>
                  <a:pt x="528009" y="90317"/>
                  <a:pt x="528009" y="97265"/>
                </a:cubicBezTo>
                <a:cubicBezTo>
                  <a:pt x="528009" y="128033"/>
                  <a:pt x="524039" y="158800"/>
                  <a:pt x="520069" y="189567"/>
                </a:cubicBezTo>
                <a:cubicBezTo>
                  <a:pt x="520069" y="194530"/>
                  <a:pt x="515107" y="202470"/>
                  <a:pt x="527016" y="200485"/>
                </a:cubicBezTo>
                <a:cubicBezTo>
                  <a:pt x="554807" y="195523"/>
                  <a:pt x="580611" y="185598"/>
                  <a:pt x="596491" y="160785"/>
                </a:cubicBezTo>
                <a:cubicBezTo>
                  <a:pt x="607409" y="143913"/>
                  <a:pt x="605424" y="123070"/>
                  <a:pt x="590536" y="110167"/>
                </a:cubicBezTo>
                <a:cubicBezTo>
                  <a:pt x="574657" y="96273"/>
                  <a:pt x="556791" y="91310"/>
                  <a:pt x="536941" y="89325"/>
                </a:cubicBezTo>
                <a:close/>
                <a:moveTo>
                  <a:pt x="208425" y="0"/>
                </a:moveTo>
                <a:cubicBezTo>
                  <a:pt x="309659" y="0"/>
                  <a:pt x="421811" y="0"/>
                  <a:pt x="523046" y="0"/>
                </a:cubicBezTo>
                <a:cubicBezTo>
                  <a:pt x="529994" y="5955"/>
                  <a:pt x="523046" y="44663"/>
                  <a:pt x="528009" y="50617"/>
                </a:cubicBezTo>
                <a:cubicBezTo>
                  <a:pt x="529001" y="55580"/>
                  <a:pt x="532971" y="53595"/>
                  <a:pt x="535949" y="53595"/>
                </a:cubicBezTo>
                <a:cubicBezTo>
                  <a:pt x="566716" y="53595"/>
                  <a:pt x="591529" y="69475"/>
                  <a:pt x="607409" y="81385"/>
                </a:cubicBezTo>
                <a:cubicBezTo>
                  <a:pt x="641154" y="108183"/>
                  <a:pt x="647109" y="154830"/>
                  <a:pt x="617334" y="185598"/>
                </a:cubicBezTo>
                <a:cubicBezTo>
                  <a:pt x="592521" y="214380"/>
                  <a:pt x="560761" y="230260"/>
                  <a:pt x="523046" y="233238"/>
                </a:cubicBezTo>
                <a:cubicBezTo>
                  <a:pt x="513121" y="234230"/>
                  <a:pt x="508159" y="242170"/>
                  <a:pt x="503196" y="252094"/>
                </a:cubicBezTo>
                <a:cubicBezTo>
                  <a:pt x="490294" y="275914"/>
                  <a:pt x="485332" y="280876"/>
                  <a:pt x="462504" y="319584"/>
                </a:cubicBezTo>
                <a:cubicBezTo>
                  <a:pt x="460519" y="327524"/>
                  <a:pt x="453571" y="329509"/>
                  <a:pt x="446624" y="329509"/>
                </a:cubicBezTo>
                <a:cubicBezTo>
                  <a:pt x="387074" y="329509"/>
                  <a:pt x="328516" y="332487"/>
                  <a:pt x="268967" y="328517"/>
                </a:cubicBezTo>
                <a:cubicBezTo>
                  <a:pt x="264997" y="326532"/>
                  <a:pt x="263012" y="323554"/>
                  <a:pt x="262020" y="319584"/>
                </a:cubicBezTo>
                <a:cubicBezTo>
                  <a:pt x="231252" y="246139"/>
                  <a:pt x="207432" y="220335"/>
                  <a:pt x="200485" y="139942"/>
                </a:cubicBezTo>
                <a:cubicBezTo>
                  <a:pt x="198500" y="108183"/>
                  <a:pt x="197506" y="38708"/>
                  <a:pt x="199492" y="22828"/>
                </a:cubicBezTo>
                <a:cubicBezTo>
                  <a:pt x="198500" y="19850"/>
                  <a:pt x="198500" y="0"/>
                  <a:pt x="208425" y="0"/>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4" name="Group 63">
            <a:extLst>
              <a:ext uri="{FF2B5EF4-FFF2-40B4-BE49-F238E27FC236}">
                <a16:creationId xmlns:a16="http://schemas.microsoft.com/office/drawing/2014/main" id="{C0288E66-8C88-497F-B4A8-AE4C3DE0B569}"/>
              </a:ext>
            </a:extLst>
          </p:cNvPr>
          <p:cNvGrpSpPr/>
          <p:nvPr/>
        </p:nvGrpSpPr>
        <p:grpSpPr>
          <a:xfrm flipH="1">
            <a:off x="3567178" y="3102078"/>
            <a:ext cx="1390302" cy="1655492"/>
            <a:chOff x="-269682" y="2392932"/>
            <a:chExt cx="3796368" cy="4520497"/>
          </a:xfrm>
        </p:grpSpPr>
        <p:grpSp>
          <p:nvGrpSpPr>
            <p:cNvPr id="65" name="Group 64">
              <a:extLst>
                <a:ext uri="{FF2B5EF4-FFF2-40B4-BE49-F238E27FC236}">
                  <a16:creationId xmlns:a16="http://schemas.microsoft.com/office/drawing/2014/main" id="{CDB9EABD-23CC-4300-B10E-F49EABE46FC7}"/>
                </a:ext>
              </a:extLst>
            </p:cNvPr>
            <p:cNvGrpSpPr/>
            <p:nvPr/>
          </p:nvGrpSpPr>
          <p:grpSpPr>
            <a:xfrm>
              <a:off x="-269682" y="3351579"/>
              <a:ext cx="1684167" cy="2225289"/>
              <a:chOff x="4414182" y="2417791"/>
              <a:chExt cx="1684167" cy="2225289"/>
            </a:xfrm>
          </p:grpSpPr>
          <p:sp>
            <p:nvSpPr>
              <p:cNvPr id="78" name="Freeform: Shape 77">
                <a:extLst>
                  <a:ext uri="{FF2B5EF4-FFF2-40B4-BE49-F238E27FC236}">
                    <a16:creationId xmlns:a16="http://schemas.microsoft.com/office/drawing/2014/main" id="{5082A34F-CC75-4474-9541-A3B835AD6D73}"/>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59F43A-2B8B-4C5E-A719-D65618F20F37}"/>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24427C-B806-48EC-97B3-41F33A6B78E7}"/>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AC5E076-33EE-428D-866C-A7F9819E8B54}"/>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66" name="Freeform: Shape 65">
              <a:extLst>
                <a:ext uri="{FF2B5EF4-FFF2-40B4-BE49-F238E27FC236}">
                  <a16:creationId xmlns:a16="http://schemas.microsoft.com/office/drawing/2014/main" id="{6DC4577F-AE76-45D0-B2D8-B4C17AAC94D4}"/>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67" name="Group 66">
              <a:extLst>
                <a:ext uri="{FF2B5EF4-FFF2-40B4-BE49-F238E27FC236}">
                  <a16:creationId xmlns:a16="http://schemas.microsoft.com/office/drawing/2014/main" id="{5CF00E2F-7848-4EC1-9035-76CD65C300E7}"/>
                </a:ext>
              </a:extLst>
            </p:cNvPr>
            <p:cNvGrpSpPr/>
            <p:nvPr/>
          </p:nvGrpSpPr>
          <p:grpSpPr>
            <a:xfrm>
              <a:off x="1216277" y="2392932"/>
              <a:ext cx="2310409" cy="3185932"/>
              <a:chOff x="5900141" y="1459144"/>
              <a:chExt cx="2310409" cy="3185932"/>
            </a:xfrm>
          </p:grpSpPr>
          <p:sp>
            <p:nvSpPr>
              <p:cNvPr id="73" name="Freeform: Shape 72">
                <a:extLst>
                  <a:ext uri="{FF2B5EF4-FFF2-40B4-BE49-F238E27FC236}">
                    <a16:creationId xmlns:a16="http://schemas.microsoft.com/office/drawing/2014/main" id="{C1362C9A-3DA4-4E17-B905-36B593CF85BF}"/>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4F386C5-C72A-4424-887C-E444939E3B7B}"/>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CC8E4C3-3A33-4DDD-B90E-2D5A3D75E45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63CA59A-0B47-4241-B0A2-2085BCF4FE88}"/>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3C63BA8-3A29-49D9-85A6-44E7CF1F8CA1}"/>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0DC649E-2482-4616-B030-D0CCA5FA7180}"/>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8D372CF-76D6-4B24-B5E2-80BDB2A30CE7}"/>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B321369E-FEFE-4254-B32B-05E45DDE364D}"/>
                </a:ext>
              </a:extLst>
            </p:cNvPr>
            <p:cNvGrpSpPr/>
            <p:nvPr/>
          </p:nvGrpSpPr>
          <p:grpSpPr>
            <a:xfrm>
              <a:off x="592728" y="5533167"/>
              <a:ext cx="1616244" cy="1380262"/>
              <a:chOff x="4983166" y="4633683"/>
              <a:chExt cx="2207049" cy="1884808"/>
            </a:xfrm>
          </p:grpSpPr>
          <p:sp>
            <p:nvSpPr>
              <p:cNvPr id="69" name="Freeform: Shape 68">
                <a:extLst>
                  <a:ext uri="{FF2B5EF4-FFF2-40B4-BE49-F238E27FC236}">
                    <a16:creationId xmlns:a16="http://schemas.microsoft.com/office/drawing/2014/main" id="{54237A75-4658-4BF6-9DE1-BF6513F4A72E}"/>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D647DD8-33A3-41B5-953C-B41313CB0C80}"/>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DB380-CCCF-4F00-AB8E-61397196C939}"/>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
        <p:nvSpPr>
          <p:cNvPr id="61" name="TextBox 60">
            <a:extLst>
              <a:ext uri="{FF2B5EF4-FFF2-40B4-BE49-F238E27FC236}">
                <a16:creationId xmlns:a16="http://schemas.microsoft.com/office/drawing/2014/main" id="{DBC85137-E40F-4FCE-A177-0B8123CB4FD2}"/>
              </a:ext>
            </a:extLst>
          </p:cNvPr>
          <p:cNvSpPr txBox="1"/>
          <p:nvPr/>
        </p:nvSpPr>
        <p:spPr>
          <a:xfrm>
            <a:off x="0" y="4947543"/>
            <a:ext cx="12192000" cy="1015663"/>
          </a:xfrm>
          <a:prstGeom prst="rect">
            <a:avLst/>
          </a:prstGeom>
          <a:noFill/>
        </p:spPr>
        <p:txBody>
          <a:bodyPr wrap="square" rtlCol="0" anchor="ctr">
            <a:spAutoFit/>
          </a:bodyPr>
          <a:lstStyle/>
          <a:p>
            <a:pPr algn="ctr"/>
            <a:r>
              <a:rPr lang="en-US" altLang="ko-KR" sz="6000">
                <a:solidFill>
                  <a:schemeClr val="bg1"/>
                </a:solidFill>
                <a:cs typeface="Arial" pitchFamily="34" charset="0"/>
              </a:rPr>
              <a:t>THANK YOU!</a:t>
            </a:r>
            <a:endParaRPr lang="ko-KR" altLang="en-US" sz="6000">
              <a:solidFill>
                <a:schemeClr val="bg1"/>
              </a:solidFill>
              <a:cs typeface="Arial" pitchFamily="34" charset="0"/>
            </a:endParaRPr>
          </a:p>
        </p:txBody>
      </p:sp>
      <p:sp>
        <p:nvSpPr>
          <p:cNvPr id="62" name="TextBox 61">
            <a:extLst>
              <a:ext uri="{FF2B5EF4-FFF2-40B4-BE49-F238E27FC236}">
                <a16:creationId xmlns:a16="http://schemas.microsoft.com/office/drawing/2014/main" id="{83FE2956-E87C-4046-AAF7-FB6E9169F420}"/>
              </a:ext>
            </a:extLst>
          </p:cNvPr>
          <p:cNvSpPr txBox="1"/>
          <p:nvPr/>
        </p:nvSpPr>
        <p:spPr>
          <a:xfrm>
            <a:off x="-80512" y="5963937"/>
            <a:ext cx="12191852" cy="379656"/>
          </a:xfrm>
          <a:prstGeom prst="rect">
            <a:avLst/>
          </a:prstGeom>
          <a:noFill/>
        </p:spPr>
        <p:txBody>
          <a:bodyPr wrap="square" rtlCol="0" anchor="ctr">
            <a:spAutoFit/>
          </a:bodyPr>
          <a:lstStyle/>
          <a:p>
            <a:pPr algn="ctr"/>
            <a:r>
              <a:rPr lang="en-US" altLang="ko-KR" sz="1867">
                <a:solidFill>
                  <a:schemeClr val="bg1"/>
                </a:solidFill>
                <a:cs typeface="Arial" pitchFamily="34" charset="0"/>
              </a:rPr>
              <a:t>Được thực hiện bởi nhóm O_ComChien_5</a:t>
            </a:r>
            <a:endParaRPr lang="ko-KR" altLang="en-US" sz="1867">
              <a:solidFill>
                <a:schemeClr val="bg1"/>
              </a:solidFill>
              <a:cs typeface="Arial" pitchFamily="34" charset="0"/>
            </a:endParaRPr>
          </a:p>
        </p:txBody>
      </p:sp>
    </p:spTree>
    <p:extLst>
      <p:ext uri="{BB962C8B-B14F-4D97-AF65-F5344CB8AC3E}">
        <p14:creationId xmlns:p14="http://schemas.microsoft.com/office/powerpoint/2010/main" val="6898166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2E47C49-1B6F-4F15-A110-E5832381D6E7}"/>
              </a:ext>
            </a:extLst>
          </p:cNvPr>
          <p:cNvSpPr txBox="1"/>
          <p:nvPr/>
        </p:nvSpPr>
        <p:spPr>
          <a:xfrm flipH="1">
            <a:off x="7987847" y="731341"/>
            <a:ext cx="3600000" cy="1754326"/>
          </a:xfrm>
          <a:prstGeom prst="rect">
            <a:avLst/>
          </a:prstGeom>
          <a:noFill/>
        </p:spPr>
        <p:txBody>
          <a:bodyPr wrap="square" rtlCol="0">
            <a:spAutoFit/>
          </a:bodyPr>
          <a:lstStyle/>
          <a:p>
            <a:pPr algn="r"/>
            <a:r>
              <a:rPr lang="en-US" altLang="ko-KR" sz="3600" b="1">
                <a:solidFill>
                  <a:schemeClr val="accent5"/>
                </a:solidFill>
                <a:latin typeface="+mj-lt"/>
                <a:cs typeface="Arial" pitchFamily="34" charset="0"/>
              </a:rPr>
              <a:t>OOAD</a:t>
            </a:r>
          </a:p>
          <a:p>
            <a:pPr algn="r"/>
            <a:r>
              <a:rPr lang="en-US" altLang="ko-KR" sz="3600" b="1">
                <a:solidFill>
                  <a:schemeClr val="tx1">
                    <a:lumMod val="75000"/>
                    <a:lumOff val="25000"/>
                  </a:schemeClr>
                </a:solidFill>
                <a:latin typeface="+mj-lt"/>
                <a:cs typeface="Arial" pitchFamily="34" charset="0"/>
              </a:rPr>
              <a:t>O_ComChien_5 Group</a:t>
            </a:r>
          </a:p>
        </p:txBody>
      </p:sp>
      <p:grpSp>
        <p:nvGrpSpPr>
          <p:cNvPr id="3" name="Group 2">
            <a:extLst>
              <a:ext uri="{FF2B5EF4-FFF2-40B4-BE49-F238E27FC236}">
                <a16:creationId xmlns:a16="http://schemas.microsoft.com/office/drawing/2014/main" id="{04B3C353-2F58-41D6-9F79-0311D339DB16}"/>
              </a:ext>
            </a:extLst>
          </p:cNvPr>
          <p:cNvGrpSpPr/>
          <p:nvPr/>
        </p:nvGrpSpPr>
        <p:grpSpPr>
          <a:xfrm>
            <a:off x="6790530" y="3032448"/>
            <a:ext cx="5329935" cy="3756513"/>
            <a:chOff x="2643840" y="1733806"/>
            <a:chExt cx="6874524" cy="4758838"/>
          </a:xfrm>
        </p:grpSpPr>
        <p:grpSp>
          <p:nvGrpSpPr>
            <p:cNvPr id="10" name="Group 9">
              <a:extLst>
                <a:ext uri="{FF2B5EF4-FFF2-40B4-BE49-F238E27FC236}">
                  <a16:creationId xmlns:a16="http://schemas.microsoft.com/office/drawing/2014/main" id="{701C21B0-909E-4EAA-A250-F3AE1AF66CE0}"/>
                </a:ext>
              </a:extLst>
            </p:cNvPr>
            <p:cNvGrpSpPr/>
            <p:nvPr/>
          </p:nvGrpSpPr>
          <p:grpSpPr>
            <a:xfrm>
              <a:off x="5115318" y="4135125"/>
              <a:ext cx="1952636" cy="1951635"/>
              <a:chOff x="4574848" y="1897856"/>
              <a:chExt cx="3028217" cy="3026664"/>
            </a:xfrm>
          </p:grpSpPr>
          <p:sp>
            <p:nvSpPr>
              <p:cNvPr id="11" name="Freeform: Shape 10">
                <a:extLst>
                  <a:ext uri="{FF2B5EF4-FFF2-40B4-BE49-F238E27FC236}">
                    <a16:creationId xmlns:a16="http://schemas.microsoft.com/office/drawing/2014/main" id="{BDEE97E0-6059-4C36-81A2-89D6799BE589}"/>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14" name="Freeform: Shape 13">
                <a:extLst>
                  <a:ext uri="{FF2B5EF4-FFF2-40B4-BE49-F238E27FC236}">
                    <a16:creationId xmlns:a16="http://schemas.microsoft.com/office/drawing/2014/main" id="{C9F02856-915F-48C9-B817-0CCC084470C1}"/>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C2FDA3FD-C622-45D8-AC6A-EDE471040F6A}"/>
                </a:ext>
              </a:extLst>
            </p:cNvPr>
            <p:cNvGrpSpPr/>
            <p:nvPr/>
          </p:nvGrpSpPr>
          <p:grpSpPr>
            <a:xfrm>
              <a:off x="2643840" y="3538233"/>
              <a:ext cx="1588486" cy="1354527"/>
              <a:chOff x="2203944" y="3086356"/>
              <a:chExt cx="1794618" cy="1530300"/>
            </a:xfrm>
          </p:grpSpPr>
          <p:sp>
            <p:nvSpPr>
              <p:cNvPr id="16" name="Freeform: Shape 15">
                <a:extLst>
                  <a:ext uri="{FF2B5EF4-FFF2-40B4-BE49-F238E27FC236}">
                    <a16:creationId xmlns:a16="http://schemas.microsoft.com/office/drawing/2014/main" id="{55218636-83DF-41F4-AB55-66B6284547F0}"/>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9E506D6-E07C-4556-AF0A-D0737D6EA6FF}"/>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3DC06C7-3A46-44AC-8F53-E65273D88B52}"/>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C0F2FB23-7568-4630-9D60-EC82B2A5A832}"/>
                </a:ext>
              </a:extLst>
            </p:cNvPr>
            <p:cNvGrpSpPr/>
            <p:nvPr/>
          </p:nvGrpSpPr>
          <p:grpSpPr>
            <a:xfrm>
              <a:off x="4410741" y="1733806"/>
              <a:ext cx="1376272" cy="1646389"/>
              <a:chOff x="4200129" y="1047775"/>
              <a:chExt cx="1554866" cy="1860035"/>
            </a:xfrm>
          </p:grpSpPr>
          <p:sp>
            <p:nvSpPr>
              <p:cNvPr id="22" name="Freeform: Shape 21">
                <a:extLst>
                  <a:ext uri="{FF2B5EF4-FFF2-40B4-BE49-F238E27FC236}">
                    <a16:creationId xmlns:a16="http://schemas.microsoft.com/office/drawing/2014/main" id="{61DA3A9B-9B0E-4545-B043-A1A5974AD283}"/>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F4CE7E6-C0C3-4371-8E5C-092D8BE83A58}"/>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5A9AF72-ED8D-4AA3-A7DF-6171DF5B0305}"/>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12EC91B-01EE-41DF-A788-702213F44045}"/>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2AC60E-ECE1-418E-8F5F-CF2383DAAD7B}"/>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27" name="Graphic 81">
                <a:extLst>
                  <a:ext uri="{FF2B5EF4-FFF2-40B4-BE49-F238E27FC236}">
                    <a16:creationId xmlns:a16="http://schemas.microsoft.com/office/drawing/2014/main" id="{EDB06399-0A5D-487C-9F4E-D5F7C3AF5E3D}"/>
                  </a:ext>
                </a:extLst>
              </p:cNvPr>
              <p:cNvGrpSpPr/>
              <p:nvPr/>
            </p:nvGrpSpPr>
            <p:grpSpPr>
              <a:xfrm>
                <a:off x="4459237" y="2148217"/>
                <a:ext cx="1295758" cy="759593"/>
                <a:chOff x="6513334" y="1100346"/>
                <a:chExt cx="1295758" cy="759593"/>
              </a:xfrm>
              <a:solidFill>
                <a:srgbClr val="1B4760"/>
              </a:solidFill>
            </p:grpSpPr>
            <p:sp>
              <p:nvSpPr>
                <p:cNvPr id="28" name="Freeform: Shape 27">
                  <a:extLst>
                    <a:ext uri="{FF2B5EF4-FFF2-40B4-BE49-F238E27FC236}">
                      <a16:creationId xmlns:a16="http://schemas.microsoft.com/office/drawing/2014/main" id="{9CF94101-3715-4D7B-B3FE-78419B7A838B}"/>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73BC3CC-9F43-45B6-945E-1F5C9B02696E}"/>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grpSp>
          <p:nvGrpSpPr>
            <p:cNvPr id="30" name="Group 29">
              <a:extLst>
                <a:ext uri="{FF2B5EF4-FFF2-40B4-BE49-F238E27FC236}">
                  <a16:creationId xmlns:a16="http://schemas.microsoft.com/office/drawing/2014/main" id="{192E84F3-B601-47A1-9AE7-BC40E2AC4CEC}"/>
                </a:ext>
              </a:extLst>
            </p:cNvPr>
            <p:cNvGrpSpPr/>
            <p:nvPr/>
          </p:nvGrpSpPr>
          <p:grpSpPr>
            <a:xfrm>
              <a:off x="6502757" y="1750885"/>
              <a:ext cx="1579169" cy="1635670"/>
              <a:chOff x="6563619" y="1067070"/>
              <a:chExt cx="1784092" cy="1847925"/>
            </a:xfrm>
          </p:grpSpPr>
          <p:sp>
            <p:nvSpPr>
              <p:cNvPr id="31" name="Freeform: Shape 30">
                <a:extLst>
                  <a:ext uri="{FF2B5EF4-FFF2-40B4-BE49-F238E27FC236}">
                    <a16:creationId xmlns:a16="http://schemas.microsoft.com/office/drawing/2014/main" id="{540CB789-1D21-4C3E-8550-36E7C36712E8}"/>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BDD0C3A-E542-4EC5-9E1E-32604627F58D}"/>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D6FBAE7-046F-405C-8BDB-35F0BCDED03B}"/>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9586C2A-5527-49C0-BC35-43E62DFFB762}"/>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49E5B538-C66E-4AEE-AC7B-504F6AD6ACAA}"/>
                </a:ext>
              </a:extLst>
            </p:cNvPr>
            <p:cNvGrpSpPr/>
            <p:nvPr/>
          </p:nvGrpSpPr>
          <p:grpSpPr>
            <a:xfrm>
              <a:off x="7946663" y="3655474"/>
              <a:ext cx="1571701" cy="1274220"/>
              <a:chOff x="8213001" y="3218811"/>
              <a:chExt cx="1775655" cy="1439571"/>
            </a:xfrm>
          </p:grpSpPr>
          <p:sp>
            <p:nvSpPr>
              <p:cNvPr id="36" name="Freeform: Shape 35">
                <a:extLst>
                  <a:ext uri="{FF2B5EF4-FFF2-40B4-BE49-F238E27FC236}">
                    <a16:creationId xmlns:a16="http://schemas.microsoft.com/office/drawing/2014/main" id="{B83BE9C7-C9FD-43FF-8840-7F74967FC84D}"/>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D4780C6-0382-4347-8E77-4715433E01A1}"/>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6D812C4-077B-4EE7-9CEF-3AB9BEAFA2D4}"/>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2F2061-F009-41E8-B268-3F8F2769546B}"/>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385AAA8-3F28-4110-BAB3-76AAB6C37D3D}"/>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EAB49D3-FF13-4D5E-883A-C983AE789AED}"/>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674E81-B14F-4A64-8643-FC6434E4163F}"/>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FA4D252-5BCE-449D-BF79-BD5087CC76DB}"/>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529D72BC-77D6-4B6A-91DA-8960DB0FB033}"/>
                </a:ext>
              </a:extLst>
            </p:cNvPr>
            <p:cNvGrpSpPr/>
            <p:nvPr/>
          </p:nvGrpSpPr>
          <p:grpSpPr>
            <a:xfrm>
              <a:off x="6550351" y="5195649"/>
              <a:ext cx="1183662" cy="1040677"/>
              <a:chOff x="3983887" y="4061275"/>
              <a:chExt cx="2122406" cy="1866023"/>
            </a:xfrm>
          </p:grpSpPr>
          <p:grpSp>
            <p:nvGrpSpPr>
              <p:cNvPr id="45" name="Group 44">
                <a:extLst>
                  <a:ext uri="{FF2B5EF4-FFF2-40B4-BE49-F238E27FC236}">
                    <a16:creationId xmlns:a16="http://schemas.microsoft.com/office/drawing/2014/main" id="{7C718099-764E-4393-810B-2D4E680675E5}"/>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58" name="Freeform 15">
                  <a:extLst>
                    <a:ext uri="{FF2B5EF4-FFF2-40B4-BE49-F238E27FC236}">
                      <a16:creationId xmlns:a16="http://schemas.microsoft.com/office/drawing/2014/main" id="{C301D284-C75F-4105-957E-C09AAE1D6CAE}"/>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Rectangle 22">
                  <a:extLst>
                    <a:ext uri="{FF2B5EF4-FFF2-40B4-BE49-F238E27FC236}">
                      <a16:creationId xmlns:a16="http://schemas.microsoft.com/office/drawing/2014/main" id="{B985332C-0F0C-4623-96AF-A0CA71CB2DFD}"/>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6" name="Group 45">
                <a:extLst>
                  <a:ext uri="{FF2B5EF4-FFF2-40B4-BE49-F238E27FC236}">
                    <a16:creationId xmlns:a16="http://schemas.microsoft.com/office/drawing/2014/main" id="{C259ED0F-5A63-494A-ACA1-9475F18053DA}"/>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56" name="Freeform 18">
                  <a:extLst>
                    <a:ext uri="{FF2B5EF4-FFF2-40B4-BE49-F238E27FC236}">
                      <a16:creationId xmlns:a16="http://schemas.microsoft.com/office/drawing/2014/main" id="{BC31AE0F-BF3B-4915-B76A-36D6C0518971}"/>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Freeform 19">
                  <a:extLst>
                    <a:ext uri="{FF2B5EF4-FFF2-40B4-BE49-F238E27FC236}">
                      <a16:creationId xmlns:a16="http://schemas.microsoft.com/office/drawing/2014/main" id="{15803724-26C0-41CA-B7DB-8B9FCC574632}"/>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7" name="Group 46">
                <a:extLst>
                  <a:ext uri="{FF2B5EF4-FFF2-40B4-BE49-F238E27FC236}">
                    <a16:creationId xmlns:a16="http://schemas.microsoft.com/office/drawing/2014/main" id="{2C939F7D-AEF1-4B3E-9300-53457AA0662D}"/>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54" name="Freeform 21">
                  <a:extLst>
                    <a:ext uri="{FF2B5EF4-FFF2-40B4-BE49-F238E27FC236}">
                      <a16:creationId xmlns:a16="http://schemas.microsoft.com/office/drawing/2014/main" id="{248F52BB-343A-4FB4-8BDB-1AE830DFD804}"/>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ectangle 22">
                  <a:extLst>
                    <a:ext uri="{FF2B5EF4-FFF2-40B4-BE49-F238E27FC236}">
                      <a16:creationId xmlns:a16="http://schemas.microsoft.com/office/drawing/2014/main" id="{6AC15ED6-884D-4954-B5FD-03BDB661C432}"/>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8" name="Group 47">
                <a:extLst>
                  <a:ext uri="{FF2B5EF4-FFF2-40B4-BE49-F238E27FC236}">
                    <a16:creationId xmlns:a16="http://schemas.microsoft.com/office/drawing/2014/main" id="{7E80E93E-3083-4C47-9F3B-119003422F1B}"/>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52" name="Freeform 24">
                  <a:extLst>
                    <a:ext uri="{FF2B5EF4-FFF2-40B4-BE49-F238E27FC236}">
                      <a16:creationId xmlns:a16="http://schemas.microsoft.com/office/drawing/2014/main" id="{D930D0F6-215C-4C1A-A6FE-267D3948F692}"/>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Rectangle 22">
                  <a:extLst>
                    <a:ext uri="{FF2B5EF4-FFF2-40B4-BE49-F238E27FC236}">
                      <a16:creationId xmlns:a16="http://schemas.microsoft.com/office/drawing/2014/main" id="{FA671883-506C-432A-8224-F1D97D88CAA2}"/>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9" name="Group 48">
                <a:extLst>
                  <a:ext uri="{FF2B5EF4-FFF2-40B4-BE49-F238E27FC236}">
                    <a16:creationId xmlns:a16="http://schemas.microsoft.com/office/drawing/2014/main" id="{F7FBD5D6-242D-44B5-ABCC-BB6D256EEBC9}"/>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50" name="Freeform 27">
                  <a:extLst>
                    <a:ext uri="{FF2B5EF4-FFF2-40B4-BE49-F238E27FC236}">
                      <a16:creationId xmlns:a16="http://schemas.microsoft.com/office/drawing/2014/main" id="{3CE60594-82A7-405A-86E3-52514B987D7F}"/>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28">
                  <a:extLst>
                    <a:ext uri="{FF2B5EF4-FFF2-40B4-BE49-F238E27FC236}">
                      <a16:creationId xmlns:a16="http://schemas.microsoft.com/office/drawing/2014/main" id="{FE49FBB0-59A7-4918-BC51-07F1A6737375}"/>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nvGrpSpPr>
            <p:cNvPr id="60" name="Graphic 29">
              <a:extLst>
                <a:ext uri="{FF2B5EF4-FFF2-40B4-BE49-F238E27FC236}">
                  <a16:creationId xmlns:a16="http://schemas.microsoft.com/office/drawing/2014/main" id="{7490C0E3-6455-4798-A0F1-D592913CF4DD}"/>
                </a:ext>
              </a:extLst>
            </p:cNvPr>
            <p:cNvGrpSpPr/>
            <p:nvPr/>
          </p:nvGrpSpPr>
          <p:grpSpPr>
            <a:xfrm>
              <a:off x="3787989" y="2889247"/>
              <a:ext cx="4608072" cy="2203717"/>
              <a:chOff x="3496317" y="2353600"/>
              <a:chExt cx="5206045" cy="2489686"/>
            </a:xfrm>
          </p:grpSpPr>
          <p:sp>
            <p:nvSpPr>
              <p:cNvPr id="61" name="Freeform: Shape 60">
                <a:extLst>
                  <a:ext uri="{FF2B5EF4-FFF2-40B4-BE49-F238E27FC236}">
                    <a16:creationId xmlns:a16="http://schemas.microsoft.com/office/drawing/2014/main" id="{3B02DB3D-8F69-4E9B-87C7-4C8C8E41626E}"/>
                  </a:ext>
                </a:extLst>
              </p:cNvPr>
              <p:cNvSpPr/>
              <p:nvPr/>
            </p:nvSpPr>
            <p:spPr>
              <a:xfrm>
                <a:off x="4342675" y="2353632"/>
                <a:ext cx="1649799" cy="1468918"/>
              </a:xfrm>
              <a:custGeom>
                <a:avLst/>
                <a:gdLst>
                  <a:gd name="connsiteX0" fmla="*/ 1399506 w 1649799"/>
                  <a:gd name="connsiteY0" fmla="*/ 17705 h 1468918"/>
                  <a:gd name="connsiteX1" fmla="*/ 1545929 w 1649799"/>
                  <a:gd name="connsiteY1" fmla="*/ 3350 h 1468918"/>
                  <a:gd name="connsiteX2" fmla="*/ 1638758 w 1649799"/>
                  <a:gd name="connsiteY2" fmla="*/ 0 h 1468918"/>
                  <a:gd name="connsiteX3" fmla="*/ 1649764 w 1649799"/>
                  <a:gd name="connsiteY3" fmla="*/ 12441 h 1468918"/>
                  <a:gd name="connsiteX4" fmla="*/ 1649764 w 1649799"/>
                  <a:gd name="connsiteY4" fmla="*/ 38759 h 1468918"/>
                  <a:gd name="connsiteX5" fmla="*/ 1649764 w 1649799"/>
                  <a:gd name="connsiteY5" fmla="*/ 1083811 h 1468918"/>
                  <a:gd name="connsiteX6" fmla="*/ 1615312 w 1649799"/>
                  <a:gd name="connsiteY6" fmla="*/ 1120177 h 1468918"/>
                  <a:gd name="connsiteX7" fmla="*/ 1452620 w 1649799"/>
                  <a:gd name="connsiteY7" fmla="*/ 1145538 h 1468918"/>
                  <a:gd name="connsiteX8" fmla="*/ 1325338 w 1649799"/>
                  <a:gd name="connsiteY8" fmla="*/ 1177119 h 1468918"/>
                  <a:gd name="connsiteX9" fmla="*/ 1183223 w 1649799"/>
                  <a:gd name="connsiteY9" fmla="*/ 1227362 h 1468918"/>
                  <a:gd name="connsiteX10" fmla="*/ 953541 w 1649799"/>
                  <a:gd name="connsiteY10" fmla="*/ 1348902 h 1468918"/>
                  <a:gd name="connsiteX11" fmla="*/ 801855 w 1649799"/>
                  <a:gd name="connsiteY11" fmla="*/ 1460872 h 1468918"/>
                  <a:gd name="connsiteX12" fmla="*/ 768360 w 1649799"/>
                  <a:gd name="connsiteY12" fmla="*/ 1458958 h 1468918"/>
                  <a:gd name="connsiteX13" fmla="*/ 273109 w 1649799"/>
                  <a:gd name="connsiteY13" fmla="*/ 963706 h 1468918"/>
                  <a:gd name="connsiteX14" fmla="*/ 9932 w 1649799"/>
                  <a:gd name="connsiteY14" fmla="*/ 700529 h 1468918"/>
                  <a:gd name="connsiteX15" fmla="*/ 10889 w 1649799"/>
                  <a:gd name="connsiteY15" fmla="*/ 667991 h 1468918"/>
                  <a:gd name="connsiteX16" fmla="*/ 128601 w 1649799"/>
                  <a:gd name="connsiteY16" fmla="*/ 568941 h 1468918"/>
                  <a:gd name="connsiteX17" fmla="*/ 141999 w 1649799"/>
                  <a:gd name="connsiteY17" fmla="*/ 553150 h 1468918"/>
                  <a:gd name="connsiteX18" fmla="*/ 174537 w 1649799"/>
                  <a:gd name="connsiteY18" fmla="*/ 522047 h 1468918"/>
                  <a:gd name="connsiteX19" fmla="*/ 497527 w 1649799"/>
                  <a:gd name="connsiteY19" fmla="*/ 311506 h 1468918"/>
                  <a:gd name="connsiteX20" fmla="*/ 620981 w 1649799"/>
                  <a:gd name="connsiteY20" fmla="*/ 249779 h 1468918"/>
                  <a:gd name="connsiteX21" fmla="*/ 797070 w 1649799"/>
                  <a:gd name="connsiteY21" fmla="*/ 170347 h 1468918"/>
                  <a:gd name="connsiteX22" fmla="*/ 829130 w 1649799"/>
                  <a:gd name="connsiteY22" fmla="*/ 158863 h 1468918"/>
                  <a:gd name="connsiteX23" fmla="*/ 1016704 w 1649799"/>
                  <a:gd name="connsiteY23" fmla="*/ 94744 h 1468918"/>
                  <a:gd name="connsiteX24" fmla="*/ 1367447 w 1649799"/>
                  <a:gd name="connsiteY24" fmla="*/ 17226 h 1468918"/>
                  <a:gd name="connsiteX25" fmla="*/ 1399506 w 1649799"/>
                  <a:gd name="connsiteY25" fmla="*/ 17705 h 146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9799" h="1468918">
                    <a:moveTo>
                      <a:pt x="1399506" y="17705"/>
                    </a:moveTo>
                    <a:cubicBezTo>
                      <a:pt x="1448314" y="12920"/>
                      <a:pt x="1497121" y="7178"/>
                      <a:pt x="1545929" y="3350"/>
                    </a:cubicBezTo>
                    <a:cubicBezTo>
                      <a:pt x="1577031" y="957"/>
                      <a:pt x="1608134" y="479"/>
                      <a:pt x="1638758" y="0"/>
                    </a:cubicBezTo>
                    <a:cubicBezTo>
                      <a:pt x="1645936" y="0"/>
                      <a:pt x="1650242" y="4307"/>
                      <a:pt x="1649764" y="12441"/>
                    </a:cubicBezTo>
                    <a:cubicBezTo>
                      <a:pt x="1649285" y="21054"/>
                      <a:pt x="1649764" y="30146"/>
                      <a:pt x="1649764" y="38759"/>
                    </a:cubicBezTo>
                    <a:cubicBezTo>
                      <a:pt x="1649764" y="387109"/>
                      <a:pt x="1649764" y="735460"/>
                      <a:pt x="1649764" y="1083811"/>
                    </a:cubicBezTo>
                    <a:cubicBezTo>
                      <a:pt x="1649764" y="1117785"/>
                      <a:pt x="1648807" y="1117306"/>
                      <a:pt x="1615312" y="1120177"/>
                    </a:cubicBezTo>
                    <a:cubicBezTo>
                      <a:pt x="1560762" y="1124962"/>
                      <a:pt x="1506213" y="1134054"/>
                      <a:pt x="1452620" y="1145538"/>
                    </a:cubicBezTo>
                    <a:cubicBezTo>
                      <a:pt x="1409555" y="1154629"/>
                      <a:pt x="1367447" y="1165156"/>
                      <a:pt x="1325338" y="1177119"/>
                    </a:cubicBezTo>
                    <a:cubicBezTo>
                      <a:pt x="1277010" y="1190996"/>
                      <a:pt x="1229159" y="1207743"/>
                      <a:pt x="1183223" y="1227362"/>
                    </a:cubicBezTo>
                    <a:cubicBezTo>
                      <a:pt x="1103313" y="1261814"/>
                      <a:pt x="1026274" y="1301530"/>
                      <a:pt x="953541" y="1348902"/>
                    </a:cubicBezTo>
                    <a:cubicBezTo>
                      <a:pt x="900427" y="1382876"/>
                      <a:pt x="850663" y="1421156"/>
                      <a:pt x="801855" y="1460872"/>
                    </a:cubicBezTo>
                    <a:cubicBezTo>
                      <a:pt x="787979" y="1472356"/>
                      <a:pt x="780801" y="1471399"/>
                      <a:pt x="768360" y="1458958"/>
                    </a:cubicBezTo>
                    <a:cubicBezTo>
                      <a:pt x="603755" y="1293395"/>
                      <a:pt x="438193" y="1128790"/>
                      <a:pt x="273109" y="963706"/>
                    </a:cubicBezTo>
                    <a:cubicBezTo>
                      <a:pt x="185543" y="876140"/>
                      <a:pt x="97977" y="787617"/>
                      <a:pt x="9932" y="700529"/>
                    </a:cubicBezTo>
                    <a:cubicBezTo>
                      <a:pt x="-3466" y="687610"/>
                      <a:pt x="-3466" y="681389"/>
                      <a:pt x="10889" y="667991"/>
                    </a:cubicBezTo>
                    <a:cubicBezTo>
                      <a:pt x="48691" y="633060"/>
                      <a:pt x="86971" y="599565"/>
                      <a:pt x="128601" y="568941"/>
                    </a:cubicBezTo>
                    <a:cubicBezTo>
                      <a:pt x="133864" y="565113"/>
                      <a:pt x="140563" y="560806"/>
                      <a:pt x="141999" y="553150"/>
                    </a:cubicBezTo>
                    <a:cubicBezTo>
                      <a:pt x="150612" y="540709"/>
                      <a:pt x="162575" y="531139"/>
                      <a:pt x="174537" y="522047"/>
                    </a:cubicBezTo>
                    <a:cubicBezTo>
                      <a:pt x="277416" y="444530"/>
                      <a:pt x="384600" y="373711"/>
                      <a:pt x="497527" y="311506"/>
                    </a:cubicBezTo>
                    <a:cubicBezTo>
                      <a:pt x="538200" y="289973"/>
                      <a:pt x="577916" y="266527"/>
                      <a:pt x="620981" y="249779"/>
                    </a:cubicBezTo>
                    <a:cubicBezTo>
                      <a:pt x="678402" y="220112"/>
                      <a:pt x="735822" y="190923"/>
                      <a:pt x="797070" y="170347"/>
                    </a:cubicBezTo>
                    <a:cubicBezTo>
                      <a:pt x="807598" y="166519"/>
                      <a:pt x="821953" y="171783"/>
                      <a:pt x="829130" y="158863"/>
                    </a:cubicBezTo>
                    <a:cubicBezTo>
                      <a:pt x="890379" y="133981"/>
                      <a:pt x="953541" y="113884"/>
                      <a:pt x="1016704" y="94744"/>
                    </a:cubicBezTo>
                    <a:cubicBezTo>
                      <a:pt x="1132023" y="61248"/>
                      <a:pt x="1248778" y="34931"/>
                      <a:pt x="1367447" y="17226"/>
                    </a:cubicBezTo>
                    <a:cubicBezTo>
                      <a:pt x="1377974" y="14834"/>
                      <a:pt x="1388979" y="11484"/>
                      <a:pt x="1399506" y="17705"/>
                    </a:cubicBezTo>
                    <a:close/>
                  </a:path>
                </a:pathLst>
              </a:custGeom>
              <a:solidFill>
                <a:schemeClr val="accent2"/>
              </a:solidFill>
              <a:ln w="478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BA9B929-9133-4ECB-97E7-3BB013730B36}"/>
                  </a:ext>
                </a:extLst>
              </p:cNvPr>
              <p:cNvSpPr/>
              <p:nvPr/>
            </p:nvSpPr>
            <p:spPr>
              <a:xfrm>
                <a:off x="6205373" y="2353600"/>
                <a:ext cx="1647498" cy="1471438"/>
              </a:xfrm>
              <a:custGeom>
                <a:avLst/>
                <a:gdLst>
                  <a:gd name="connsiteX0" fmla="*/ 1511593 w 1647498"/>
                  <a:gd name="connsiteY0" fmla="*/ 560838 h 1471438"/>
                  <a:gd name="connsiteX1" fmla="*/ 1635047 w 1647498"/>
                  <a:gd name="connsiteY1" fmla="*/ 666109 h 1471438"/>
                  <a:gd name="connsiteX2" fmla="*/ 1635526 w 1647498"/>
                  <a:gd name="connsiteY2" fmla="*/ 705825 h 1471438"/>
                  <a:gd name="connsiteX3" fmla="*/ 961792 w 1647498"/>
                  <a:gd name="connsiteY3" fmla="*/ 1378601 h 1471438"/>
                  <a:gd name="connsiteX4" fmla="*/ 880447 w 1647498"/>
                  <a:gd name="connsiteY4" fmla="*/ 1460904 h 1471438"/>
                  <a:gd name="connsiteX5" fmla="*/ 847430 w 1647498"/>
                  <a:gd name="connsiteY5" fmla="*/ 1463775 h 1471438"/>
                  <a:gd name="connsiteX6" fmla="*/ 589995 w 1647498"/>
                  <a:gd name="connsiteY6" fmla="*/ 1287685 h 1471438"/>
                  <a:gd name="connsiteX7" fmla="*/ 373711 w 1647498"/>
                  <a:gd name="connsiteY7" fmla="*/ 1194377 h 1471438"/>
                  <a:gd name="connsiteX8" fmla="*/ 180396 w 1647498"/>
                  <a:gd name="connsiteY8" fmla="*/ 1141263 h 1471438"/>
                  <a:gd name="connsiteX9" fmla="*/ 24882 w 1647498"/>
                  <a:gd name="connsiteY9" fmla="*/ 1120209 h 1471438"/>
                  <a:gd name="connsiteX10" fmla="*/ 0 w 1647498"/>
                  <a:gd name="connsiteY10" fmla="*/ 1093891 h 1471438"/>
                  <a:gd name="connsiteX11" fmla="*/ 479 w 1647498"/>
                  <a:gd name="connsiteY11" fmla="*/ 261773 h 1471438"/>
                  <a:gd name="connsiteX12" fmla="*/ 0 w 1647498"/>
                  <a:gd name="connsiteY12" fmla="*/ 22522 h 1471438"/>
                  <a:gd name="connsiteX13" fmla="*/ 22968 w 1647498"/>
                  <a:gd name="connsiteY13" fmla="*/ 32 h 1471438"/>
                  <a:gd name="connsiteX14" fmla="*/ 267005 w 1647498"/>
                  <a:gd name="connsiteY14" fmla="*/ 22522 h 1471438"/>
                  <a:gd name="connsiteX15" fmla="*/ 344044 w 1647498"/>
                  <a:gd name="connsiteY15" fmla="*/ 34484 h 1471438"/>
                  <a:gd name="connsiteX16" fmla="*/ 427782 w 1647498"/>
                  <a:gd name="connsiteY16" fmla="*/ 44054 h 1471438"/>
                  <a:gd name="connsiteX17" fmla="*/ 690959 w 1647498"/>
                  <a:gd name="connsiteY17" fmla="*/ 113437 h 1471438"/>
                  <a:gd name="connsiteX18" fmla="*/ 1119698 w 1647498"/>
                  <a:gd name="connsiteY18" fmla="*/ 295269 h 1471438"/>
                  <a:gd name="connsiteX19" fmla="*/ 1492453 w 1647498"/>
                  <a:gd name="connsiteY19" fmla="*/ 536913 h 1471438"/>
                  <a:gd name="connsiteX20" fmla="*/ 1511593 w 1647498"/>
                  <a:gd name="connsiteY20" fmla="*/ 560838 h 14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7498" h="1471438">
                    <a:moveTo>
                      <a:pt x="1511593" y="560838"/>
                    </a:moveTo>
                    <a:cubicBezTo>
                      <a:pt x="1552744" y="595769"/>
                      <a:pt x="1593417" y="631657"/>
                      <a:pt x="1635047" y="666109"/>
                    </a:cubicBezTo>
                    <a:cubicBezTo>
                      <a:pt x="1652752" y="680464"/>
                      <a:pt x="1650359" y="690991"/>
                      <a:pt x="1635526" y="705825"/>
                    </a:cubicBezTo>
                    <a:cubicBezTo>
                      <a:pt x="1410629" y="929764"/>
                      <a:pt x="1186211" y="1154183"/>
                      <a:pt x="961792" y="1378601"/>
                    </a:cubicBezTo>
                    <a:cubicBezTo>
                      <a:pt x="934518" y="1405876"/>
                      <a:pt x="906764" y="1432672"/>
                      <a:pt x="880447" y="1460904"/>
                    </a:cubicBezTo>
                    <a:cubicBezTo>
                      <a:pt x="869441" y="1472866"/>
                      <a:pt x="860828" y="1475737"/>
                      <a:pt x="847430" y="1463775"/>
                    </a:cubicBezTo>
                    <a:cubicBezTo>
                      <a:pt x="768955" y="1393913"/>
                      <a:pt x="682346" y="1336493"/>
                      <a:pt x="589995" y="1287685"/>
                    </a:cubicBezTo>
                    <a:cubicBezTo>
                      <a:pt x="520612" y="1250840"/>
                      <a:pt x="448837" y="1219259"/>
                      <a:pt x="373711" y="1194377"/>
                    </a:cubicBezTo>
                    <a:cubicBezTo>
                      <a:pt x="310071" y="1173323"/>
                      <a:pt x="245951" y="1154661"/>
                      <a:pt x="180396" y="1141263"/>
                    </a:cubicBezTo>
                    <a:cubicBezTo>
                      <a:pt x="129196" y="1131215"/>
                      <a:pt x="77518" y="1121645"/>
                      <a:pt x="24882" y="1120209"/>
                    </a:cubicBezTo>
                    <a:cubicBezTo>
                      <a:pt x="4785" y="1119731"/>
                      <a:pt x="0" y="1113031"/>
                      <a:pt x="0" y="1093891"/>
                    </a:cubicBezTo>
                    <a:cubicBezTo>
                      <a:pt x="479" y="816359"/>
                      <a:pt x="479" y="538827"/>
                      <a:pt x="479" y="261773"/>
                    </a:cubicBezTo>
                    <a:cubicBezTo>
                      <a:pt x="479" y="181863"/>
                      <a:pt x="957" y="102432"/>
                      <a:pt x="0" y="22522"/>
                    </a:cubicBezTo>
                    <a:cubicBezTo>
                      <a:pt x="0" y="4338"/>
                      <a:pt x="5742" y="-447"/>
                      <a:pt x="22968" y="32"/>
                    </a:cubicBezTo>
                    <a:cubicBezTo>
                      <a:pt x="104792" y="989"/>
                      <a:pt x="186138" y="12951"/>
                      <a:pt x="267005" y="22522"/>
                    </a:cubicBezTo>
                    <a:cubicBezTo>
                      <a:pt x="292366" y="25393"/>
                      <a:pt x="319162" y="26828"/>
                      <a:pt x="344044" y="34484"/>
                    </a:cubicBezTo>
                    <a:cubicBezTo>
                      <a:pt x="373233" y="23479"/>
                      <a:pt x="400508" y="38791"/>
                      <a:pt x="427782" y="44054"/>
                    </a:cubicBezTo>
                    <a:cubicBezTo>
                      <a:pt x="516784" y="61280"/>
                      <a:pt x="604829" y="85684"/>
                      <a:pt x="690959" y="113437"/>
                    </a:cubicBezTo>
                    <a:cubicBezTo>
                      <a:pt x="839295" y="161288"/>
                      <a:pt x="982368" y="221579"/>
                      <a:pt x="1119698" y="295269"/>
                    </a:cubicBezTo>
                    <a:cubicBezTo>
                      <a:pt x="1250809" y="365130"/>
                      <a:pt x="1375219" y="445519"/>
                      <a:pt x="1492453" y="536913"/>
                    </a:cubicBezTo>
                    <a:cubicBezTo>
                      <a:pt x="1501545" y="543612"/>
                      <a:pt x="1507286" y="551268"/>
                      <a:pt x="1511593" y="560838"/>
                    </a:cubicBezTo>
                    <a:close/>
                  </a:path>
                </a:pathLst>
              </a:custGeom>
              <a:solidFill>
                <a:schemeClr val="accent3"/>
              </a:solidFill>
              <a:ln w="478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5F99DF2-A052-4C4D-8FF3-C5DA7DD84D1A}"/>
                  </a:ext>
                </a:extLst>
              </p:cNvPr>
              <p:cNvSpPr/>
              <p:nvPr/>
            </p:nvSpPr>
            <p:spPr>
              <a:xfrm>
                <a:off x="3496317" y="3196557"/>
                <a:ext cx="1473807" cy="1646427"/>
              </a:xfrm>
              <a:custGeom>
                <a:avLst/>
                <a:gdLst>
                  <a:gd name="connsiteX0" fmla="*/ 477795 w 1473807"/>
                  <a:gd name="connsiteY0" fmla="*/ 210261 h 1646427"/>
                  <a:gd name="connsiteX1" fmla="*/ 526602 w 1473807"/>
                  <a:gd name="connsiteY1" fmla="*/ 184900 h 1646427"/>
                  <a:gd name="connsiteX2" fmla="*/ 669675 w 1473807"/>
                  <a:gd name="connsiteY2" fmla="*/ 11682 h 1646427"/>
                  <a:gd name="connsiteX3" fmla="*/ 706041 w 1473807"/>
                  <a:gd name="connsiteY3" fmla="*/ 10246 h 1646427"/>
                  <a:gd name="connsiteX4" fmla="*/ 1455856 w 1473807"/>
                  <a:gd name="connsiteY4" fmla="*/ 760540 h 1646427"/>
                  <a:gd name="connsiteX5" fmla="*/ 1457292 w 1473807"/>
                  <a:gd name="connsiteY5" fmla="*/ 811740 h 1646427"/>
                  <a:gd name="connsiteX6" fmla="*/ 1348671 w 1473807"/>
                  <a:gd name="connsiteY6" fmla="*/ 960555 h 1646427"/>
                  <a:gd name="connsiteX7" fmla="*/ 1219954 w 1473807"/>
                  <a:gd name="connsiteY7" fmla="*/ 1209855 h 1646427"/>
                  <a:gd name="connsiteX8" fmla="*/ 1166840 w 1473807"/>
                  <a:gd name="connsiteY8" fmla="*/ 1375417 h 1646427"/>
                  <a:gd name="connsiteX9" fmla="*/ 1121382 w 1473807"/>
                  <a:gd name="connsiteY9" fmla="*/ 1631417 h 1646427"/>
                  <a:gd name="connsiteX10" fmla="*/ 1104634 w 1473807"/>
                  <a:gd name="connsiteY10" fmla="*/ 1646250 h 1646427"/>
                  <a:gd name="connsiteX11" fmla="*/ 1056784 w 1473807"/>
                  <a:gd name="connsiteY11" fmla="*/ 1646250 h 1646427"/>
                  <a:gd name="connsiteX12" fmla="*/ 40442 w 1473807"/>
                  <a:gd name="connsiteY12" fmla="*/ 1646250 h 1646427"/>
                  <a:gd name="connsiteX13" fmla="*/ 1684 w 1473807"/>
                  <a:gd name="connsiteY13" fmla="*/ 1604621 h 1646427"/>
                  <a:gd name="connsiteX14" fmla="*/ 19388 w 1473807"/>
                  <a:gd name="connsiteY14" fmla="*/ 1415133 h 1646427"/>
                  <a:gd name="connsiteX15" fmla="*/ 16517 w 1473807"/>
                  <a:gd name="connsiteY15" fmla="*/ 1392165 h 1646427"/>
                  <a:gd name="connsiteX16" fmla="*/ 156240 w 1473807"/>
                  <a:gd name="connsiteY16" fmla="*/ 839493 h 1646427"/>
                  <a:gd name="connsiteX17" fmla="*/ 367260 w 1473807"/>
                  <a:gd name="connsiteY17" fmla="*/ 403098 h 1646427"/>
                  <a:gd name="connsiteX18" fmla="*/ 471574 w 1473807"/>
                  <a:gd name="connsiteY18" fmla="*/ 245670 h 1646427"/>
                  <a:gd name="connsiteX19" fmla="*/ 477795 w 1473807"/>
                  <a:gd name="connsiteY19" fmla="*/ 210261 h 164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3807" h="1646427">
                    <a:moveTo>
                      <a:pt x="477795" y="210261"/>
                    </a:moveTo>
                    <a:cubicBezTo>
                      <a:pt x="500284" y="214089"/>
                      <a:pt x="514161" y="201648"/>
                      <a:pt x="526602" y="184900"/>
                    </a:cubicBezTo>
                    <a:cubicBezTo>
                      <a:pt x="571103" y="124609"/>
                      <a:pt x="618953" y="67188"/>
                      <a:pt x="669675" y="11682"/>
                    </a:cubicBezTo>
                    <a:cubicBezTo>
                      <a:pt x="683073" y="-3152"/>
                      <a:pt x="691686" y="-4109"/>
                      <a:pt x="706041" y="10246"/>
                    </a:cubicBezTo>
                    <a:cubicBezTo>
                      <a:pt x="955820" y="260504"/>
                      <a:pt x="1206077" y="510283"/>
                      <a:pt x="1455856" y="760540"/>
                    </a:cubicBezTo>
                    <a:cubicBezTo>
                      <a:pt x="1479303" y="783987"/>
                      <a:pt x="1479781" y="784465"/>
                      <a:pt x="1457292" y="811740"/>
                    </a:cubicBezTo>
                    <a:cubicBezTo>
                      <a:pt x="1418533" y="859112"/>
                      <a:pt x="1382645" y="908876"/>
                      <a:pt x="1348671" y="960555"/>
                    </a:cubicBezTo>
                    <a:cubicBezTo>
                      <a:pt x="1296993" y="1039508"/>
                      <a:pt x="1255842" y="1123724"/>
                      <a:pt x="1219954" y="1209855"/>
                    </a:cubicBezTo>
                    <a:cubicBezTo>
                      <a:pt x="1197943" y="1262969"/>
                      <a:pt x="1182631" y="1319432"/>
                      <a:pt x="1166840" y="1375417"/>
                    </a:cubicBezTo>
                    <a:cubicBezTo>
                      <a:pt x="1143872" y="1459634"/>
                      <a:pt x="1133345" y="1545765"/>
                      <a:pt x="1121382" y="1631417"/>
                    </a:cubicBezTo>
                    <a:cubicBezTo>
                      <a:pt x="1119947" y="1642901"/>
                      <a:pt x="1115161" y="1646250"/>
                      <a:pt x="1104634" y="1646250"/>
                    </a:cubicBezTo>
                    <a:cubicBezTo>
                      <a:pt x="1088844" y="1645772"/>
                      <a:pt x="1072575" y="1646250"/>
                      <a:pt x="1056784" y="1646250"/>
                    </a:cubicBezTo>
                    <a:cubicBezTo>
                      <a:pt x="718003" y="1646250"/>
                      <a:pt x="379223" y="1646250"/>
                      <a:pt x="40442" y="1646250"/>
                    </a:cubicBezTo>
                    <a:cubicBezTo>
                      <a:pt x="-4537" y="1646250"/>
                      <a:pt x="-1666" y="1651514"/>
                      <a:pt x="1684" y="1604621"/>
                    </a:cubicBezTo>
                    <a:cubicBezTo>
                      <a:pt x="5990" y="1541458"/>
                      <a:pt x="13646" y="1478296"/>
                      <a:pt x="19388" y="1415133"/>
                    </a:cubicBezTo>
                    <a:cubicBezTo>
                      <a:pt x="13168" y="1407956"/>
                      <a:pt x="15560" y="1399821"/>
                      <a:pt x="16517" y="1392165"/>
                    </a:cubicBezTo>
                    <a:cubicBezTo>
                      <a:pt x="41399" y="1202678"/>
                      <a:pt x="89728" y="1018932"/>
                      <a:pt x="156240" y="839493"/>
                    </a:cubicBezTo>
                    <a:cubicBezTo>
                      <a:pt x="212704" y="687329"/>
                      <a:pt x="284001" y="542343"/>
                      <a:pt x="367260" y="403098"/>
                    </a:cubicBezTo>
                    <a:cubicBezTo>
                      <a:pt x="399320" y="349027"/>
                      <a:pt x="435686" y="297349"/>
                      <a:pt x="471574" y="245670"/>
                    </a:cubicBezTo>
                    <a:cubicBezTo>
                      <a:pt x="479709" y="234665"/>
                      <a:pt x="483058" y="223659"/>
                      <a:pt x="477795" y="210261"/>
                    </a:cubicBezTo>
                    <a:close/>
                  </a:path>
                </a:pathLst>
              </a:custGeom>
              <a:solidFill>
                <a:schemeClr val="accent1"/>
              </a:solidFill>
              <a:ln w="478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6BE1D78-5E41-4DC2-BD03-EA0D20F08972}"/>
                  </a:ext>
                </a:extLst>
              </p:cNvPr>
              <p:cNvSpPr/>
              <p:nvPr/>
            </p:nvSpPr>
            <p:spPr>
              <a:xfrm>
                <a:off x="7229488" y="3197036"/>
                <a:ext cx="1472874" cy="1646250"/>
              </a:xfrm>
              <a:custGeom>
                <a:avLst/>
                <a:gdLst>
                  <a:gd name="connsiteX0" fmla="*/ 344884 w 1472874"/>
                  <a:gd name="connsiteY0" fmla="*/ 1586916 h 1646250"/>
                  <a:gd name="connsiteX1" fmla="*/ 324787 w 1472874"/>
                  <a:gd name="connsiteY1" fmla="*/ 1453413 h 1646250"/>
                  <a:gd name="connsiteX2" fmla="*/ 315695 w 1472874"/>
                  <a:gd name="connsiteY2" fmla="*/ 1414655 h 1646250"/>
                  <a:gd name="connsiteX3" fmla="*/ 264974 w 1472874"/>
                  <a:gd name="connsiteY3" fmla="*/ 1243829 h 1646250"/>
                  <a:gd name="connsiteX4" fmla="*/ 134343 w 1472874"/>
                  <a:gd name="connsiteY4" fmla="*/ 976824 h 1646250"/>
                  <a:gd name="connsiteX5" fmla="*/ 11845 w 1472874"/>
                  <a:gd name="connsiteY5" fmla="*/ 808869 h 1646250"/>
                  <a:gd name="connsiteX6" fmla="*/ 13281 w 1472874"/>
                  <a:gd name="connsiteY6" fmla="*/ 762454 h 1646250"/>
                  <a:gd name="connsiteX7" fmla="*/ 766446 w 1472874"/>
                  <a:gd name="connsiteY7" fmla="*/ 10246 h 1646250"/>
                  <a:gd name="connsiteX8" fmla="*/ 803769 w 1472874"/>
                  <a:gd name="connsiteY8" fmla="*/ 11682 h 1646250"/>
                  <a:gd name="connsiteX9" fmla="*/ 965982 w 1472874"/>
                  <a:gd name="connsiteY9" fmla="*/ 208825 h 1646250"/>
                  <a:gd name="connsiteX10" fmla="*/ 990385 w 1472874"/>
                  <a:gd name="connsiteY10" fmla="*/ 230837 h 1646250"/>
                  <a:gd name="connsiteX11" fmla="*/ 1222460 w 1472874"/>
                  <a:gd name="connsiteY11" fmla="*/ 621774 h 1646250"/>
                  <a:gd name="connsiteX12" fmla="*/ 1283708 w 1472874"/>
                  <a:gd name="connsiteY12" fmla="*/ 761497 h 1646250"/>
                  <a:gd name="connsiteX13" fmla="*/ 1304284 w 1472874"/>
                  <a:gd name="connsiteY13" fmla="*/ 807912 h 1646250"/>
                  <a:gd name="connsiteX14" fmla="*/ 1435872 w 1472874"/>
                  <a:gd name="connsiteY14" fmla="*/ 1269190 h 1646250"/>
                  <a:gd name="connsiteX15" fmla="*/ 1460276 w 1472874"/>
                  <a:gd name="connsiteY15" fmla="*/ 1412741 h 1646250"/>
                  <a:gd name="connsiteX16" fmla="*/ 1461711 w 1472874"/>
                  <a:gd name="connsiteY16" fmla="*/ 1453413 h 1646250"/>
                  <a:gd name="connsiteX17" fmla="*/ 1463147 w 1472874"/>
                  <a:gd name="connsiteY17" fmla="*/ 1529017 h 1646250"/>
                  <a:gd name="connsiteX18" fmla="*/ 1470803 w 1472874"/>
                  <a:gd name="connsiteY18" fmla="*/ 1616583 h 1646250"/>
                  <a:gd name="connsiteX19" fmla="*/ 1444007 w 1472874"/>
                  <a:gd name="connsiteY19" fmla="*/ 1646251 h 1646250"/>
                  <a:gd name="connsiteX20" fmla="*/ 975073 w 1472874"/>
                  <a:gd name="connsiteY20" fmla="*/ 1646251 h 1646250"/>
                  <a:gd name="connsiteX21" fmla="*/ 379336 w 1472874"/>
                  <a:gd name="connsiteY21" fmla="*/ 1646251 h 1646250"/>
                  <a:gd name="connsiteX22" fmla="*/ 353497 w 1472874"/>
                  <a:gd name="connsiteY22" fmla="*/ 1644336 h 1646250"/>
                  <a:gd name="connsiteX23" fmla="*/ 344884 w 1472874"/>
                  <a:gd name="connsiteY23" fmla="*/ 1586916 h 164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2874" h="1646250">
                    <a:moveTo>
                      <a:pt x="344884" y="1586916"/>
                    </a:moveTo>
                    <a:cubicBezTo>
                      <a:pt x="343927" y="1541458"/>
                      <a:pt x="331007" y="1497914"/>
                      <a:pt x="324787" y="1453413"/>
                    </a:cubicBezTo>
                    <a:cubicBezTo>
                      <a:pt x="316652" y="1441929"/>
                      <a:pt x="323351" y="1426617"/>
                      <a:pt x="315695" y="1414655"/>
                    </a:cubicBezTo>
                    <a:cubicBezTo>
                      <a:pt x="302297" y="1356756"/>
                      <a:pt x="286028" y="1299814"/>
                      <a:pt x="264974" y="1243829"/>
                    </a:cubicBezTo>
                    <a:cubicBezTo>
                      <a:pt x="230043" y="1150999"/>
                      <a:pt x="186978" y="1061519"/>
                      <a:pt x="134343" y="976824"/>
                    </a:cubicBezTo>
                    <a:cubicBezTo>
                      <a:pt x="97498" y="917968"/>
                      <a:pt x="58739" y="860069"/>
                      <a:pt x="11845" y="808869"/>
                    </a:cubicBezTo>
                    <a:cubicBezTo>
                      <a:pt x="-3945" y="791643"/>
                      <a:pt x="-4424" y="780637"/>
                      <a:pt x="13281" y="762454"/>
                    </a:cubicBezTo>
                    <a:cubicBezTo>
                      <a:pt x="265452" y="512675"/>
                      <a:pt x="516188" y="261461"/>
                      <a:pt x="766446" y="10246"/>
                    </a:cubicBezTo>
                    <a:cubicBezTo>
                      <a:pt x="780801" y="-4109"/>
                      <a:pt x="790371" y="-3152"/>
                      <a:pt x="803769" y="11682"/>
                    </a:cubicBezTo>
                    <a:cubicBezTo>
                      <a:pt x="860233" y="75323"/>
                      <a:pt x="913346" y="141835"/>
                      <a:pt x="965982" y="208825"/>
                    </a:cubicBezTo>
                    <a:cubicBezTo>
                      <a:pt x="975073" y="215046"/>
                      <a:pt x="984165" y="221267"/>
                      <a:pt x="990385" y="230837"/>
                    </a:cubicBezTo>
                    <a:cubicBezTo>
                      <a:pt x="1077952" y="355248"/>
                      <a:pt x="1156426" y="484922"/>
                      <a:pt x="1222460" y="621774"/>
                    </a:cubicBezTo>
                    <a:cubicBezTo>
                      <a:pt x="1244471" y="667710"/>
                      <a:pt x="1266003" y="713647"/>
                      <a:pt x="1283708" y="761497"/>
                    </a:cubicBezTo>
                    <a:cubicBezTo>
                      <a:pt x="1290886" y="776809"/>
                      <a:pt x="1296149" y="793078"/>
                      <a:pt x="1304284" y="807912"/>
                    </a:cubicBezTo>
                    <a:cubicBezTo>
                      <a:pt x="1360747" y="958162"/>
                      <a:pt x="1408119" y="1110805"/>
                      <a:pt x="1435872" y="1269190"/>
                    </a:cubicBezTo>
                    <a:cubicBezTo>
                      <a:pt x="1444485" y="1317040"/>
                      <a:pt x="1450227" y="1365369"/>
                      <a:pt x="1460276" y="1412741"/>
                    </a:cubicBezTo>
                    <a:cubicBezTo>
                      <a:pt x="1463147" y="1426139"/>
                      <a:pt x="1464104" y="1440015"/>
                      <a:pt x="1461711" y="1453413"/>
                    </a:cubicBezTo>
                    <a:cubicBezTo>
                      <a:pt x="1457405" y="1478774"/>
                      <a:pt x="1458362" y="1504135"/>
                      <a:pt x="1463147" y="1529017"/>
                    </a:cubicBezTo>
                    <a:cubicBezTo>
                      <a:pt x="1466018" y="1558206"/>
                      <a:pt x="1465061" y="1587395"/>
                      <a:pt x="1470803" y="1616583"/>
                    </a:cubicBezTo>
                    <a:cubicBezTo>
                      <a:pt x="1476066" y="1644336"/>
                      <a:pt x="1472717" y="1646251"/>
                      <a:pt x="1444007" y="1646251"/>
                    </a:cubicBezTo>
                    <a:cubicBezTo>
                      <a:pt x="1287536" y="1646251"/>
                      <a:pt x="1131544" y="1646251"/>
                      <a:pt x="975073" y="1646251"/>
                    </a:cubicBezTo>
                    <a:cubicBezTo>
                      <a:pt x="776494" y="1646251"/>
                      <a:pt x="577915" y="1646251"/>
                      <a:pt x="379336" y="1646251"/>
                    </a:cubicBezTo>
                    <a:cubicBezTo>
                      <a:pt x="370723" y="1646251"/>
                      <a:pt x="362110" y="1644815"/>
                      <a:pt x="353497" y="1644336"/>
                    </a:cubicBezTo>
                    <a:cubicBezTo>
                      <a:pt x="342970" y="1626632"/>
                      <a:pt x="354454" y="1605099"/>
                      <a:pt x="344884" y="1586916"/>
                    </a:cubicBezTo>
                    <a:close/>
                  </a:path>
                </a:pathLst>
              </a:custGeom>
              <a:solidFill>
                <a:schemeClr val="accent4"/>
              </a:solidFill>
              <a:ln w="4780" cap="flat">
                <a:noFill/>
                <a:prstDash val="solid"/>
                <a:miter/>
              </a:ln>
            </p:spPr>
            <p:txBody>
              <a:bodyPr rtlCol="0" anchor="ctr"/>
              <a:lstStyle/>
              <a:p>
                <a:endParaRPr lang="en-US"/>
              </a:p>
            </p:txBody>
          </p:sp>
        </p:grpSp>
        <p:sp>
          <p:nvSpPr>
            <p:cNvPr id="65" name="Trapezoid 24">
              <a:extLst>
                <a:ext uri="{FF2B5EF4-FFF2-40B4-BE49-F238E27FC236}">
                  <a16:creationId xmlns:a16="http://schemas.microsoft.com/office/drawing/2014/main" id="{FCCA71C0-5036-4F20-8C6F-6A517DFD1824}"/>
                </a:ext>
              </a:extLst>
            </p:cNvPr>
            <p:cNvSpPr>
              <a:spLocks noChangeAspect="1"/>
            </p:cNvSpPr>
            <p:nvPr/>
          </p:nvSpPr>
          <p:spPr>
            <a:xfrm rot="8369018">
              <a:off x="4215200" y="4240285"/>
              <a:ext cx="410470" cy="414380"/>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Oval 21">
              <a:extLst>
                <a:ext uri="{FF2B5EF4-FFF2-40B4-BE49-F238E27FC236}">
                  <a16:creationId xmlns:a16="http://schemas.microsoft.com/office/drawing/2014/main" id="{0A669B34-A3EE-407C-8F2E-725580A3BD50}"/>
                </a:ext>
              </a:extLst>
            </p:cNvPr>
            <p:cNvSpPr>
              <a:spLocks noChangeAspect="1"/>
            </p:cNvSpPr>
            <p:nvPr/>
          </p:nvSpPr>
          <p:spPr>
            <a:xfrm>
              <a:off x="5181842" y="3344945"/>
              <a:ext cx="425281" cy="37272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7" name="Freeform: Shape 66">
              <a:extLst>
                <a:ext uri="{FF2B5EF4-FFF2-40B4-BE49-F238E27FC236}">
                  <a16:creationId xmlns:a16="http://schemas.microsoft.com/office/drawing/2014/main" id="{273F6729-356F-4418-AA46-544832673807}"/>
                </a:ext>
              </a:extLst>
            </p:cNvPr>
            <p:cNvSpPr/>
            <p:nvPr/>
          </p:nvSpPr>
          <p:spPr>
            <a:xfrm rot="5400000">
              <a:off x="7642674" y="4398956"/>
              <a:ext cx="286823" cy="287246"/>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Frame 1">
              <a:extLst>
                <a:ext uri="{FF2B5EF4-FFF2-40B4-BE49-F238E27FC236}">
                  <a16:creationId xmlns:a16="http://schemas.microsoft.com/office/drawing/2014/main" id="{987D0CEB-6398-4229-B1F9-38118519F6BA}"/>
                </a:ext>
              </a:extLst>
            </p:cNvPr>
            <p:cNvSpPr/>
            <p:nvPr/>
          </p:nvSpPr>
          <p:spPr>
            <a:xfrm>
              <a:off x="6672946" y="3310564"/>
              <a:ext cx="298742" cy="403639"/>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69" name="Graphic 3">
              <a:extLst>
                <a:ext uri="{FF2B5EF4-FFF2-40B4-BE49-F238E27FC236}">
                  <a16:creationId xmlns:a16="http://schemas.microsoft.com/office/drawing/2014/main" id="{920F5B78-C005-4268-9B31-29595AACFDB6}"/>
                </a:ext>
              </a:extLst>
            </p:cNvPr>
            <p:cNvGrpSpPr/>
            <p:nvPr/>
          </p:nvGrpSpPr>
          <p:grpSpPr>
            <a:xfrm rot="294171">
              <a:off x="5592267" y="5285235"/>
              <a:ext cx="3319894" cy="1207409"/>
              <a:chOff x="0" y="1211951"/>
              <a:chExt cx="12192000" cy="4434097"/>
            </a:xfrm>
          </p:grpSpPr>
          <p:sp>
            <p:nvSpPr>
              <p:cNvPr id="70" name="Freeform: Shape 69">
                <a:extLst>
                  <a:ext uri="{FF2B5EF4-FFF2-40B4-BE49-F238E27FC236}">
                    <a16:creationId xmlns:a16="http://schemas.microsoft.com/office/drawing/2014/main" id="{1B56AF6D-24C7-42FD-8B67-E873B6444457}"/>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1BEBD6D-22A7-4733-9300-DC53BB0AB34F}"/>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D7B1885-3D63-4D96-9610-EE6B4601ED6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F071816-E8A4-4567-BD30-5AB53BC80A82}"/>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C790130-4966-4C3D-82AF-70A0AE5A4249}"/>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DB6CA860-59ED-4F05-841B-10F9038B6776}"/>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D5873CC8-5F25-46BF-A988-02E0EF09589D}"/>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0EBC6BD-91BD-4088-BC65-115CC72B648A}"/>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A0D5B0-227D-4413-99B9-74B1F45C2943}"/>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470401F-7C2B-4635-8620-72536D2B99D2}"/>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grpSp>
          <p:nvGrpSpPr>
            <p:cNvPr id="80" name="Group 79">
              <a:extLst>
                <a:ext uri="{FF2B5EF4-FFF2-40B4-BE49-F238E27FC236}">
                  <a16:creationId xmlns:a16="http://schemas.microsoft.com/office/drawing/2014/main" id="{C66CC95D-2ECD-4209-B274-2C0DF4A968E2}"/>
                </a:ext>
              </a:extLst>
            </p:cNvPr>
            <p:cNvGrpSpPr/>
            <p:nvPr/>
          </p:nvGrpSpPr>
          <p:grpSpPr>
            <a:xfrm flipH="1">
              <a:off x="4443686" y="5195649"/>
              <a:ext cx="1183662" cy="1040677"/>
              <a:chOff x="3983887" y="4061275"/>
              <a:chExt cx="2122406" cy="1866023"/>
            </a:xfrm>
          </p:grpSpPr>
          <p:grpSp>
            <p:nvGrpSpPr>
              <p:cNvPr id="81" name="Group 80">
                <a:extLst>
                  <a:ext uri="{FF2B5EF4-FFF2-40B4-BE49-F238E27FC236}">
                    <a16:creationId xmlns:a16="http://schemas.microsoft.com/office/drawing/2014/main" id="{A8F86B10-7110-47EF-81EA-0A10DFE25B57}"/>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94" name="Freeform 15">
                  <a:extLst>
                    <a:ext uri="{FF2B5EF4-FFF2-40B4-BE49-F238E27FC236}">
                      <a16:creationId xmlns:a16="http://schemas.microsoft.com/office/drawing/2014/main" id="{3118A4D7-B3EB-42FC-80A8-BAEEEF40825A}"/>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5" name="Rectangle 22">
                  <a:extLst>
                    <a:ext uri="{FF2B5EF4-FFF2-40B4-BE49-F238E27FC236}">
                      <a16:creationId xmlns:a16="http://schemas.microsoft.com/office/drawing/2014/main" id="{B60D7E33-533C-4967-90F6-9F26CADBEAA2}"/>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2" name="Group 81">
                <a:extLst>
                  <a:ext uri="{FF2B5EF4-FFF2-40B4-BE49-F238E27FC236}">
                    <a16:creationId xmlns:a16="http://schemas.microsoft.com/office/drawing/2014/main" id="{E6A92E36-5B33-4710-9CD1-45E783ED2D0B}"/>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92" name="Freeform 18">
                  <a:extLst>
                    <a:ext uri="{FF2B5EF4-FFF2-40B4-BE49-F238E27FC236}">
                      <a16:creationId xmlns:a16="http://schemas.microsoft.com/office/drawing/2014/main" id="{4C592D65-4694-4C90-B494-CCD2C43568B0}"/>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Freeform 19">
                  <a:extLst>
                    <a:ext uri="{FF2B5EF4-FFF2-40B4-BE49-F238E27FC236}">
                      <a16:creationId xmlns:a16="http://schemas.microsoft.com/office/drawing/2014/main" id="{F8F3488F-A5AE-4CFB-9B01-D969E5E92E8A}"/>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83" name="Group 82">
                <a:extLst>
                  <a:ext uri="{FF2B5EF4-FFF2-40B4-BE49-F238E27FC236}">
                    <a16:creationId xmlns:a16="http://schemas.microsoft.com/office/drawing/2014/main" id="{C3FEAD97-050C-49CD-BD5A-229BD267ABC9}"/>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90" name="Freeform 21">
                  <a:extLst>
                    <a:ext uri="{FF2B5EF4-FFF2-40B4-BE49-F238E27FC236}">
                      <a16:creationId xmlns:a16="http://schemas.microsoft.com/office/drawing/2014/main" id="{155CFEA9-68BE-49FD-A0C5-F82823DFE6AC}"/>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Rectangle 22">
                  <a:extLst>
                    <a:ext uri="{FF2B5EF4-FFF2-40B4-BE49-F238E27FC236}">
                      <a16:creationId xmlns:a16="http://schemas.microsoft.com/office/drawing/2014/main" id="{F1974002-4028-43C3-B989-6F4B8ABBB8DA}"/>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4" name="Group 83">
                <a:extLst>
                  <a:ext uri="{FF2B5EF4-FFF2-40B4-BE49-F238E27FC236}">
                    <a16:creationId xmlns:a16="http://schemas.microsoft.com/office/drawing/2014/main" id="{13F1EA98-572C-46C4-9E89-9C2BA971C241}"/>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88" name="Freeform 24">
                  <a:extLst>
                    <a:ext uri="{FF2B5EF4-FFF2-40B4-BE49-F238E27FC236}">
                      <a16:creationId xmlns:a16="http://schemas.microsoft.com/office/drawing/2014/main" id="{6B32E581-E1B0-4852-B0F9-C9B9BCC41D6F}"/>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9" name="Rectangle 22">
                  <a:extLst>
                    <a:ext uri="{FF2B5EF4-FFF2-40B4-BE49-F238E27FC236}">
                      <a16:creationId xmlns:a16="http://schemas.microsoft.com/office/drawing/2014/main" id="{FECFC31D-7A0F-4EAF-BC13-15923E1BE53E}"/>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5" name="Group 84">
                <a:extLst>
                  <a:ext uri="{FF2B5EF4-FFF2-40B4-BE49-F238E27FC236}">
                    <a16:creationId xmlns:a16="http://schemas.microsoft.com/office/drawing/2014/main" id="{2DAF4208-15F7-4A5C-9CEF-1ECC12C9C600}"/>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86" name="Freeform 27">
                  <a:extLst>
                    <a:ext uri="{FF2B5EF4-FFF2-40B4-BE49-F238E27FC236}">
                      <a16:creationId xmlns:a16="http://schemas.microsoft.com/office/drawing/2014/main" id="{FEEFC4E0-2874-4201-B1B2-2446B50A1A9D}"/>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7" name="Freeform 28">
                  <a:extLst>
                    <a:ext uri="{FF2B5EF4-FFF2-40B4-BE49-F238E27FC236}">
                      <a16:creationId xmlns:a16="http://schemas.microsoft.com/office/drawing/2014/main" id="{207A734A-AFBA-4B03-A382-EDF30C216C83}"/>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grpSp>
        <p:nvGrpSpPr>
          <p:cNvPr id="126" name="Group 125">
            <a:extLst>
              <a:ext uri="{FF2B5EF4-FFF2-40B4-BE49-F238E27FC236}">
                <a16:creationId xmlns:a16="http://schemas.microsoft.com/office/drawing/2014/main" id="{5C2A9E3A-8502-4AD9-9D1E-C380E39809F4}"/>
              </a:ext>
            </a:extLst>
          </p:cNvPr>
          <p:cNvGrpSpPr/>
          <p:nvPr/>
        </p:nvGrpSpPr>
        <p:grpSpPr>
          <a:xfrm>
            <a:off x="397525" y="0"/>
            <a:ext cx="2520000" cy="2485667"/>
            <a:chOff x="397525" y="0"/>
            <a:chExt cx="2520000" cy="2485667"/>
          </a:xfrm>
        </p:grpSpPr>
        <p:sp>
          <p:nvSpPr>
            <p:cNvPr id="21" name="Rectangle 20">
              <a:extLst>
                <a:ext uri="{FF2B5EF4-FFF2-40B4-BE49-F238E27FC236}">
                  <a16:creationId xmlns:a16="http://schemas.microsoft.com/office/drawing/2014/main" id="{1BDE6DA5-CC1D-4AA1-8A29-E2A9D7556F18}"/>
                </a:ext>
              </a:extLst>
            </p:cNvPr>
            <p:cNvSpPr/>
            <p:nvPr/>
          </p:nvSpPr>
          <p:spPr>
            <a:xfrm>
              <a:off x="397525" y="0"/>
              <a:ext cx="2520000" cy="24856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grpSp>
          <p:nvGrpSpPr>
            <p:cNvPr id="97" name="Group 96">
              <a:extLst>
                <a:ext uri="{FF2B5EF4-FFF2-40B4-BE49-F238E27FC236}">
                  <a16:creationId xmlns:a16="http://schemas.microsoft.com/office/drawing/2014/main" id="{38083DE8-04BD-4338-B12D-AC8B9D44D47C}"/>
                </a:ext>
              </a:extLst>
            </p:cNvPr>
            <p:cNvGrpSpPr/>
            <p:nvPr/>
          </p:nvGrpSpPr>
          <p:grpSpPr>
            <a:xfrm>
              <a:off x="590263" y="569258"/>
              <a:ext cx="2120386" cy="1312862"/>
              <a:chOff x="2851759" y="3834561"/>
              <a:chExt cx="1800000" cy="411462"/>
            </a:xfrm>
          </p:grpSpPr>
          <p:sp>
            <p:nvSpPr>
              <p:cNvPr id="99" name="Text Placeholder 3">
                <a:extLst>
                  <a:ext uri="{FF2B5EF4-FFF2-40B4-BE49-F238E27FC236}">
                    <a16:creationId xmlns:a16="http://schemas.microsoft.com/office/drawing/2014/main" id="{E8AB14C5-F4E5-4E35-A8C2-BC441A054498}"/>
                  </a:ext>
                </a:extLst>
              </p:cNvPr>
              <p:cNvSpPr txBox="1">
                <a:spLocks/>
              </p:cNvSpPr>
              <p:nvPr/>
            </p:nvSpPr>
            <p:spPr>
              <a:xfrm>
                <a:off x="2851759" y="38345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err="1">
                    <a:solidFill>
                      <a:schemeClr val="bg1"/>
                    </a:solidFill>
                    <a:latin typeface="Times New Roman" panose="02020603050405020304" pitchFamily="18" charset="0"/>
                    <a:cs typeface="Times New Roman" panose="02020603050405020304" pitchFamily="18" charset="0"/>
                  </a:rPr>
                  <a:t>Huỳnh</a:t>
                </a:r>
                <a:r>
                  <a:rPr lang="en-US" sz="1800" b="1">
                    <a:solidFill>
                      <a:schemeClr val="bg1"/>
                    </a:solidFill>
                    <a:latin typeface="Times New Roman" panose="02020603050405020304" pitchFamily="18" charset="0"/>
                    <a:cs typeface="Times New Roman" panose="02020603050405020304" pitchFamily="18" charset="0"/>
                  </a:rPr>
                  <a:t> </a:t>
                </a:r>
                <a:r>
                  <a:rPr lang="en-US" sz="1800" b="1" err="1">
                    <a:solidFill>
                      <a:schemeClr val="bg1"/>
                    </a:solidFill>
                    <a:latin typeface="Times New Roman" panose="02020603050405020304" pitchFamily="18" charset="0"/>
                    <a:cs typeface="Times New Roman" panose="02020603050405020304" pitchFamily="18" charset="0"/>
                  </a:rPr>
                  <a:t>Mẫn</a:t>
                </a:r>
                <a:r>
                  <a:rPr lang="en-US" sz="1800" b="1">
                    <a:solidFill>
                      <a:schemeClr val="bg1"/>
                    </a:solidFill>
                    <a:latin typeface="Times New Roman" panose="02020603050405020304" pitchFamily="18" charset="0"/>
                    <a:cs typeface="Times New Roman" panose="02020603050405020304" pitchFamily="18" charset="0"/>
                  </a:rPr>
                  <a:t> </a:t>
                </a:r>
                <a:r>
                  <a:rPr lang="en-US" sz="1800" b="1" err="1">
                    <a:solidFill>
                      <a:schemeClr val="bg1"/>
                    </a:solidFill>
                    <a:latin typeface="Times New Roman" panose="02020603050405020304" pitchFamily="18" charset="0"/>
                    <a:cs typeface="Times New Roman" panose="02020603050405020304" pitchFamily="18" charset="0"/>
                  </a:rPr>
                  <a:t>Đạt</a:t>
                </a:r>
                <a:endParaRPr lang="en-US" sz="1800" b="1">
                  <a:solidFill>
                    <a:schemeClr val="bg1"/>
                  </a:solidFill>
                  <a:latin typeface="Times New Roman" panose="02020603050405020304" pitchFamily="18" charset="0"/>
                  <a:cs typeface="Times New Roman" panose="02020603050405020304" pitchFamily="18" charset="0"/>
                </a:endParaRPr>
              </a:p>
            </p:txBody>
          </p:sp>
          <p:sp>
            <p:nvSpPr>
              <p:cNvPr id="100" name="Text Placeholder 5">
                <a:extLst>
                  <a:ext uri="{FF2B5EF4-FFF2-40B4-BE49-F238E27FC236}">
                    <a16:creationId xmlns:a16="http://schemas.microsoft.com/office/drawing/2014/main" id="{BCEFA1BD-219F-4772-928F-349EC5601130}"/>
                  </a:ext>
                </a:extLst>
              </p:cNvPr>
              <p:cNvSpPr txBox="1">
                <a:spLocks/>
              </p:cNvSpPr>
              <p:nvPr/>
            </p:nvSpPr>
            <p:spPr>
              <a:xfrm>
                <a:off x="2851759" y="4013930"/>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a:solidFill>
                      <a:schemeClr val="bg1"/>
                    </a:solidFill>
                    <a:latin typeface="Times New Roman" panose="02020603050405020304" pitchFamily="18" charset="0"/>
                    <a:cs typeface="Times New Roman" panose="02020603050405020304" pitchFamily="18" charset="0"/>
                  </a:rPr>
                  <a:t>4501104047</a:t>
                </a:r>
              </a:p>
            </p:txBody>
          </p:sp>
        </p:grpSp>
      </p:grpSp>
      <p:grpSp>
        <p:nvGrpSpPr>
          <p:cNvPr id="7" name="Group 6">
            <a:extLst>
              <a:ext uri="{FF2B5EF4-FFF2-40B4-BE49-F238E27FC236}">
                <a16:creationId xmlns:a16="http://schemas.microsoft.com/office/drawing/2014/main" id="{9E51D9D6-87B0-41A1-ADFB-E9438D638F86}"/>
              </a:ext>
            </a:extLst>
          </p:cNvPr>
          <p:cNvGrpSpPr/>
          <p:nvPr/>
        </p:nvGrpSpPr>
        <p:grpSpPr>
          <a:xfrm>
            <a:off x="3061855" y="-4748"/>
            <a:ext cx="3633594" cy="2485667"/>
            <a:chOff x="3061855" y="-4748"/>
            <a:chExt cx="3633594" cy="2485667"/>
          </a:xfrm>
        </p:grpSpPr>
        <p:sp>
          <p:nvSpPr>
            <p:cNvPr id="2" name="Rectangle 1">
              <a:extLst>
                <a:ext uri="{FF2B5EF4-FFF2-40B4-BE49-F238E27FC236}">
                  <a16:creationId xmlns:a16="http://schemas.microsoft.com/office/drawing/2014/main" id="{AEE62DF6-450F-4B1B-B93E-9B373A5CC1BA}"/>
                </a:ext>
              </a:extLst>
            </p:cNvPr>
            <p:cNvSpPr/>
            <p:nvPr/>
          </p:nvSpPr>
          <p:spPr>
            <a:xfrm>
              <a:off x="3061855" y="-4748"/>
              <a:ext cx="3633594" cy="2485667"/>
            </a:xfrm>
            <a:prstGeom prst="rect">
              <a:avLst/>
            </a:prstGeom>
            <a:solidFill>
              <a:srgbClr val="A2D368"/>
            </a:solidFill>
            <a:ln>
              <a:solidFill>
                <a:srgbClr val="A2D3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FF44C33F-1769-43F4-AF86-5CF8DB0A5676}"/>
                </a:ext>
              </a:extLst>
            </p:cNvPr>
            <p:cNvGrpSpPr/>
            <p:nvPr/>
          </p:nvGrpSpPr>
          <p:grpSpPr>
            <a:xfrm>
              <a:off x="3546487" y="731341"/>
              <a:ext cx="2482732" cy="777571"/>
              <a:chOff x="2851759" y="3834561"/>
              <a:chExt cx="1800000" cy="777571"/>
            </a:xfrm>
          </p:grpSpPr>
          <p:sp>
            <p:nvSpPr>
              <p:cNvPr id="104" name="Text Placeholder 3">
                <a:extLst>
                  <a:ext uri="{FF2B5EF4-FFF2-40B4-BE49-F238E27FC236}">
                    <a16:creationId xmlns:a16="http://schemas.microsoft.com/office/drawing/2014/main" id="{D723731C-5E8B-472C-AB6B-1955331F9E62}"/>
                  </a:ext>
                </a:extLst>
              </p:cNvPr>
              <p:cNvSpPr txBox="1">
                <a:spLocks/>
              </p:cNvSpPr>
              <p:nvPr/>
            </p:nvSpPr>
            <p:spPr>
              <a:xfrm>
                <a:off x="2851759" y="38345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err="1">
                    <a:solidFill>
                      <a:schemeClr val="bg1"/>
                    </a:solidFill>
                    <a:latin typeface="Times New Roman" panose="02020603050405020304" pitchFamily="18" charset="0"/>
                    <a:cs typeface="Times New Roman" panose="02020603050405020304" pitchFamily="18" charset="0"/>
                  </a:rPr>
                  <a:t>Trần</a:t>
                </a:r>
                <a:r>
                  <a:rPr lang="en-US" sz="1800" b="1">
                    <a:solidFill>
                      <a:schemeClr val="bg1"/>
                    </a:solidFill>
                    <a:latin typeface="Times New Roman" panose="02020603050405020304" pitchFamily="18" charset="0"/>
                    <a:cs typeface="Times New Roman" panose="02020603050405020304" pitchFamily="18" charset="0"/>
                  </a:rPr>
                  <a:t> Lê </a:t>
                </a:r>
                <a:r>
                  <a:rPr lang="en-US" sz="1800" b="1" err="1">
                    <a:solidFill>
                      <a:schemeClr val="bg1"/>
                    </a:solidFill>
                    <a:latin typeface="Times New Roman" panose="02020603050405020304" pitchFamily="18" charset="0"/>
                    <a:cs typeface="Times New Roman" panose="02020603050405020304" pitchFamily="18" charset="0"/>
                  </a:rPr>
                  <a:t>Chánh</a:t>
                </a:r>
                <a:r>
                  <a:rPr lang="en-US" sz="1800" b="1">
                    <a:solidFill>
                      <a:schemeClr val="bg1"/>
                    </a:solidFill>
                    <a:latin typeface="Times New Roman" panose="02020603050405020304" pitchFamily="18" charset="0"/>
                    <a:cs typeface="Times New Roman" panose="02020603050405020304" pitchFamily="18" charset="0"/>
                  </a:rPr>
                  <a:t> </a:t>
                </a:r>
                <a:r>
                  <a:rPr lang="en-US" sz="1800" b="1" err="1">
                    <a:solidFill>
                      <a:schemeClr val="bg1"/>
                    </a:solidFill>
                    <a:latin typeface="Times New Roman" panose="02020603050405020304" pitchFamily="18" charset="0"/>
                    <a:cs typeface="Times New Roman" panose="02020603050405020304" pitchFamily="18" charset="0"/>
                  </a:rPr>
                  <a:t>Hạnh</a:t>
                </a:r>
                <a:endParaRPr lang="en-US" sz="1800" b="1">
                  <a:solidFill>
                    <a:schemeClr val="bg1"/>
                  </a:solidFill>
                  <a:latin typeface="Times New Roman" panose="02020603050405020304" pitchFamily="18" charset="0"/>
                  <a:cs typeface="Times New Roman" panose="02020603050405020304" pitchFamily="18" charset="0"/>
                </a:endParaRPr>
              </a:p>
            </p:txBody>
          </p:sp>
          <p:sp>
            <p:nvSpPr>
              <p:cNvPr id="105" name="Text Placeholder 5">
                <a:extLst>
                  <a:ext uri="{FF2B5EF4-FFF2-40B4-BE49-F238E27FC236}">
                    <a16:creationId xmlns:a16="http://schemas.microsoft.com/office/drawing/2014/main" id="{CB6F143C-0DF1-49ED-9806-AB7BA5599BF2}"/>
                  </a:ext>
                </a:extLst>
              </p:cNvPr>
              <p:cNvSpPr txBox="1">
                <a:spLocks/>
              </p:cNvSpPr>
              <p:nvPr/>
            </p:nvSpPr>
            <p:spPr>
              <a:xfrm>
                <a:off x="2851759" y="4380039"/>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a:solidFill>
                      <a:schemeClr val="bg1"/>
                    </a:solidFill>
                    <a:latin typeface="Times New Roman" panose="02020603050405020304" pitchFamily="18" charset="0"/>
                    <a:cs typeface="Times New Roman" panose="02020603050405020304" pitchFamily="18" charset="0"/>
                  </a:rPr>
                  <a:t>4501104069</a:t>
                </a:r>
              </a:p>
            </p:txBody>
          </p:sp>
        </p:grpSp>
      </p:grpSp>
      <p:grpSp>
        <p:nvGrpSpPr>
          <p:cNvPr id="124" name="Group 123">
            <a:extLst>
              <a:ext uri="{FF2B5EF4-FFF2-40B4-BE49-F238E27FC236}">
                <a16:creationId xmlns:a16="http://schemas.microsoft.com/office/drawing/2014/main" id="{34480BF0-CFE4-4B76-A73F-A0D8F6A16078}"/>
              </a:ext>
            </a:extLst>
          </p:cNvPr>
          <p:cNvGrpSpPr/>
          <p:nvPr/>
        </p:nvGrpSpPr>
        <p:grpSpPr>
          <a:xfrm>
            <a:off x="397525" y="2590364"/>
            <a:ext cx="6297924" cy="1741703"/>
            <a:chOff x="397525" y="2590364"/>
            <a:chExt cx="6297924" cy="1741703"/>
          </a:xfrm>
        </p:grpSpPr>
        <p:sp>
          <p:nvSpPr>
            <p:cNvPr id="4" name="Rectangle 3">
              <a:extLst>
                <a:ext uri="{FF2B5EF4-FFF2-40B4-BE49-F238E27FC236}">
                  <a16:creationId xmlns:a16="http://schemas.microsoft.com/office/drawing/2014/main" id="{F3A08BC3-EF60-44AC-933D-66B1D18812BF}"/>
                </a:ext>
              </a:extLst>
            </p:cNvPr>
            <p:cNvSpPr/>
            <p:nvPr/>
          </p:nvSpPr>
          <p:spPr>
            <a:xfrm>
              <a:off x="397525" y="2590364"/>
              <a:ext cx="6297924" cy="1741703"/>
            </a:xfrm>
            <a:prstGeom prst="rect">
              <a:avLst/>
            </a:prstGeom>
            <a:solidFill>
              <a:srgbClr val="0684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
          <p:nvSpPr>
            <p:cNvPr id="109" name="Text Placeholder 3">
              <a:extLst>
                <a:ext uri="{FF2B5EF4-FFF2-40B4-BE49-F238E27FC236}">
                  <a16:creationId xmlns:a16="http://schemas.microsoft.com/office/drawing/2014/main" id="{55F84910-FE91-4280-BF5C-CA5CF7434757}"/>
                </a:ext>
              </a:extLst>
            </p:cNvPr>
            <p:cNvSpPr txBox="1">
              <a:spLocks/>
            </p:cNvSpPr>
            <p:nvPr/>
          </p:nvSpPr>
          <p:spPr>
            <a:xfrm>
              <a:off x="2305121" y="3051422"/>
              <a:ext cx="2482732"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Trần</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Thị</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Tứ</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Linh</a:t>
              </a:r>
            </a:p>
          </p:txBody>
        </p:sp>
        <p:sp>
          <p:nvSpPr>
            <p:cNvPr id="110" name="Text Placeholder 5">
              <a:extLst>
                <a:ext uri="{FF2B5EF4-FFF2-40B4-BE49-F238E27FC236}">
                  <a16:creationId xmlns:a16="http://schemas.microsoft.com/office/drawing/2014/main" id="{193F1416-CA32-42D2-8D0C-FEDC9B0747AA}"/>
                </a:ext>
              </a:extLst>
            </p:cNvPr>
            <p:cNvSpPr txBox="1">
              <a:spLocks/>
            </p:cNvSpPr>
            <p:nvPr/>
          </p:nvSpPr>
          <p:spPr>
            <a:xfrm>
              <a:off x="2305121" y="3567140"/>
              <a:ext cx="2482732"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a:solidFill>
                    <a:schemeClr val="bg1"/>
                  </a:solidFill>
                  <a:latin typeface="Times New Roman" panose="02020603050405020304" pitchFamily="18" charset="0"/>
                  <a:ea typeface="Tahoma" panose="020B0604030504040204" pitchFamily="34" charset="0"/>
                  <a:cs typeface="Times New Roman" panose="02020603050405020304" pitchFamily="18" charset="0"/>
                </a:rPr>
                <a:t>4501104127</a:t>
              </a:r>
            </a:p>
          </p:txBody>
        </p:sp>
      </p:grpSp>
      <p:grpSp>
        <p:nvGrpSpPr>
          <p:cNvPr id="121" name="Group 120">
            <a:extLst>
              <a:ext uri="{FF2B5EF4-FFF2-40B4-BE49-F238E27FC236}">
                <a16:creationId xmlns:a16="http://schemas.microsoft.com/office/drawing/2014/main" id="{5291D1BB-1C90-4E06-B83B-E2561C567AE6}"/>
              </a:ext>
            </a:extLst>
          </p:cNvPr>
          <p:cNvGrpSpPr/>
          <p:nvPr/>
        </p:nvGrpSpPr>
        <p:grpSpPr>
          <a:xfrm>
            <a:off x="407585" y="4406497"/>
            <a:ext cx="3600000" cy="2451503"/>
            <a:chOff x="407585" y="4406497"/>
            <a:chExt cx="3600000" cy="2451503"/>
          </a:xfrm>
        </p:grpSpPr>
        <p:sp>
          <p:nvSpPr>
            <p:cNvPr id="6" name="Rectangle 5">
              <a:extLst>
                <a:ext uri="{FF2B5EF4-FFF2-40B4-BE49-F238E27FC236}">
                  <a16:creationId xmlns:a16="http://schemas.microsoft.com/office/drawing/2014/main" id="{BED17E47-AC9F-479E-A9B4-775B158D5956}"/>
                </a:ext>
              </a:extLst>
            </p:cNvPr>
            <p:cNvSpPr/>
            <p:nvPr/>
          </p:nvSpPr>
          <p:spPr>
            <a:xfrm>
              <a:off x="407585" y="4406497"/>
              <a:ext cx="3600000" cy="2451503"/>
            </a:xfrm>
            <a:prstGeom prst="rect">
              <a:avLst/>
            </a:prstGeom>
            <a:solidFill>
              <a:srgbClr val="3ED4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04F747BA-6A3D-48FC-B694-E75A5B04DF8B}"/>
                </a:ext>
              </a:extLst>
            </p:cNvPr>
            <p:cNvGrpSpPr/>
            <p:nvPr/>
          </p:nvGrpSpPr>
          <p:grpSpPr>
            <a:xfrm>
              <a:off x="896311" y="5230169"/>
              <a:ext cx="2539300" cy="755679"/>
              <a:chOff x="2810747" y="3834561"/>
              <a:chExt cx="1841012" cy="755679"/>
            </a:xfrm>
          </p:grpSpPr>
          <p:sp>
            <p:nvSpPr>
              <p:cNvPr id="114" name="Text Placeholder 3">
                <a:extLst>
                  <a:ext uri="{FF2B5EF4-FFF2-40B4-BE49-F238E27FC236}">
                    <a16:creationId xmlns:a16="http://schemas.microsoft.com/office/drawing/2014/main" id="{89E92DF6-9909-429B-9B45-265D599D73B0}"/>
                  </a:ext>
                </a:extLst>
              </p:cNvPr>
              <p:cNvSpPr txBox="1">
                <a:spLocks/>
              </p:cNvSpPr>
              <p:nvPr/>
            </p:nvSpPr>
            <p:spPr>
              <a:xfrm>
                <a:off x="2851759" y="38345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Nguyễn</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Danh</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Trung</a:t>
                </a:r>
                <a:endPar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5" name="Text Placeholder 5">
                <a:extLst>
                  <a:ext uri="{FF2B5EF4-FFF2-40B4-BE49-F238E27FC236}">
                    <a16:creationId xmlns:a16="http://schemas.microsoft.com/office/drawing/2014/main" id="{F80E9AA1-8AE5-4B70-94C4-700B0ED62674}"/>
                  </a:ext>
                </a:extLst>
              </p:cNvPr>
              <p:cNvSpPr txBox="1">
                <a:spLocks/>
              </p:cNvSpPr>
              <p:nvPr/>
            </p:nvSpPr>
            <p:spPr>
              <a:xfrm>
                <a:off x="2810747" y="4358147"/>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a:solidFill>
                      <a:schemeClr val="bg1"/>
                    </a:solidFill>
                    <a:latin typeface="Times New Roman" panose="02020603050405020304" pitchFamily="18" charset="0"/>
                    <a:cs typeface="Times New Roman" panose="02020603050405020304" pitchFamily="18" charset="0"/>
                  </a:rPr>
                  <a:t>4501104260</a:t>
                </a:r>
              </a:p>
            </p:txBody>
          </p:sp>
        </p:grpSp>
      </p:grpSp>
      <p:grpSp>
        <p:nvGrpSpPr>
          <p:cNvPr id="122" name="Group 121">
            <a:extLst>
              <a:ext uri="{FF2B5EF4-FFF2-40B4-BE49-F238E27FC236}">
                <a16:creationId xmlns:a16="http://schemas.microsoft.com/office/drawing/2014/main" id="{E44E587D-3096-43ED-BA6B-51BC85182092}"/>
              </a:ext>
            </a:extLst>
          </p:cNvPr>
          <p:cNvGrpSpPr/>
          <p:nvPr/>
        </p:nvGrpSpPr>
        <p:grpSpPr>
          <a:xfrm>
            <a:off x="4064283" y="4406497"/>
            <a:ext cx="2631166" cy="2451503"/>
            <a:chOff x="4064283" y="4406497"/>
            <a:chExt cx="2631166" cy="2451503"/>
          </a:xfrm>
        </p:grpSpPr>
        <p:sp>
          <p:nvSpPr>
            <p:cNvPr id="8" name="Rectangle 7">
              <a:extLst>
                <a:ext uri="{FF2B5EF4-FFF2-40B4-BE49-F238E27FC236}">
                  <a16:creationId xmlns:a16="http://schemas.microsoft.com/office/drawing/2014/main" id="{959A838C-D0A5-4126-AA0B-053F4098A595}"/>
                </a:ext>
              </a:extLst>
            </p:cNvPr>
            <p:cNvSpPr/>
            <p:nvPr/>
          </p:nvSpPr>
          <p:spPr>
            <a:xfrm>
              <a:off x="4092606" y="4406497"/>
              <a:ext cx="2602843" cy="2451503"/>
            </a:xfrm>
            <a:prstGeom prst="rect">
              <a:avLst/>
            </a:prstGeom>
            <a:solidFill>
              <a:srgbClr val="F638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a:extLst>
                <a:ext uri="{FF2B5EF4-FFF2-40B4-BE49-F238E27FC236}">
                  <a16:creationId xmlns:a16="http://schemas.microsoft.com/office/drawing/2014/main" id="{350F0092-9D06-4C20-8277-92EFD7AB95EB}"/>
                </a:ext>
              </a:extLst>
            </p:cNvPr>
            <p:cNvGrpSpPr/>
            <p:nvPr/>
          </p:nvGrpSpPr>
          <p:grpSpPr>
            <a:xfrm>
              <a:off x="4064283" y="5239096"/>
              <a:ext cx="2576364" cy="716946"/>
              <a:chOff x="2783875" y="3834561"/>
              <a:chExt cx="1867884" cy="716946"/>
            </a:xfrm>
          </p:grpSpPr>
          <p:sp>
            <p:nvSpPr>
              <p:cNvPr id="119" name="Text Placeholder 3">
                <a:extLst>
                  <a:ext uri="{FF2B5EF4-FFF2-40B4-BE49-F238E27FC236}">
                    <a16:creationId xmlns:a16="http://schemas.microsoft.com/office/drawing/2014/main" id="{543C94C1-C8CA-441D-BCFD-03063BB55138}"/>
                  </a:ext>
                </a:extLst>
              </p:cNvPr>
              <p:cNvSpPr txBox="1">
                <a:spLocks/>
              </p:cNvSpPr>
              <p:nvPr/>
            </p:nvSpPr>
            <p:spPr>
              <a:xfrm>
                <a:off x="2851759" y="38345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Trịnh</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Thị</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Phương</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Vi</a:t>
                </a:r>
              </a:p>
            </p:txBody>
          </p:sp>
          <p:sp>
            <p:nvSpPr>
              <p:cNvPr id="120" name="Text Placeholder 5">
                <a:extLst>
                  <a:ext uri="{FF2B5EF4-FFF2-40B4-BE49-F238E27FC236}">
                    <a16:creationId xmlns:a16="http://schemas.microsoft.com/office/drawing/2014/main" id="{36A351F4-A96F-45B8-83D5-23521E33D072}"/>
                  </a:ext>
                </a:extLst>
              </p:cNvPr>
              <p:cNvSpPr txBox="1">
                <a:spLocks/>
              </p:cNvSpPr>
              <p:nvPr/>
            </p:nvSpPr>
            <p:spPr>
              <a:xfrm>
                <a:off x="2783875" y="4319414"/>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a:solidFill>
                      <a:schemeClr val="bg1"/>
                    </a:solidFill>
                    <a:latin typeface="Times New Roman" panose="02020603050405020304" pitchFamily="18" charset="0"/>
                    <a:ea typeface="Tahoma" panose="020B0604030504040204" pitchFamily="34" charset="0"/>
                    <a:cs typeface="Times New Roman" panose="02020603050405020304" pitchFamily="18" charset="0"/>
                  </a:rPr>
                  <a:t>4501104276</a:t>
                </a:r>
              </a:p>
            </p:txBody>
          </p:sp>
        </p:grpSp>
      </p:grpSp>
    </p:spTree>
    <p:extLst>
      <p:ext uri="{BB962C8B-B14F-4D97-AF65-F5344CB8AC3E}">
        <p14:creationId xmlns:p14="http://schemas.microsoft.com/office/powerpoint/2010/main" val="21119976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7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down)">
                                      <p:cBhvr>
                                        <p:cTn id="13" dur="580">
                                          <p:stCondLst>
                                            <p:cond delay="0"/>
                                          </p:stCondLst>
                                        </p:cTn>
                                        <p:tgtEl>
                                          <p:spTgt spid="126"/>
                                        </p:tgtEl>
                                      </p:cBhvr>
                                    </p:animEffect>
                                    <p:anim calcmode="lin" valueType="num">
                                      <p:cBhvr>
                                        <p:cTn id="14" dur="1822" tmFilter="0,0; 0.14,0.36; 0.43,0.73; 0.71,0.91; 1.0,1.0">
                                          <p:stCondLst>
                                            <p:cond delay="0"/>
                                          </p:stCondLst>
                                        </p:cTn>
                                        <p:tgtEl>
                                          <p:spTgt spid="12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2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2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2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26"/>
                                        </p:tgtEl>
                                        <p:attrNameLst>
                                          <p:attrName>ppt_y</p:attrName>
                                        </p:attrNameLst>
                                      </p:cBhvr>
                                      <p:tavLst>
                                        <p:tav tm="0" fmla="#ppt_y-sin(pi*$)/81">
                                          <p:val>
                                            <p:fltVal val="0"/>
                                          </p:val>
                                        </p:tav>
                                        <p:tav tm="100000">
                                          <p:val>
                                            <p:fltVal val="1"/>
                                          </p:val>
                                        </p:tav>
                                      </p:tavLst>
                                    </p:anim>
                                    <p:animScale>
                                      <p:cBhvr>
                                        <p:cTn id="19" dur="26">
                                          <p:stCondLst>
                                            <p:cond delay="650"/>
                                          </p:stCondLst>
                                        </p:cTn>
                                        <p:tgtEl>
                                          <p:spTgt spid="126"/>
                                        </p:tgtEl>
                                      </p:cBhvr>
                                      <p:to x="100000" y="60000"/>
                                    </p:animScale>
                                    <p:animScale>
                                      <p:cBhvr>
                                        <p:cTn id="20" dur="166" decel="50000">
                                          <p:stCondLst>
                                            <p:cond delay="676"/>
                                          </p:stCondLst>
                                        </p:cTn>
                                        <p:tgtEl>
                                          <p:spTgt spid="126"/>
                                        </p:tgtEl>
                                      </p:cBhvr>
                                      <p:to x="100000" y="100000"/>
                                    </p:animScale>
                                    <p:animScale>
                                      <p:cBhvr>
                                        <p:cTn id="21" dur="26">
                                          <p:stCondLst>
                                            <p:cond delay="1312"/>
                                          </p:stCondLst>
                                        </p:cTn>
                                        <p:tgtEl>
                                          <p:spTgt spid="126"/>
                                        </p:tgtEl>
                                      </p:cBhvr>
                                      <p:to x="100000" y="80000"/>
                                    </p:animScale>
                                    <p:animScale>
                                      <p:cBhvr>
                                        <p:cTn id="22" dur="166" decel="50000">
                                          <p:stCondLst>
                                            <p:cond delay="1338"/>
                                          </p:stCondLst>
                                        </p:cTn>
                                        <p:tgtEl>
                                          <p:spTgt spid="126"/>
                                        </p:tgtEl>
                                      </p:cBhvr>
                                      <p:to x="100000" y="100000"/>
                                    </p:animScale>
                                    <p:animScale>
                                      <p:cBhvr>
                                        <p:cTn id="23" dur="26">
                                          <p:stCondLst>
                                            <p:cond delay="1642"/>
                                          </p:stCondLst>
                                        </p:cTn>
                                        <p:tgtEl>
                                          <p:spTgt spid="126"/>
                                        </p:tgtEl>
                                      </p:cBhvr>
                                      <p:to x="100000" y="90000"/>
                                    </p:animScale>
                                    <p:animScale>
                                      <p:cBhvr>
                                        <p:cTn id="24" dur="166" decel="50000">
                                          <p:stCondLst>
                                            <p:cond delay="1668"/>
                                          </p:stCondLst>
                                        </p:cTn>
                                        <p:tgtEl>
                                          <p:spTgt spid="126"/>
                                        </p:tgtEl>
                                      </p:cBhvr>
                                      <p:to x="100000" y="100000"/>
                                    </p:animScale>
                                    <p:animScale>
                                      <p:cBhvr>
                                        <p:cTn id="25" dur="26">
                                          <p:stCondLst>
                                            <p:cond delay="1808"/>
                                          </p:stCondLst>
                                        </p:cTn>
                                        <p:tgtEl>
                                          <p:spTgt spid="126"/>
                                        </p:tgtEl>
                                      </p:cBhvr>
                                      <p:to x="100000" y="95000"/>
                                    </p:animScale>
                                    <p:animScale>
                                      <p:cBhvr>
                                        <p:cTn id="26" dur="166" decel="50000">
                                          <p:stCondLst>
                                            <p:cond delay="1834"/>
                                          </p:stCondLst>
                                        </p:cTn>
                                        <p:tgtEl>
                                          <p:spTgt spid="126"/>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3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800" decel="100000"/>
                                        <p:tgtEl>
                                          <p:spTgt spid="7"/>
                                        </p:tgtEl>
                                      </p:cBhvr>
                                    </p:animEffect>
                                    <p:anim calcmode="lin" valueType="num">
                                      <p:cBhvr>
                                        <p:cTn id="32" dur="800" decel="100000" fill="hold"/>
                                        <p:tgtEl>
                                          <p:spTgt spid="7"/>
                                        </p:tgtEl>
                                        <p:attrNameLst>
                                          <p:attrName>style.rotation</p:attrName>
                                        </p:attrNameLst>
                                      </p:cBhvr>
                                      <p:tavLst>
                                        <p:tav tm="0">
                                          <p:val>
                                            <p:fltVal val="-90"/>
                                          </p:val>
                                        </p:tav>
                                        <p:tav tm="100000">
                                          <p:val>
                                            <p:fltVal val="0"/>
                                          </p:val>
                                        </p:tav>
                                      </p:tavLst>
                                    </p:anim>
                                    <p:anim calcmode="lin" valueType="num">
                                      <p:cBhvr>
                                        <p:cTn id="33" dur="800" decel="100000" fill="hold"/>
                                        <p:tgtEl>
                                          <p:spTgt spid="7"/>
                                        </p:tgtEl>
                                        <p:attrNameLst>
                                          <p:attrName>ppt_x</p:attrName>
                                        </p:attrNameLst>
                                      </p:cBhvr>
                                      <p:tavLst>
                                        <p:tav tm="0">
                                          <p:val>
                                            <p:strVal val="#ppt_x+0.4"/>
                                          </p:val>
                                        </p:tav>
                                        <p:tav tm="100000">
                                          <p:val>
                                            <p:strVal val="#ppt_x-0.05"/>
                                          </p:val>
                                        </p:tav>
                                      </p:tavLst>
                                    </p:anim>
                                    <p:anim calcmode="lin" valueType="num">
                                      <p:cBhvr>
                                        <p:cTn id="34" dur="800" decel="100000" fill="hold"/>
                                        <p:tgtEl>
                                          <p:spTgt spid="7"/>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124"/>
                                        </p:tgtEl>
                                        <p:attrNameLst>
                                          <p:attrName>style.visibility</p:attrName>
                                        </p:attrNameLst>
                                      </p:cBhvr>
                                      <p:to>
                                        <p:strVal val="visible"/>
                                      </p:to>
                                    </p:set>
                                    <p:animEffect transition="in" filter="fade">
                                      <p:cBhvr>
                                        <p:cTn id="41" dur="2000"/>
                                        <p:tgtEl>
                                          <p:spTgt spid="124"/>
                                        </p:tgtEl>
                                      </p:cBhvr>
                                    </p:animEffect>
                                    <p:anim calcmode="lin" valueType="num">
                                      <p:cBhvr>
                                        <p:cTn id="42" dur="2000" fill="hold"/>
                                        <p:tgtEl>
                                          <p:spTgt spid="124"/>
                                        </p:tgtEl>
                                        <p:attrNameLst>
                                          <p:attrName>ppt_w</p:attrName>
                                        </p:attrNameLst>
                                      </p:cBhvr>
                                      <p:tavLst>
                                        <p:tav tm="0" fmla="#ppt_w*sin(2.5*pi*$)">
                                          <p:val>
                                            <p:fltVal val="0"/>
                                          </p:val>
                                        </p:tav>
                                        <p:tav tm="100000">
                                          <p:val>
                                            <p:fltVal val="1"/>
                                          </p:val>
                                        </p:tav>
                                      </p:tavLst>
                                    </p:anim>
                                    <p:anim calcmode="lin" valueType="num">
                                      <p:cBhvr>
                                        <p:cTn id="43" dur="2000" fill="hold"/>
                                        <p:tgtEl>
                                          <p:spTgt spid="124"/>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37" presetClass="entr" presetSubtype="0" fill="hold" nodeType="clickEffect">
                                  <p:stCondLst>
                                    <p:cond delay="0"/>
                                  </p:stCondLst>
                                  <p:childTnLst>
                                    <p:set>
                                      <p:cBhvr>
                                        <p:cTn id="47" dur="1" fill="hold">
                                          <p:stCondLst>
                                            <p:cond delay="0"/>
                                          </p:stCondLst>
                                        </p:cTn>
                                        <p:tgtEl>
                                          <p:spTgt spid="121"/>
                                        </p:tgtEl>
                                        <p:attrNameLst>
                                          <p:attrName>style.visibility</p:attrName>
                                        </p:attrNameLst>
                                      </p:cBhvr>
                                      <p:to>
                                        <p:strVal val="visible"/>
                                      </p:to>
                                    </p:set>
                                    <p:animEffect transition="in" filter="fade">
                                      <p:cBhvr>
                                        <p:cTn id="48" dur="1000"/>
                                        <p:tgtEl>
                                          <p:spTgt spid="121"/>
                                        </p:tgtEl>
                                      </p:cBhvr>
                                    </p:animEffect>
                                    <p:anim calcmode="lin" valueType="num">
                                      <p:cBhvr>
                                        <p:cTn id="49" dur="1000" fill="hold"/>
                                        <p:tgtEl>
                                          <p:spTgt spid="121"/>
                                        </p:tgtEl>
                                        <p:attrNameLst>
                                          <p:attrName>ppt_x</p:attrName>
                                        </p:attrNameLst>
                                      </p:cBhvr>
                                      <p:tavLst>
                                        <p:tav tm="0">
                                          <p:val>
                                            <p:strVal val="#ppt_x"/>
                                          </p:val>
                                        </p:tav>
                                        <p:tav tm="100000">
                                          <p:val>
                                            <p:strVal val="#ppt_x"/>
                                          </p:val>
                                        </p:tav>
                                      </p:tavLst>
                                    </p:anim>
                                    <p:anim calcmode="lin" valueType="num">
                                      <p:cBhvr>
                                        <p:cTn id="50" dur="900" decel="100000" fill="hold"/>
                                        <p:tgtEl>
                                          <p:spTgt spid="121"/>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121"/>
                                        </p:tgtEl>
                                        <p:attrNameLst>
                                          <p:attrName>ppt_y</p:attrName>
                                        </p:attrNameLst>
                                      </p:cBhvr>
                                      <p:tavLst>
                                        <p:tav tm="0">
                                          <p:val>
                                            <p:strVal val="#ppt_y-.03"/>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0" presetClass="entr" presetSubtype="0" fill="hold" nodeType="clickEffect">
                                  <p:stCondLst>
                                    <p:cond delay="0"/>
                                  </p:stCondLst>
                                  <p:childTnLst>
                                    <p:set>
                                      <p:cBhvr>
                                        <p:cTn id="55" dur="1" fill="hold">
                                          <p:stCondLst>
                                            <p:cond delay="0"/>
                                          </p:stCondLst>
                                        </p:cTn>
                                        <p:tgtEl>
                                          <p:spTgt spid="122"/>
                                        </p:tgtEl>
                                        <p:attrNameLst>
                                          <p:attrName>style.visibility</p:attrName>
                                        </p:attrNameLst>
                                      </p:cBhvr>
                                      <p:to>
                                        <p:strVal val="visible"/>
                                      </p:to>
                                    </p:set>
                                    <p:animEffect transition="in" filter="fade">
                                      <p:cBhvr>
                                        <p:cTn id="56" dur="800" decel="100000"/>
                                        <p:tgtEl>
                                          <p:spTgt spid="122"/>
                                        </p:tgtEl>
                                      </p:cBhvr>
                                    </p:animEffect>
                                    <p:anim calcmode="lin" valueType="num">
                                      <p:cBhvr>
                                        <p:cTn id="57" dur="800" decel="100000" fill="hold"/>
                                        <p:tgtEl>
                                          <p:spTgt spid="122"/>
                                        </p:tgtEl>
                                        <p:attrNameLst>
                                          <p:attrName>style.rotation</p:attrName>
                                        </p:attrNameLst>
                                      </p:cBhvr>
                                      <p:tavLst>
                                        <p:tav tm="0">
                                          <p:val>
                                            <p:fltVal val="-90"/>
                                          </p:val>
                                        </p:tav>
                                        <p:tav tm="100000">
                                          <p:val>
                                            <p:fltVal val="0"/>
                                          </p:val>
                                        </p:tav>
                                      </p:tavLst>
                                    </p:anim>
                                    <p:anim calcmode="lin" valueType="num">
                                      <p:cBhvr>
                                        <p:cTn id="58" dur="800" decel="100000" fill="hold"/>
                                        <p:tgtEl>
                                          <p:spTgt spid="122"/>
                                        </p:tgtEl>
                                        <p:attrNameLst>
                                          <p:attrName>ppt_x</p:attrName>
                                        </p:attrNameLst>
                                      </p:cBhvr>
                                      <p:tavLst>
                                        <p:tav tm="0">
                                          <p:val>
                                            <p:strVal val="#ppt_x+0.4"/>
                                          </p:val>
                                        </p:tav>
                                        <p:tav tm="100000">
                                          <p:val>
                                            <p:strVal val="#ppt_x-0.05"/>
                                          </p:val>
                                        </p:tav>
                                      </p:tavLst>
                                    </p:anim>
                                    <p:anim calcmode="lin" valueType="num">
                                      <p:cBhvr>
                                        <p:cTn id="59" dur="800" decel="100000" fill="hold"/>
                                        <p:tgtEl>
                                          <p:spTgt spid="122"/>
                                        </p:tgtEl>
                                        <p:attrNameLst>
                                          <p:attrName>ppt_y</p:attrName>
                                        </p:attrNameLst>
                                      </p:cBhvr>
                                      <p:tavLst>
                                        <p:tav tm="0">
                                          <p:val>
                                            <p:strVal val="#ppt_y-0.4"/>
                                          </p:val>
                                        </p:tav>
                                        <p:tav tm="100000">
                                          <p:val>
                                            <p:strVal val="#ppt_y+0.1"/>
                                          </p:val>
                                        </p:tav>
                                      </p:tavLst>
                                    </p:anim>
                                    <p:anim calcmode="lin" valueType="num">
                                      <p:cBhvr>
                                        <p:cTn id="60" dur="200" accel="100000" fill="hold">
                                          <p:stCondLst>
                                            <p:cond delay="800"/>
                                          </p:stCondLst>
                                        </p:cTn>
                                        <p:tgtEl>
                                          <p:spTgt spid="122"/>
                                        </p:tgtEl>
                                        <p:attrNameLst>
                                          <p:attrName>ppt_x</p:attrName>
                                        </p:attrNameLst>
                                      </p:cBhvr>
                                      <p:tavLst>
                                        <p:tav tm="0">
                                          <p:val>
                                            <p:strVal val="#ppt_x-0.05"/>
                                          </p:val>
                                        </p:tav>
                                        <p:tav tm="100000">
                                          <p:val>
                                            <p:strVal val="#ppt_x"/>
                                          </p:val>
                                        </p:tav>
                                      </p:tavLst>
                                    </p:anim>
                                    <p:anim calcmode="lin" valueType="num">
                                      <p:cBhvr>
                                        <p:cTn id="61" dur="200" accel="100000" fill="hold">
                                          <p:stCondLst>
                                            <p:cond delay="800"/>
                                          </p:stCondLst>
                                        </p:cTn>
                                        <p:tgtEl>
                                          <p:spTgt spid="1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603115" y="504885"/>
            <a:ext cx="11293611" cy="724247"/>
          </a:xfrm>
        </p:spPr>
        <p:txBody>
          <a:bodyPr/>
          <a:lstStyle/>
          <a:p>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tìm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hiểu</a:t>
            </a:r>
            <a:endParaRPr lang="en-US">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06FB8FD5-BC61-4411-883F-95F69E0D8231}"/>
              </a:ext>
            </a:extLst>
          </p:cNvPr>
          <p:cNvGrpSpPr/>
          <p:nvPr/>
        </p:nvGrpSpPr>
        <p:grpSpPr>
          <a:xfrm>
            <a:off x="-20752" y="2067105"/>
            <a:ext cx="12252960" cy="3495763"/>
            <a:chOff x="-20752" y="2067105"/>
            <a:chExt cx="12252960" cy="3495763"/>
          </a:xfrm>
        </p:grpSpPr>
        <p:sp>
          <p:nvSpPr>
            <p:cNvPr id="3" name="Rectangle 2">
              <a:extLst>
                <a:ext uri="{FF2B5EF4-FFF2-40B4-BE49-F238E27FC236}">
                  <a16:creationId xmlns:a16="http://schemas.microsoft.com/office/drawing/2014/main" id="{6AB52BD2-22A0-42E6-8B83-B3073740C242}"/>
                </a:ext>
              </a:extLst>
            </p:cNvPr>
            <p:cNvSpPr/>
            <p:nvPr/>
          </p:nvSpPr>
          <p:spPr>
            <a:xfrm>
              <a:off x="-20752" y="3973585"/>
              <a:ext cx="12252960" cy="1131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4AF5AC5-16B9-42A8-A68F-F0E6F0B4D517}"/>
                </a:ext>
              </a:extLst>
            </p:cNvPr>
            <p:cNvSpPr/>
            <p:nvPr/>
          </p:nvSpPr>
          <p:spPr>
            <a:xfrm>
              <a:off x="9908060" y="3855545"/>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p>
          </p:txBody>
        </p:sp>
        <p:sp>
          <p:nvSpPr>
            <p:cNvPr id="5" name="Rectangle 4">
              <a:extLst>
                <a:ext uri="{FF2B5EF4-FFF2-40B4-BE49-F238E27FC236}">
                  <a16:creationId xmlns:a16="http://schemas.microsoft.com/office/drawing/2014/main" id="{E8DC70B4-A9AF-4303-B2E1-2DB76B6D8E1E}"/>
                </a:ext>
              </a:extLst>
            </p:cNvPr>
            <p:cNvSpPr/>
            <p:nvPr/>
          </p:nvSpPr>
          <p:spPr>
            <a:xfrm>
              <a:off x="7241589" y="3855545"/>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p>
          </p:txBody>
        </p:sp>
        <p:sp>
          <p:nvSpPr>
            <p:cNvPr id="6" name="Rectangle 5">
              <a:extLst>
                <a:ext uri="{FF2B5EF4-FFF2-40B4-BE49-F238E27FC236}">
                  <a16:creationId xmlns:a16="http://schemas.microsoft.com/office/drawing/2014/main" id="{11BC02D7-380B-463F-88B1-3FC289F30C9F}"/>
                </a:ext>
              </a:extLst>
            </p:cNvPr>
            <p:cNvSpPr/>
            <p:nvPr/>
          </p:nvSpPr>
          <p:spPr>
            <a:xfrm>
              <a:off x="4575118" y="3855545"/>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p>
          </p:txBody>
        </p:sp>
        <p:sp>
          <p:nvSpPr>
            <p:cNvPr id="7" name="Rectangle 6">
              <a:extLst>
                <a:ext uri="{FF2B5EF4-FFF2-40B4-BE49-F238E27FC236}">
                  <a16:creationId xmlns:a16="http://schemas.microsoft.com/office/drawing/2014/main" id="{5396DB9B-D3E9-4DBB-A9D6-7ACDA61971F8}"/>
                </a:ext>
              </a:extLst>
            </p:cNvPr>
            <p:cNvSpPr/>
            <p:nvPr/>
          </p:nvSpPr>
          <p:spPr>
            <a:xfrm>
              <a:off x="1908647" y="3855545"/>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p>
          </p:txBody>
        </p:sp>
        <p:sp>
          <p:nvSpPr>
            <p:cNvPr id="8" name="TextBox 7">
              <a:extLst>
                <a:ext uri="{FF2B5EF4-FFF2-40B4-BE49-F238E27FC236}">
                  <a16:creationId xmlns:a16="http://schemas.microsoft.com/office/drawing/2014/main" id="{896EDDF3-DB1B-4060-BC81-D11C3EA8BF04}"/>
                </a:ext>
              </a:extLst>
            </p:cNvPr>
            <p:cNvSpPr txBox="1"/>
            <p:nvPr/>
          </p:nvSpPr>
          <p:spPr>
            <a:xfrm>
              <a:off x="884394" y="2082493"/>
              <a:ext cx="2434890" cy="584775"/>
            </a:xfrm>
            <a:prstGeom prst="rect">
              <a:avLst/>
            </a:prstGeom>
            <a:solidFill>
              <a:schemeClr val="accent1"/>
            </a:solidFill>
          </p:spPr>
          <p:txBody>
            <a:bodyPr wrap="square" rtlCol="0">
              <a:spAutoFit/>
            </a:bodyPr>
            <a:lstStyle/>
            <a:p>
              <a:pPr algn="ctr"/>
              <a:r>
                <a:rPr lang="en-US" altLang="ko-KR" sz="1600" err="1">
                  <a:solidFill>
                    <a:schemeClr val="bg1"/>
                  </a:solidFill>
                  <a:latin typeface="Times New Roman" panose="02020603050405020304" pitchFamily="18" charset="0"/>
                  <a:cs typeface="Times New Roman" panose="02020603050405020304" pitchFamily="18" charset="0"/>
                </a:rPr>
                <a:t>Vị</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trí</a:t>
              </a:r>
              <a:r>
                <a:rPr lang="en-US" altLang="ko-KR" sz="1600">
                  <a:solidFill>
                    <a:schemeClr val="bg1"/>
                  </a:solidFill>
                  <a:latin typeface="Times New Roman" panose="02020603050405020304" pitchFamily="18" charset="0"/>
                  <a:cs typeface="Times New Roman" panose="02020603050405020304" pitchFamily="18" charset="0"/>
                </a:rPr>
                <a:t> diagram </a:t>
              </a:r>
              <a:r>
                <a:rPr lang="en-US" altLang="ko-KR" sz="1600" err="1">
                  <a:solidFill>
                    <a:schemeClr val="bg1"/>
                  </a:solidFill>
                  <a:latin typeface="Times New Roman" panose="02020603050405020304" pitchFamily="18" charset="0"/>
                  <a:cs typeface="Times New Roman" panose="02020603050405020304" pitchFamily="18" charset="0"/>
                </a:rPr>
                <a:t>trong</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quy</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trình</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thiết</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kế</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hệ</a:t>
              </a:r>
              <a:endParaRPr lang="en-US" altLang="ko-KR" sz="160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1BB9656-1226-47E3-9DE2-571D4D951B07}"/>
                </a:ext>
              </a:extLst>
            </p:cNvPr>
            <p:cNvSpPr txBox="1"/>
            <p:nvPr/>
          </p:nvSpPr>
          <p:spPr>
            <a:xfrm>
              <a:off x="3319284" y="5194242"/>
              <a:ext cx="2898051" cy="338554"/>
            </a:xfrm>
            <a:prstGeom prst="rect">
              <a:avLst/>
            </a:prstGeom>
            <a:solidFill>
              <a:schemeClr val="accent2"/>
            </a:solidFill>
          </p:spPr>
          <p:txBody>
            <a:bodyPr wrap="square" rtlCol="0">
              <a:spAutoFit/>
            </a:bodyPr>
            <a:lstStyle/>
            <a:p>
              <a:pPr algn="ctr"/>
              <a:r>
                <a:rPr lang="en-US" sz="1600" b="0" i="0">
                  <a:solidFill>
                    <a:schemeClr val="bg1"/>
                  </a:solidFill>
                  <a:effectLst/>
                  <a:latin typeface="Times New Roman" panose="02020603050405020304" pitchFamily="18" charset="0"/>
                  <a:cs typeface="Times New Roman" panose="02020603050405020304" pitchFamily="18" charset="0"/>
                </a:rPr>
                <a:t>Ý </a:t>
              </a:r>
              <a:r>
                <a:rPr lang="en-US" sz="1600" b="0" i="0" err="1">
                  <a:solidFill>
                    <a:schemeClr val="bg1"/>
                  </a:solidFill>
                  <a:effectLst/>
                  <a:latin typeface="Times New Roman" panose="02020603050405020304" pitchFamily="18" charset="0"/>
                  <a:cs typeface="Times New Roman" panose="02020603050405020304" pitchFamily="18" charset="0"/>
                </a:rPr>
                <a:t>nghĩa</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điều</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kiện</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thiết</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kế</a:t>
              </a:r>
              <a:endParaRPr lang="en-US" sz="1600" b="0" i="0">
                <a:solidFill>
                  <a:schemeClr val="bg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A591ACB-7932-4AA5-B8E7-EFB5D6270239}"/>
                </a:ext>
              </a:extLst>
            </p:cNvPr>
            <p:cNvSpPr txBox="1"/>
            <p:nvPr/>
          </p:nvSpPr>
          <p:spPr>
            <a:xfrm>
              <a:off x="6217334" y="2067105"/>
              <a:ext cx="2434888" cy="584775"/>
            </a:xfrm>
            <a:prstGeom prst="rect">
              <a:avLst/>
            </a:prstGeom>
            <a:solidFill>
              <a:schemeClr val="accent3"/>
            </a:solidFill>
          </p:spPr>
          <p:txBody>
            <a:bodyPr wrap="square" rtlCol="0" anchor="ctr">
              <a:spAutoFit/>
            </a:bodyPr>
            <a:lstStyle/>
            <a:p>
              <a:pPr algn="ctr"/>
              <a:r>
                <a:rPr lang="en-US" sz="1600" b="0" i="0" err="1">
                  <a:solidFill>
                    <a:schemeClr val="bg1"/>
                  </a:solidFill>
                  <a:effectLst/>
                  <a:latin typeface="Times New Roman" panose="02020603050405020304" pitchFamily="18" charset="0"/>
                  <a:cs typeface="Times New Roman" panose="02020603050405020304" pitchFamily="18" charset="0"/>
                </a:rPr>
                <a:t>Các</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đối</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tượng</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vẽ</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trong</a:t>
              </a:r>
              <a:r>
                <a:rPr lang="en-US" sz="1600" b="0" i="0">
                  <a:solidFill>
                    <a:schemeClr val="bg1"/>
                  </a:solidFill>
                  <a:effectLst/>
                  <a:latin typeface="Times New Roman" panose="02020603050405020304" pitchFamily="18" charset="0"/>
                  <a:cs typeface="Times New Roman" panose="02020603050405020304" pitchFamily="18" charset="0"/>
                </a:rPr>
                <a:t> power design</a:t>
              </a:r>
              <a:endParaRPr lang="en-US" altLang="ko-KR" sz="160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659DD95-5519-4DC1-A21A-2A4D09619C73}"/>
                </a:ext>
              </a:extLst>
            </p:cNvPr>
            <p:cNvSpPr txBox="1"/>
            <p:nvPr/>
          </p:nvSpPr>
          <p:spPr>
            <a:xfrm>
              <a:off x="8883807" y="4978093"/>
              <a:ext cx="2434890" cy="584775"/>
            </a:xfrm>
            <a:prstGeom prst="rect">
              <a:avLst/>
            </a:prstGeom>
            <a:solidFill>
              <a:schemeClr val="accent4"/>
            </a:solidFill>
          </p:spPr>
          <p:txBody>
            <a:bodyPr wrap="square" rtlCol="0">
              <a:spAutoFit/>
            </a:bodyPr>
            <a:lstStyle/>
            <a:p>
              <a:pPr algn="ctr"/>
              <a:r>
                <a:rPr lang="fr-FR" sz="1600" b="0" i="0" err="1">
                  <a:solidFill>
                    <a:schemeClr val="bg1"/>
                  </a:solidFill>
                  <a:effectLst/>
                  <a:latin typeface="Times New Roman" panose="02020603050405020304" pitchFamily="18" charset="0"/>
                  <a:cs typeface="Times New Roman" panose="02020603050405020304" pitchFamily="18" charset="0"/>
                </a:rPr>
                <a:t>Ví</a:t>
              </a:r>
              <a:r>
                <a:rPr lang="fr-FR" sz="1600" b="0" i="0">
                  <a:solidFill>
                    <a:schemeClr val="bg1"/>
                  </a:solidFill>
                  <a:effectLst/>
                  <a:latin typeface="Times New Roman" panose="02020603050405020304" pitchFamily="18" charset="0"/>
                  <a:cs typeface="Times New Roman" panose="02020603050405020304" pitchFamily="18" charset="0"/>
                </a:rPr>
                <a:t> </a:t>
              </a:r>
              <a:r>
                <a:rPr lang="fr-FR" sz="1600" b="0" i="0" err="1">
                  <a:solidFill>
                    <a:schemeClr val="bg1"/>
                  </a:solidFill>
                  <a:effectLst/>
                  <a:latin typeface="Times New Roman" panose="02020603050405020304" pitchFamily="18" charset="0"/>
                  <a:cs typeface="Times New Roman" panose="02020603050405020304" pitchFamily="18" charset="0"/>
                </a:rPr>
                <a:t>dụ</a:t>
              </a:r>
              <a:r>
                <a:rPr lang="fr-FR" sz="1600" b="0" i="0">
                  <a:solidFill>
                    <a:schemeClr val="bg1"/>
                  </a:solidFill>
                  <a:effectLst/>
                  <a:latin typeface="Times New Roman" panose="02020603050405020304" pitchFamily="18" charset="0"/>
                  <a:cs typeface="Times New Roman" panose="02020603050405020304" pitchFamily="18" charset="0"/>
                </a:rPr>
                <a:t> </a:t>
              </a:r>
              <a:r>
                <a:rPr lang="fr-FR" sz="1600" b="0" i="0" err="1">
                  <a:solidFill>
                    <a:schemeClr val="bg1"/>
                  </a:solidFill>
                  <a:effectLst/>
                  <a:latin typeface="Times New Roman" panose="02020603050405020304" pitchFamily="18" charset="0"/>
                  <a:cs typeface="Times New Roman" panose="02020603050405020304" pitchFamily="18" charset="0"/>
                </a:rPr>
                <a:t>về</a:t>
              </a:r>
              <a:r>
                <a:rPr lang="fr-FR" sz="1600" b="0" i="0">
                  <a:solidFill>
                    <a:schemeClr val="bg1"/>
                  </a:solidFill>
                  <a:effectLst/>
                  <a:latin typeface="Times New Roman" panose="02020603050405020304" pitchFamily="18" charset="0"/>
                  <a:cs typeface="Times New Roman" panose="02020603050405020304" pitchFamily="18" charset="0"/>
                </a:rPr>
                <a:t> Communication Diagram</a:t>
              </a:r>
              <a:endParaRPr lang="en-US" altLang="ko-KR" sz="1600">
                <a:solidFill>
                  <a:schemeClr val="bg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E1EA699-4FCD-47C2-A93D-D3F33B2C4A2F}"/>
                </a:ext>
              </a:extLst>
            </p:cNvPr>
            <p:cNvCxnSpPr>
              <a:cxnSpLocks/>
              <a:stCxn id="8" idx="2"/>
              <a:endCxn id="7" idx="0"/>
            </p:cNvCxnSpPr>
            <p:nvPr/>
          </p:nvCxnSpPr>
          <p:spPr>
            <a:xfrm>
              <a:off x="2101839" y="2667268"/>
              <a:ext cx="0" cy="11882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ABEACE-5EE6-4E41-A1A2-A4DF9FB908D2}"/>
                </a:ext>
              </a:extLst>
            </p:cNvPr>
            <p:cNvCxnSpPr>
              <a:cxnSpLocks/>
              <a:stCxn id="6" idx="2"/>
              <a:endCxn id="9" idx="0"/>
            </p:cNvCxnSpPr>
            <p:nvPr/>
          </p:nvCxnSpPr>
          <p:spPr>
            <a:xfrm>
              <a:off x="4768310" y="4215585"/>
              <a:ext cx="0" cy="97865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2C3354-2E78-47BD-85EE-602A3E7CC5D5}"/>
                </a:ext>
              </a:extLst>
            </p:cNvPr>
            <p:cNvCxnSpPr>
              <a:cxnSpLocks/>
              <a:stCxn id="10" idx="2"/>
              <a:endCxn id="5" idx="0"/>
            </p:cNvCxnSpPr>
            <p:nvPr/>
          </p:nvCxnSpPr>
          <p:spPr>
            <a:xfrm>
              <a:off x="7434778" y="2651880"/>
              <a:ext cx="3" cy="1203665"/>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DDCD75-9A43-4225-871D-EC1FCE4C76E6}"/>
                </a:ext>
              </a:extLst>
            </p:cNvPr>
            <p:cNvCxnSpPr>
              <a:cxnSpLocks/>
              <a:stCxn id="4" idx="2"/>
              <a:endCxn id="11" idx="0"/>
            </p:cNvCxnSpPr>
            <p:nvPr/>
          </p:nvCxnSpPr>
          <p:spPr>
            <a:xfrm>
              <a:off x="10101252" y="4215585"/>
              <a:ext cx="0" cy="76250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3D0B706-96A0-44BA-B516-5B472A8792B3}"/>
                </a:ext>
              </a:extLst>
            </p:cNvPr>
            <p:cNvSpPr/>
            <p:nvPr/>
          </p:nvSpPr>
          <p:spPr>
            <a:xfrm>
              <a:off x="1107407" y="4364190"/>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1"/>
                  </a:solidFill>
                </a:rPr>
                <a:t>1.</a:t>
              </a:r>
              <a:endParaRPr lang="ko-KR" altLang="en-US" sz="4400" b="1">
                <a:solidFill>
                  <a:schemeClr val="accent1"/>
                </a:solidFill>
              </a:endParaRPr>
            </a:p>
          </p:txBody>
        </p:sp>
        <p:sp>
          <p:nvSpPr>
            <p:cNvPr id="26" name="Rectangle 25">
              <a:extLst>
                <a:ext uri="{FF2B5EF4-FFF2-40B4-BE49-F238E27FC236}">
                  <a16:creationId xmlns:a16="http://schemas.microsoft.com/office/drawing/2014/main" id="{A28F4CDF-D6D4-448B-AE89-3536D1A6F986}"/>
                </a:ext>
              </a:extLst>
            </p:cNvPr>
            <p:cNvSpPr/>
            <p:nvPr/>
          </p:nvSpPr>
          <p:spPr>
            <a:xfrm>
              <a:off x="3773878" y="3002455"/>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2"/>
                  </a:solidFill>
                </a:rPr>
                <a:t>2.</a:t>
              </a:r>
              <a:endParaRPr lang="ko-KR" altLang="en-US" sz="4400" b="1">
                <a:solidFill>
                  <a:schemeClr val="accent2"/>
                </a:solidFill>
              </a:endParaRPr>
            </a:p>
          </p:txBody>
        </p:sp>
        <p:sp>
          <p:nvSpPr>
            <p:cNvPr id="27" name="Rectangle 26">
              <a:extLst>
                <a:ext uri="{FF2B5EF4-FFF2-40B4-BE49-F238E27FC236}">
                  <a16:creationId xmlns:a16="http://schemas.microsoft.com/office/drawing/2014/main" id="{697B3D19-CED8-4E59-971E-166898421A54}"/>
                </a:ext>
              </a:extLst>
            </p:cNvPr>
            <p:cNvSpPr/>
            <p:nvPr/>
          </p:nvSpPr>
          <p:spPr>
            <a:xfrm>
              <a:off x="6440349" y="4527703"/>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3"/>
                  </a:solidFill>
                </a:rPr>
                <a:t>3.</a:t>
              </a:r>
              <a:endParaRPr lang="ko-KR" altLang="en-US" sz="4400" b="1">
                <a:solidFill>
                  <a:schemeClr val="accent3"/>
                </a:solidFill>
              </a:endParaRPr>
            </a:p>
          </p:txBody>
        </p:sp>
        <p:sp>
          <p:nvSpPr>
            <p:cNvPr id="28" name="Rectangle 27">
              <a:extLst>
                <a:ext uri="{FF2B5EF4-FFF2-40B4-BE49-F238E27FC236}">
                  <a16:creationId xmlns:a16="http://schemas.microsoft.com/office/drawing/2014/main" id="{0D368BF7-AD36-4D19-AD0C-7A72182E2191}"/>
                </a:ext>
              </a:extLst>
            </p:cNvPr>
            <p:cNvSpPr/>
            <p:nvPr/>
          </p:nvSpPr>
          <p:spPr>
            <a:xfrm>
              <a:off x="9106819" y="2865522"/>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4"/>
                  </a:solidFill>
                </a:rPr>
                <a:t>4.</a:t>
              </a:r>
              <a:endParaRPr lang="ko-KR" altLang="en-US" sz="4400" b="1">
                <a:solidFill>
                  <a:schemeClr val="accent4"/>
                </a:solidFill>
              </a:endParaRPr>
            </a:p>
          </p:txBody>
        </p:sp>
      </p:grpSp>
    </p:spTree>
    <p:extLst>
      <p:ext uri="{BB962C8B-B14F-4D97-AF65-F5344CB8AC3E}">
        <p14:creationId xmlns:p14="http://schemas.microsoft.com/office/powerpoint/2010/main" val="3979649407"/>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51280" y="476355"/>
            <a:ext cx="11254700" cy="724247"/>
          </a:xfrm>
        </p:spPr>
        <p:txBody>
          <a:bodyPr/>
          <a:lstStyle/>
          <a:p>
            <a:r>
              <a:rPr lang="en-US" sz="4900" err="1">
                <a:latin typeface="Times New Roman" panose="02020603050405020304" pitchFamily="18" charset="0"/>
                <a:cs typeface="Times New Roman" panose="02020603050405020304" pitchFamily="18" charset="0"/>
              </a:rPr>
              <a:t>Vị</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trí</a:t>
            </a:r>
            <a:r>
              <a:rPr lang="en-US" sz="4900">
                <a:latin typeface="Times New Roman" panose="02020603050405020304" pitchFamily="18" charset="0"/>
                <a:cs typeface="Times New Roman" panose="02020603050405020304" pitchFamily="18" charset="0"/>
              </a:rPr>
              <a:t> Diagram </a:t>
            </a:r>
            <a:r>
              <a:rPr lang="en-US" sz="4900" err="1">
                <a:latin typeface="Times New Roman" panose="02020603050405020304" pitchFamily="18" charset="0"/>
                <a:cs typeface="Times New Roman" panose="02020603050405020304" pitchFamily="18" charset="0"/>
              </a:rPr>
              <a:t>trong</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quy</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trình</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thiết</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kế</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hệ</a:t>
            </a:r>
            <a:endParaRPr lang="en-US" sz="490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883BD80-A768-4028-91D5-A6BC35F4C446}"/>
              </a:ext>
            </a:extLst>
          </p:cNvPr>
          <p:cNvSpPr txBox="1"/>
          <p:nvPr/>
        </p:nvSpPr>
        <p:spPr>
          <a:xfrm>
            <a:off x="2916425" y="2012320"/>
            <a:ext cx="6097554" cy="1323439"/>
          </a:xfrm>
          <a:prstGeom prst="rect">
            <a:avLst/>
          </a:prstGeom>
          <a:noFill/>
        </p:spPr>
        <p:txBody>
          <a:bodyPr wrap="square">
            <a:spAutoFit/>
          </a:bodyPr>
          <a:lstStyle/>
          <a:p>
            <a:pPr marL="0" marR="0" indent="457200" algn="ctr">
              <a:lnSpc>
                <a:spcPct val="150000"/>
              </a:lnSpc>
              <a:spcBef>
                <a:spcPts val="0"/>
              </a:spcBef>
              <a:spcAft>
                <a:spcPts val="800"/>
              </a:spcAft>
            </a:pPr>
            <a:r>
              <a:rPr lang="en-US" sz="1800">
                <a:effectLst/>
                <a:latin typeface="Times New Roman" panose="02020603050405020304" pitchFamily="18" charset="0"/>
                <a:ea typeface="Calibri" panose="020F0502020204030204" pitchFamily="34" charset="0"/>
                <a:cs typeface="Arial" panose="020B0604020202020204" pitchFamily="34" charset="0"/>
              </a:rPr>
              <a:t>Biểu đồ giao tiếp/cộng tác (Communication/ Collaboration Diagram) thuộc biểu đồ tương tác (Interaction Diagrams) mô tả tương tác giữa actor và các đối tượng hệ thống.</a:t>
            </a:r>
          </a:p>
        </p:txBody>
      </p:sp>
      <p:grpSp>
        <p:nvGrpSpPr>
          <p:cNvPr id="67" name="Group 66">
            <a:extLst>
              <a:ext uri="{FF2B5EF4-FFF2-40B4-BE49-F238E27FC236}">
                <a16:creationId xmlns:a16="http://schemas.microsoft.com/office/drawing/2014/main" id="{E05DECD5-A4CC-49DC-8DE7-59AD8934F053}"/>
              </a:ext>
            </a:extLst>
          </p:cNvPr>
          <p:cNvGrpSpPr/>
          <p:nvPr/>
        </p:nvGrpSpPr>
        <p:grpSpPr>
          <a:xfrm>
            <a:off x="3165659" y="4198606"/>
            <a:ext cx="681374" cy="1323439"/>
            <a:chOff x="3923928" y="2132856"/>
            <a:chExt cx="1296144" cy="2859100"/>
          </a:xfrm>
        </p:grpSpPr>
        <p:sp>
          <p:nvSpPr>
            <p:cNvPr id="68" name="Rounded Rectangle 3">
              <a:extLst>
                <a:ext uri="{FF2B5EF4-FFF2-40B4-BE49-F238E27FC236}">
                  <a16:creationId xmlns:a16="http://schemas.microsoft.com/office/drawing/2014/main" id="{DD90AA68-D338-445E-A695-323D2E65E337}"/>
                </a:ext>
              </a:extLst>
            </p:cNvPr>
            <p:cNvSpPr/>
            <p:nvPr/>
          </p:nvSpPr>
          <p:spPr>
            <a:xfrm>
              <a:off x="3923928" y="2903724"/>
              <a:ext cx="1296144" cy="2088232"/>
            </a:xfrm>
            <a:custGeom>
              <a:avLst/>
              <a:gdLst/>
              <a:ahLst/>
              <a:cxnLst/>
              <a:rect l="l" t="t" r="r" b="b"/>
              <a:pathLst>
                <a:path w="1296144" h="2088232">
                  <a:moveTo>
                    <a:pt x="0" y="740138"/>
                  </a:moveTo>
                  <a:lnTo>
                    <a:pt x="541012" y="740138"/>
                  </a:lnTo>
                  <a:lnTo>
                    <a:pt x="541012" y="803383"/>
                  </a:lnTo>
                  <a:cubicBezTo>
                    <a:pt x="541012" y="851990"/>
                    <a:pt x="580415" y="891393"/>
                    <a:pt x="629022" y="891393"/>
                  </a:cubicBezTo>
                  <a:cubicBezTo>
                    <a:pt x="677629" y="891393"/>
                    <a:pt x="717032" y="851990"/>
                    <a:pt x="717032" y="803383"/>
                  </a:cubicBezTo>
                  <a:lnTo>
                    <a:pt x="717032" y="740138"/>
                  </a:lnTo>
                  <a:lnTo>
                    <a:pt x="1296144" y="740138"/>
                  </a:lnTo>
                  <a:lnTo>
                    <a:pt x="1296144" y="1595982"/>
                  </a:lnTo>
                  <a:cubicBezTo>
                    <a:pt x="1296144" y="1867844"/>
                    <a:pt x="1075756" y="2088232"/>
                    <a:pt x="803894" y="2088232"/>
                  </a:cubicBezTo>
                  <a:lnTo>
                    <a:pt x="492250" y="2088232"/>
                  </a:lnTo>
                  <a:cubicBezTo>
                    <a:pt x="220388" y="2088232"/>
                    <a:pt x="0" y="1867844"/>
                    <a:pt x="0" y="1595982"/>
                  </a:cubicBezTo>
                  <a:close/>
                  <a:moveTo>
                    <a:pt x="657597" y="0"/>
                  </a:moveTo>
                  <a:lnTo>
                    <a:pt x="803894" y="0"/>
                  </a:lnTo>
                  <a:cubicBezTo>
                    <a:pt x="1075756" y="0"/>
                    <a:pt x="1296144" y="220388"/>
                    <a:pt x="1296144" y="492250"/>
                  </a:cubicBezTo>
                  <a:lnTo>
                    <a:pt x="1296144" y="694419"/>
                  </a:lnTo>
                  <a:lnTo>
                    <a:pt x="717032" y="694419"/>
                  </a:lnTo>
                  <a:lnTo>
                    <a:pt x="717032" y="547355"/>
                  </a:lnTo>
                  <a:cubicBezTo>
                    <a:pt x="717032" y="508869"/>
                    <a:pt x="692330" y="476153"/>
                    <a:pt x="657597" y="465114"/>
                  </a:cubicBezTo>
                  <a:close/>
                  <a:moveTo>
                    <a:pt x="492250" y="0"/>
                  </a:moveTo>
                  <a:lnTo>
                    <a:pt x="611878" y="0"/>
                  </a:lnTo>
                  <a:lnTo>
                    <a:pt x="611878" y="462806"/>
                  </a:lnTo>
                  <a:cubicBezTo>
                    <a:pt x="571303" y="469195"/>
                    <a:pt x="541012" y="504737"/>
                    <a:pt x="541012" y="547355"/>
                  </a:cubicBezTo>
                  <a:lnTo>
                    <a:pt x="541012" y="694419"/>
                  </a:lnTo>
                  <a:lnTo>
                    <a:pt x="0" y="694419"/>
                  </a:lnTo>
                  <a:lnTo>
                    <a:pt x="0" y="492250"/>
                  </a:lnTo>
                  <a:cubicBezTo>
                    <a:pt x="0" y="220388"/>
                    <a:pt x="220388" y="0"/>
                    <a:pt x="492250" y="0"/>
                  </a:cubicBezTo>
                  <a:close/>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9" name="Freeform 8">
              <a:extLst>
                <a:ext uri="{FF2B5EF4-FFF2-40B4-BE49-F238E27FC236}">
                  <a16:creationId xmlns:a16="http://schemas.microsoft.com/office/drawing/2014/main" id="{CA3DB563-5115-46DE-98BD-A3498E21F5A0}"/>
                </a:ext>
              </a:extLst>
            </p:cNvPr>
            <p:cNvSpPr/>
            <p:nvPr/>
          </p:nvSpPr>
          <p:spPr>
            <a:xfrm>
              <a:off x="4570771" y="2132856"/>
              <a:ext cx="217668" cy="723900"/>
            </a:xfrm>
            <a:custGeom>
              <a:avLst/>
              <a:gdLst>
                <a:gd name="connsiteX0" fmla="*/ 1229 w 217668"/>
                <a:gd name="connsiteY0" fmla="*/ 723900 h 723900"/>
                <a:gd name="connsiteX1" fmla="*/ 29804 w 217668"/>
                <a:gd name="connsiteY1" fmla="*/ 323850 h 723900"/>
                <a:gd name="connsiteX2" fmla="*/ 201254 w 217668"/>
                <a:gd name="connsiteY2" fmla="*/ 228600 h 723900"/>
                <a:gd name="connsiteX3" fmla="*/ 210779 w 217668"/>
                <a:gd name="connsiteY3" fmla="*/ 0 h 723900"/>
                <a:gd name="connsiteX4" fmla="*/ 210779 w 217668"/>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68" h="723900">
                  <a:moveTo>
                    <a:pt x="1229" y="723900"/>
                  </a:moveTo>
                  <a:cubicBezTo>
                    <a:pt x="-1152" y="565150"/>
                    <a:pt x="-3533" y="406400"/>
                    <a:pt x="29804" y="323850"/>
                  </a:cubicBezTo>
                  <a:cubicBezTo>
                    <a:pt x="63141" y="241300"/>
                    <a:pt x="171092" y="282575"/>
                    <a:pt x="201254" y="228600"/>
                  </a:cubicBezTo>
                  <a:cubicBezTo>
                    <a:pt x="231417" y="174625"/>
                    <a:pt x="210779" y="0"/>
                    <a:pt x="210779" y="0"/>
                  </a:cubicBezTo>
                  <a:lnTo>
                    <a:pt x="210779" y="0"/>
                  </a:lnTo>
                </a:path>
              </a:pathLst>
            </a:custGeom>
            <a:ln w="349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grpSp>
        <p:nvGrpSpPr>
          <p:cNvPr id="7" name="Group 6">
            <a:extLst>
              <a:ext uri="{FF2B5EF4-FFF2-40B4-BE49-F238E27FC236}">
                <a16:creationId xmlns:a16="http://schemas.microsoft.com/office/drawing/2014/main" id="{F96DA871-C831-44EA-98A8-D58DD6578DCA}"/>
              </a:ext>
            </a:extLst>
          </p:cNvPr>
          <p:cNvGrpSpPr/>
          <p:nvPr/>
        </p:nvGrpSpPr>
        <p:grpSpPr>
          <a:xfrm>
            <a:off x="9670858" y="3837965"/>
            <a:ext cx="1860687" cy="1684080"/>
            <a:chOff x="9614525" y="1838131"/>
            <a:chExt cx="1493474" cy="1323439"/>
          </a:xfrm>
        </p:grpSpPr>
        <p:sp>
          <p:nvSpPr>
            <p:cNvPr id="4" name="Oval 3">
              <a:extLst>
                <a:ext uri="{FF2B5EF4-FFF2-40B4-BE49-F238E27FC236}">
                  <a16:creationId xmlns:a16="http://schemas.microsoft.com/office/drawing/2014/main" id="{58CE4147-C17F-4846-8FC4-B02947864DDE}"/>
                </a:ext>
              </a:extLst>
            </p:cNvPr>
            <p:cNvSpPr/>
            <p:nvPr/>
          </p:nvSpPr>
          <p:spPr>
            <a:xfrm>
              <a:off x="9614525" y="1838131"/>
              <a:ext cx="1442251" cy="13234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211147F-92C5-48A3-9F97-D4D03691DC28}"/>
                </a:ext>
              </a:extLst>
            </p:cNvPr>
            <p:cNvCxnSpPr/>
            <p:nvPr/>
          </p:nvCxnSpPr>
          <p:spPr>
            <a:xfrm>
              <a:off x="9665748" y="3161570"/>
              <a:ext cx="1442251" cy="0"/>
            </a:xfrm>
            <a:prstGeom prst="line">
              <a:avLst/>
            </a:prstGeom>
          </p:spPr>
          <p:style>
            <a:lnRef idx="1">
              <a:schemeClr val="dk1"/>
            </a:lnRef>
            <a:fillRef idx="0">
              <a:schemeClr val="dk1"/>
            </a:fillRef>
            <a:effectRef idx="0">
              <a:schemeClr val="dk1"/>
            </a:effectRef>
            <a:fontRef idx="minor">
              <a:schemeClr val="tx1"/>
            </a:fontRef>
          </p:style>
        </p:cxnSp>
      </p:grpSp>
      <p:pic>
        <p:nvPicPr>
          <p:cNvPr id="9" name="Picture 8" descr="Shape&#10;&#10;Description automatically generated with low confidence">
            <a:extLst>
              <a:ext uri="{FF2B5EF4-FFF2-40B4-BE49-F238E27FC236}">
                <a16:creationId xmlns:a16="http://schemas.microsoft.com/office/drawing/2014/main" id="{BDF2CF18-E893-4517-8782-2DA45D184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8" y="3566258"/>
            <a:ext cx="3211777" cy="2248244"/>
          </a:xfrm>
          <a:prstGeom prst="rect">
            <a:avLst/>
          </a:prstGeom>
        </p:spPr>
      </p:pic>
      <p:grpSp>
        <p:nvGrpSpPr>
          <p:cNvPr id="11" name="Group 10">
            <a:extLst>
              <a:ext uri="{FF2B5EF4-FFF2-40B4-BE49-F238E27FC236}">
                <a16:creationId xmlns:a16="http://schemas.microsoft.com/office/drawing/2014/main" id="{3FC7D195-AEC6-462B-BD1F-C5FD10994999}"/>
              </a:ext>
            </a:extLst>
          </p:cNvPr>
          <p:cNvGrpSpPr/>
          <p:nvPr/>
        </p:nvGrpSpPr>
        <p:grpSpPr>
          <a:xfrm>
            <a:off x="4497311" y="3823005"/>
            <a:ext cx="2824409" cy="1834785"/>
            <a:chOff x="2731720" y="4581056"/>
            <a:chExt cx="3114391" cy="1800589"/>
          </a:xfrm>
        </p:grpSpPr>
        <p:grpSp>
          <p:nvGrpSpPr>
            <p:cNvPr id="50" name="Group 49">
              <a:extLst>
                <a:ext uri="{FF2B5EF4-FFF2-40B4-BE49-F238E27FC236}">
                  <a16:creationId xmlns:a16="http://schemas.microsoft.com/office/drawing/2014/main" id="{139198D9-24A8-452D-96A9-9C34A192528A}"/>
                </a:ext>
              </a:extLst>
            </p:cNvPr>
            <p:cNvGrpSpPr/>
            <p:nvPr/>
          </p:nvGrpSpPr>
          <p:grpSpPr>
            <a:xfrm>
              <a:off x="2731720" y="4581056"/>
              <a:ext cx="3108548" cy="1707936"/>
              <a:chOff x="-548507" y="477868"/>
              <a:chExt cx="11570449" cy="6357177"/>
            </a:xfrm>
          </p:grpSpPr>
          <p:sp>
            <p:nvSpPr>
              <p:cNvPr id="51" name="Freeform: Shape 50">
                <a:extLst>
                  <a:ext uri="{FF2B5EF4-FFF2-40B4-BE49-F238E27FC236}">
                    <a16:creationId xmlns:a16="http://schemas.microsoft.com/office/drawing/2014/main" id="{5858308B-83E1-4AF3-B279-C546F4C52776}"/>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0DDBAD6-0A7A-4878-9546-7BAD3D8079B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8FCB248-6AB8-469F-9F23-5D9949A2BF41}"/>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76FAC06-D0BB-4BFD-810D-34AC80F8898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63CD7FD-2988-434C-BA0D-5A10F156CFF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6" name="Group 55">
                <a:extLst>
                  <a:ext uri="{FF2B5EF4-FFF2-40B4-BE49-F238E27FC236}">
                    <a16:creationId xmlns:a16="http://schemas.microsoft.com/office/drawing/2014/main" id="{AA5F321C-F8F2-403D-942B-3C345B9843B6}"/>
                  </a:ext>
                </a:extLst>
              </p:cNvPr>
              <p:cNvGrpSpPr/>
              <p:nvPr/>
            </p:nvGrpSpPr>
            <p:grpSpPr>
              <a:xfrm>
                <a:off x="1606" y="6382978"/>
                <a:ext cx="413937" cy="115242"/>
                <a:chOff x="5955" y="6353672"/>
                <a:chExt cx="413937" cy="115242"/>
              </a:xfrm>
            </p:grpSpPr>
            <p:sp>
              <p:nvSpPr>
                <p:cNvPr id="61" name="Rectangle: Rounded Corners 60">
                  <a:extLst>
                    <a:ext uri="{FF2B5EF4-FFF2-40B4-BE49-F238E27FC236}">
                      <a16:creationId xmlns:a16="http://schemas.microsoft.com/office/drawing/2014/main" id="{93C90D72-CBBE-4257-8D75-3A3D95CFEB4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65C550C6-57A6-411F-B76C-4E8F68F92D3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0357F6AD-2C15-4AD9-A4D3-56AC9CF79CB6}"/>
                  </a:ext>
                </a:extLst>
              </p:cNvPr>
              <p:cNvGrpSpPr/>
              <p:nvPr/>
            </p:nvGrpSpPr>
            <p:grpSpPr>
              <a:xfrm>
                <a:off x="9855291" y="6381600"/>
                <a:ext cx="885989" cy="115242"/>
                <a:chOff x="5955" y="6353672"/>
                <a:chExt cx="413937" cy="115242"/>
              </a:xfrm>
            </p:grpSpPr>
            <p:sp>
              <p:nvSpPr>
                <p:cNvPr id="59" name="Rectangle: Rounded Corners 58">
                  <a:extLst>
                    <a:ext uri="{FF2B5EF4-FFF2-40B4-BE49-F238E27FC236}">
                      <a16:creationId xmlns:a16="http://schemas.microsoft.com/office/drawing/2014/main" id="{AA7FD150-4DF9-48A8-BE73-98D4207F9F5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83DD7B26-824B-40E3-862B-31CF3B0796A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Freeform: Shape 57">
                <a:extLst>
                  <a:ext uri="{FF2B5EF4-FFF2-40B4-BE49-F238E27FC236}">
                    <a16:creationId xmlns:a16="http://schemas.microsoft.com/office/drawing/2014/main" id="{741B71C6-D192-4C52-AD3C-DF02A17CFD6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32" name="Oval 21">
              <a:extLst>
                <a:ext uri="{FF2B5EF4-FFF2-40B4-BE49-F238E27FC236}">
                  <a16:creationId xmlns:a16="http://schemas.microsoft.com/office/drawing/2014/main" id="{A659DA8D-288C-4154-A92F-E0F0A0271221}"/>
                </a:ext>
              </a:extLst>
            </p:cNvPr>
            <p:cNvSpPr>
              <a:spLocks noChangeAspect="1"/>
            </p:cNvSpPr>
            <p:nvPr/>
          </p:nvSpPr>
          <p:spPr>
            <a:xfrm>
              <a:off x="4815568" y="5383763"/>
              <a:ext cx="1030543" cy="99788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64" name="Group 63">
            <a:extLst>
              <a:ext uri="{FF2B5EF4-FFF2-40B4-BE49-F238E27FC236}">
                <a16:creationId xmlns:a16="http://schemas.microsoft.com/office/drawing/2014/main" id="{B8F30302-3421-4806-AD78-34D3CF5445C8}"/>
              </a:ext>
            </a:extLst>
          </p:cNvPr>
          <p:cNvGrpSpPr/>
          <p:nvPr/>
        </p:nvGrpSpPr>
        <p:grpSpPr>
          <a:xfrm>
            <a:off x="8176441" y="4198606"/>
            <a:ext cx="681374" cy="1323439"/>
            <a:chOff x="3923928" y="2132856"/>
            <a:chExt cx="1296144" cy="2859100"/>
          </a:xfrm>
        </p:grpSpPr>
        <p:sp>
          <p:nvSpPr>
            <p:cNvPr id="65" name="Rounded Rectangle 3">
              <a:extLst>
                <a:ext uri="{FF2B5EF4-FFF2-40B4-BE49-F238E27FC236}">
                  <a16:creationId xmlns:a16="http://schemas.microsoft.com/office/drawing/2014/main" id="{5E923260-A939-4C0D-8F7F-1BB8EC3744B3}"/>
                </a:ext>
              </a:extLst>
            </p:cNvPr>
            <p:cNvSpPr/>
            <p:nvPr/>
          </p:nvSpPr>
          <p:spPr>
            <a:xfrm>
              <a:off x="3923928" y="2903724"/>
              <a:ext cx="1296144" cy="2088232"/>
            </a:xfrm>
            <a:custGeom>
              <a:avLst/>
              <a:gdLst/>
              <a:ahLst/>
              <a:cxnLst/>
              <a:rect l="l" t="t" r="r" b="b"/>
              <a:pathLst>
                <a:path w="1296144" h="2088232">
                  <a:moveTo>
                    <a:pt x="0" y="740138"/>
                  </a:moveTo>
                  <a:lnTo>
                    <a:pt x="541012" y="740138"/>
                  </a:lnTo>
                  <a:lnTo>
                    <a:pt x="541012" y="803383"/>
                  </a:lnTo>
                  <a:cubicBezTo>
                    <a:pt x="541012" y="851990"/>
                    <a:pt x="580415" y="891393"/>
                    <a:pt x="629022" y="891393"/>
                  </a:cubicBezTo>
                  <a:cubicBezTo>
                    <a:pt x="677629" y="891393"/>
                    <a:pt x="717032" y="851990"/>
                    <a:pt x="717032" y="803383"/>
                  </a:cubicBezTo>
                  <a:lnTo>
                    <a:pt x="717032" y="740138"/>
                  </a:lnTo>
                  <a:lnTo>
                    <a:pt x="1296144" y="740138"/>
                  </a:lnTo>
                  <a:lnTo>
                    <a:pt x="1296144" y="1595982"/>
                  </a:lnTo>
                  <a:cubicBezTo>
                    <a:pt x="1296144" y="1867844"/>
                    <a:pt x="1075756" y="2088232"/>
                    <a:pt x="803894" y="2088232"/>
                  </a:cubicBezTo>
                  <a:lnTo>
                    <a:pt x="492250" y="2088232"/>
                  </a:lnTo>
                  <a:cubicBezTo>
                    <a:pt x="220388" y="2088232"/>
                    <a:pt x="0" y="1867844"/>
                    <a:pt x="0" y="1595982"/>
                  </a:cubicBezTo>
                  <a:close/>
                  <a:moveTo>
                    <a:pt x="657597" y="0"/>
                  </a:moveTo>
                  <a:lnTo>
                    <a:pt x="803894" y="0"/>
                  </a:lnTo>
                  <a:cubicBezTo>
                    <a:pt x="1075756" y="0"/>
                    <a:pt x="1296144" y="220388"/>
                    <a:pt x="1296144" y="492250"/>
                  </a:cubicBezTo>
                  <a:lnTo>
                    <a:pt x="1296144" y="694419"/>
                  </a:lnTo>
                  <a:lnTo>
                    <a:pt x="717032" y="694419"/>
                  </a:lnTo>
                  <a:lnTo>
                    <a:pt x="717032" y="547355"/>
                  </a:lnTo>
                  <a:cubicBezTo>
                    <a:pt x="717032" y="508869"/>
                    <a:pt x="692330" y="476153"/>
                    <a:pt x="657597" y="465114"/>
                  </a:cubicBezTo>
                  <a:close/>
                  <a:moveTo>
                    <a:pt x="492250" y="0"/>
                  </a:moveTo>
                  <a:lnTo>
                    <a:pt x="611878" y="0"/>
                  </a:lnTo>
                  <a:lnTo>
                    <a:pt x="611878" y="462806"/>
                  </a:lnTo>
                  <a:cubicBezTo>
                    <a:pt x="571303" y="469195"/>
                    <a:pt x="541012" y="504737"/>
                    <a:pt x="541012" y="547355"/>
                  </a:cubicBezTo>
                  <a:lnTo>
                    <a:pt x="541012" y="694419"/>
                  </a:lnTo>
                  <a:lnTo>
                    <a:pt x="0" y="694419"/>
                  </a:lnTo>
                  <a:lnTo>
                    <a:pt x="0" y="492250"/>
                  </a:lnTo>
                  <a:cubicBezTo>
                    <a:pt x="0" y="220388"/>
                    <a:pt x="220388" y="0"/>
                    <a:pt x="492250" y="0"/>
                  </a:cubicBezTo>
                  <a:close/>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Freeform 8">
              <a:extLst>
                <a:ext uri="{FF2B5EF4-FFF2-40B4-BE49-F238E27FC236}">
                  <a16:creationId xmlns:a16="http://schemas.microsoft.com/office/drawing/2014/main" id="{957E932F-48D5-4D64-AC68-102087F1316A}"/>
                </a:ext>
              </a:extLst>
            </p:cNvPr>
            <p:cNvSpPr/>
            <p:nvPr/>
          </p:nvSpPr>
          <p:spPr>
            <a:xfrm>
              <a:off x="4570771" y="2132856"/>
              <a:ext cx="217668" cy="723900"/>
            </a:xfrm>
            <a:custGeom>
              <a:avLst/>
              <a:gdLst>
                <a:gd name="connsiteX0" fmla="*/ 1229 w 217668"/>
                <a:gd name="connsiteY0" fmla="*/ 723900 h 723900"/>
                <a:gd name="connsiteX1" fmla="*/ 29804 w 217668"/>
                <a:gd name="connsiteY1" fmla="*/ 323850 h 723900"/>
                <a:gd name="connsiteX2" fmla="*/ 201254 w 217668"/>
                <a:gd name="connsiteY2" fmla="*/ 228600 h 723900"/>
                <a:gd name="connsiteX3" fmla="*/ 210779 w 217668"/>
                <a:gd name="connsiteY3" fmla="*/ 0 h 723900"/>
                <a:gd name="connsiteX4" fmla="*/ 210779 w 217668"/>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68" h="723900">
                  <a:moveTo>
                    <a:pt x="1229" y="723900"/>
                  </a:moveTo>
                  <a:cubicBezTo>
                    <a:pt x="-1152" y="565150"/>
                    <a:pt x="-3533" y="406400"/>
                    <a:pt x="29804" y="323850"/>
                  </a:cubicBezTo>
                  <a:cubicBezTo>
                    <a:pt x="63141" y="241300"/>
                    <a:pt x="171092" y="282575"/>
                    <a:pt x="201254" y="228600"/>
                  </a:cubicBezTo>
                  <a:cubicBezTo>
                    <a:pt x="231417" y="174625"/>
                    <a:pt x="210779" y="0"/>
                    <a:pt x="210779" y="0"/>
                  </a:cubicBezTo>
                  <a:lnTo>
                    <a:pt x="210779" y="0"/>
                  </a:lnTo>
                </a:path>
              </a:pathLst>
            </a:custGeom>
            <a:ln w="349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sp>
        <p:nvSpPr>
          <p:cNvPr id="12" name="TextBox 11">
            <a:extLst>
              <a:ext uri="{FF2B5EF4-FFF2-40B4-BE49-F238E27FC236}">
                <a16:creationId xmlns:a16="http://schemas.microsoft.com/office/drawing/2014/main" id="{F3CE04FA-8B28-4900-8B83-2116D9E489D0}"/>
              </a:ext>
            </a:extLst>
          </p:cNvPr>
          <p:cNvSpPr txBox="1"/>
          <p:nvPr/>
        </p:nvSpPr>
        <p:spPr>
          <a:xfrm>
            <a:off x="1137329" y="5814502"/>
            <a:ext cx="1419259" cy="400110"/>
          </a:xfrm>
          <a:prstGeom prst="rect">
            <a:avLst/>
          </a:prstGeom>
          <a:noFill/>
        </p:spPr>
        <p:txBody>
          <a:bodyPr wrap="square" rtlCol="0">
            <a:spAutoFit/>
          </a:bodyPr>
          <a:lstStyle/>
          <a:p>
            <a:r>
              <a:rPr lang="en-US" sz="2000" err="1">
                <a:latin typeface="Times New Roman" panose="02020603050405020304" pitchFamily="18" charset="0"/>
                <a:cs typeface="Times New Roman" panose="02020603050405020304" pitchFamily="18" charset="0"/>
              </a:rPr>
              <a:t>Tác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nhân</a:t>
            </a:r>
            <a:endParaRPr lang="en-US" sz="20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AAFDAA7-3FB6-49D2-878B-F44175FBB610}"/>
              </a:ext>
            </a:extLst>
          </p:cNvPr>
          <p:cNvSpPr txBox="1"/>
          <p:nvPr/>
        </p:nvSpPr>
        <p:spPr>
          <a:xfrm>
            <a:off x="3031911" y="5817581"/>
            <a:ext cx="1296955" cy="400110"/>
          </a:xfrm>
          <a:prstGeom prst="rect">
            <a:avLst/>
          </a:prstGeom>
          <a:noFill/>
        </p:spPr>
        <p:txBody>
          <a:bodyPr wrap="square" rtlCol="0">
            <a:spAutoFit/>
          </a:bodyPr>
          <a:lstStyle/>
          <a:p>
            <a:r>
              <a:rPr lang="en-US" sz="2000" err="1">
                <a:latin typeface="Times New Roman" panose="02020603050405020304" pitchFamily="18" charset="0"/>
                <a:cs typeface="Times New Roman" panose="02020603050405020304" pitchFamily="18" charset="0"/>
              </a:rPr>
              <a:t>Tương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tác</a:t>
            </a:r>
            <a:endParaRPr lang="en-US" sz="2000">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A9DD81EE-CB47-400D-B5EE-F638FE6E8AD0}"/>
              </a:ext>
            </a:extLst>
          </p:cNvPr>
          <p:cNvSpPr txBox="1"/>
          <p:nvPr/>
        </p:nvSpPr>
        <p:spPr>
          <a:xfrm>
            <a:off x="7847165" y="5814502"/>
            <a:ext cx="1296955" cy="400110"/>
          </a:xfrm>
          <a:prstGeom prst="rect">
            <a:avLst/>
          </a:prstGeom>
          <a:noFill/>
        </p:spPr>
        <p:txBody>
          <a:bodyPr wrap="square" rtlCol="0">
            <a:spAutoFit/>
          </a:bodyPr>
          <a:lstStyle/>
          <a:p>
            <a:r>
              <a:rPr lang="en-US" sz="2000" err="1">
                <a:latin typeface="Times New Roman" panose="02020603050405020304" pitchFamily="18" charset="0"/>
                <a:cs typeface="Times New Roman" panose="02020603050405020304" pitchFamily="18" charset="0"/>
              </a:rPr>
              <a:t>Tương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tác</a:t>
            </a:r>
            <a:endParaRPr lang="en-US" sz="20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88F5C28-1B4B-4ADC-B108-E155A1498FD0}"/>
              </a:ext>
            </a:extLst>
          </p:cNvPr>
          <p:cNvSpPr txBox="1"/>
          <p:nvPr/>
        </p:nvSpPr>
        <p:spPr>
          <a:xfrm>
            <a:off x="5043308" y="5814502"/>
            <a:ext cx="1843788" cy="400110"/>
          </a:xfrm>
          <a:prstGeom prst="rect">
            <a:avLst/>
          </a:prstGeom>
          <a:noFill/>
        </p:spPr>
        <p:txBody>
          <a:bodyPr wrap="square" rtlCol="0">
            <a:spAutoFit/>
          </a:bodyPr>
          <a:lstStyle/>
          <a:p>
            <a:pPr algn="ctr"/>
            <a:r>
              <a:rPr lang="en-US" sz="2000" err="1">
                <a:latin typeface="Times New Roman" panose="02020603050405020304" pitchFamily="18" charset="0"/>
                <a:cs typeface="Times New Roman" panose="02020603050405020304" pitchFamily="18" charset="0"/>
              </a:rPr>
              <a:t>Hệ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thống</a:t>
            </a:r>
            <a:endParaRPr lang="en-US" sz="20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F10414A-46AC-4CF2-8619-8F679BF411D1}"/>
              </a:ext>
            </a:extLst>
          </p:cNvPr>
          <p:cNvSpPr txBox="1"/>
          <p:nvPr/>
        </p:nvSpPr>
        <p:spPr>
          <a:xfrm>
            <a:off x="9712188" y="5814501"/>
            <a:ext cx="1624506" cy="400110"/>
          </a:xfrm>
          <a:prstGeom prst="rect">
            <a:avLst/>
          </a:prstGeom>
          <a:noFill/>
        </p:spPr>
        <p:txBody>
          <a:bodyPr wrap="square" rtlCol="0">
            <a:spAutoFit/>
          </a:bodyPr>
          <a:lstStyle/>
          <a:p>
            <a:pPr algn="ctr"/>
            <a:r>
              <a:rPr lang="en-US" sz="2000" err="1">
                <a:latin typeface="Times New Roman" panose="02020603050405020304" pitchFamily="18" charset="0"/>
                <a:cs typeface="Times New Roman" panose="02020603050405020304" pitchFamily="18" charset="0"/>
              </a:rPr>
              <a:t>Đối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tượng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314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randombar(horizontal)">
                                      <p:cBhvr>
                                        <p:cTn id="14" dur="500"/>
                                        <p:tgtEl>
                                          <p:spTgt spid="67"/>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par>
                                <p:cTn id="18" presetID="14" presetClass="entr" presetSubtype="1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par>
                                <p:cTn id="21" presetID="14" presetClass="entr" presetSubtype="1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randombar(horizontal)">
                                      <p:cBhvr>
                                        <p:cTn id="23" dur="500"/>
                                        <p:tgtEl>
                                          <p:spTgt spid="6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randombar(horizontal)">
                                      <p:cBhvr>
                                        <p:cTn id="32" dur="500"/>
                                        <p:tgtEl>
                                          <p:spTgt spid="9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randombar(horizontal)">
                                      <p:cBhvr>
                                        <p:cTn id="38" dur="500"/>
                                        <p:tgtEl>
                                          <p:spTgt spid="15"/>
                                        </p:tgtEl>
                                      </p:cBhvr>
                                    </p:animEffect>
                                  </p:childTnLst>
                                </p:cTn>
                              </p:par>
                              <p:par>
                                <p:cTn id="39" presetID="14" presetClass="entr" presetSubtype="1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randombar(horizontal)">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2" grpId="0"/>
      <p:bldP spid="13" grpId="0"/>
      <p:bldP spid="9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51280" y="476355"/>
            <a:ext cx="11254700" cy="724247"/>
          </a:xfrm>
        </p:spPr>
        <p:txBody>
          <a:bodyPr/>
          <a:lstStyle/>
          <a:p>
            <a:r>
              <a:rPr lang="en-US" sz="4900">
                <a:latin typeface="Times New Roman" panose="02020603050405020304" pitchFamily="18" charset="0"/>
                <a:cs typeface="Times New Roman" panose="02020603050405020304" pitchFamily="18" charset="0"/>
              </a:rPr>
              <a:t>Ý nghĩa thiết kế</a:t>
            </a:r>
          </a:p>
        </p:txBody>
      </p:sp>
      <p:grpSp>
        <p:nvGrpSpPr>
          <p:cNvPr id="6" name="Group 5">
            <a:extLst>
              <a:ext uri="{FF2B5EF4-FFF2-40B4-BE49-F238E27FC236}">
                <a16:creationId xmlns:a16="http://schemas.microsoft.com/office/drawing/2014/main" id="{DD104A6E-738B-4F32-8ABA-B1AE856FE97F}"/>
              </a:ext>
            </a:extLst>
          </p:cNvPr>
          <p:cNvGrpSpPr/>
          <p:nvPr/>
        </p:nvGrpSpPr>
        <p:grpSpPr>
          <a:xfrm>
            <a:off x="3046881" y="1807525"/>
            <a:ext cx="2196001" cy="4341604"/>
            <a:chOff x="2944050" y="1659450"/>
            <a:chExt cx="2196001" cy="4341604"/>
          </a:xfrm>
        </p:grpSpPr>
        <p:sp>
          <p:nvSpPr>
            <p:cNvPr id="113" name="Chevron 2">
              <a:extLst>
                <a:ext uri="{FF2B5EF4-FFF2-40B4-BE49-F238E27FC236}">
                  <a16:creationId xmlns:a16="http://schemas.microsoft.com/office/drawing/2014/main" id="{2AC09638-A7C5-40BE-9A81-C2C8CC99C78E}"/>
                </a:ext>
              </a:extLst>
            </p:cNvPr>
            <p:cNvSpPr/>
            <p:nvPr/>
          </p:nvSpPr>
          <p:spPr>
            <a:xfrm>
              <a:off x="2944050" y="1659450"/>
              <a:ext cx="2196001" cy="61949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5" name="Group 4">
              <a:extLst>
                <a:ext uri="{FF2B5EF4-FFF2-40B4-BE49-F238E27FC236}">
                  <a16:creationId xmlns:a16="http://schemas.microsoft.com/office/drawing/2014/main" id="{369E588B-5387-436C-ABFC-8D8C48CFBBA3}"/>
                </a:ext>
              </a:extLst>
            </p:cNvPr>
            <p:cNvGrpSpPr/>
            <p:nvPr/>
          </p:nvGrpSpPr>
          <p:grpSpPr>
            <a:xfrm>
              <a:off x="3047054" y="2422467"/>
              <a:ext cx="1837867" cy="3578587"/>
              <a:chOff x="3095519" y="2579976"/>
              <a:chExt cx="1837867" cy="3578587"/>
            </a:xfrm>
          </p:grpSpPr>
          <p:sp>
            <p:nvSpPr>
              <p:cNvPr id="118" name="Rounded Rectangle 7">
                <a:extLst>
                  <a:ext uri="{FF2B5EF4-FFF2-40B4-BE49-F238E27FC236}">
                    <a16:creationId xmlns:a16="http://schemas.microsoft.com/office/drawing/2014/main" id="{992A1A6C-BF76-4E5C-AC57-D94A6B4478BB}"/>
                  </a:ext>
                </a:extLst>
              </p:cNvPr>
              <p:cNvSpPr/>
              <p:nvPr/>
            </p:nvSpPr>
            <p:spPr>
              <a:xfrm>
                <a:off x="3095519" y="2579976"/>
                <a:ext cx="1837867" cy="3536128"/>
              </a:xfrm>
              <a:prstGeom prst="roundRect">
                <a:avLst>
                  <a:gd name="adj" fmla="val 1071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1" name="Group 120">
                <a:extLst>
                  <a:ext uri="{FF2B5EF4-FFF2-40B4-BE49-F238E27FC236}">
                    <a16:creationId xmlns:a16="http://schemas.microsoft.com/office/drawing/2014/main" id="{D4416EBF-8872-4674-9B8E-511271A80858}"/>
                  </a:ext>
                </a:extLst>
              </p:cNvPr>
              <p:cNvGrpSpPr/>
              <p:nvPr/>
            </p:nvGrpSpPr>
            <p:grpSpPr>
              <a:xfrm>
                <a:off x="3181714" y="2768753"/>
                <a:ext cx="1607626" cy="3389810"/>
                <a:chOff x="804132" y="2745944"/>
                <a:chExt cx="1607626" cy="3389810"/>
              </a:xfrm>
            </p:grpSpPr>
            <p:sp>
              <p:nvSpPr>
                <p:cNvPr id="122" name="TextBox 121">
                  <a:extLst>
                    <a:ext uri="{FF2B5EF4-FFF2-40B4-BE49-F238E27FC236}">
                      <a16:creationId xmlns:a16="http://schemas.microsoft.com/office/drawing/2014/main" id="{F200836F-E501-400F-8717-10F3B6555437}"/>
                    </a:ext>
                  </a:extLst>
                </p:cNvPr>
                <p:cNvSpPr txBox="1"/>
                <p:nvPr/>
              </p:nvSpPr>
              <p:spPr>
                <a:xfrm>
                  <a:off x="804132" y="3150321"/>
                  <a:ext cx="1607626" cy="2985433"/>
                </a:xfrm>
                <a:prstGeom prst="rect">
                  <a:avLst/>
                </a:prstGeom>
                <a:noFill/>
              </p:spPr>
              <p:txBody>
                <a:bodyPr wrap="square" rtlCol="0">
                  <a:spAutoFit/>
                </a:bodyPr>
                <a:lstStyle/>
                <a:p>
                  <a:pPr algn="just"/>
                  <a:r>
                    <a:rPr lang="en-US" altLang="ko-KR" sz="160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Hiệu quả quá trình tương tác trên từng đối tượng, duyệt qua các ca sử dụng của hệ thống, mô phỏng các thông điệp được gửi giữa các đối tượng và ghi lại kết quả</a:t>
                  </a:r>
                </a:p>
                <a:p>
                  <a:pPr algn="ctr"/>
                  <a:endParaRPr lang="en-US" altLang="ko-KR" sz="1200">
                    <a:solidFill>
                      <a:schemeClr val="tx1">
                        <a:lumMod val="75000"/>
                        <a:lumOff val="25000"/>
                      </a:schemeClr>
                    </a:solidFill>
                    <a:cs typeface="Arial" pitchFamily="34" charset="0"/>
                  </a:endParaRPr>
                </a:p>
              </p:txBody>
            </p:sp>
            <p:sp>
              <p:nvSpPr>
                <p:cNvPr id="123" name="TextBox 122">
                  <a:extLst>
                    <a:ext uri="{FF2B5EF4-FFF2-40B4-BE49-F238E27FC236}">
                      <a16:creationId xmlns:a16="http://schemas.microsoft.com/office/drawing/2014/main" id="{82FB8E67-F6FC-465D-A8E1-59BC8C8113C3}"/>
                    </a:ext>
                  </a:extLst>
                </p:cNvPr>
                <p:cNvSpPr txBox="1"/>
                <p:nvPr/>
              </p:nvSpPr>
              <p:spPr>
                <a:xfrm>
                  <a:off x="804132" y="2745944"/>
                  <a:ext cx="159396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Biểu đồ giao tiếp</a:t>
                  </a:r>
                  <a:endParaRPr lang="ko-KR" altLang="en-US" sz="1200" b="1">
                    <a:solidFill>
                      <a:schemeClr val="tx1">
                        <a:lumMod val="75000"/>
                        <a:lumOff val="25000"/>
                      </a:schemeClr>
                    </a:solidFill>
                    <a:cs typeface="Arial" pitchFamily="34" charset="0"/>
                  </a:endParaRPr>
                </a:p>
              </p:txBody>
            </p:sp>
          </p:grpSp>
        </p:grpSp>
      </p:grpSp>
      <p:grpSp>
        <p:nvGrpSpPr>
          <p:cNvPr id="7" name="Group 6">
            <a:extLst>
              <a:ext uri="{FF2B5EF4-FFF2-40B4-BE49-F238E27FC236}">
                <a16:creationId xmlns:a16="http://schemas.microsoft.com/office/drawing/2014/main" id="{FF13CE5C-6A5E-4E87-92FC-49076DBC78CF}"/>
              </a:ext>
            </a:extLst>
          </p:cNvPr>
          <p:cNvGrpSpPr/>
          <p:nvPr/>
        </p:nvGrpSpPr>
        <p:grpSpPr>
          <a:xfrm>
            <a:off x="5046423" y="1824200"/>
            <a:ext cx="2196001" cy="4301828"/>
            <a:chOff x="5046423" y="1824200"/>
            <a:chExt cx="2196001" cy="4301828"/>
          </a:xfrm>
        </p:grpSpPr>
        <p:sp>
          <p:nvSpPr>
            <p:cNvPr id="116" name="Chevron 5">
              <a:extLst>
                <a:ext uri="{FF2B5EF4-FFF2-40B4-BE49-F238E27FC236}">
                  <a16:creationId xmlns:a16="http://schemas.microsoft.com/office/drawing/2014/main" id="{C29C42BD-79AE-4DEB-8446-D0A4B443444F}"/>
                </a:ext>
              </a:extLst>
            </p:cNvPr>
            <p:cNvSpPr/>
            <p:nvPr/>
          </p:nvSpPr>
          <p:spPr>
            <a:xfrm>
              <a:off x="5046423" y="1824200"/>
              <a:ext cx="2196001" cy="61949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8" name="Group 7">
              <a:extLst>
                <a:ext uri="{FF2B5EF4-FFF2-40B4-BE49-F238E27FC236}">
                  <a16:creationId xmlns:a16="http://schemas.microsoft.com/office/drawing/2014/main" id="{DA433F24-3B4B-47F9-AC5C-6CFAD5D7E011}"/>
                </a:ext>
              </a:extLst>
            </p:cNvPr>
            <p:cNvGrpSpPr/>
            <p:nvPr/>
          </p:nvGrpSpPr>
          <p:grpSpPr>
            <a:xfrm>
              <a:off x="5177066" y="2589900"/>
              <a:ext cx="1837867" cy="3536128"/>
              <a:chOff x="5116678" y="2601451"/>
              <a:chExt cx="1837867" cy="3536128"/>
            </a:xfrm>
          </p:grpSpPr>
          <p:sp>
            <p:nvSpPr>
              <p:cNvPr id="120" name="Rounded Rectangle 9">
                <a:extLst>
                  <a:ext uri="{FF2B5EF4-FFF2-40B4-BE49-F238E27FC236}">
                    <a16:creationId xmlns:a16="http://schemas.microsoft.com/office/drawing/2014/main" id="{8E4E1AE2-6DEB-4B91-A7DC-548B0F7F149A}"/>
                  </a:ext>
                </a:extLst>
              </p:cNvPr>
              <p:cNvSpPr/>
              <p:nvPr/>
            </p:nvSpPr>
            <p:spPr>
              <a:xfrm>
                <a:off x="5116678" y="2601451"/>
                <a:ext cx="1837867" cy="3536128"/>
              </a:xfrm>
              <a:prstGeom prst="roundRect">
                <a:avLst>
                  <a:gd name="adj" fmla="val 10715"/>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8" name="Group 127">
                <a:extLst>
                  <a:ext uri="{FF2B5EF4-FFF2-40B4-BE49-F238E27FC236}">
                    <a16:creationId xmlns:a16="http://schemas.microsoft.com/office/drawing/2014/main" id="{214317D7-4D4E-4185-8B3F-7D3CF9AE0500}"/>
                  </a:ext>
                </a:extLst>
              </p:cNvPr>
              <p:cNvGrpSpPr/>
              <p:nvPr/>
            </p:nvGrpSpPr>
            <p:grpSpPr>
              <a:xfrm>
                <a:off x="5208803" y="2790228"/>
                <a:ext cx="1646699" cy="1735728"/>
                <a:chOff x="751393" y="2745944"/>
                <a:chExt cx="1646699" cy="1735728"/>
              </a:xfrm>
            </p:grpSpPr>
            <p:sp>
              <p:nvSpPr>
                <p:cNvPr id="129" name="TextBox 128">
                  <a:extLst>
                    <a:ext uri="{FF2B5EF4-FFF2-40B4-BE49-F238E27FC236}">
                      <a16:creationId xmlns:a16="http://schemas.microsoft.com/office/drawing/2014/main" id="{8F331A0B-D0AF-4F4F-BC33-928ECCCEBD96}"/>
                    </a:ext>
                  </a:extLst>
                </p:cNvPr>
                <p:cNvSpPr txBox="1"/>
                <p:nvPr/>
              </p:nvSpPr>
              <p:spPr>
                <a:xfrm>
                  <a:off x="751393" y="3158233"/>
                  <a:ext cx="1607626" cy="1323439"/>
                </a:xfrm>
                <a:prstGeom prst="rect">
                  <a:avLst/>
                </a:prstGeom>
                <a:noFill/>
              </p:spPr>
              <p:txBody>
                <a:bodyPr wrap="square" rtlCol="0">
                  <a:spAutoFit/>
                </a:bodyPr>
                <a:lstStyle/>
                <a:p>
                  <a:pPr algn="ctr"/>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rPr>
                    <a:t>C</a:t>
                  </a:r>
                  <a:r>
                    <a:rPr lang="vi-VN" altLang="ko-KR" sz="1600">
                      <a:solidFill>
                        <a:schemeClr val="tx1">
                          <a:lumMod val="75000"/>
                          <a:lumOff val="25000"/>
                        </a:schemeClr>
                      </a:solidFill>
                      <a:latin typeface="Times New Roman" panose="02020603050405020304" pitchFamily="18" charset="0"/>
                      <a:cs typeface="Times New Roman" panose="02020603050405020304" pitchFamily="18" charset="0"/>
                    </a:rPr>
                    <a:t>ó các thông điệp với nội dung tương tự như trong biểu đồ tuần tự.</a:t>
                  </a:r>
                  <a:endParaRPr lang="en-US" altLang="ko-KR" sz="16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D34B420F-991C-44AC-B25F-0323BB36CB63}"/>
                    </a:ext>
                  </a:extLst>
                </p:cNvPr>
                <p:cNvSpPr txBox="1"/>
                <p:nvPr/>
              </p:nvSpPr>
              <p:spPr>
                <a:xfrm>
                  <a:off x="804132" y="2745944"/>
                  <a:ext cx="159396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Biểu đồ giao tiếp</a:t>
                  </a:r>
                  <a:endParaRPr lang="ko-KR" altLang="en-US" sz="1200" b="1">
                    <a:solidFill>
                      <a:schemeClr val="tx1">
                        <a:lumMod val="75000"/>
                        <a:lumOff val="25000"/>
                      </a:schemeClr>
                    </a:solidFill>
                    <a:cs typeface="Arial" pitchFamily="34" charset="0"/>
                  </a:endParaRPr>
                </a:p>
              </p:txBody>
            </p:sp>
          </p:grpSp>
        </p:grpSp>
      </p:grpSp>
      <p:grpSp>
        <p:nvGrpSpPr>
          <p:cNvPr id="9" name="Group 8">
            <a:extLst>
              <a:ext uri="{FF2B5EF4-FFF2-40B4-BE49-F238E27FC236}">
                <a16:creationId xmlns:a16="http://schemas.microsoft.com/office/drawing/2014/main" id="{A7047591-3DAF-4808-9065-32844AB2A3BF}"/>
              </a:ext>
            </a:extLst>
          </p:cNvPr>
          <p:cNvGrpSpPr/>
          <p:nvPr/>
        </p:nvGrpSpPr>
        <p:grpSpPr>
          <a:xfrm>
            <a:off x="7045792" y="1824200"/>
            <a:ext cx="2196001" cy="4324929"/>
            <a:chOff x="7045792" y="1824200"/>
            <a:chExt cx="2196001" cy="4324929"/>
          </a:xfrm>
        </p:grpSpPr>
        <p:sp>
          <p:nvSpPr>
            <p:cNvPr id="114" name="Chevron 3">
              <a:extLst>
                <a:ext uri="{FF2B5EF4-FFF2-40B4-BE49-F238E27FC236}">
                  <a16:creationId xmlns:a16="http://schemas.microsoft.com/office/drawing/2014/main" id="{312753B8-1472-4222-B926-2D56CEBD4D45}"/>
                </a:ext>
              </a:extLst>
            </p:cNvPr>
            <p:cNvSpPr/>
            <p:nvPr/>
          </p:nvSpPr>
          <p:spPr>
            <a:xfrm>
              <a:off x="7045792" y="1824200"/>
              <a:ext cx="2196001" cy="61949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0" name="Group 9">
              <a:extLst>
                <a:ext uri="{FF2B5EF4-FFF2-40B4-BE49-F238E27FC236}">
                  <a16:creationId xmlns:a16="http://schemas.microsoft.com/office/drawing/2014/main" id="{569AE5AA-96C3-4DE8-B447-837FC308CC6B}"/>
                </a:ext>
              </a:extLst>
            </p:cNvPr>
            <p:cNvGrpSpPr/>
            <p:nvPr/>
          </p:nvGrpSpPr>
          <p:grpSpPr>
            <a:xfrm>
              <a:off x="7201797" y="2589900"/>
              <a:ext cx="1837867" cy="3559229"/>
              <a:chOff x="7112257" y="2579976"/>
              <a:chExt cx="1837867" cy="3559229"/>
            </a:xfrm>
          </p:grpSpPr>
          <p:sp>
            <p:nvSpPr>
              <p:cNvPr id="119" name="Rounded Rectangle 8">
                <a:extLst>
                  <a:ext uri="{FF2B5EF4-FFF2-40B4-BE49-F238E27FC236}">
                    <a16:creationId xmlns:a16="http://schemas.microsoft.com/office/drawing/2014/main" id="{204A6144-879E-4D83-9D62-67EB17BD412F}"/>
                  </a:ext>
                </a:extLst>
              </p:cNvPr>
              <p:cNvSpPr/>
              <p:nvPr/>
            </p:nvSpPr>
            <p:spPr>
              <a:xfrm>
                <a:off x="7112257" y="2579976"/>
                <a:ext cx="1837867" cy="3536128"/>
              </a:xfrm>
              <a:prstGeom prst="roundRect">
                <a:avLst>
                  <a:gd name="adj" fmla="val 10715"/>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31" name="Group 130">
                <a:extLst>
                  <a:ext uri="{FF2B5EF4-FFF2-40B4-BE49-F238E27FC236}">
                    <a16:creationId xmlns:a16="http://schemas.microsoft.com/office/drawing/2014/main" id="{4D2AA129-FE6F-4B63-8153-8D392E3C7A64}"/>
                  </a:ext>
                </a:extLst>
              </p:cNvPr>
              <p:cNvGrpSpPr/>
              <p:nvPr/>
            </p:nvGrpSpPr>
            <p:grpSpPr>
              <a:xfrm>
                <a:off x="7217734" y="2768753"/>
                <a:ext cx="1617269" cy="3370452"/>
                <a:chOff x="804132" y="2745944"/>
                <a:chExt cx="1617269" cy="3370452"/>
              </a:xfrm>
            </p:grpSpPr>
            <p:sp>
              <p:nvSpPr>
                <p:cNvPr id="132" name="TextBox 131">
                  <a:extLst>
                    <a:ext uri="{FF2B5EF4-FFF2-40B4-BE49-F238E27FC236}">
                      <a16:creationId xmlns:a16="http://schemas.microsoft.com/office/drawing/2014/main" id="{5C69471D-286C-406E-A8A3-4117923046D6}"/>
                    </a:ext>
                  </a:extLst>
                </p:cNvPr>
                <p:cNvSpPr txBox="1"/>
                <p:nvPr/>
              </p:nvSpPr>
              <p:spPr>
                <a:xfrm>
                  <a:off x="813775" y="3069408"/>
                  <a:ext cx="1607626" cy="3046988"/>
                </a:xfrm>
                <a:prstGeom prst="rect">
                  <a:avLst/>
                </a:prstGeom>
                <a:noFill/>
              </p:spPr>
              <p:txBody>
                <a:bodyPr wrap="square" rtlCol="0">
                  <a:spAutoFit/>
                </a:bodyPr>
                <a:lstStyle/>
                <a:p>
                  <a:pPr algn="just"/>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rPr>
                    <a:t>T</a:t>
                  </a:r>
                  <a:r>
                    <a:rPr lang="vi-VN" altLang="ko-KR" sz="1600">
                      <a:solidFill>
                        <a:schemeClr val="tx1">
                          <a:lumMod val="75000"/>
                          <a:lumOff val="25000"/>
                        </a:schemeClr>
                      </a:solidFill>
                      <a:latin typeface="Times New Roman" panose="02020603050405020304" pitchFamily="18" charset="0"/>
                      <a:cs typeface="Times New Roman" panose="02020603050405020304" pitchFamily="18" charset="0"/>
                    </a:rPr>
                    <a:t>hông điệp (message) truyền đi giữa các đối tượng </a:t>
                  </a:r>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sym typeface="Wingdings" panose="05000000000000000000" pitchFamily="2" charset="2"/>
                    </a:rPr>
                    <a:t>), vẽ dọc theo đường kết nối giữa hai đối tượng</a:t>
                  </a:r>
                </a:p>
                <a:p>
                  <a:pPr algn="just"/>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sym typeface="Wingdings" panose="05000000000000000000" pitchFamily="2" charset="2"/>
                    </a:rPr>
                    <a:t> Nhờ kết nối đó mà bên gửi biết bên nhận, để có thể gửi thông điệp đi.</a:t>
                  </a:r>
                  <a:endParaRPr lang="en-US" altLang="ko-KR" sz="16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3" name="TextBox 132">
                  <a:extLst>
                    <a:ext uri="{FF2B5EF4-FFF2-40B4-BE49-F238E27FC236}">
                      <a16:creationId xmlns:a16="http://schemas.microsoft.com/office/drawing/2014/main" id="{DABE7CE2-3116-4E3B-B44E-D62C1C425432}"/>
                    </a:ext>
                  </a:extLst>
                </p:cNvPr>
                <p:cNvSpPr txBox="1"/>
                <p:nvPr/>
              </p:nvSpPr>
              <p:spPr>
                <a:xfrm>
                  <a:off x="804132" y="2745944"/>
                  <a:ext cx="159396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Biểu đồ giao tiếp</a:t>
                  </a:r>
                  <a:endParaRPr lang="ko-KR" altLang="en-US" sz="1200" b="1">
                    <a:solidFill>
                      <a:schemeClr val="tx1">
                        <a:lumMod val="75000"/>
                        <a:lumOff val="25000"/>
                      </a:schemeClr>
                    </a:solidFill>
                    <a:cs typeface="Arial" pitchFamily="34" charset="0"/>
                  </a:endParaRPr>
                </a:p>
              </p:txBody>
            </p:sp>
          </p:grpSp>
        </p:grpSp>
      </p:grpSp>
      <p:grpSp>
        <p:nvGrpSpPr>
          <p:cNvPr id="4" name="Group 3">
            <a:extLst>
              <a:ext uri="{FF2B5EF4-FFF2-40B4-BE49-F238E27FC236}">
                <a16:creationId xmlns:a16="http://schemas.microsoft.com/office/drawing/2014/main" id="{AC272108-3B27-46DF-B632-A99F7B24F5F7}"/>
              </a:ext>
            </a:extLst>
          </p:cNvPr>
          <p:cNvGrpSpPr/>
          <p:nvPr/>
        </p:nvGrpSpPr>
        <p:grpSpPr>
          <a:xfrm>
            <a:off x="1047512" y="1796066"/>
            <a:ext cx="2196001" cy="4320374"/>
            <a:chOff x="640162" y="1659451"/>
            <a:chExt cx="2196001" cy="4320374"/>
          </a:xfrm>
        </p:grpSpPr>
        <p:sp>
          <p:nvSpPr>
            <p:cNvPr id="137" name="Chevron 2">
              <a:extLst>
                <a:ext uri="{FF2B5EF4-FFF2-40B4-BE49-F238E27FC236}">
                  <a16:creationId xmlns:a16="http://schemas.microsoft.com/office/drawing/2014/main" id="{D0E5DF52-E8C5-45F0-93A9-6360C792F695}"/>
                </a:ext>
              </a:extLst>
            </p:cNvPr>
            <p:cNvSpPr/>
            <p:nvPr/>
          </p:nvSpPr>
          <p:spPr>
            <a:xfrm>
              <a:off x="640162" y="1659451"/>
              <a:ext cx="2196001" cy="61949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3" name="Group 2">
              <a:extLst>
                <a:ext uri="{FF2B5EF4-FFF2-40B4-BE49-F238E27FC236}">
                  <a16:creationId xmlns:a16="http://schemas.microsoft.com/office/drawing/2014/main" id="{ED5C61B0-E9A8-45F4-BA6A-E7AA82707A62}"/>
                </a:ext>
              </a:extLst>
            </p:cNvPr>
            <p:cNvGrpSpPr/>
            <p:nvPr/>
          </p:nvGrpSpPr>
          <p:grpSpPr>
            <a:xfrm>
              <a:off x="750323" y="2443697"/>
              <a:ext cx="1837867" cy="3536128"/>
              <a:chOff x="1087150" y="2579976"/>
              <a:chExt cx="1837867" cy="3536128"/>
            </a:xfrm>
          </p:grpSpPr>
          <p:sp>
            <p:nvSpPr>
              <p:cNvPr id="138" name="Rounded Rectangle 7">
                <a:extLst>
                  <a:ext uri="{FF2B5EF4-FFF2-40B4-BE49-F238E27FC236}">
                    <a16:creationId xmlns:a16="http://schemas.microsoft.com/office/drawing/2014/main" id="{2C21E9B0-0452-48A2-AE5A-2E6039197DC5}"/>
                  </a:ext>
                </a:extLst>
              </p:cNvPr>
              <p:cNvSpPr/>
              <p:nvPr/>
            </p:nvSpPr>
            <p:spPr>
              <a:xfrm>
                <a:off x="1087150" y="2579976"/>
                <a:ext cx="1837867" cy="3536128"/>
              </a:xfrm>
              <a:prstGeom prst="roundRect">
                <a:avLst>
                  <a:gd name="adj" fmla="val 10715"/>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39" name="Group 10">
                <a:extLst>
                  <a:ext uri="{FF2B5EF4-FFF2-40B4-BE49-F238E27FC236}">
                    <a16:creationId xmlns:a16="http://schemas.microsoft.com/office/drawing/2014/main" id="{1344A6BD-8EED-4487-8335-4E077A7D1893}"/>
                  </a:ext>
                </a:extLst>
              </p:cNvPr>
              <p:cNvGrpSpPr/>
              <p:nvPr/>
            </p:nvGrpSpPr>
            <p:grpSpPr>
              <a:xfrm>
                <a:off x="1163704" y="2768753"/>
                <a:ext cx="1621689" cy="2967823"/>
                <a:chOff x="804132" y="2745944"/>
                <a:chExt cx="1621689" cy="2967823"/>
              </a:xfrm>
            </p:grpSpPr>
            <p:sp>
              <p:nvSpPr>
                <p:cNvPr id="140" name="TextBox 139">
                  <a:extLst>
                    <a:ext uri="{FF2B5EF4-FFF2-40B4-BE49-F238E27FC236}">
                      <a16:creationId xmlns:a16="http://schemas.microsoft.com/office/drawing/2014/main" id="{5ECBC1F8-166A-40D4-AA09-DA681D03140F}"/>
                    </a:ext>
                  </a:extLst>
                </p:cNvPr>
                <p:cNvSpPr txBox="1"/>
                <p:nvPr/>
              </p:nvSpPr>
              <p:spPr>
                <a:xfrm>
                  <a:off x="818195" y="3159222"/>
                  <a:ext cx="1607626" cy="2554545"/>
                </a:xfrm>
                <a:prstGeom prst="rect">
                  <a:avLst/>
                </a:prstGeom>
                <a:noFill/>
              </p:spPr>
              <p:txBody>
                <a:bodyPr wrap="square" rtlCol="0">
                  <a:spAutoFit/>
                </a:bodyPr>
                <a:lstStyle/>
                <a:p>
                  <a:pPr algn="just"/>
                  <a:r>
                    <a:rPr lang="en-US" sz="1600">
                      <a:effectLst/>
                      <a:latin typeface="Times New Roman" panose="02020603050405020304" pitchFamily="18" charset="0"/>
                      <a:ea typeface="Calibri" panose="020F0502020204030204" pitchFamily="34" charset="0"/>
                      <a:cs typeface="Arial" panose="020B0604020202020204" pitchFamily="34" charset="0"/>
                    </a:rPr>
                    <a:t>Chỉ ra mối quan hệ rõ ràng giữa các đối tượng, thể hiện tốt hơn quá trình giao tiếp, mô hình hóa trực quan cho tất cả các ảnh hưởng của đối tượng </a:t>
                  </a:r>
                  <a:endParaRPr lang="en-US" altLang="ko-KR" sz="1600">
                    <a:solidFill>
                      <a:schemeClr val="tx1">
                        <a:lumMod val="75000"/>
                        <a:lumOff val="25000"/>
                      </a:schemeClr>
                    </a:solidFill>
                    <a:cs typeface="Arial" pitchFamily="34" charset="0"/>
                  </a:endParaRPr>
                </a:p>
              </p:txBody>
            </p:sp>
            <p:sp>
              <p:nvSpPr>
                <p:cNvPr id="141" name="TextBox 140">
                  <a:extLst>
                    <a:ext uri="{FF2B5EF4-FFF2-40B4-BE49-F238E27FC236}">
                      <a16:creationId xmlns:a16="http://schemas.microsoft.com/office/drawing/2014/main" id="{E2106F25-AE0D-4344-8A22-787BD359509F}"/>
                    </a:ext>
                  </a:extLst>
                </p:cNvPr>
                <p:cNvSpPr txBox="1"/>
                <p:nvPr/>
              </p:nvSpPr>
              <p:spPr>
                <a:xfrm>
                  <a:off x="804132" y="2745944"/>
                  <a:ext cx="159396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Biểu đồ giao tiếp</a:t>
                  </a:r>
                  <a:endParaRPr lang="ko-KR" altLang="en-US" sz="1200" b="1">
                    <a:solidFill>
                      <a:schemeClr val="tx1">
                        <a:lumMod val="75000"/>
                        <a:lumOff val="25000"/>
                      </a:schemeClr>
                    </a:solidFill>
                    <a:cs typeface="Arial" pitchFamily="34" charset="0"/>
                  </a:endParaRPr>
                </a:p>
              </p:txBody>
            </p:sp>
          </p:grpSp>
        </p:grpSp>
      </p:grpSp>
      <p:grpSp>
        <p:nvGrpSpPr>
          <p:cNvPr id="11" name="Group 10">
            <a:extLst>
              <a:ext uri="{FF2B5EF4-FFF2-40B4-BE49-F238E27FC236}">
                <a16:creationId xmlns:a16="http://schemas.microsoft.com/office/drawing/2014/main" id="{2FFEBEC9-D143-461B-A385-B4BECE456945}"/>
              </a:ext>
            </a:extLst>
          </p:cNvPr>
          <p:cNvGrpSpPr/>
          <p:nvPr/>
        </p:nvGrpSpPr>
        <p:grpSpPr>
          <a:xfrm>
            <a:off x="9045161" y="1824200"/>
            <a:ext cx="2196001" cy="4291904"/>
            <a:chOff x="9045161" y="1824200"/>
            <a:chExt cx="2196001" cy="4291904"/>
          </a:xfrm>
        </p:grpSpPr>
        <p:sp>
          <p:nvSpPr>
            <p:cNvPr id="115" name="Chevron 4">
              <a:extLst>
                <a:ext uri="{FF2B5EF4-FFF2-40B4-BE49-F238E27FC236}">
                  <a16:creationId xmlns:a16="http://schemas.microsoft.com/office/drawing/2014/main" id="{6A25C46C-DE03-4F2F-A365-6CF5E4533B0D}"/>
                </a:ext>
              </a:extLst>
            </p:cNvPr>
            <p:cNvSpPr/>
            <p:nvPr/>
          </p:nvSpPr>
          <p:spPr>
            <a:xfrm>
              <a:off x="9045161" y="1824200"/>
              <a:ext cx="2196001" cy="619497"/>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6" name="Group 15">
              <a:extLst>
                <a:ext uri="{FF2B5EF4-FFF2-40B4-BE49-F238E27FC236}">
                  <a16:creationId xmlns:a16="http://schemas.microsoft.com/office/drawing/2014/main" id="{CABB454A-84DA-41C3-AE2A-9FF63F0D3FEB}"/>
                </a:ext>
              </a:extLst>
            </p:cNvPr>
            <p:cNvGrpSpPr/>
            <p:nvPr/>
          </p:nvGrpSpPr>
          <p:grpSpPr>
            <a:xfrm>
              <a:off x="9222956" y="2579976"/>
              <a:ext cx="1837867" cy="3536128"/>
              <a:chOff x="9120627" y="2579976"/>
              <a:chExt cx="1837867" cy="3536128"/>
            </a:xfrm>
          </p:grpSpPr>
          <p:sp>
            <p:nvSpPr>
              <p:cNvPr id="117" name="Rounded Rectangle 6">
                <a:extLst>
                  <a:ext uri="{FF2B5EF4-FFF2-40B4-BE49-F238E27FC236}">
                    <a16:creationId xmlns:a16="http://schemas.microsoft.com/office/drawing/2014/main" id="{A3941AB8-48AB-4509-87AF-4EEA0473752E}"/>
                  </a:ext>
                </a:extLst>
              </p:cNvPr>
              <p:cNvSpPr/>
              <p:nvPr/>
            </p:nvSpPr>
            <p:spPr>
              <a:xfrm>
                <a:off x="9120627" y="2579976"/>
                <a:ext cx="1837867" cy="3536128"/>
              </a:xfrm>
              <a:prstGeom prst="roundRect">
                <a:avLst>
                  <a:gd name="adj" fmla="val 10715"/>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34" name="Group 133">
                <a:extLst>
                  <a:ext uri="{FF2B5EF4-FFF2-40B4-BE49-F238E27FC236}">
                    <a16:creationId xmlns:a16="http://schemas.microsoft.com/office/drawing/2014/main" id="{97FCC2C3-5992-4E5E-A83D-F6D1DA537C06}"/>
                  </a:ext>
                </a:extLst>
              </p:cNvPr>
              <p:cNvGrpSpPr/>
              <p:nvPr/>
            </p:nvGrpSpPr>
            <p:grpSpPr>
              <a:xfrm>
                <a:off x="9235744" y="2768753"/>
                <a:ext cx="1607628" cy="553998"/>
                <a:chOff x="804132" y="2745944"/>
                <a:chExt cx="1607628" cy="553998"/>
              </a:xfrm>
            </p:grpSpPr>
            <p:sp>
              <p:nvSpPr>
                <p:cNvPr id="135" name="TextBox 134">
                  <a:extLst>
                    <a:ext uri="{FF2B5EF4-FFF2-40B4-BE49-F238E27FC236}">
                      <a16:creationId xmlns:a16="http://schemas.microsoft.com/office/drawing/2014/main" id="{DBE70E76-A884-4960-A4A7-F15874E40E4E}"/>
                    </a:ext>
                  </a:extLst>
                </p:cNvPr>
                <p:cNvSpPr txBox="1"/>
                <p:nvPr/>
              </p:nvSpPr>
              <p:spPr>
                <a:xfrm>
                  <a:off x="804134" y="3022943"/>
                  <a:ext cx="1607626" cy="276999"/>
                </a:xfrm>
                <a:prstGeom prst="rect">
                  <a:avLst/>
                </a:prstGeom>
                <a:noFill/>
              </p:spPr>
              <p:txBody>
                <a:bodyPr wrap="square" rtlCol="0">
                  <a:spAutoFit/>
                </a:bodyPr>
                <a:lstStyle/>
                <a:p>
                  <a:pPr algn="ctr"/>
                  <a:endParaRPr lang="en-US" altLang="ko-KR" sz="1200">
                    <a:solidFill>
                      <a:schemeClr val="tx1">
                        <a:lumMod val="75000"/>
                        <a:lumOff val="25000"/>
                      </a:schemeClr>
                    </a:solidFill>
                    <a:cs typeface="Arial" pitchFamily="34" charset="0"/>
                  </a:endParaRPr>
                </a:p>
              </p:txBody>
            </p:sp>
            <p:sp>
              <p:nvSpPr>
                <p:cNvPr id="136" name="TextBox 135">
                  <a:extLst>
                    <a:ext uri="{FF2B5EF4-FFF2-40B4-BE49-F238E27FC236}">
                      <a16:creationId xmlns:a16="http://schemas.microsoft.com/office/drawing/2014/main" id="{F0FDAA69-C1C3-404C-BC49-511B896D8ADB}"/>
                    </a:ext>
                  </a:extLst>
                </p:cNvPr>
                <p:cNvSpPr txBox="1"/>
                <p:nvPr/>
              </p:nvSpPr>
              <p:spPr>
                <a:xfrm>
                  <a:off x="804132" y="2745944"/>
                  <a:ext cx="159396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Biểu đồ giao tiếp</a:t>
                  </a:r>
                  <a:endParaRPr lang="ko-KR" altLang="en-US" sz="1200" b="1">
                    <a:solidFill>
                      <a:schemeClr val="tx1">
                        <a:lumMod val="75000"/>
                        <a:lumOff val="25000"/>
                      </a:schemeClr>
                    </a:solidFill>
                    <a:cs typeface="Arial" pitchFamily="34" charset="0"/>
                  </a:endParaRPr>
                </a:p>
              </p:txBody>
            </p:sp>
          </p:grpSp>
          <p:sp>
            <p:nvSpPr>
              <p:cNvPr id="143" name="TextBox 142">
                <a:extLst>
                  <a:ext uri="{FF2B5EF4-FFF2-40B4-BE49-F238E27FC236}">
                    <a16:creationId xmlns:a16="http://schemas.microsoft.com/office/drawing/2014/main" id="{285A64FC-0F72-470B-8BD5-366B7EB77C68}"/>
                  </a:ext>
                </a:extLst>
              </p:cNvPr>
              <p:cNvSpPr txBox="1"/>
              <p:nvPr/>
            </p:nvSpPr>
            <p:spPr>
              <a:xfrm>
                <a:off x="9235746" y="3061083"/>
                <a:ext cx="1607626" cy="2800767"/>
              </a:xfrm>
              <a:prstGeom prst="rect">
                <a:avLst/>
              </a:prstGeom>
              <a:noFill/>
            </p:spPr>
            <p:txBody>
              <a:bodyPr wrap="square" rtlCol="0">
                <a:spAutoFit/>
              </a:bodyPr>
              <a:lstStyle/>
              <a:p>
                <a:pPr algn="just"/>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rPr>
                  <a:t>C</a:t>
                </a:r>
                <a:r>
                  <a:rPr lang="vi-VN" altLang="ko-KR" sz="1600">
                    <a:solidFill>
                      <a:schemeClr val="tx1">
                        <a:lumMod val="75000"/>
                        <a:lumOff val="25000"/>
                      </a:schemeClr>
                    </a:solidFill>
                    <a:latin typeface="Times New Roman" panose="02020603050405020304" pitchFamily="18" charset="0"/>
                    <a:cs typeface="Times New Roman" panose="02020603050405020304" pitchFamily="18" charset="0"/>
                  </a:rPr>
                  <a:t>ác đối tượng được đặt một cách tự do trong không gian của biểu đồ và không có đường vòng đời cho các đối tượng; các thông điệp được đánh số thể hiện thứ tự thời gian.</a:t>
                </a:r>
                <a:endParaRPr lang="en-US" altLang="ko-KR" sz="160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53960888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par>
                                <p:cTn id="15" presetID="55"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par>
                                <p:cTn id="20" presetID="55"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strVal val="#ppt_w*0.70"/>
                                          </p:val>
                                        </p:tav>
                                        <p:tav tm="100000">
                                          <p:val>
                                            <p:strVal val="#ppt_w"/>
                                          </p:val>
                                        </p:tav>
                                      </p:tavLst>
                                    </p:anim>
                                    <p:anim calcmode="lin" valueType="num">
                                      <p:cBhvr>
                                        <p:cTn id="23" dur="1000" fill="hold"/>
                                        <p:tgtEl>
                                          <p:spTgt spid="9"/>
                                        </p:tgtEl>
                                        <p:attrNameLst>
                                          <p:attrName>ppt_h</p:attrName>
                                        </p:attrNameLst>
                                      </p:cBhvr>
                                      <p:tavLst>
                                        <p:tav tm="0">
                                          <p:val>
                                            <p:strVal val="#ppt_h"/>
                                          </p:val>
                                        </p:tav>
                                        <p:tav tm="100000">
                                          <p:val>
                                            <p:strVal val="#ppt_h"/>
                                          </p:val>
                                        </p:tav>
                                      </p:tavLst>
                                    </p:anim>
                                    <p:animEffect transition="in" filter="fade">
                                      <p:cBhvr>
                                        <p:cTn id="24" dur="1000"/>
                                        <p:tgtEl>
                                          <p:spTgt spid="9"/>
                                        </p:tgtEl>
                                      </p:cBhvr>
                                    </p:animEffect>
                                  </p:childTnLst>
                                </p:cTn>
                              </p:par>
                              <p:par>
                                <p:cTn id="25" presetID="55"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300">
                <a:latin typeface="Times New Roman" panose="02020603050405020304" pitchFamily="18" charset="0"/>
                <a:cs typeface="Times New Roman" panose="02020603050405020304" pitchFamily="18" charset="0"/>
              </a:rPr>
              <a:t>Các thành phần cơ bản của một biểu đồ giao tiếp</a:t>
            </a:r>
          </a:p>
        </p:txBody>
      </p:sp>
      <p:grpSp>
        <p:nvGrpSpPr>
          <p:cNvPr id="3" name="Group 16">
            <a:extLst>
              <a:ext uri="{FF2B5EF4-FFF2-40B4-BE49-F238E27FC236}">
                <a16:creationId xmlns:a16="http://schemas.microsoft.com/office/drawing/2014/main" id="{07240AA2-280D-43C9-A8A6-4FA0CBEBDCCB}"/>
              </a:ext>
            </a:extLst>
          </p:cNvPr>
          <p:cNvGrpSpPr/>
          <p:nvPr/>
        </p:nvGrpSpPr>
        <p:grpSpPr>
          <a:xfrm rot="10800000">
            <a:off x="4662817" y="3999961"/>
            <a:ext cx="540000" cy="1692000"/>
            <a:chOff x="5355771" y="1915886"/>
            <a:chExt cx="540000" cy="1692000"/>
          </a:xfrm>
        </p:grpSpPr>
        <p:sp>
          <p:nvSpPr>
            <p:cNvPr id="4" name="Freeform 10">
              <a:extLst>
                <a:ext uri="{FF2B5EF4-FFF2-40B4-BE49-F238E27FC236}">
                  <a16:creationId xmlns:a16="http://schemas.microsoft.com/office/drawing/2014/main" id="{27AA1C9A-5445-44E7-B4D4-7B29CE1BEF9B}"/>
                </a:ext>
              </a:extLst>
            </p:cNvPr>
            <p:cNvSpPr/>
            <p:nvPr/>
          </p:nvSpPr>
          <p:spPr>
            <a:xfrm>
              <a:off x="5355771" y="1915886"/>
              <a:ext cx="540000" cy="1692000"/>
            </a:xfrm>
            <a:custGeom>
              <a:avLst/>
              <a:gdLst>
                <a:gd name="connsiteX0" fmla="*/ 0 w 642258"/>
                <a:gd name="connsiteY0" fmla="*/ 1752600 h 1752600"/>
                <a:gd name="connsiteX1" fmla="*/ 348343 w 642258"/>
                <a:gd name="connsiteY1" fmla="*/ 1752600 h 1752600"/>
                <a:gd name="connsiteX2" fmla="*/ 348343 w 642258"/>
                <a:gd name="connsiteY2" fmla="*/ 0 h 1752600"/>
                <a:gd name="connsiteX3" fmla="*/ 642258 w 642258"/>
                <a:gd name="connsiteY3" fmla="*/ 0 h 1752600"/>
              </a:gdLst>
              <a:ahLst/>
              <a:cxnLst>
                <a:cxn ang="0">
                  <a:pos x="connsiteX0" y="connsiteY0"/>
                </a:cxn>
                <a:cxn ang="0">
                  <a:pos x="connsiteX1" y="connsiteY1"/>
                </a:cxn>
                <a:cxn ang="0">
                  <a:pos x="connsiteX2" y="connsiteY2"/>
                </a:cxn>
                <a:cxn ang="0">
                  <a:pos x="connsiteX3" y="connsiteY3"/>
                </a:cxn>
              </a:cxnLst>
              <a:rect l="l" t="t" r="r" b="b"/>
              <a:pathLst>
                <a:path w="642258" h="1752600">
                  <a:moveTo>
                    <a:pt x="0" y="1752600"/>
                  </a:moveTo>
                  <a:lnTo>
                    <a:pt x="348343" y="1752600"/>
                  </a:lnTo>
                  <a:lnTo>
                    <a:pt x="348343" y="0"/>
                  </a:lnTo>
                  <a:lnTo>
                    <a:pt x="642258" y="0"/>
                  </a:lnTo>
                </a:path>
              </a:pathLst>
            </a:cu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5" name="Isosceles Triangle 14">
              <a:extLst>
                <a:ext uri="{FF2B5EF4-FFF2-40B4-BE49-F238E27FC236}">
                  <a16:creationId xmlns:a16="http://schemas.microsoft.com/office/drawing/2014/main" id="{3ABACA8C-DA3D-44D7-9C97-60DFD2EFF463}"/>
                </a:ext>
              </a:extLst>
            </p:cNvPr>
            <p:cNvSpPr/>
            <p:nvPr/>
          </p:nvSpPr>
          <p:spPr>
            <a:xfrm>
              <a:off x="5522720" y="2214804"/>
              <a:ext cx="250588" cy="21602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6" name="Trapezoid 18">
            <a:extLst>
              <a:ext uri="{FF2B5EF4-FFF2-40B4-BE49-F238E27FC236}">
                <a16:creationId xmlns:a16="http://schemas.microsoft.com/office/drawing/2014/main" id="{CD5CD6B5-3733-426D-9033-876233B465EB}"/>
              </a:ext>
            </a:extLst>
          </p:cNvPr>
          <p:cNvSpPr/>
          <p:nvPr/>
        </p:nvSpPr>
        <p:spPr>
          <a:xfrm rot="10800000">
            <a:off x="4978329" y="3426589"/>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7" name="Oval 13">
            <a:extLst>
              <a:ext uri="{FF2B5EF4-FFF2-40B4-BE49-F238E27FC236}">
                <a16:creationId xmlns:a16="http://schemas.microsoft.com/office/drawing/2014/main" id="{B83EDAC6-9273-4970-B62E-89EE2FCC9740}"/>
              </a:ext>
            </a:extLst>
          </p:cNvPr>
          <p:cNvSpPr/>
          <p:nvPr/>
        </p:nvSpPr>
        <p:spPr>
          <a:xfrm>
            <a:off x="7519093" y="1828927"/>
            <a:ext cx="792088" cy="792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8" name="Group 16">
            <a:extLst>
              <a:ext uri="{FF2B5EF4-FFF2-40B4-BE49-F238E27FC236}">
                <a16:creationId xmlns:a16="http://schemas.microsoft.com/office/drawing/2014/main" id="{5AB7BC39-D346-4530-A87C-0CFF6692B3F7}"/>
              </a:ext>
            </a:extLst>
          </p:cNvPr>
          <p:cNvGrpSpPr/>
          <p:nvPr/>
        </p:nvGrpSpPr>
        <p:grpSpPr>
          <a:xfrm>
            <a:off x="6973551" y="2249253"/>
            <a:ext cx="540000" cy="1692000"/>
            <a:chOff x="5355771" y="1915886"/>
            <a:chExt cx="540000" cy="1692000"/>
          </a:xfrm>
        </p:grpSpPr>
        <p:sp>
          <p:nvSpPr>
            <p:cNvPr id="9" name="Freeform 10">
              <a:extLst>
                <a:ext uri="{FF2B5EF4-FFF2-40B4-BE49-F238E27FC236}">
                  <a16:creationId xmlns:a16="http://schemas.microsoft.com/office/drawing/2014/main" id="{0003EEE5-C4F8-4F99-81D0-7D2AF7654A97}"/>
                </a:ext>
              </a:extLst>
            </p:cNvPr>
            <p:cNvSpPr/>
            <p:nvPr/>
          </p:nvSpPr>
          <p:spPr>
            <a:xfrm>
              <a:off x="5355771" y="1915886"/>
              <a:ext cx="540000" cy="1692000"/>
            </a:xfrm>
            <a:custGeom>
              <a:avLst/>
              <a:gdLst>
                <a:gd name="connsiteX0" fmla="*/ 0 w 642258"/>
                <a:gd name="connsiteY0" fmla="*/ 1752600 h 1752600"/>
                <a:gd name="connsiteX1" fmla="*/ 348343 w 642258"/>
                <a:gd name="connsiteY1" fmla="*/ 1752600 h 1752600"/>
                <a:gd name="connsiteX2" fmla="*/ 348343 w 642258"/>
                <a:gd name="connsiteY2" fmla="*/ 0 h 1752600"/>
                <a:gd name="connsiteX3" fmla="*/ 642258 w 642258"/>
                <a:gd name="connsiteY3" fmla="*/ 0 h 1752600"/>
              </a:gdLst>
              <a:ahLst/>
              <a:cxnLst>
                <a:cxn ang="0">
                  <a:pos x="connsiteX0" y="connsiteY0"/>
                </a:cxn>
                <a:cxn ang="0">
                  <a:pos x="connsiteX1" y="connsiteY1"/>
                </a:cxn>
                <a:cxn ang="0">
                  <a:pos x="connsiteX2" y="connsiteY2"/>
                </a:cxn>
                <a:cxn ang="0">
                  <a:pos x="connsiteX3" y="connsiteY3"/>
                </a:cxn>
              </a:cxnLst>
              <a:rect l="l" t="t" r="r" b="b"/>
              <a:pathLst>
                <a:path w="642258" h="1752600">
                  <a:moveTo>
                    <a:pt x="0" y="1752600"/>
                  </a:moveTo>
                  <a:lnTo>
                    <a:pt x="348343" y="1752600"/>
                  </a:lnTo>
                  <a:lnTo>
                    <a:pt x="348343" y="0"/>
                  </a:lnTo>
                  <a:lnTo>
                    <a:pt x="642258" y="0"/>
                  </a:lnTo>
                </a:path>
              </a:pathLst>
            </a:cu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10" name="Isosceles Triangle 14">
              <a:extLst>
                <a:ext uri="{FF2B5EF4-FFF2-40B4-BE49-F238E27FC236}">
                  <a16:creationId xmlns:a16="http://schemas.microsoft.com/office/drawing/2014/main" id="{5A0DFEEA-EC15-42C6-B76D-6997D1BCEE60}"/>
                </a:ext>
              </a:extLst>
            </p:cNvPr>
            <p:cNvSpPr/>
            <p:nvPr/>
          </p:nvSpPr>
          <p:spPr>
            <a:xfrm>
              <a:off x="5531512" y="2214804"/>
              <a:ext cx="250588" cy="2160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 name="Group 17">
            <a:extLst>
              <a:ext uri="{FF2B5EF4-FFF2-40B4-BE49-F238E27FC236}">
                <a16:creationId xmlns:a16="http://schemas.microsoft.com/office/drawing/2014/main" id="{8F5F82D8-5269-4B84-9EF6-D944450F45AD}"/>
              </a:ext>
            </a:extLst>
          </p:cNvPr>
          <p:cNvGrpSpPr/>
          <p:nvPr/>
        </p:nvGrpSpPr>
        <p:grpSpPr>
          <a:xfrm>
            <a:off x="5423596" y="4750456"/>
            <a:ext cx="2520000" cy="576000"/>
            <a:chOff x="4016829" y="4452257"/>
            <a:chExt cx="2520000" cy="576000"/>
          </a:xfrm>
        </p:grpSpPr>
        <p:sp>
          <p:nvSpPr>
            <p:cNvPr id="12" name="Freeform 15">
              <a:extLst>
                <a:ext uri="{FF2B5EF4-FFF2-40B4-BE49-F238E27FC236}">
                  <a16:creationId xmlns:a16="http://schemas.microsoft.com/office/drawing/2014/main" id="{988413CF-8202-4BC5-9285-E912FD2A966B}"/>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13" name="Isosceles Triangle 23">
              <a:extLst>
                <a:ext uri="{FF2B5EF4-FFF2-40B4-BE49-F238E27FC236}">
                  <a16:creationId xmlns:a16="http://schemas.microsoft.com/office/drawing/2014/main" id="{4549CD6D-B541-4D21-A13B-EAF93356E37F}"/>
                </a:ext>
              </a:extLst>
            </p:cNvPr>
            <p:cNvSpPr/>
            <p:nvPr/>
          </p:nvSpPr>
          <p:spPr>
            <a:xfrm rot="16200000" flipV="1">
              <a:off x="5872735" y="4613873"/>
              <a:ext cx="250588" cy="2160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4" name="Oval 26">
            <a:extLst>
              <a:ext uri="{FF2B5EF4-FFF2-40B4-BE49-F238E27FC236}">
                <a16:creationId xmlns:a16="http://schemas.microsoft.com/office/drawing/2014/main" id="{0EC6C060-DBB8-423B-91A0-E97D340DB5D4}"/>
              </a:ext>
            </a:extLst>
          </p:cNvPr>
          <p:cNvSpPr/>
          <p:nvPr/>
        </p:nvSpPr>
        <p:spPr>
          <a:xfrm>
            <a:off x="7580249" y="5304186"/>
            <a:ext cx="792088" cy="7920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5" name="Oval 31">
            <a:extLst>
              <a:ext uri="{FF2B5EF4-FFF2-40B4-BE49-F238E27FC236}">
                <a16:creationId xmlns:a16="http://schemas.microsoft.com/office/drawing/2014/main" id="{7FB9D9D9-C93D-4FEF-9DDB-20110FE3FDB6}"/>
              </a:ext>
            </a:extLst>
          </p:cNvPr>
          <p:cNvSpPr/>
          <p:nvPr/>
        </p:nvSpPr>
        <p:spPr>
          <a:xfrm>
            <a:off x="3892957" y="5304186"/>
            <a:ext cx="792088" cy="792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 name="Oval 35">
            <a:extLst>
              <a:ext uri="{FF2B5EF4-FFF2-40B4-BE49-F238E27FC236}">
                <a16:creationId xmlns:a16="http://schemas.microsoft.com/office/drawing/2014/main" id="{E8A16DBE-01D2-4D49-8F46-6BED5147B1F6}"/>
              </a:ext>
            </a:extLst>
          </p:cNvPr>
          <p:cNvSpPr/>
          <p:nvPr/>
        </p:nvSpPr>
        <p:spPr>
          <a:xfrm>
            <a:off x="3921814" y="1873282"/>
            <a:ext cx="792088" cy="792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TextBox 16">
            <a:extLst>
              <a:ext uri="{FF2B5EF4-FFF2-40B4-BE49-F238E27FC236}">
                <a16:creationId xmlns:a16="http://schemas.microsoft.com/office/drawing/2014/main" id="{3730CB2B-8538-47E4-8826-47A5F10216F8}"/>
              </a:ext>
            </a:extLst>
          </p:cNvPr>
          <p:cNvSpPr txBox="1"/>
          <p:nvPr/>
        </p:nvSpPr>
        <p:spPr>
          <a:xfrm>
            <a:off x="5317879" y="3846072"/>
            <a:ext cx="1547985" cy="307777"/>
          </a:xfrm>
          <a:prstGeom prst="rect">
            <a:avLst/>
          </a:prstGeom>
          <a:noFill/>
        </p:spPr>
        <p:txBody>
          <a:bodyPr wrap="square" rtlCol="0">
            <a:spAutoFit/>
          </a:bodyPr>
          <a:lstStyle/>
          <a:p>
            <a:pPr algn="ctr"/>
            <a:r>
              <a:rPr lang="en-US" altLang="ko-KR" sz="1400" b="1">
                <a:solidFill>
                  <a:schemeClr val="tx1">
                    <a:lumMod val="75000"/>
                    <a:lumOff val="25000"/>
                  </a:schemeClr>
                </a:solidFill>
                <a:ea typeface="FZShuTi" pitchFamily="2" charset="-122"/>
                <a:cs typeface="Arial" pitchFamily="34" charset="0"/>
              </a:rPr>
              <a:t>Các thành phần</a:t>
            </a:r>
            <a:endParaRPr lang="ko-KR" altLang="en-US" sz="1400" b="1">
              <a:solidFill>
                <a:schemeClr val="tx1">
                  <a:lumMod val="75000"/>
                  <a:lumOff val="25000"/>
                </a:schemeClr>
              </a:solidFill>
              <a:cs typeface="Arial" pitchFamily="34" charset="0"/>
            </a:endParaRPr>
          </a:p>
        </p:txBody>
      </p:sp>
      <p:grpSp>
        <p:nvGrpSpPr>
          <p:cNvPr id="22" name="그룹 92">
            <a:extLst>
              <a:ext uri="{FF2B5EF4-FFF2-40B4-BE49-F238E27FC236}">
                <a16:creationId xmlns:a16="http://schemas.microsoft.com/office/drawing/2014/main" id="{F8D23210-CC46-4D12-AA1A-C840A788BD90}"/>
              </a:ext>
            </a:extLst>
          </p:cNvPr>
          <p:cNvGrpSpPr/>
          <p:nvPr/>
        </p:nvGrpSpPr>
        <p:grpSpPr>
          <a:xfrm>
            <a:off x="8395230" y="1877520"/>
            <a:ext cx="3204000" cy="748990"/>
            <a:chOff x="3556042" y="1744979"/>
            <a:chExt cx="3240000" cy="748990"/>
          </a:xfrm>
        </p:grpSpPr>
        <p:sp>
          <p:nvSpPr>
            <p:cNvPr id="23" name="TextBox 22">
              <a:extLst>
                <a:ext uri="{FF2B5EF4-FFF2-40B4-BE49-F238E27FC236}">
                  <a16:creationId xmlns:a16="http://schemas.microsoft.com/office/drawing/2014/main" id="{486819C7-F507-4DAF-8C38-BAF908D84DD2}"/>
                </a:ext>
              </a:extLst>
            </p:cNvPr>
            <p:cNvSpPr txBox="1"/>
            <p:nvPr/>
          </p:nvSpPr>
          <p:spPr>
            <a:xfrm>
              <a:off x="3556042" y="2032304"/>
              <a:ext cx="3240000" cy="461665"/>
            </a:xfrm>
            <a:prstGeom prst="rect">
              <a:avLst/>
            </a:prstGeom>
            <a:noFill/>
          </p:spPr>
          <p:txBody>
            <a:bodyPr wrap="square" rtlCol="0">
              <a:spAutoFit/>
            </a:bodyPr>
            <a:lstStyle/>
            <a:p>
              <a:r>
                <a:rPr lang="en-US" altLang="ko-KR" sz="1200">
                  <a:solidFill>
                    <a:schemeClr val="tx1">
                      <a:lumMod val="75000"/>
                      <a:lumOff val="25000"/>
                    </a:schemeClr>
                  </a:solidFill>
                  <a:ea typeface="FZShuTi" pitchFamily="2" charset="-122"/>
                  <a:cs typeface="Arial" pitchFamily="34" charset="0"/>
                </a:rPr>
                <a:t>Tham gia quá trình tương tác giữa người dùng với hệ thống.</a:t>
              </a:r>
              <a:endParaRPr lang="ko-KR" altLang="en-US" sz="120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68560678-615B-49C8-A0CF-CF5043A858BB}"/>
                </a:ext>
              </a:extLst>
            </p:cNvPr>
            <p:cNvSpPr txBox="1"/>
            <p:nvPr/>
          </p:nvSpPr>
          <p:spPr>
            <a:xfrm>
              <a:off x="3556042" y="1744979"/>
              <a:ext cx="3240000" cy="307777"/>
            </a:xfrm>
            <a:prstGeom prst="rect">
              <a:avLst/>
            </a:prstGeom>
            <a:noFill/>
          </p:spPr>
          <p:txBody>
            <a:bodyPr wrap="square" rtlCol="0">
              <a:spAutoFit/>
            </a:bodyPr>
            <a:lstStyle/>
            <a:p>
              <a:r>
                <a:rPr lang="en-US" altLang="ko-KR" sz="1400" b="1">
                  <a:solidFill>
                    <a:schemeClr val="tx1">
                      <a:lumMod val="75000"/>
                      <a:lumOff val="25000"/>
                    </a:schemeClr>
                  </a:solidFill>
                  <a:ea typeface="FZShuTi" pitchFamily="2" charset="-122"/>
                  <a:cs typeface="Arial" pitchFamily="34" charset="0"/>
                </a:rPr>
                <a:t>Các đối tượng (Object)</a:t>
              </a:r>
              <a:endParaRPr lang="ko-KR" altLang="en-US" sz="1400" b="1">
                <a:solidFill>
                  <a:schemeClr val="tx1">
                    <a:lumMod val="75000"/>
                    <a:lumOff val="25000"/>
                  </a:schemeClr>
                </a:solidFill>
                <a:cs typeface="Arial" pitchFamily="34" charset="0"/>
              </a:endParaRPr>
            </a:p>
          </p:txBody>
        </p:sp>
      </p:grpSp>
      <p:grpSp>
        <p:nvGrpSpPr>
          <p:cNvPr id="25" name="그룹 95">
            <a:extLst>
              <a:ext uri="{FF2B5EF4-FFF2-40B4-BE49-F238E27FC236}">
                <a16:creationId xmlns:a16="http://schemas.microsoft.com/office/drawing/2014/main" id="{F470005F-A75D-49C7-8DF0-EB227EC00F04}"/>
              </a:ext>
            </a:extLst>
          </p:cNvPr>
          <p:cNvGrpSpPr/>
          <p:nvPr/>
        </p:nvGrpSpPr>
        <p:grpSpPr>
          <a:xfrm>
            <a:off x="8395230" y="5141069"/>
            <a:ext cx="3204000" cy="564324"/>
            <a:chOff x="3556042" y="1744979"/>
            <a:chExt cx="3240000" cy="564324"/>
          </a:xfrm>
        </p:grpSpPr>
        <p:sp>
          <p:nvSpPr>
            <p:cNvPr id="26" name="TextBox 25">
              <a:extLst>
                <a:ext uri="{FF2B5EF4-FFF2-40B4-BE49-F238E27FC236}">
                  <a16:creationId xmlns:a16="http://schemas.microsoft.com/office/drawing/2014/main" id="{EFA14C89-1E0D-4506-8317-336720BDDB41}"/>
                </a:ext>
              </a:extLst>
            </p:cNvPr>
            <p:cNvSpPr txBox="1"/>
            <p:nvPr/>
          </p:nvSpPr>
          <p:spPr>
            <a:xfrm>
              <a:off x="3556042" y="2032304"/>
              <a:ext cx="3240000" cy="276999"/>
            </a:xfrm>
            <a:prstGeom prst="rect">
              <a:avLst/>
            </a:prstGeom>
            <a:noFill/>
          </p:spPr>
          <p:txBody>
            <a:bodyPr wrap="square" rtlCol="0">
              <a:spAutoFit/>
            </a:bodyPr>
            <a:lstStyle/>
            <a:p>
              <a:r>
                <a:rPr lang="en-US" altLang="ko-KR" sz="1200">
                  <a:solidFill>
                    <a:schemeClr val="tx1">
                      <a:lumMod val="75000"/>
                      <a:lumOff val="25000"/>
                    </a:schemeClr>
                  </a:solidFill>
                  <a:ea typeface="FZShuTi" pitchFamily="2" charset="-122"/>
                  <a:cs typeface="Arial" pitchFamily="34" charset="0"/>
                </a:rPr>
                <a:t>Mô tả tương tác giữa các đối tượng.</a:t>
              </a:r>
              <a:endParaRPr lang="ko-KR" altLang="en-US" sz="120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8C7CCA79-1A87-4816-A1B2-0D71C3624891}"/>
                </a:ext>
              </a:extLst>
            </p:cNvPr>
            <p:cNvSpPr txBox="1"/>
            <p:nvPr/>
          </p:nvSpPr>
          <p:spPr>
            <a:xfrm>
              <a:off x="3556042" y="1744979"/>
              <a:ext cx="3240000" cy="307777"/>
            </a:xfrm>
            <a:prstGeom prst="rect">
              <a:avLst/>
            </a:prstGeom>
            <a:noFill/>
          </p:spPr>
          <p:txBody>
            <a:bodyPr wrap="square" rtlCol="0">
              <a:spAutoFit/>
            </a:bodyPr>
            <a:lstStyle/>
            <a:p>
              <a:r>
                <a:rPr lang="en-US" altLang="ko-KR" sz="1400" b="1">
                  <a:solidFill>
                    <a:schemeClr val="tx1">
                      <a:lumMod val="75000"/>
                      <a:lumOff val="25000"/>
                    </a:schemeClr>
                  </a:solidFill>
                  <a:ea typeface="FZShuTi" pitchFamily="2" charset="-122"/>
                  <a:cs typeface="Arial" pitchFamily="34" charset="0"/>
                </a:rPr>
                <a:t>Thông điệp (Message)</a:t>
              </a:r>
              <a:endParaRPr lang="ko-KR" altLang="en-US" sz="1400" b="1">
                <a:solidFill>
                  <a:schemeClr val="tx1">
                    <a:lumMod val="75000"/>
                    <a:lumOff val="25000"/>
                  </a:schemeClr>
                </a:solidFill>
                <a:cs typeface="Arial" pitchFamily="34" charset="0"/>
              </a:endParaRPr>
            </a:p>
          </p:txBody>
        </p:sp>
      </p:grpSp>
      <p:grpSp>
        <p:nvGrpSpPr>
          <p:cNvPr id="28" name="그룹 98">
            <a:extLst>
              <a:ext uri="{FF2B5EF4-FFF2-40B4-BE49-F238E27FC236}">
                <a16:creationId xmlns:a16="http://schemas.microsoft.com/office/drawing/2014/main" id="{37F76818-40FB-4040-AFC3-346D0816F480}"/>
              </a:ext>
            </a:extLst>
          </p:cNvPr>
          <p:cNvGrpSpPr/>
          <p:nvPr/>
        </p:nvGrpSpPr>
        <p:grpSpPr>
          <a:xfrm>
            <a:off x="609513" y="5141069"/>
            <a:ext cx="3204000" cy="748990"/>
            <a:chOff x="3556042" y="1744979"/>
            <a:chExt cx="3240000" cy="748990"/>
          </a:xfrm>
        </p:grpSpPr>
        <p:sp>
          <p:nvSpPr>
            <p:cNvPr id="29" name="TextBox 28">
              <a:extLst>
                <a:ext uri="{FF2B5EF4-FFF2-40B4-BE49-F238E27FC236}">
                  <a16:creationId xmlns:a16="http://schemas.microsoft.com/office/drawing/2014/main" id="{C13CD065-15A8-4A8F-9D02-054DED4A6A1D}"/>
                </a:ext>
              </a:extLst>
            </p:cNvPr>
            <p:cNvSpPr txBox="1"/>
            <p:nvPr/>
          </p:nvSpPr>
          <p:spPr>
            <a:xfrm>
              <a:off x="3556042" y="2032304"/>
              <a:ext cx="3240000" cy="461665"/>
            </a:xfrm>
            <a:prstGeom prst="rect">
              <a:avLst/>
            </a:prstGeom>
            <a:noFill/>
          </p:spPr>
          <p:txBody>
            <a:bodyPr wrap="square" rtlCol="0">
              <a:spAutoFit/>
            </a:bodyPr>
            <a:lstStyle/>
            <a:p>
              <a:pPr algn="r"/>
              <a:r>
                <a:rPr lang="en-US" altLang="ko-KR" sz="1200">
                  <a:solidFill>
                    <a:schemeClr val="tx1">
                      <a:lumMod val="75000"/>
                      <a:lumOff val="25000"/>
                    </a:schemeClr>
                  </a:solidFill>
                  <a:ea typeface="FZShuTi" pitchFamily="2" charset="-122"/>
                  <a:cs typeface="Arial" pitchFamily="34" charset="0"/>
                </a:rPr>
                <a:t>Hay còn gọi là (Instance link) biểu diễn liên kết giữa hai đối tượng.</a:t>
              </a:r>
              <a:endParaRPr lang="ko-KR" altLang="en-US" sz="120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D5F45B1C-C903-4F1F-884A-400102CFBF07}"/>
                </a:ext>
              </a:extLst>
            </p:cNvPr>
            <p:cNvSpPr txBox="1"/>
            <p:nvPr/>
          </p:nvSpPr>
          <p:spPr>
            <a:xfrm>
              <a:off x="3556042" y="1744979"/>
              <a:ext cx="3240000" cy="307777"/>
            </a:xfrm>
            <a:prstGeom prst="rect">
              <a:avLst/>
            </a:prstGeom>
            <a:noFill/>
          </p:spPr>
          <p:txBody>
            <a:bodyPr wrap="square" rtlCol="0">
              <a:spAutoFit/>
            </a:bodyPr>
            <a:lstStyle/>
            <a:p>
              <a:pPr algn="r"/>
              <a:r>
                <a:rPr lang="en-US" altLang="ko-KR" sz="1400" b="1">
                  <a:solidFill>
                    <a:schemeClr val="tx1">
                      <a:lumMod val="75000"/>
                      <a:lumOff val="25000"/>
                    </a:schemeClr>
                  </a:solidFill>
                  <a:ea typeface="FZShuTi" pitchFamily="2" charset="-122"/>
                  <a:cs typeface="Arial" pitchFamily="34" charset="0"/>
                </a:rPr>
                <a:t>Các liên kết (Link)</a:t>
              </a:r>
              <a:endParaRPr lang="ko-KR" altLang="en-US" sz="1400" b="1">
                <a:solidFill>
                  <a:schemeClr val="tx1">
                    <a:lumMod val="75000"/>
                    <a:lumOff val="25000"/>
                  </a:schemeClr>
                </a:solidFill>
                <a:cs typeface="Arial" pitchFamily="34" charset="0"/>
              </a:endParaRPr>
            </a:p>
          </p:txBody>
        </p:sp>
      </p:grpSp>
      <p:grpSp>
        <p:nvGrpSpPr>
          <p:cNvPr id="31" name="그룹 101">
            <a:extLst>
              <a:ext uri="{FF2B5EF4-FFF2-40B4-BE49-F238E27FC236}">
                <a16:creationId xmlns:a16="http://schemas.microsoft.com/office/drawing/2014/main" id="{9287C658-95C2-4283-9D93-A2ECFA342246}"/>
              </a:ext>
            </a:extLst>
          </p:cNvPr>
          <p:cNvGrpSpPr/>
          <p:nvPr/>
        </p:nvGrpSpPr>
        <p:grpSpPr>
          <a:xfrm>
            <a:off x="609513" y="1783220"/>
            <a:ext cx="3204000" cy="564324"/>
            <a:chOff x="3556042" y="1744979"/>
            <a:chExt cx="3240000" cy="564324"/>
          </a:xfrm>
        </p:grpSpPr>
        <p:sp>
          <p:nvSpPr>
            <p:cNvPr id="32" name="TextBox 31">
              <a:extLst>
                <a:ext uri="{FF2B5EF4-FFF2-40B4-BE49-F238E27FC236}">
                  <a16:creationId xmlns:a16="http://schemas.microsoft.com/office/drawing/2014/main" id="{EA60D1BD-7155-4424-9EB4-138AD08DA7CC}"/>
                </a:ext>
              </a:extLst>
            </p:cNvPr>
            <p:cNvSpPr txBox="1"/>
            <p:nvPr/>
          </p:nvSpPr>
          <p:spPr>
            <a:xfrm>
              <a:off x="3556042" y="2032304"/>
              <a:ext cx="3240000" cy="276999"/>
            </a:xfrm>
            <a:prstGeom prst="rect">
              <a:avLst/>
            </a:prstGeom>
            <a:noFill/>
          </p:spPr>
          <p:txBody>
            <a:bodyPr wrap="square" rtlCol="0">
              <a:spAutoFit/>
            </a:bodyPr>
            <a:lstStyle/>
            <a:p>
              <a:pPr algn="r"/>
              <a:r>
                <a:rPr lang="en-US" altLang="ko-KR" sz="1200">
                  <a:solidFill>
                    <a:schemeClr val="tx1">
                      <a:lumMod val="75000"/>
                      <a:lumOff val="25000"/>
                    </a:schemeClr>
                  </a:solidFill>
                  <a:ea typeface="FZShuTi" pitchFamily="2" charset="-122"/>
                  <a:cs typeface="Arial" pitchFamily="34" charset="0"/>
                </a:rPr>
                <a:t>Tác nhân bên ngoài tương tác với hệ thống.</a:t>
              </a:r>
              <a:endParaRPr lang="ko-KR" altLang="en-US" sz="120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AD30AB85-C52B-4737-BCC1-494A49C87B53}"/>
                </a:ext>
              </a:extLst>
            </p:cNvPr>
            <p:cNvSpPr txBox="1"/>
            <p:nvPr/>
          </p:nvSpPr>
          <p:spPr>
            <a:xfrm>
              <a:off x="3556042" y="1744979"/>
              <a:ext cx="3240000" cy="307777"/>
            </a:xfrm>
            <a:prstGeom prst="rect">
              <a:avLst/>
            </a:prstGeom>
            <a:noFill/>
          </p:spPr>
          <p:txBody>
            <a:bodyPr wrap="square" rtlCol="0">
              <a:spAutoFit/>
            </a:bodyPr>
            <a:lstStyle/>
            <a:p>
              <a:pPr algn="r"/>
              <a:r>
                <a:rPr lang="en-US" altLang="ko-KR" sz="1400" b="1">
                  <a:solidFill>
                    <a:schemeClr val="tx1">
                      <a:lumMod val="75000"/>
                      <a:lumOff val="25000"/>
                    </a:schemeClr>
                  </a:solidFill>
                  <a:ea typeface="FZShuTi" pitchFamily="2" charset="-122"/>
                  <a:cs typeface="Arial" pitchFamily="34" charset="0"/>
                </a:rPr>
                <a:t>Tác nhân (Actor)</a:t>
              </a:r>
              <a:endParaRPr lang="ko-KR" altLang="en-US" sz="1400" b="1">
                <a:solidFill>
                  <a:schemeClr val="tx1">
                    <a:lumMod val="75000"/>
                    <a:lumOff val="25000"/>
                  </a:schemeClr>
                </a:solidFill>
                <a:cs typeface="Arial" pitchFamily="34" charset="0"/>
              </a:endParaRPr>
            </a:p>
          </p:txBody>
        </p:sp>
      </p:grpSp>
      <p:grpSp>
        <p:nvGrpSpPr>
          <p:cNvPr id="34" name="Group 17">
            <a:extLst>
              <a:ext uri="{FF2B5EF4-FFF2-40B4-BE49-F238E27FC236}">
                <a16:creationId xmlns:a16="http://schemas.microsoft.com/office/drawing/2014/main" id="{6200B0FF-285A-4AE8-B66E-98761EAE015C}"/>
              </a:ext>
            </a:extLst>
          </p:cNvPr>
          <p:cNvGrpSpPr/>
          <p:nvPr/>
        </p:nvGrpSpPr>
        <p:grpSpPr>
          <a:xfrm rot="10800000">
            <a:off x="4307817" y="2683882"/>
            <a:ext cx="2520000" cy="576000"/>
            <a:chOff x="4016829" y="4452257"/>
            <a:chExt cx="2520000" cy="576000"/>
          </a:xfrm>
        </p:grpSpPr>
        <p:sp>
          <p:nvSpPr>
            <p:cNvPr id="35" name="Freeform 15">
              <a:extLst>
                <a:ext uri="{FF2B5EF4-FFF2-40B4-BE49-F238E27FC236}">
                  <a16:creationId xmlns:a16="http://schemas.microsoft.com/office/drawing/2014/main" id="{974E84FE-CD57-46FC-AA9A-A10BC4208297}"/>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36" name="Isosceles Triangle 23">
              <a:extLst>
                <a:ext uri="{FF2B5EF4-FFF2-40B4-BE49-F238E27FC236}">
                  <a16:creationId xmlns:a16="http://schemas.microsoft.com/office/drawing/2014/main" id="{5C2E1455-6506-49A6-996B-15A62E713863}"/>
                </a:ext>
              </a:extLst>
            </p:cNvPr>
            <p:cNvSpPr/>
            <p:nvPr/>
          </p:nvSpPr>
          <p:spPr>
            <a:xfrm rot="16200000" flipV="1">
              <a:off x="5872735" y="4605081"/>
              <a:ext cx="250588" cy="2160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7" name="Round Same Side Corner Rectangle 8">
            <a:extLst>
              <a:ext uri="{FF2B5EF4-FFF2-40B4-BE49-F238E27FC236}">
                <a16:creationId xmlns:a16="http://schemas.microsoft.com/office/drawing/2014/main" id="{65D616A8-74E3-40D0-8E78-76934A756FD0}"/>
              </a:ext>
            </a:extLst>
          </p:cNvPr>
          <p:cNvSpPr/>
          <p:nvPr/>
        </p:nvSpPr>
        <p:spPr>
          <a:xfrm>
            <a:off x="4173800" y="2011072"/>
            <a:ext cx="268033" cy="570538"/>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Oval 25">
            <a:extLst>
              <a:ext uri="{FF2B5EF4-FFF2-40B4-BE49-F238E27FC236}">
                <a16:creationId xmlns:a16="http://schemas.microsoft.com/office/drawing/2014/main" id="{F4F7F7B7-44CE-4D0D-A8C2-DBF657976EAB}"/>
              </a:ext>
            </a:extLst>
          </p:cNvPr>
          <p:cNvSpPr>
            <a:spLocks noChangeAspect="1"/>
          </p:cNvSpPr>
          <p:nvPr/>
        </p:nvSpPr>
        <p:spPr>
          <a:xfrm>
            <a:off x="4024456" y="5435324"/>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Rounded Rectangle 5">
            <a:extLst>
              <a:ext uri="{FF2B5EF4-FFF2-40B4-BE49-F238E27FC236}">
                <a16:creationId xmlns:a16="http://schemas.microsoft.com/office/drawing/2014/main" id="{8BD8D52D-93DE-4FFB-AF82-901A98711926}"/>
              </a:ext>
            </a:extLst>
          </p:cNvPr>
          <p:cNvSpPr/>
          <p:nvPr/>
        </p:nvSpPr>
        <p:spPr>
          <a:xfrm flipH="1">
            <a:off x="7723976" y="5527895"/>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23F28679-E907-4C17-96EB-67637B276FC3}"/>
              </a:ext>
            </a:extLst>
          </p:cNvPr>
          <p:cNvSpPr/>
          <p:nvPr/>
        </p:nvSpPr>
        <p:spPr>
          <a:xfrm>
            <a:off x="7681457" y="1939703"/>
            <a:ext cx="467360" cy="450284"/>
          </a:xfrm>
          <a:prstGeom prst="ellipse">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0EC696E9-46E6-4A97-BBCA-2E7EF596D0C7}"/>
              </a:ext>
            </a:extLst>
          </p:cNvPr>
          <p:cNvCxnSpPr/>
          <p:nvPr/>
        </p:nvCxnSpPr>
        <p:spPr>
          <a:xfrm>
            <a:off x="7677150" y="2395677"/>
            <a:ext cx="470263" cy="0"/>
          </a:xfrm>
          <a:prstGeom prst="line">
            <a:avLst/>
          </a:prstGeom>
          <a:ln w="12700">
            <a:solidFill>
              <a:schemeClr val="bg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482126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p:cTn id="52" dur="500" fill="hold"/>
                                        <p:tgtEl>
                                          <p:spTgt spid="37"/>
                                        </p:tgtEl>
                                        <p:attrNameLst>
                                          <p:attrName>ppt_w</p:attrName>
                                        </p:attrNameLst>
                                      </p:cBhvr>
                                      <p:tavLst>
                                        <p:tav tm="0">
                                          <p:val>
                                            <p:fltVal val="0"/>
                                          </p:val>
                                        </p:tav>
                                        <p:tav tm="100000">
                                          <p:val>
                                            <p:strVal val="#ppt_w"/>
                                          </p:val>
                                        </p:tav>
                                      </p:tavLst>
                                    </p:anim>
                                    <p:anim calcmode="lin" valueType="num">
                                      <p:cBhvr>
                                        <p:cTn id="53" dur="500" fill="hold"/>
                                        <p:tgtEl>
                                          <p:spTgt spid="37"/>
                                        </p:tgtEl>
                                        <p:attrNameLst>
                                          <p:attrName>ppt_h</p:attrName>
                                        </p:attrNameLst>
                                      </p:cBhvr>
                                      <p:tavLst>
                                        <p:tav tm="0">
                                          <p:val>
                                            <p:fltVal val="0"/>
                                          </p:val>
                                        </p:tav>
                                        <p:tav tm="100000">
                                          <p:val>
                                            <p:strVal val="#ppt_h"/>
                                          </p:val>
                                        </p:tav>
                                      </p:tavLst>
                                    </p:anim>
                                    <p:animEffect transition="in" filter="fade">
                                      <p:cBhvr>
                                        <p:cTn id="54" dur="500"/>
                                        <p:tgtEl>
                                          <p:spTgt spid="3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p:cTn id="62" dur="500" fill="hold"/>
                                        <p:tgtEl>
                                          <p:spTgt spid="39"/>
                                        </p:tgtEl>
                                        <p:attrNameLst>
                                          <p:attrName>ppt_w</p:attrName>
                                        </p:attrNameLst>
                                      </p:cBhvr>
                                      <p:tavLst>
                                        <p:tav tm="0">
                                          <p:val>
                                            <p:fltVal val="0"/>
                                          </p:val>
                                        </p:tav>
                                        <p:tav tm="100000">
                                          <p:val>
                                            <p:strVal val="#ppt_w"/>
                                          </p:val>
                                        </p:tav>
                                      </p:tavLst>
                                    </p:anim>
                                    <p:anim calcmode="lin" valueType="num">
                                      <p:cBhvr>
                                        <p:cTn id="63" dur="500" fill="hold"/>
                                        <p:tgtEl>
                                          <p:spTgt spid="39"/>
                                        </p:tgtEl>
                                        <p:attrNameLst>
                                          <p:attrName>ppt_h</p:attrName>
                                        </p:attrNameLst>
                                      </p:cBhvr>
                                      <p:tavLst>
                                        <p:tav tm="0">
                                          <p:val>
                                            <p:fltVal val="0"/>
                                          </p:val>
                                        </p:tav>
                                        <p:tav tm="100000">
                                          <p:val>
                                            <p:strVal val="#ppt_h"/>
                                          </p:val>
                                        </p:tav>
                                      </p:tavLst>
                                    </p:anim>
                                    <p:animEffect transition="in" filter="fade">
                                      <p:cBhvr>
                                        <p:cTn id="64" dur="500"/>
                                        <p:tgtEl>
                                          <p:spTgt spid="39"/>
                                        </p:tgtEl>
                                      </p:cBhvr>
                                    </p:animEffect>
                                  </p:childTnLst>
                                </p:cTn>
                              </p:par>
                              <p:par>
                                <p:cTn id="65" presetID="53" presetClass="entr" presetSubtype="16"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par>
                                <p:cTn id="70" presetID="53" presetClass="entr" presetSubtype="16"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p:cTn id="72" dur="500" fill="hold"/>
                                        <p:tgtEl>
                                          <p:spTgt spid="31"/>
                                        </p:tgtEl>
                                        <p:attrNameLst>
                                          <p:attrName>ppt_w</p:attrName>
                                        </p:attrNameLst>
                                      </p:cBhvr>
                                      <p:tavLst>
                                        <p:tav tm="0">
                                          <p:val>
                                            <p:fltVal val="0"/>
                                          </p:val>
                                        </p:tav>
                                        <p:tav tm="100000">
                                          <p:val>
                                            <p:strVal val="#ppt_w"/>
                                          </p:val>
                                        </p:tav>
                                      </p:tavLst>
                                    </p:anim>
                                    <p:anim calcmode="lin" valueType="num">
                                      <p:cBhvr>
                                        <p:cTn id="73" dur="500" fill="hold"/>
                                        <p:tgtEl>
                                          <p:spTgt spid="31"/>
                                        </p:tgtEl>
                                        <p:attrNameLst>
                                          <p:attrName>ppt_h</p:attrName>
                                        </p:attrNameLst>
                                      </p:cBhvr>
                                      <p:tavLst>
                                        <p:tav tm="0">
                                          <p:val>
                                            <p:fltVal val="0"/>
                                          </p:val>
                                        </p:tav>
                                        <p:tav tm="100000">
                                          <p:val>
                                            <p:strVal val="#ppt_h"/>
                                          </p:val>
                                        </p:tav>
                                      </p:tavLst>
                                    </p:anim>
                                    <p:animEffect transition="in" filter="fade">
                                      <p:cBhvr>
                                        <p:cTn id="74" dur="500"/>
                                        <p:tgtEl>
                                          <p:spTgt spid="31"/>
                                        </p:tgtEl>
                                      </p:cBhvr>
                                    </p:animEffect>
                                  </p:childTnLst>
                                </p:cTn>
                              </p:par>
                              <p:par>
                                <p:cTn id="75" presetID="53" presetClass="entr" presetSubtype="16"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500" fill="hold"/>
                                        <p:tgtEl>
                                          <p:spTgt spid="25"/>
                                        </p:tgtEl>
                                        <p:attrNameLst>
                                          <p:attrName>ppt_w</p:attrName>
                                        </p:attrNameLst>
                                      </p:cBhvr>
                                      <p:tavLst>
                                        <p:tav tm="0">
                                          <p:val>
                                            <p:fltVal val="0"/>
                                          </p:val>
                                        </p:tav>
                                        <p:tav tm="100000">
                                          <p:val>
                                            <p:strVal val="#ppt_w"/>
                                          </p:val>
                                        </p:tav>
                                      </p:tavLst>
                                    </p:anim>
                                    <p:anim calcmode="lin" valueType="num">
                                      <p:cBhvr>
                                        <p:cTn id="83" dur="500" fill="hold"/>
                                        <p:tgtEl>
                                          <p:spTgt spid="25"/>
                                        </p:tgtEl>
                                        <p:attrNameLst>
                                          <p:attrName>ppt_h</p:attrName>
                                        </p:attrNameLst>
                                      </p:cBhvr>
                                      <p:tavLst>
                                        <p:tav tm="0">
                                          <p:val>
                                            <p:fltVal val="0"/>
                                          </p:val>
                                        </p:tav>
                                        <p:tav tm="100000">
                                          <p:val>
                                            <p:strVal val="#ppt_h"/>
                                          </p:val>
                                        </p:tav>
                                      </p:tavLst>
                                    </p:anim>
                                    <p:animEffect transition="in" filter="fade">
                                      <p:cBhvr>
                                        <p:cTn id="84" dur="500"/>
                                        <p:tgtEl>
                                          <p:spTgt spid="25"/>
                                        </p:tgtEl>
                                      </p:cBhvr>
                                    </p:animEffect>
                                  </p:childTnLst>
                                </p:cTn>
                              </p:par>
                              <p:par>
                                <p:cTn id="85" presetID="53" presetClass="entr" presetSubtype="16" fill="hold"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p:cTn id="87" dur="500" fill="hold"/>
                                        <p:tgtEl>
                                          <p:spTgt spid="28"/>
                                        </p:tgtEl>
                                        <p:attrNameLst>
                                          <p:attrName>ppt_w</p:attrName>
                                        </p:attrNameLst>
                                      </p:cBhvr>
                                      <p:tavLst>
                                        <p:tav tm="0">
                                          <p:val>
                                            <p:fltVal val="0"/>
                                          </p:val>
                                        </p:tav>
                                        <p:tav tm="100000">
                                          <p:val>
                                            <p:strVal val="#ppt_w"/>
                                          </p:val>
                                        </p:tav>
                                      </p:tavLst>
                                    </p:anim>
                                    <p:anim calcmode="lin" valueType="num">
                                      <p:cBhvr>
                                        <p:cTn id="88" dur="500" fill="hold"/>
                                        <p:tgtEl>
                                          <p:spTgt spid="28"/>
                                        </p:tgtEl>
                                        <p:attrNameLst>
                                          <p:attrName>ppt_h</p:attrName>
                                        </p:attrNameLst>
                                      </p:cBhvr>
                                      <p:tavLst>
                                        <p:tav tm="0">
                                          <p:val>
                                            <p:fltVal val="0"/>
                                          </p:val>
                                        </p:tav>
                                        <p:tav tm="100000">
                                          <p:val>
                                            <p:strVal val="#ppt_h"/>
                                          </p:val>
                                        </p:tav>
                                      </p:tavLst>
                                    </p:anim>
                                    <p:animEffect transition="in" filter="fade">
                                      <p:cBhvr>
                                        <p:cTn id="8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animBg="1"/>
      <p:bldP spid="37" grpId="0" animBg="1"/>
      <p:bldP spid="38" grpId="0" animBg="1"/>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51280" y="476355"/>
            <a:ext cx="11254700" cy="724247"/>
          </a:xfrm>
        </p:spPr>
        <p:txBody>
          <a:bodyPr/>
          <a:lstStyle/>
          <a:p>
            <a:r>
              <a:rPr lang="en-US" sz="4900">
                <a:latin typeface="Times New Roman" panose="02020603050405020304" pitchFamily="18" charset="0"/>
                <a:cs typeface="Times New Roman" panose="02020603050405020304" pitchFamily="18" charset="0"/>
              </a:rPr>
              <a:t>Điều kiện thiết kế</a:t>
            </a:r>
          </a:p>
        </p:txBody>
      </p:sp>
      <p:grpSp>
        <p:nvGrpSpPr>
          <p:cNvPr id="7" name="Group 6">
            <a:extLst>
              <a:ext uri="{FF2B5EF4-FFF2-40B4-BE49-F238E27FC236}">
                <a16:creationId xmlns:a16="http://schemas.microsoft.com/office/drawing/2014/main" id="{35114F3D-26E7-43B6-B7B7-F1EE0E38F731}"/>
              </a:ext>
            </a:extLst>
          </p:cNvPr>
          <p:cNvGrpSpPr/>
          <p:nvPr/>
        </p:nvGrpSpPr>
        <p:grpSpPr>
          <a:xfrm>
            <a:off x="1862216" y="2163409"/>
            <a:ext cx="2774772" cy="3230394"/>
            <a:chOff x="1538366" y="2020534"/>
            <a:chExt cx="2530035" cy="2816931"/>
          </a:xfrm>
        </p:grpSpPr>
        <p:grpSp>
          <p:nvGrpSpPr>
            <p:cNvPr id="59" name="Group 58">
              <a:extLst>
                <a:ext uri="{FF2B5EF4-FFF2-40B4-BE49-F238E27FC236}">
                  <a16:creationId xmlns:a16="http://schemas.microsoft.com/office/drawing/2014/main" id="{57A87529-AE72-4985-AFC7-01AEF1B8A926}"/>
                </a:ext>
              </a:extLst>
            </p:cNvPr>
            <p:cNvGrpSpPr/>
            <p:nvPr/>
          </p:nvGrpSpPr>
          <p:grpSpPr>
            <a:xfrm>
              <a:off x="1538366" y="2020534"/>
              <a:ext cx="2530035" cy="2816931"/>
              <a:chOff x="613118" y="3965848"/>
              <a:chExt cx="1779592" cy="2304256"/>
            </a:xfrm>
            <a:solidFill>
              <a:schemeClr val="accent4"/>
            </a:solidFill>
          </p:grpSpPr>
          <p:sp>
            <p:nvSpPr>
              <p:cNvPr id="60" name="Rectangle 59">
                <a:extLst>
                  <a:ext uri="{FF2B5EF4-FFF2-40B4-BE49-F238E27FC236}">
                    <a16:creationId xmlns:a16="http://schemas.microsoft.com/office/drawing/2014/main" id="{A7C8739E-9ACC-4CA8-8831-C5CC6DEC658B}"/>
                  </a:ext>
                </a:extLst>
              </p:cNvPr>
              <p:cNvSpPr/>
              <p:nvPr/>
            </p:nvSpPr>
            <p:spPr>
              <a:xfrm>
                <a:off x="613119" y="3965848"/>
                <a:ext cx="1779591" cy="960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ectangle 8">
                <a:extLst>
                  <a:ext uri="{FF2B5EF4-FFF2-40B4-BE49-F238E27FC236}">
                    <a16:creationId xmlns:a16="http://schemas.microsoft.com/office/drawing/2014/main" id="{7C8A31B0-B055-47EF-AB79-5A8E5C40AA6D}"/>
                  </a:ext>
                </a:extLst>
              </p:cNvPr>
              <p:cNvSpPr/>
              <p:nvPr/>
            </p:nvSpPr>
            <p:spPr>
              <a:xfrm>
                <a:off x="613118" y="4157869"/>
                <a:ext cx="1779592" cy="2112235"/>
              </a:xfrm>
              <a:custGeom>
                <a:avLst/>
                <a:gdLst/>
                <a:ahLst/>
                <a:cxnLst/>
                <a:rect l="l" t="t" r="r" b="b"/>
                <a:pathLst>
                  <a:path w="1597476" h="15841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62" name="Group 61">
              <a:extLst>
                <a:ext uri="{FF2B5EF4-FFF2-40B4-BE49-F238E27FC236}">
                  <a16:creationId xmlns:a16="http://schemas.microsoft.com/office/drawing/2014/main" id="{F4231807-CD93-4A91-9925-B870EF33B50D}"/>
                </a:ext>
              </a:extLst>
            </p:cNvPr>
            <p:cNvGrpSpPr/>
            <p:nvPr/>
          </p:nvGrpSpPr>
          <p:grpSpPr>
            <a:xfrm>
              <a:off x="1737010" y="2428130"/>
              <a:ext cx="2096485" cy="1400429"/>
              <a:chOff x="620323" y="4357326"/>
              <a:chExt cx="1789860" cy="1145553"/>
            </a:xfrm>
          </p:grpSpPr>
          <p:sp>
            <p:nvSpPr>
              <p:cNvPr id="63" name="TextBox 62">
                <a:extLst>
                  <a:ext uri="{FF2B5EF4-FFF2-40B4-BE49-F238E27FC236}">
                    <a16:creationId xmlns:a16="http://schemas.microsoft.com/office/drawing/2014/main" id="{61799A4F-CC9D-433F-AE33-5E69E9ABB193}"/>
                  </a:ext>
                </a:extLst>
              </p:cNvPr>
              <p:cNvSpPr txBox="1"/>
              <p:nvPr/>
            </p:nvSpPr>
            <p:spPr>
              <a:xfrm>
                <a:off x="620323" y="4357326"/>
                <a:ext cx="1779592" cy="289526"/>
              </a:xfrm>
              <a:prstGeom prst="rect">
                <a:avLst/>
              </a:prstGeom>
              <a:noFill/>
            </p:spPr>
            <p:txBody>
              <a:bodyPr wrap="square" rtlCol="0" anchor="ctr">
                <a:spAutoFit/>
              </a:bodyPr>
              <a:lstStyle/>
              <a:p>
                <a:pPr algn="ctr"/>
                <a:r>
                  <a:rPr lang="en-US" altLang="ko-KR" sz="2000" b="1">
                    <a:solidFill>
                      <a:schemeClr val="bg1"/>
                    </a:solidFill>
                    <a:latin typeface="Times New Roman" panose="02020603050405020304" pitchFamily="18" charset="0"/>
                    <a:cs typeface="Times New Roman" panose="02020603050405020304" pitchFamily="18" charset="0"/>
                  </a:rPr>
                  <a:t>Biểu đồ giao tiếp</a:t>
                </a:r>
                <a:endParaRPr lang="ko-KR" altLang="en-US" sz="2000" b="1">
                  <a:solidFill>
                    <a:schemeClr val="bg1"/>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F504BC33-1BC1-4D27-84AD-F6F7E76D48DB}"/>
                  </a:ext>
                </a:extLst>
              </p:cNvPr>
              <p:cNvSpPr txBox="1"/>
              <p:nvPr/>
            </p:nvSpPr>
            <p:spPr>
              <a:xfrm>
                <a:off x="630592" y="4646679"/>
                <a:ext cx="1779591" cy="856200"/>
              </a:xfrm>
              <a:prstGeom prst="rect">
                <a:avLst/>
              </a:prstGeom>
              <a:noFill/>
            </p:spPr>
            <p:txBody>
              <a:bodyPr wrap="square" rtlCol="0">
                <a:spAutoFit/>
              </a:bodyPr>
              <a:lstStyle/>
              <a:p>
                <a:pPr algn="just"/>
                <a:r>
                  <a:rPr lang="en-US" altLang="ko-KR">
                    <a:solidFill>
                      <a:schemeClr val="bg1"/>
                    </a:solidFill>
                    <a:latin typeface="Times New Roman" panose="02020603050405020304" pitchFamily="18" charset="0"/>
                    <a:cs typeface="Times New Roman" panose="02020603050405020304" pitchFamily="18" charset="0"/>
                  </a:rPr>
                  <a:t>Thường được dung để biểu diễn một kịch bản khai thác (Scenario) của một use case.</a:t>
                </a:r>
                <a:endParaRPr lang="ko-KR" altLang="en-US">
                  <a:solidFill>
                    <a:schemeClr val="bg1"/>
                  </a:solidFill>
                  <a:latin typeface="Times New Roman" panose="02020603050405020304" pitchFamily="18" charset="0"/>
                  <a:cs typeface="Times New Roman" panose="02020603050405020304" pitchFamily="18" charset="0"/>
                </a:endParaRPr>
              </a:p>
            </p:txBody>
          </p:sp>
        </p:grpSp>
      </p:grpSp>
      <p:grpSp>
        <p:nvGrpSpPr>
          <p:cNvPr id="6" name="Group 5">
            <a:extLst>
              <a:ext uri="{FF2B5EF4-FFF2-40B4-BE49-F238E27FC236}">
                <a16:creationId xmlns:a16="http://schemas.microsoft.com/office/drawing/2014/main" id="{5BDFA496-F7AE-4785-83CB-0B5437B8C18D}"/>
              </a:ext>
            </a:extLst>
          </p:cNvPr>
          <p:cNvGrpSpPr/>
          <p:nvPr/>
        </p:nvGrpSpPr>
        <p:grpSpPr>
          <a:xfrm>
            <a:off x="4832225" y="2163409"/>
            <a:ext cx="2774771" cy="3230394"/>
            <a:chOff x="4405391" y="2020534"/>
            <a:chExt cx="2530034" cy="2816931"/>
          </a:xfrm>
        </p:grpSpPr>
        <p:grpSp>
          <p:nvGrpSpPr>
            <p:cNvPr id="69" name="Group 68">
              <a:extLst>
                <a:ext uri="{FF2B5EF4-FFF2-40B4-BE49-F238E27FC236}">
                  <a16:creationId xmlns:a16="http://schemas.microsoft.com/office/drawing/2014/main" id="{990CDC23-35AF-4AD0-B914-C73B14C238D9}"/>
                </a:ext>
              </a:extLst>
            </p:cNvPr>
            <p:cNvGrpSpPr/>
            <p:nvPr/>
          </p:nvGrpSpPr>
          <p:grpSpPr>
            <a:xfrm>
              <a:off x="4405391" y="2020534"/>
              <a:ext cx="2530034" cy="2816931"/>
              <a:chOff x="2701350" y="3965848"/>
              <a:chExt cx="1779592" cy="2304256"/>
            </a:xfrm>
            <a:solidFill>
              <a:schemeClr val="accent3"/>
            </a:solidFill>
          </p:grpSpPr>
          <p:sp>
            <p:nvSpPr>
              <p:cNvPr id="70" name="Rectangle 69">
                <a:extLst>
                  <a:ext uri="{FF2B5EF4-FFF2-40B4-BE49-F238E27FC236}">
                    <a16:creationId xmlns:a16="http://schemas.microsoft.com/office/drawing/2014/main" id="{D307562C-9476-4DB0-9A0B-C75F9108B19F}"/>
                  </a:ext>
                </a:extLst>
              </p:cNvPr>
              <p:cNvSpPr/>
              <p:nvPr/>
            </p:nvSpPr>
            <p:spPr>
              <a:xfrm>
                <a:off x="2701351" y="3965848"/>
                <a:ext cx="1779591" cy="960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Rectangle 8">
                <a:extLst>
                  <a:ext uri="{FF2B5EF4-FFF2-40B4-BE49-F238E27FC236}">
                    <a16:creationId xmlns:a16="http://schemas.microsoft.com/office/drawing/2014/main" id="{BDCAF121-8B79-4C0E-9297-BE72D5EE832A}"/>
                  </a:ext>
                </a:extLst>
              </p:cNvPr>
              <p:cNvSpPr/>
              <p:nvPr/>
            </p:nvSpPr>
            <p:spPr>
              <a:xfrm>
                <a:off x="2701350" y="4157869"/>
                <a:ext cx="1779592" cy="2112235"/>
              </a:xfrm>
              <a:custGeom>
                <a:avLst/>
                <a:gdLst/>
                <a:ahLst/>
                <a:cxnLst/>
                <a:rect l="l" t="t" r="r" b="b"/>
                <a:pathLst>
                  <a:path w="1597476" h="15841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2" name="Group 71">
              <a:extLst>
                <a:ext uri="{FF2B5EF4-FFF2-40B4-BE49-F238E27FC236}">
                  <a16:creationId xmlns:a16="http://schemas.microsoft.com/office/drawing/2014/main" id="{85115070-EEBD-4C4B-ABF1-BB1DB062472B}"/>
                </a:ext>
              </a:extLst>
            </p:cNvPr>
            <p:cNvGrpSpPr/>
            <p:nvPr/>
          </p:nvGrpSpPr>
          <p:grpSpPr>
            <a:xfrm>
              <a:off x="4595595" y="2408616"/>
              <a:ext cx="2084457" cy="1400641"/>
              <a:chOff x="2701350" y="4341363"/>
              <a:chExt cx="1779592" cy="1145726"/>
            </a:xfrm>
          </p:grpSpPr>
          <p:sp>
            <p:nvSpPr>
              <p:cNvPr id="73" name="TextBox 72">
                <a:extLst>
                  <a:ext uri="{FF2B5EF4-FFF2-40B4-BE49-F238E27FC236}">
                    <a16:creationId xmlns:a16="http://schemas.microsoft.com/office/drawing/2014/main" id="{45FD4FDA-DEFA-44D1-AD1B-99BBA98D5E47}"/>
                  </a:ext>
                </a:extLst>
              </p:cNvPr>
              <p:cNvSpPr txBox="1"/>
              <p:nvPr/>
            </p:nvSpPr>
            <p:spPr>
              <a:xfrm>
                <a:off x="2701350" y="4341363"/>
                <a:ext cx="1779592" cy="289526"/>
              </a:xfrm>
              <a:prstGeom prst="rect">
                <a:avLst/>
              </a:prstGeom>
              <a:noFill/>
            </p:spPr>
            <p:txBody>
              <a:bodyPr wrap="square" rtlCol="0" anchor="ctr">
                <a:spAutoFit/>
              </a:bodyPr>
              <a:lstStyle/>
              <a:p>
                <a:pPr algn="ctr"/>
                <a:r>
                  <a:rPr lang="en-US" altLang="ko-KR" sz="2000" b="1">
                    <a:solidFill>
                      <a:schemeClr val="bg1"/>
                    </a:solidFill>
                    <a:latin typeface="Times New Roman" panose="02020603050405020304" pitchFamily="18" charset="0"/>
                    <a:cs typeface="Times New Roman" panose="02020603050405020304" pitchFamily="18" charset="0"/>
                  </a:rPr>
                  <a:t>Biểu đồ giao tiếp</a:t>
                </a:r>
                <a:endParaRPr lang="ko-KR" altLang="en-US" sz="2000" b="1">
                  <a:solidFill>
                    <a:schemeClr val="bg1"/>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E8D20D83-A8E2-4471-8BE8-A59235C76B5B}"/>
                  </a:ext>
                </a:extLst>
              </p:cNvPr>
              <p:cNvSpPr txBox="1"/>
              <p:nvPr/>
            </p:nvSpPr>
            <p:spPr>
              <a:xfrm>
                <a:off x="2701350" y="4630889"/>
                <a:ext cx="1779591" cy="856200"/>
              </a:xfrm>
              <a:prstGeom prst="rect">
                <a:avLst/>
              </a:prstGeom>
              <a:noFill/>
            </p:spPr>
            <p:txBody>
              <a:bodyPr wrap="square" rtlCol="0">
                <a:spAutoFit/>
              </a:bodyPr>
              <a:lstStyle/>
              <a:p>
                <a:pPr algn="just"/>
                <a:r>
                  <a:rPr lang="en-US" altLang="ko-KR">
                    <a:solidFill>
                      <a:schemeClr val="bg1"/>
                    </a:solidFill>
                    <a:latin typeface="Times New Roman" panose="02020603050405020304" pitchFamily="18" charset="0"/>
                    <a:cs typeface="Times New Roman" panose="02020603050405020304" pitchFamily="18" charset="0"/>
                  </a:rPr>
                  <a:t>Có thể tạo nhiều Communication diagram cho một use case.</a:t>
                </a:r>
                <a:endParaRPr lang="ko-KR" altLang="en-US">
                  <a:solidFill>
                    <a:schemeClr val="bg1"/>
                  </a:solidFill>
                  <a:latin typeface="Times New Roman" panose="02020603050405020304" pitchFamily="18" charset="0"/>
                  <a:cs typeface="Times New Roman" panose="02020603050405020304" pitchFamily="18" charset="0"/>
                </a:endParaRPr>
              </a:p>
            </p:txBody>
          </p:sp>
        </p:grpSp>
      </p:grpSp>
      <p:grpSp>
        <p:nvGrpSpPr>
          <p:cNvPr id="4" name="Group 3">
            <a:extLst>
              <a:ext uri="{FF2B5EF4-FFF2-40B4-BE49-F238E27FC236}">
                <a16:creationId xmlns:a16="http://schemas.microsoft.com/office/drawing/2014/main" id="{10838D05-4B0E-41C9-B4D5-F06A81D78862}"/>
              </a:ext>
            </a:extLst>
          </p:cNvPr>
          <p:cNvGrpSpPr/>
          <p:nvPr/>
        </p:nvGrpSpPr>
        <p:grpSpPr>
          <a:xfrm>
            <a:off x="7758190" y="2163409"/>
            <a:ext cx="2774771" cy="3230394"/>
            <a:chOff x="7434341" y="2020534"/>
            <a:chExt cx="2530034" cy="2816931"/>
          </a:xfrm>
        </p:grpSpPr>
        <p:grpSp>
          <p:nvGrpSpPr>
            <p:cNvPr id="76" name="Group 75">
              <a:extLst>
                <a:ext uri="{FF2B5EF4-FFF2-40B4-BE49-F238E27FC236}">
                  <a16:creationId xmlns:a16="http://schemas.microsoft.com/office/drawing/2014/main" id="{6775F0E2-1D90-42C1-81C4-742270ED6351}"/>
                </a:ext>
              </a:extLst>
            </p:cNvPr>
            <p:cNvGrpSpPr/>
            <p:nvPr/>
          </p:nvGrpSpPr>
          <p:grpSpPr>
            <a:xfrm>
              <a:off x="7434341" y="2020534"/>
              <a:ext cx="2530034" cy="2816931"/>
              <a:chOff x="4789582" y="3965848"/>
              <a:chExt cx="1779592" cy="2304256"/>
            </a:xfrm>
            <a:solidFill>
              <a:schemeClr val="accent2"/>
            </a:solidFill>
          </p:grpSpPr>
          <p:sp>
            <p:nvSpPr>
              <p:cNvPr id="77" name="Rectangle 76">
                <a:extLst>
                  <a:ext uri="{FF2B5EF4-FFF2-40B4-BE49-F238E27FC236}">
                    <a16:creationId xmlns:a16="http://schemas.microsoft.com/office/drawing/2014/main" id="{CC583C4F-FECB-4318-BEDA-51D8B9249A95}"/>
                  </a:ext>
                </a:extLst>
              </p:cNvPr>
              <p:cNvSpPr/>
              <p:nvPr/>
            </p:nvSpPr>
            <p:spPr>
              <a:xfrm>
                <a:off x="4789583" y="3965848"/>
                <a:ext cx="1779591" cy="960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Rectangle 8">
                <a:extLst>
                  <a:ext uri="{FF2B5EF4-FFF2-40B4-BE49-F238E27FC236}">
                    <a16:creationId xmlns:a16="http://schemas.microsoft.com/office/drawing/2014/main" id="{93680BE3-6E9B-4EE9-A87C-8EC129FD75BC}"/>
                  </a:ext>
                </a:extLst>
              </p:cNvPr>
              <p:cNvSpPr/>
              <p:nvPr/>
            </p:nvSpPr>
            <p:spPr>
              <a:xfrm>
                <a:off x="4789582" y="4157869"/>
                <a:ext cx="1779592" cy="2112235"/>
              </a:xfrm>
              <a:custGeom>
                <a:avLst/>
                <a:gdLst/>
                <a:ahLst/>
                <a:cxnLst/>
                <a:rect l="l" t="t" r="r" b="b"/>
                <a:pathLst>
                  <a:path w="1597476" h="15841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9" name="Group 78">
              <a:extLst>
                <a:ext uri="{FF2B5EF4-FFF2-40B4-BE49-F238E27FC236}">
                  <a16:creationId xmlns:a16="http://schemas.microsoft.com/office/drawing/2014/main" id="{7B95C27C-F8D3-48E2-B9BF-B49A02797485}"/>
                </a:ext>
              </a:extLst>
            </p:cNvPr>
            <p:cNvGrpSpPr/>
            <p:nvPr/>
          </p:nvGrpSpPr>
          <p:grpSpPr>
            <a:xfrm>
              <a:off x="7486687" y="2413660"/>
              <a:ext cx="2107546" cy="1829863"/>
              <a:chOff x="4387941" y="4301087"/>
              <a:chExt cx="2208254" cy="1829863"/>
            </a:xfrm>
          </p:grpSpPr>
          <p:sp>
            <p:nvSpPr>
              <p:cNvPr id="80" name="TextBox 79">
                <a:extLst>
                  <a:ext uri="{FF2B5EF4-FFF2-40B4-BE49-F238E27FC236}">
                    <a16:creationId xmlns:a16="http://schemas.microsoft.com/office/drawing/2014/main" id="{83A5C58A-E718-4FAD-8C6D-098773AED983}"/>
                  </a:ext>
                </a:extLst>
              </p:cNvPr>
              <p:cNvSpPr txBox="1"/>
              <p:nvPr/>
            </p:nvSpPr>
            <p:spPr>
              <a:xfrm>
                <a:off x="4387941" y="4301087"/>
                <a:ext cx="2208254" cy="348899"/>
              </a:xfrm>
              <a:prstGeom prst="rect">
                <a:avLst/>
              </a:prstGeom>
              <a:noFill/>
            </p:spPr>
            <p:txBody>
              <a:bodyPr wrap="square" rtlCol="0" anchor="ctr">
                <a:spAutoFit/>
              </a:bodyPr>
              <a:lstStyle/>
              <a:p>
                <a:pPr algn="r"/>
                <a:r>
                  <a:rPr lang="en-US" altLang="ko-KR" sz="2000" b="1">
                    <a:solidFill>
                      <a:schemeClr val="bg1"/>
                    </a:solidFill>
                    <a:latin typeface="Times New Roman" panose="02020603050405020304" pitchFamily="18" charset="0"/>
                    <a:cs typeface="Times New Roman" panose="02020603050405020304" pitchFamily="18" charset="0"/>
                  </a:rPr>
                  <a:t>Biểu đồ giao tiếp</a:t>
                </a:r>
                <a:endParaRPr lang="ko-KR" altLang="en-US" sz="2000" b="1">
                  <a:solidFill>
                    <a:schemeClr val="bg1"/>
                  </a:solidFill>
                  <a:latin typeface="Times New Roman" panose="02020603050405020304" pitchFamily="18" charset="0"/>
                  <a:cs typeface="Times New Roman" panose="02020603050405020304" pitchFamily="18" charset="0"/>
                </a:endParaRPr>
              </a:p>
            </p:txBody>
          </p:sp>
          <p:sp>
            <p:nvSpPr>
              <p:cNvPr id="81" name="TextBox 80">
                <a:extLst>
                  <a:ext uri="{FF2B5EF4-FFF2-40B4-BE49-F238E27FC236}">
                    <a16:creationId xmlns:a16="http://schemas.microsoft.com/office/drawing/2014/main" id="{9CC391DD-082D-4A0D-A54C-BB5A0E355EB0}"/>
                  </a:ext>
                </a:extLst>
              </p:cNvPr>
              <p:cNvSpPr txBox="1"/>
              <p:nvPr/>
            </p:nvSpPr>
            <p:spPr>
              <a:xfrm>
                <a:off x="4789584" y="4601163"/>
                <a:ext cx="1779591" cy="1529787"/>
              </a:xfrm>
              <a:prstGeom prst="rect">
                <a:avLst/>
              </a:prstGeom>
              <a:noFill/>
            </p:spPr>
            <p:txBody>
              <a:bodyPr wrap="square" rtlCol="0">
                <a:spAutoFit/>
              </a:bodyPr>
              <a:lstStyle/>
              <a:p>
                <a:pPr algn="just"/>
                <a:r>
                  <a:rPr lang="en-US" altLang="ko-KR">
                    <a:solidFill>
                      <a:schemeClr val="bg1"/>
                    </a:solidFill>
                    <a:latin typeface="Times New Roman" panose="02020603050405020304" pitchFamily="18" charset="0"/>
                    <a:cs typeface="Times New Roman" panose="02020603050405020304" pitchFamily="18" charset="0"/>
                  </a:rPr>
                  <a:t>Có thể xác định được các lớp đối tượng và mối liên hệ giữa các lớp từ Communication diagram.</a:t>
                </a:r>
                <a:endParaRPr lang="ko-KR" altLang="en-US">
                  <a:solidFill>
                    <a:schemeClr val="bg1"/>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60878178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900">
                <a:latin typeface="Times New Roman" panose="02020603050405020304" pitchFamily="18" charset="0"/>
                <a:cs typeface="Times New Roman" panose="02020603050405020304" pitchFamily="18" charset="0"/>
              </a:rPr>
              <a:t>Các đối tượng vẽ trong Power Designer </a:t>
            </a:r>
          </a:p>
        </p:txBody>
      </p:sp>
      <p:sp>
        <p:nvSpPr>
          <p:cNvPr id="3" name="Snip Single Corner Rectangle 1">
            <a:extLst>
              <a:ext uri="{FF2B5EF4-FFF2-40B4-BE49-F238E27FC236}">
                <a16:creationId xmlns:a16="http://schemas.microsoft.com/office/drawing/2014/main" id="{C60B0306-6F30-45A7-9A14-C7B3021DA584}"/>
              </a:ext>
            </a:extLst>
          </p:cNvPr>
          <p:cNvSpPr/>
          <p:nvPr/>
        </p:nvSpPr>
        <p:spPr>
          <a:xfrm>
            <a:off x="943582" y="2023154"/>
            <a:ext cx="4752000" cy="1908000"/>
          </a:xfrm>
          <a:prstGeom prst="snip1Rect">
            <a:avLst>
              <a:gd name="adj" fmla="val 50000"/>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4" name="Snip Single Corner Rectangle 2">
            <a:extLst>
              <a:ext uri="{FF2B5EF4-FFF2-40B4-BE49-F238E27FC236}">
                <a16:creationId xmlns:a16="http://schemas.microsoft.com/office/drawing/2014/main" id="{B84528E5-E612-47C6-9503-E21238C05BA4}"/>
              </a:ext>
            </a:extLst>
          </p:cNvPr>
          <p:cNvSpPr/>
          <p:nvPr/>
        </p:nvSpPr>
        <p:spPr>
          <a:xfrm flipH="1">
            <a:off x="6471942" y="2023154"/>
            <a:ext cx="4752000" cy="1908000"/>
          </a:xfrm>
          <a:prstGeom prst="snip1Rect">
            <a:avLst>
              <a:gd name="adj" fmla="val 50000"/>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5" name="Snip Single Corner Rectangle 3">
            <a:extLst>
              <a:ext uri="{FF2B5EF4-FFF2-40B4-BE49-F238E27FC236}">
                <a16:creationId xmlns:a16="http://schemas.microsoft.com/office/drawing/2014/main" id="{04FD1DE0-CF1F-4F3F-956A-EAD30F028695}"/>
              </a:ext>
            </a:extLst>
          </p:cNvPr>
          <p:cNvSpPr/>
          <p:nvPr/>
        </p:nvSpPr>
        <p:spPr>
          <a:xfrm flipV="1">
            <a:off x="943582" y="4173895"/>
            <a:ext cx="4752000" cy="1908000"/>
          </a:xfrm>
          <a:prstGeom prst="snip1Rect">
            <a:avLst>
              <a:gd name="adj" fmla="val 50000"/>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Snip Single Corner Rectangle 4">
            <a:extLst>
              <a:ext uri="{FF2B5EF4-FFF2-40B4-BE49-F238E27FC236}">
                <a16:creationId xmlns:a16="http://schemas.microsoft.com/office/drawing/2014/main" id="{C26FD850-7899-43A1-9F50-4647EC5215CB}"/>
              </a:ext>
            </a:extLst>
          </p:cNvPr>
          <p:cNvSpPr/>
          <p:nvPr/>
        </p:nvSpPr>
        <p:spPr>
          <a:xfrm flipH="1" flipV="1">
            <a:off x="6471942" y="4173895"/>
            <a:ext cx="4752000" cy="1908000"/>
          </a:xfrm>
          <a:prstGeom prst="snip1Rect">
            <a:avLst>
              <a:gd name="adj" fmla="val 50000"/>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Rounded Rectangle 5">
            <a:extLst>
              <a:ext uri="{FF2B5EF4-FFF2-40B4-BE49-F238E27FC236}">
                <a16:creationId xmlns:a16="http://schemas.microsoft.com/office/drawing/2014/main" id="{C6BC2BAB-84DB-4063-A122-46DE89D00780}"/>
              </a:ext>
            </a:extLst>
          </p:cNvPr>
          <p:cNvSpPr/>
          <p:nvPr/>
        </p:nvSpPr>
        <p:spPr>
          <a:xfrm>
            <a:off x="4929268" y="3349056"/>
            <a:ext cx="2326658" cy="1406816"/>
          </a:xfrm>
          <a:prstGeom prst="roundRect">
            <a:avLst/>
          </a:prstGeom>
          <a:solidFill>
            <a:schemeClr val="accent5"/>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10" name="Text Placeholder 13">
            <a:extLst>
              <a:ext uri="{FF2B5EF4-FFF2-40B4-BE49-F238E27FC236}">
                <a16:creationId xmlns:a16="http://schemas.microsoft.com/office/drawing/2014/main" id="{6491CA7F-E5B6-44EF-88AE-DFC8EFC14300}"/>
              </a:ext>
            </a:extLst>
          </p:cNvPr>
          <p:cNvSpPr txBox="1">
            <a:spLocks/>
          </p:cNvSpPr>
          <p:nvPr/>
        </p:nvSpPr>
        <p:spPr>
          <a:xfrm>
            <a:off x="5127777" y="3817004"/>
            <a:ext cx="1867861" cy="30010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a:solidFill>
                  <a:schemeClr val="bg1"/>
                </a:solidFill>
                <a:latin typeface="Times New Roman" panose="02020603050405020304" pitchFamily="18" charset="0"/>
                <a:cs typeface="Times New Roman" panose="02020603050405020304" pitchFamily="18" charset="0"/>
              </a:rPr>
              <a:t>Các đối tượng</a:t>
            </a:r>
          </a:p>
        </p:txBody>
      </p:sp>
      <p:grpSp>
        <p:nvGrpSpPr>
          <p:cNvPr id="15" name="Group 51">
            <a:extLst>
              <a:ext uri="{FF2B5EF4-FFF2-40B4-BE49-F238E27FC236}">
                <a16:creationId xmlns:a16="http://schemas.microsoft.com/office/drawing/2014/main" id="{57AA1C02-7988-4F63-B75B-AE44B294487E}"/>
              </a:ext>
            </a:extLst>
          </p:cNvPr>
          <p:cNvGrpSpPr/>
          <p:nvPr/>
        </p:nvGrpSpPr>
        <p:grpSpPr>
          <a:xfrm>
            <a:off x="1428669" y="2564197"/>
            <a:ext cx="2936722" cy="793667"/>
            <a:chOff x="270023" y="1638319"/>
            <a:chExt cx="2605242" cy="801605"/>
          </a:xfrm>
        </p:grpSpPr>
        <p:sp>
          <p:nvSpPr>
            <p:cNvPr id="16" name="TextBox 15">
              <a:extLst>
                <a:ext uri="{FF2B5EF4-FFF2-40B4-BE49-F238E27FC236}">
                  <a16:creationId xmlns:a16="http://schemas.microsoft.com/office/drawing/2014/main" id="{6E35B883-605C-4BB5-A78D-B08AFC8FAE6A}"/>
                </a:ext>
              </a:extLst>
            </p:cNvPr>
            <p:cNvSpPr txBox="1"/>
            <p:nvPr/>
          </p:nvSpPr>
          <p:spPr>
            <a:xfrm>
              <a:off x="270024" y="1911471"/>
              <a:ext cx="2605241" cy="528453"/>
            </a:xfrm>
            <a:prstGeom prst="rect">
              <a:avLst/>
            </a:prstGeom>
            <a:noFill/>
          </p:spPr>
          <p:txBody>
            <a:bodyPr wrap="square" rtlCol="0">
              <a:spAutoFit/>
            </a:bodyPr>
            <a:lstStyle/>
            <a:p>
              <a:pPr algn="just"/>
              <a:r>
                <a:rPr lang="en-US" altLang="ko-KR" sz="1400">
                  <a:solidFill>
                    <a:schemeClr val="tx1">
                      <a:lumMod val="75000"/>
                      <a:lumOff val="25000"/>
                    </a:schemeClr>
                  </a:solidFill>
                  <a:latin typeface="Times New Roman" panose="02020603050405020304" pitchFamily="18" charset="0"/>
                  <a:cs typeface="Times New Roman" panose="02020603050405020304" pitchFamily="18" charset="0"/>
                </a:rPr>
                <a:t>Là một người hay hệ thống đang tồn tại bên ngoài hệ thống.</a:t>
              </a:r>
              <a:endParaRPr lang="ko-KR" altLang="en-US" sz="14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3641E54-9A51-483C-894C-2671D16D46FE}"/>
                </a:ext>
              </a:extLst>
            </p:cNvPr>
            <p:cNvSpPr txBox="1"/>
            <p:nvPr/>
          </p:nvSpPr>
          <p:spPr>
            <a:xfrm>
              <a:off x="270023" y="1638319"/>
              <a:ext cx="2605241" cy="326397"/>
            </a:xfrm>
            <a:prstGeom prst="rect">
              <a:avLst/>
            </a:prstGeom>
            <a:noFill/>
          </p:spPr>
          <p:txBody>
            <a:bodyPr wrap="square" rtlCol="0">
              <a:spAutoFit/>
            </a:bodyPr>
            <a:lstStyle/>
            <a:p>
              <a:r>
                <a:rPr lang="en-US" altLang="ko-KR" sz="1500" b="1">
                  <a:solidFill>
                    <a:schemeClr val="tx1">
                      <a:lumMod val="75000"/>
                      <a:lumOff val="25000"/>
                    </a:schemeClr>
                  </a:solidFill>
                  <a:latin typeface="Times New Roman" panose="02020603050405020304" pitchFamily="18" charset="0"/>
                  <a:cs typeface="Times New Roman" panose="02020603050405020304" pitchFamily="18" charset="0"/>
                </a:rPr>
                <a:t>Actor</a:t>
              </a:r>
              <a:endParaRPr lang="ko-KR" altLang="en-US" sz="1500" b="1">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8" name="Group 59">
            <a:extLst>
              <a:ext uri="{FF2B5EF4-FFF2-40B4-BE49-F238E27FC236}">
                <a16:creationId xmlns:a16="http://schemas.microsoft.com/office/drawing/2014/main" id="{8A85E954-5500-41E9-9F5E-5DD55412F9C5}"/>
              </a:ext>
            </a:extLst>
          </p:cNvPr>
          <p:cNvGrpSpPr/>
          <p:nvPr/>
        </p:nvGrpSpPr>
        <p:grpSpPr>
          <a:xfrm>
            <a:off x="1353877" y="4407895"/>
            <a:ext cx="2936722" cy="1440000"/>
            <a:chOff x="270023" y="1638318"/>
            <a:chExt cx="2605242" cy="1454402"/>
          </a:xfrm>
        </p:grpSpPr>
        <p:sp>
          <p:nvSpPr>
            <p:cNvPr id="19" name="TextBox 18">
              <a:extLst>
                <a:ext uri="{FF2B5EF4-FFF2-40B4-BE49-F238E27FC236}">
                  <a16:creationId xmlns:a16="http://schemas.microsoft.com/office/drawing/2014/main" id="{8B48C771-6B33-42C0-A84E-1C616C28E8FB}"/>
                </a:ext>
              </a:extLst>
            </p:cNvPr>
            <p:cNvSpPr txBox="1"/>
            <p:nvPr/>
          </p:nvSpPr>
          <p:spPr>
            <a:xfrm>
              <a:off x="270024" y="1911471"/>
              <a:ext cx="2605241" cy="1181249"/>
            </a:xfrm>
            <a:prstGeom prst="rect">
              <a:avLst/>
            </a:prstGeom>
            <a:noFill/>
          </p:spPr>
          <p:txBody>
            <a:bodyPr wrap="square" rtlCol="0">
              <a:spAutoFit/>
            </a:bodyPr>
            <a:lstStyle/>
            <a:p>
              <a:pPr algn="just"/>
              <a:r>
                <a:rPr lang="en-US" altLang="ko-KR" sz="1400">
                  <a:solidFill>
                    <a:schemeClr val="tx1">
                      <a:lumMod val="75000"/>
                      <a:lumOff val="25000"/>
                    </a:schemeClr>
                  </a:solidFill>
                  <a:latin typeface="Times New Roman" panose="02020603050405020304" pitchFamily="18" charset="0"/>
                  <a:cs typeface="Times New Roman" panose="02020603050405020304" pitchFamily="18" charset="0"/>
                </a:rPr>
                <a:t>Một đối tượng nằm bên trong hệ thống như sinh viên, khách hang, môn học,… các lớp Entity các bản của cơ sở dữ liệu trong các bước thiết kế cơ sở dữ liệu.</a:t>
              </a:r>
              <a:endParaRPr lang="ko-KR" altLang="en-US" sz="14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3EAD893-DA0B-4484-9B81-F6DD395F087A}"/>
                </a:ext>
              </a:extLst>
            </p:cNvPr>
            <p:cNvSpPr txBox="1"/>
            <p:nvPr/>
          </p:nvSpPr>
          <p:spPr>
            <a:xfrm>
              <a:off x="270023" y="1638318"/>
              <a:ext cx="2605241" cy="326397"/>
            </a:xfrm>
            <a:prstGeom prst="rect">
              <a:avLst/>
            </a:prstGeom>
            <a:noFill/>
          </p:spPr>
          <p:txBody>
            <a:bodyPr wrap="square" rtlCol="0">
              <a:spAutoFit/>
            </a:bodyPr>
            <a:lstStyle/>
            <a:p>
              <a:r>
                <a:rPr lang="en-US" altLang="ko-KR" sz="1500" b="1">
                  <a:solidFill>
                    <a:schemeClr val="tx1">
                      <a:lumMod val="75000"/>
                      <a:lumOff val="25000"/>
                    </a:schemeClr>
                  </a:solidFill>
                  <a:latin typeface="Times New Roman" panose="02020603050405020304" pitchFamily="18" charset="0"/>
                  <a:cs typeface="Times New Roman" panose="02020603050405020304" pitchFamily="18" charset="0"/>
                </a:rPr>
                <a:t>Đối tượng thực thể (Entity)</a:t>
              </a:r>
              <a:endParaRPr lang="ko-KR" altLang="en-US" sz="1500" b="1">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1" name="Group 62">
            <a:extLst>
              <a:ext uri="{FF2B5EF4-FFF2-40B4-BE49-F238E27FC236}">
                <a16:creationId xmlns:a16="http://schemas.microsoft.com/office/drawing/2014/main" id="{2F917A92-CDFD-4138-BBA9-E7E6A12B8429}"/>
              </a:ext>
            </a:extLst>
          </p:cNvPr>
          <p:cNvGrpSpPr/>
          <p:nvPr/>
        </p:nvGrpSpPr>
        <p:grpSpPr>
          <a:xfrm>
            <a:off x="8173397" y="2264924"/>
            <a:ext cx="2936722" cy="547446"/>
            <a:chOff x="270023" y="1638319"/>
            <a:chExt cx="2605242" cy="552921"/>
          </a:xfrm>
        </p:grpSpPr>
        <p:sp>
          <p:nvSpPr>
            <p:cNvPr id="22" name="TextBox 21">
              <a:extLst>
                <a:ext uri="{FF2B5EF4-FFF2-40B4-BE49-F238E27FC236}">
                  <a16:creationId xmlns:a16="http://schemas.microsoft.com/office/drawing/2014/main" id="{B9F80623-D158-4C61-90C1-785099343825}"/>
                </a:ext>
              </a:extLst>
            </p:cNvPr>
            <p:cNvSpPr txBox="1"/>
            <p:nvPr/>
          </p:nvSpPr>
          <p:spPr>
            <a:xfrm>
              <a:off x="270024" y="1911471"/>
              <a:ext cx="2605241" cy="27976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FA516B21-E764-48F1-8F9C-A2B73C6CF50A}"/>
                </a:ext>
              </a:extLst>
            </p:cNvPr>
            <p:cNvSpPr txBox="1"/>
            <p:nvPr/>
          </p:nvSpPr>
          <p:spPr>
            <a:xfrm>
              <a:off x="270023" y="1638319"/>
              <a:ext cx="2605241" cy="326397"/>
            </a:xfrm>
            <a:prstGeom prst="rect">
              <a:avLst/>
            </a:prstGeom>
            <a:noFill/>
          </p:spPr>
          <p:txBody>
            <a:bodyPr wrap="square" rtlCol="0">
              <a:spAutoFit/>
            </a:bodyPr>
            <a:lstStyle/>
            <a:p>
              <a:pPr algn="r"/>
              <a:r>
                <a:rPr lang="en-US" altLang="ko-KR" sz="1500" b="1">
                  <a:solidFill>
                    <a:schemeClr val="tx1">
                      <a:lumMod val="75000"/>
                      <a:lumOff val="25000"/>
                    </a:schemeClr>
                  </a:solidFill>
                  <a:latin typeface="Times New Roman" panose="02020603050405020304" pitchFamily="18" charset="0"/>
                  <a:cs typeface="Times New Roman" panose="02020603050405020304" pitchFamily="18" charset="0"/>
                </a:rPr>
                <a:t>Đối tượng biên (Boundary)</a:t>
              </a:r>
              <a:endParaRPr lang="ko-KR" altLang="en-US" sz="1500" b="1">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4" name="Group 74">
            <a:extLst>
              <a:ext uri="{FF2B5EF4-FFF2-40B4-BE49-F238E27FC236}">
                <a16:creationId xmlns:a16="http://schemas.microsoft.com/office/drawing/2014/main" id="{5B9D4668-342D-4709-8B78-2457C111F73D}"/>
              </a:ext>
            </a:extLst>
          </p:cNvPr>
          <p:cNvGrpSpPr/>
          <p:nvPr/>
        </p:nvGrpSpPr>
        <p:grpSpPr>
          <a:xfrm>
            <a:off x="7858316" y="4377916"/>
            <a:ext cx="2936722" cy="1439998"/>
            <a:chOff x="270023" y="1638319"/>
            <a:chExt cx="2605242" cy="1454400"/>
          </a:xfrm>
        </p:grpSpPr>
        <p:sp>
          <p:nvSpPr>
            <p:cNvPr id="25" name="TextBox 24">
              <a:extLst>
                <a:ext uri="{FF2B5EF4-FFF2-40B4-BE49-F238E27FC236}">
                  <a16:creationId xmlns:a16="http://schemas.microsoft.com/office/drawing/2014/main" id="{6B62F385-4984-42D0-B6C4-0114957C274C}"/>
                </a:ext>
              </a:extLst>
            </p:cNvPr>
            <p:cNvSpPr txBox="1"/>
            <p:nvPr/>
          </p:nvSpPr>
          <p:spPr>
            <a:xfrm>
              <a:off x="270024" y="1911471"/>
              <a:ext cx="2605241" cy="1181248"/>
            </a:xfrm>
            <a:prstGeom prst="rect">
              <a:avLst/>
            </a:prstGeom>
            <a:noFill/>
          </p:spPr>
          <p:txBody>
            <a:bodyPr wrap="square" rtlCol="0">
              <a:spAutoFit/>
            </a:bodyPr>
            <a:lstStyle/>
            <a:p>
              <a:pPr algn="just"/>
              <a:r>
                <a:rPr lang="en-US" altLang="ko-KR" sz="1400">
                  <a:solidFill>
                    <a:schemeClr val="tx1">
                      <a:lumMod val="75000"/>
                      <a:lumOff val="25000"/>
                    </a:schemeClr>
                  </a:solidFill>
                  <a:latin typeface="Times New Roman" panose="02020603050405020304" pitchFamily="18" charset="0"/>
                  <a:cs typeface="Times New Roman" panose="02020603050405020304" pitchFamily="18" charset="0"/>
                </a:rPr>
                <a:t>Là một đối tượng dịch vụ để cung cấp các dịch vụ như: Điều khiển tất cả hoặc một phần tiến trình của hệ thống, tạo các thực thể mới, triệu gọi các thực thể đang tồn tại.</a:t>
              </a:r>
              <a:endParaRPr lang="ko-KR" altLang="en-US" sz="14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673AD3C-0EDD-4BA9-9E66-1E184AFF08C7}"/>
                </a:ext>
              </a:extLst>
            </p:cNvPr>
            <p:cNvSpPr txBox="1"/>
            <p:nvPr/>
          </p:nvSpPr>
          <p:spPr>
            <a:xfrm>
              <a:off x="270023" y="1638319"/>
              <a:ext cx="2605241" cy="326397"/>
            </a:xfrm>
            <a:prstGeom prst="rect">
              <a:avLst/>
            </a:prstGeom>
            <a:noFill/>
          </p:spPr>
          <p:txBody>
            <a:bodyPr wrap="square" rtlCol="0">
              <a:spAutoFit/>
            </a:bodyPr>
            <a:lstStyle/>
            <a:p>
              <a:pPr algn="r"/>
              <a:r>
                <a:rPr lang="en-US" altLang="ko-KR" sz="1500" b="1">
                  <a:solidFill>
                    <a:schemeClr val="tx1">
                      <a:lumMod val="75000"/>
                      <a:lumOff val="25000"/>
                    </a:schemeClr>
                  </a:solidFill>
                  <a:latin typeface="Times New Roman" panose="02020603050405020304" pitchFamily="18" charset="0"/>
                  <a:cs typeface="Times New Roman" panose="02020603050405020304" pitchFamily="18" charset="0"/>
                </a:rPr>
                <a:t>Đối tượng điều khiển (Controller)</a:t>
              </a:r>
              <a:endParaRPr lang="ko-KR" altLang="en-US" sz="1500" b="1">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41" name="Group 40">
            <a:extLst>
              <a:ext uri="{FF2B5EF4-FFF2-40B4-BE49-F238E27FC236}">
                <a16:creationId xmlns:a16="http://schemas.microsoft.com/office/drawing/2014/main" id="{74533C35-00D9-4518-82C4-CE6CC213A537}"/>
              </a:ext>
            </a:extLst>
          </p:cNvPr>
          <p:cNvGrpSpPr/>
          <p:nvPr/>
        </p:nvGrpSpPr>
        <p:grpSpPr>
          <a:xfrm>
            <a:off x="4521778" y="2585076"/>
            <a:ext cx="356235" cy="784156"/>
            <a:chOff x="4787964" y="2636520"/>
            <a:chExt cx="356235" cy="784156"/>
          </a:xfrm>
        </p:grpSpPr>
        <p:sp>
          <p:nvSpPr>
            <p:cNvPr id="11" name="Oval 10">
              <a:extLst>
                <a:ext uri="{FF2B5EF4-FFF2-40B4-BE49-F238E27FC236}">
                  <a16:creationId xmlns:a16="http://schemas.microsoft.com/office/drawing/2014/main" id="{01A60ED8-7227-4266-9354-3DB10A7A3C9C}"/>
                </a:ext>
              </a:extLst>
            </p:cNvPr>
            <p:cNvSpPr/>
            <p:nvPr/>
          </p:nvSpPr>
          <p:spPr>
            <a:xfrm>
              <a:off x="4833607" y="2636520"/>
              <a:ext cx="266500" cy="257175"/>
            </a:xfrm>
            <a:prstGeom prst="ellipse">
              <a:avLst/>
            </a:prstGeom>
            <a:ln w="28575">
              <a:solidFill>
                <a:srgbClr val="0684B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E260CE2-18EE-4A2A-A118-A0C4BB09AE63}"/>
                </a:ext>
              </a:extLst>
            </p:cNvPr>
            <p:cNvCxnSpPr/>
            <p:nvPr/>
          </p:nvCxnSpPr>
          <p:spPr>
            <a:xfrm>
              <a:off x="4968533" y="2893695"/>
              <a:ext cx="0" cy="397453"/>
            </a:xfrm>
            <a:prstGeom prst="line">
              <a:avLst/>
            </a:prstGeom>
            <a:ln w="28575">
              <a:solidFill>
                <a:srgbClr val="0684B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9EE954-73AC-4663-B587-FFD5DBD6EDF7}"/>
                </a:ext>
              </a:extLst>
            </p:cNvPr>
            <p:cNvCxnSpPr>
              <a:cxnSpLocks/>
            </p:cNvCxnSpPr>
            <p:nvPr/>
          </p:nvCxnSpPr>
          <p:spPr>
            <a:xfrm>
              <a:off x="4787964" y="3006090"/>
              <a:ext cx="356235" cy="0"/>
            </a:xfrm>
            <a:prstGeom prst="line">
              <a:avLst/>
            </a:prstGeom>
            <a:ln w="28575">
              <a:solidFill>
                <a:srgbClr val="0684B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7F091F-F161-4600-9DFE-F75E5BB1B342}"/>
                </a:ext>
              </a:extLst>
            </p:cNvPr>
            <p:cNvCxnSpPr/>
            <p:nvPr/>
          </p:nvCxnSpPr>
          <p:spPr>
            <a:xfrm flipH="1">
              <a:off x="4795991" y="3282824"/>
              <a:ext cx="170091" cy="137852"/>
            </a:xfrm>
            <a:prstGeom prst="line">
              <a:avLst/>
            </a:prstGeom>
            <a:ln w="28575">
              <a:solidFill>
                <a:srgbClr val="0684B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702297-4595-4BF9-AB5D-8BE4AC669BE3}"/>
                </a:ext>
              </a:extLst>
            </p:cNvPr>
            <p:cNvCxnSpPr/>
            <p:nvPr/>
          </p:nvCxnSpPr>
          <p:spPr>
            <a:xfrm>
              <a:off x="4966082" y="3282990"/>
              <a:ext cx="176426" cy="129528"/>
            </a:xfrm>
            <a:prstGeom prst="line">
              <a:avLst/>
            </a:prstGeom>
            <a:ln w="28575">
              <a:solidFill>
                <a:srgbClr val="0684BF"/>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F38BC54-D513-482E-958C-6A619CE342FF}"/>
              </a:ext>
            </a:extLst>
          </p:cNvPr>
          <p:cNvGrpSpPr/>
          <p:nvPr/>
        </p:nvGrpSpPr>
        <p:grpSpPr>
          <a:xfrm>
            <a:off x="6959220" y="2663287"/>
            <a:ext cx="915008" cy="627734"/>
            <a:chOff x="6816554" y="2718626"/>
            <a:chExt cx="1045668" cy="704857"/>
          </a:xfrm>
        </p:grpSpPr>
        <p:sp>
          <p:nvSpPr>
            <p:cNvPr id="42" name="Oval 41">
              <a:extLst>
                <a:ext uri="{FF2B5EF4-FFF2-40B4-BE49-F238E27FC236}">
                  <a16:creationId xmlns:a16="http://schemas.microsoft.com/office/drawing/2014/main" id="{622248F7-D6D3-40CA-B7ED-B5A1A955EE58}"/>
                </a:ext>
              </a:extLst>
            </p:cNvPr>
            <p:cNvSpPr/>
            <p:nvPr/>
          </p:nvSpPr>
          <p:spPr>
            <a:xfrm>
              <a:off x="7158444" y="2718626"/>
              <a:ext cx="703778" cy="704857"/>
            </a:xfrm>
            <a:prstGeom prst="ellipse">
              <a:avLst/>
            </a:prstGeom>
            <a:solidFill>
              <a:schemeClr val="bg1"/>
            </a:solidFill>
            <a:ln w="28575">
              <a:solidFill>
                <a:srgbClr val="3ED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23E40258-7A1F-4058-8C7F-0E8148863E61}"/>
                </a:ext>
              </a:extLst>
            </p:cNvPr>
            <p:cNvCxnSpPr>
              <a:endCxn id="42" idx="2"/>
            </p:cNvCxnSpPr>
            <p:nvPr/>
          </p:nvCxnSpPr>
          <p:spPr>
            <a:xfrm>
              <a:off x="6816554" y="3071054"/>
              <a:ext cx="341890" cy="1"/>
            </a:xfrm>
            <a:prstGeom prst="line">
              <a:avLst/>
            </a:prstGeom>
            <a:ln w="28575">
              <a:solidFill>
                <a:srgbClr val="3ED4B7"/>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6D58BF-61D8-49D4-869D-AC5D04FC805C}"/>
                </a:ext>
              </a:extLst>
            </p:cNvPr>
            <p:cNvCxnSpPr/>
            <p:nvPr/>
          </p:nvCxnSpPr>
          <p:spPr>
            <a:xfrm>
              <a:off x="6816554" y="2878427"/>
              <a:ext cx="0" cy="385254"/>
            </a:xfrm>
            <a:prstGeom prst="line">
              <a:avLst/>
            </a:prstGeom>
            <a:ln w="28575">
              <a:solidFill>
                <a:srgbClr val="3ED4B7"/>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F0318B83-D2D4-4408-9387-EE2FC84746FD}"/>
              </a:ext>
            </a:extLst>
          </p:cNvPr>
          <p:cNvSpPr txBox="1"/>
          <p:nvPr/>
        </p:nvSpPr>
        <p:spPr>
          <a:xfrm>
            <a:off x="7893843" y="2502373"/>
            <a:ext cx="3268081" cy="1384995"/>
          </a:xfrm>
          <a:prstGeom prst="rect">
            <a:avLst/>
          </a:prstGeom>
          <a:noFill/>
        </p:spPr>
        <p:txBody>
          <a:bodyPr wrap="square">
            <a:spAutoFit/>
          </a:bodyPr>
          <a:lstStyle/>
          <a:p>
            <a:pPr algn="just"/>
            <a:r>
              <a:rPr lang="vi-VN" sz="1400">
                <a:latin typeface="Times New Roman" panose="02020603050405020304" pitchFamily="18" charset="0"/>
                <a:cs typeface="Times New Roman" panose="02020603050405020304" pitchFamily="18" charset="0"/>
              </a:rPr>
              <a:t>Một đối tượng nằm tại biên hệ thống nghĩa là giữa hệ thống và tác nhân. Với tác nhân là một hệ thống, làm nhiệm vụ tương tác với người dùng, tiếp nhận yêu cầu, hiển thị kết quả và yêu cầu đối tượng điều khiển tương ứng thực thi quy trình nghiệp vụ</a:t>
            </a:r>
            <a:r>
              <a:rPr lang="en-US" sz="1400">
                <a:latin typeface="Times New Roman" panose="02020603050405020304" pitchFamily="18" charset="0"/>
                <a:cs typeface="Times New Roman" panose="02020603050405020304" pitchFamily="18" charset="0"/>
              </a:rPr>
              <a:t>.</a:t>
            </a:r>
          </a:p>
        </p:txBody>
      </p:sp>
      <p:grpSp>
        <p:nvGrpSpPr>
          <p:cNvPr id="53" name="Group 52">
            <a:extLst>
              <a:ext uri="{FF2B5EF4-FFF2-40B4-BE49-F238E27FC236}">
                <a16:creationId xmlns:a16="http://schemas.microsoft.com/office/drawing/2014/main" id="{97DA376B-4047-4825-96F6-60EF544AF458}"/>
              </a:ext>
            </a:extLst>
          </p:cNvPr>
          <p:cNvGrpSpPr/>
          <p:nvPr/>
        </p:nvGrpSpPr>
        <p:grpSpPr>
          <a:xfrm>
            <a:off x="4455046" y="4637392"/>
            <a:ext cx="611912" cy="649565"/>
            <a:chOff x="5480685" y="1715797"/>
            <a:chExt cx="611912" cy="649565"/>
          </a:xfrm>
        </p:grpSpPr>
        <p:sp>
          <p:nvSpPr>
            <p:cNvPr id="50" name="Oval 49">
              <a:extLst>
                <a:ext uri="{FF2B5EF4-FFF2-40B4-BE49-F238E27FC236}">
                  <a16:creationId xmlns:a16="http://schemas.microsoft.com/office/drawing/2014/main" id="{BC64829C-1993-480C-A3AB-8E0986213BE2}"/>
                </a:ext>
              </a:extLst>
            </p:cNvPr>
            <p:cNvSpPr/>
            <p:nvPr/>
          </p:nvSpPr>
          <p:spPr>
            <a:xfrm>
              <a:off x="5481633" y="1715797"/>
              <a:ext cx="610964" cy="641486"/>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6E1E043D-1EBC-410E-B1D1-6FDE0BAEAE11}"/>
                </a:ext>
              </a:extLst>
            </p:cNvPr>
            <p:cNvCxnSpPr/>
            <p:nvPr/>
          </p:nvCxnSpPr>
          <p:spPr>
            <a:xfrm>
              <a:off x="5480685" y="2365362"/>
              <a:ext cx="611912" cy="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62" name="Group 61">
            <a:extLst>
              <a:ext uri="{FF2B5EF4-FFF2-40B4-BE49-F238E27FC236}">
                <a16:creationId xmlns:a16="http://schemas.microsoft.com/office/drawing/2014/main" id="{69E93F35-49F6-4762-84BB-9EA608630859}"/>
              </a:ext>
            </a:extLst>
          </p:cNvPr>
          <p:cNvGrpSpPr/>
          <p:nvPr/>
        </p:nvGrpSpPr>
        <p:grpSpPr>
          <a:xfrm>
            <a:off x="7055285" y="4644492"/>
            <a:ext cx="610964" cy="729234"/>
            <a:chOff x="5885456" y="1471873"/>
            <a:chExt cx="610964" cy="729234"/>
          </a:xfrm>
        </p:grpSpPr>
        <p:sp>
          <p:nvSpPr>
            <p:cNvPr id="54" name="Oval 53">
              <a:extLst>
                <a:ext uri="{FF2B5EF4-FFF2-40B4-BE49-F238E27FC236}">
                  <a16:creationId xmlns:a16="http://schemas.microsoft.com/office/drawing/2014/main" id="{1D2C13DA-FD83-4AE2-959F-A363F19ED4DE}"/>
                </a:ext>
              </a:extLst>
            </p:cNvPr>
            <p:cNvSpPr/>
            <p:nvPr/>
          </p:nvSpPr>
          <p:spPr>
            <a:xfrm>
              <a:off x="5885456" y="1559621"/>
              <a:ext cx="610964" cy="641486"/>
            </a:xfrm>
            <a:prstGeom prst="ellipse">
              <a:avLst/>
            </a:prstGeom>
            <a:ln w="38100">
              <a:solidFill>
                <a:srgbClr val="A2D36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0BEDFE8C-D03F-42C0-AC11-6874AFD10C30}"/>
                </a:ext>
              </a:extLst>
            </p:cNvPr>
            <p:cNvCxnSpPr>
              <a:endCxn id="54" idx="0"/>
            </p:cNvCxnSpPr>
            <p:nvPr/>
          </p:nvCxnSpPr>
          <p:spPr>
            <a:xfrm flipH="1">
              <a:off x="6190938" y="1471873"/>
              <a:ext cx="110802" cy="87748"/>
            </a:xfrm>
            <a:prstGeom prst="line">
              <a:avLst/>
            </a:prstGeom>
            <a:ln w="38100">
              <a:solidFill>
                <a:srgbClr val="A2D368"/>
              </a:solidFill>
            </a:ln>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id="{B6E39C60-0124-4A84-B049-814C63A94442}"/>
                </a:ext>
              </a:extLst>
            </p:cNvPr>
            <p:cNvCxnSpPr>
              <a:cxnSpLocks/>
              <a:stCxn id="54" idx="0"/>
            </p:cNvCxnSpPr>
            <p:nvPr/>
          </p:nvCxnSpPr>
          <p:spPr>
            <a:xfrm>
              <a:off x="6190938" y="1559621"/>
              <a:ext cx="78438" cy="114874"/>
            </a:xfrm>
            <a:prstGeom prst="line">
              <a:avLst/>
            </a:prstGeom>
            <a:ln w="38100">
              <a:solidFill>
                <a:srgbClr val="A2D368"/>
              </a:solidFill>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279224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900">
                <a:latin typeface="Times New Roman" panose="02020603050405020304" pitchFamily="18" charset="0"/>
                <a:cs typeface="Times New Roman" panose="02020603050405020304" pitchFamily="18" charset="0"/>
              </a:rPr>
              <a:t>Ví dụ về Communication diagram</a:t>
            </a:r>
          </a:p>
        </p:txBody>
      </p:sp>
      <p:pic>
        <p:nvPicPr>
          <p:cNvPr id="9" name="Picture 8" descr="Diagram&#10;&#10;Description automatically generated">
            <a:extLst>
              <a:ext uri="{FF2B5EF4-FFF2-40B4-BE49-F238E27FC236}">
                <a16:creationId xmlns:a16="http://schemas.microsoft.com/office/drawing/2014/main" id="{D45C4936-6DC3-479A-AB9F-482FFA402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70" y="1471919"/>
            <a:ext cx="6153345" cy="5183524"/>
          </a:xfrm>
          <a:prstGeom prst="rect">
            <a:avLst/>
          </a:prstGeom>
        </p:spPr>
      </p:pic>
      <p:sp>
        <p:nvSpPr>
          <p:cNvPr id="12" name="TextBox 11">
            <a:extLst>
              <a:ext uri="{FF2B5EF4-FFF2-40B4-BE49-F238E27FC236}">
                <a16:creationId xmlns:a16="http://schemas.microsoft.com/office/drawing/2014/main" id="{40E0D55B-8915-434B-B401-8EF237C2414E}"/>
              </a:ext>
            </a:extLst>
          </p:cNvPr>
          <p:cNvSpPr txBox="1"/>
          <p:nvPr/>
        </p:nvSpPr>
        <p:spPr>
          <a:xfrm>
            <a:off x="6393083" y="3509683"/>
            <a:ext cx="5798917" cy="553998"/>
          </a:xfrm>
          <a:prstGeom prst="rect">
            <a:avLst/>
          </a:prstGeom>
          <a:noFill/>
        </p:spPr>
        <p:txBody>
          <a:bodyPr wrap="square" rtlCol="0">
            <a:spAutoFit/>
          </a:bodyPr>
          <a:lstStyle/>
          <a:p>
            <a:r>
              <a:rPr lang="en-US" sz="3000">
                <a:latin typeface="Times New Roman" panose="02020603050405020304" pitchFamily="18" charset="0"/>
                <a:cs typeface="Times New Roman" panose="02020603050405020304" pitchFamily="18" charset="0"/>
              </a:rPr>
              <a:t>Use case diagram Đăng ký học phần</a:t>
            </a:r>
          </a:p>
        </p:txBody>
      </p:sp>
    </p:spTree>
    <p:extLst>
      <p:ext uri="{BB962C8B-B14F-4D97-AF65-F5344CB8AC3E}">
        <p14:creationId xmlns:p14="http://schemas.microsoft.com/office/powerpoint/2010/main" val="195423563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90"/>
                                          </p:val>
                                        </p:tav>
                                        <p:tav tm="100000">
                                          <p:val>
                                            <p:fltVal val="0"/>
                                          </p:val>
                                        </p:tav>
                                      </p:tavLst>
                                    </p:anim>
                                    <p:animEffect transition="in" filter="fade">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Cover and End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3720</TotalTime>
  <Words>894</Words>
  <Application>Microsoft Office PowerPoint</Application>
  <PresentationFormat>Widescreen</PresentationFormat>
  <Paragraphs>103</Paragraphs>
  <Slides>13</Slides>
  <Notes>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Linh</cp:lastModifiedBy>
  <cp:revision>76</cp:revision>
  <dcterms:created xsi:type="dcterms:W3CDTF">2020-01-20T05:08:25Z</dcterms:created>
  <dcterms:modified xsi:type="dcterms:W3CDTF">2021-10-29T18:24:16Z</dcterms:modified>
</cp:coreProperties>
</file>